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307" r:id="rId6"/>
    <p:sldId id="295" r:id="rId7"/>
    <p:sldId id="297" r:id="rId8"/>
    <p:sldId id="308" r:id="rId9"/>
    <p:sldId id="298" r:id="rId10"/>
    <p:sldId id="285" r:id="rId11"/>
    <p:sldId id="299" r:id="rId12"/>
    <p:sldId id="261" r:id="rId13"/>
    <p:sldId id="300" r:id="rId14"/>
    <p:sldId id="302" r:id="rId15"/>
    <p:sldId id="306" r:id="rId16"/>
    <p:sldId id="264" r:id="rId17"/>
    <p:sldId id="293" r:id="rId18"/>
    <p:sldId id="294" r:id="rId19"/>
    <p:sldId id="305" r:id="rId20"/>
    <p:sldId id="304" r:id="rId21"/>
    <p:sldId id="274" r:id="rId22"/>
    <p:sldId id="270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CCFB-0B5F-4653-A5ED-541F89827356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1CD5-05FB-453A-A00D-E026D5735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DE59-BD49-48A8-BBEB-C89DB5149974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0854-4D4B-4235-9D15-14E8AB46D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0C5BB-484A-4161-A0B4-75E06290DDCE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7C33B-20D9-4C89-9D7D-F0511F6059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42A4-99E4-4196-9B74-5A7C5F761629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37C7-1AD8-47D9-B63C-E45314C89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5688-A893-4F54-9822-21A0A82FF07D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DCD2-FE8D-4CF6-B204-FEDE36815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CB9FC-25C9-4627-A54F-897F33D21BB4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2FDB-DE5B-43F4-9476-7C7482455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2CDD9-7856-4A6A-BE05-0A6078AE8B86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5305-C4A4-4DBA-82A5-BCE8FC92FA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B38AE-8C02-442E-B667-0A7B5BDEE1DB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165A8-630C-4DDA-BBC0-08F307A2D4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95D60-1507-4016-9783-F9E75A642F89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E76E-9BD1-4B3A-AE40-E9C95B0BA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75975-28C5-4D6D-BF6D-83C8E38248CA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0014-66D8-4204-9F56-874D3CD037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5B7D7-002E-41A1-AA53-80583133E547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A705-0697-449E-A3D2-5EB01DB0F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8C6E05-2EDD-4FA5-BBFF-9645B222D440}" type="datetimeFigureOut">
              <a:rPr lang="zh-CN" altLang="en-US"/>
              <a:pPr>
                <a:defRPr/>
              </a:pPr>
              <a:t>2016-05-06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70F0A1-CE9B-4897-B903-8CD40AC9A2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image" Target="../media/image13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719138" y="1692275"/>
            <a:ext cx="7413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将芯片分块做两层任务迁移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块间任务迁移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4301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228600" y="1204913"/>
            <a:ext cx="8763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4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块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的例子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4036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162175"/>
            <a:ext cx="7470775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没有匹配上的核可能在其他块可以匹配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将未匹配核集中到一起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8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5059" name="Picture 5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362200"/>
            <a:ext cx="44751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未匹配核的数量可能很大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如果未匹配核数量很小，直接进行匹配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否则用最小割算法将其划分，每部分内部匹配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2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6084" name="Picture 7" descr="part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486025"/>
            <a:ext cx="26892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8" descr="parti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738" y="2419350"/>
            <a:ext cx="26797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最后没有匹配上的核再采用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处理。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7106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7107" name="Picture 5" descr="lastDV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992313"/>
            <a:ext cx="6742113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功耗重新分配完成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8131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90938"/>
            <a:ext cx="467201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8" descr="last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988" y="2176463"/>
            <a:ext cx="2817812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实验设定</a:t>
            </a:r>
          </a:p>
        </p:txBody>
      </p:sp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Tested on processors with 100 cores, 256 cores, 400 cores, 625 cores.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generated using HotSpot.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trace generated using Wattch with SPEC benchmarks.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Ambient temperature set to be 20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Safe temperature set to be 105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50178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50183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50184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method proposed in [1]</a:t>
            </a:r>
          </a:p>
        </p:txBody>
      </p:sp>
      <p:sp>
        <p:nvSpPr>
          <p:cNvPr id="50185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variance comparison</a:t>
            </a:r>
          </a:p>
        </p:txBody>
      </p:sp>
      <p:pic>
        <p:nvPicPr>
          <p:cNvPr id="51202" name="Picture 4" descr="Screenshot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187450"/>
            <a:ext cx="899953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10"/>
          <p:cNvSpPr txBox="1">
            <a:spLocks noChangeArrowheads="1"/>
          </p:cNvSpPr>
          <p:nvPr/>
        </p:nvSpPr>
        <p:spPr bwMode="auto">
          <a:xfrm>
            <a:off x="938213" y="4079875"/>
            <a:ext cx="7748587" cy="2843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without DTM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Runtime comparison</a:t>
            </a:r>
          </a:p>
        </p:txBody>
      </p:sp>
      <p:pic>
        <p:nvPicPr>
          <p:cNvPr id="52226" name="Picture 3" descr="Screenshot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0513"/>
            <a:ext cx="881856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677863" y="4460875"/>
            <a:ext cx="5718175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n</a:t>
            </a:r>
            <a:r>
              <a:rPr lang="en-US" altLang="zh-CN" sz="2000">
                <a:solidFill>
                  <a:schemeClr val="tx2"/>
                </a:solidFill>
              </a:rPr>
              <a:t> is runtime per second of new method.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c</a:t>
            </a:r>
            <a:r>
              <a:rPr lang="en-US" altLang="zh-CN" sz="2000">
                <a:solidFill>
                  <a:schemeClr val="tx2"/>
                </a:solidFill>
              </a:rPr>
              <a:t> is runtime per second of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d</a:t>
            </a:r>
            <a:r>
              <a:rPr lang="en-US" altLang="zh-CN" sz="2000">
                <a:solidFill>
                  <a:schemeClr val="tx2"/>
                </a:solidFill>
              </a:rPr>
              <a:t> is runtime per second of DVFS only method.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芯片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高温或局部高温影响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系统可靠性</a:t>
            </a:r>
            <a:endParaRPr lang="en-US" altLang="zh-CN" sz="20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高温使静态功耗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增加</a:t>
            </a:r>
            <a:endParaRPr lang="en-US" altLang="zh-CN" sz="20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zh-CN" alt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000" dirty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 dirty="0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562600" y="6114352"/>
            <a:ext cx="3059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6600"/>
                </a:solidFill>
                <a:latin typeface="+mn-ea"/>
                <a:ea typeface="+mn-ea"/>
              </a:rPr>
              <a:t>多核芯片的温度分布</a:t>
            </a:r>
            <a:endParaRPr lang="en-US" altLang="zh-CN" b="1" dirty="0">
              <a:solidFill>
                <a:srgbClr val="FF6600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22" y="2209800"/>
            <a:ext cx="3998201" cy="39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Performance  comparison</a:t>
            </a:r>
          </a:p>
        </p:txBody>
      </p:sp>
      <p:pic>
        <p:nvPicPr>
          <p:cNvPr id="53250" name="Picture 5" descr="Screenshot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17650"/>
            <a:ext cx="86709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9"/>
          <p:cNvSpPr txBox="1">
            <a:spLocks noChangeArrowheads="1"/>
          </p:cNvSpPr>
          <p:nvPr/>
        </p:nvSpPr>
        <p:spPr bwMode="auto">
          <a:xfrm>
            <a:off x="831850" y="4400550"/>
            <a:ext cx="7289800" cy="2017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without DTM.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 Hierarchical dynamic thermal management method is proposed.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Two partitioning methods are used: one is partitioning by position, the other is partitioning using a minimum cut algorithm.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new method is distributed, time spent in computing is reduced so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 dirty="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5365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9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0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热模型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37911" name="Text Box 11"/>
          <p:cNvSpPr txBox="1">
            <a:spLocks noChangeArrowheads="1"/>
          </p:cNvSpPr>
          <p:nvPr/>
        </p:nvSpPr>
        <p:spPr bwMode="auto">
          <a:xfrm>
            <a:off x="1019175" y="3587750"/>
            <a:ext cx="66309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zh-CN" altLang="en-US" sz="2000"/>
              <a:t>表示温度向量，包括处理器核的温度和其他部分。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表示输出向量，即核的温度向量。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表示输入向量，即核的功耗向量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  表示</a:t>
            </a:r>
            <a:r>
              <a:rPr lang="en-US" altLang="zh-CN"/>
              <a:t>hotspot</a:t>
            </a:r>
            <a:r>
              <a:rPr lang="zh-CN" altLang="en-US"/>
              <a:t>热模型提取的热容热阻信息的离散化形式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是一个选择矩阵，即从       中将核的温度选择出来</a:t>
            </a:r>
          </a:p>
          <a:p>
            <a:pPr defTabSz="914400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7912" name="Picture 12" descr="thermal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33500"/>
            <a:ext cx="631031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376363" y="3602038"/>
          <a:ext cx="2889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602038"/>
                        <a:ext cx="2889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376363" y="4010025"/>
          <a:ext cx="2841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010025"/>
                        <a:ext cx="284162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1347788" y="4410075"/>
          <a:ext cx="3222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410075"/>
                        <a:ext cx="3222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1062038" y="4854575"/>
          <a:ext cx="334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854575"/>
                        <a:ext cx="3349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1481138" y="4854575"/>
          <a:ext cx="3413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854575"/>
                        <a:ext cx="3413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1330325" y="5249863"/>
          <a:ext cx="301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249863"/>
                        <a:ext cx="301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4062413" y="5265738"/>
          <a:ext cx="2889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5265738"/>
                        <a:ext cx="2889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 flipV="1">
            <a:off x="2987675" y="3611563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0"/>
          <p:cNvSpPr>
            <a:spLocks noChangeShapeType="1"/>
          </p:cNvSpPr>
          <p:nvPr/>
        </p:nvSpPr>
        <p:spPr bwMode="auto">
          <a:xfrm rot="10800000" flipV="1">
            <a:off x="4318000" y="5734050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4270375" y="5219700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6053138" y="30813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6854825" y="52911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4737100"/>
            <a:ext cx="1055688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796925" y="579278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调整控制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8924" name="Picture 15" descr="tu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8913" y="2773363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16" descr="tu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75" y="4787900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1095375" y="43259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  <p:pic>
        <p:nvPicPr>
          <p:cNvPr id="38928" name="Picture 16" descr="pow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2625725"/>
            <a:ext cx="1563688" cy="1552575"/>
          </a:xfrm>
          <a:prstGeom prst="rect">
            <a:avLst/>
          </a:prstGeom>
          <a:noFill/>
        </p:spPr>
      </p:pic>
      <p:pic>
        <p:nvPicPr>
          <p:cNvPr id="38929" name="Picture 17" descr="pow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1438" y="4578350"/>
            <a:ext cx="1630362" cy="1619250"/>
          </a:xfrm>
          <a:prstGeom prst="rect">
            <a:avLst/>
          </a:prstGeom>
          <a:noFill/>
        </p:spPr>
      </p:pic>
      <p:sp>
        <p:nvSpPr>
          <p:cNvPr id="38930" name="Text Box 15"/>
          <p:cNvSpPr txBox="1">
            <a:spLocks noChangeArrowheads="1"/>
          </p:cNvSpPr>
          <p:nvPr/>
        </p:nvSpPr>
        <p:spPr bwMode="auto">
          <a:xfrm>
            <a:off x="2592388" y="6419850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新的动态温度管理方法流程</a:t>
            </a:r>
            <a:endParaRPr lang="en-US" altLang="zh-CN" sz="2400" smtClean="0">
              <a:solidFill>
                <a:schemeClr val="tx2"/>
              </a:solidFill>
              <a:latin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52" y="2258673"/>
            <a:ext cx="6570618" cy="3907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40963" name="Picture 7" descr="matc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2655888"/>
            <a:ext cx="257175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8" descr="mat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655888"/>
            <a:ext cx="2565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1106488" y="6005513"/>
            <a:ext cx="286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匹配前设定匹配阈值为</a:t>
            </a:r>
            <a:r>
              <a:rPr lang="en-US" altLang="zh-CN"/>
              <a:t>3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388100" y="600551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匹配后</a:t>
            </a:r>
            <a:endParaRPr lang="en-US" altLang="zh-CN"/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149725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3971925" y="327183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利用匈牙利算法匹配</a:t>
            </a:r>
            <a:endParaRPr lang="en-US" altLang="zh-CN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3438525" y="6372225"/>
            <a:ext cx="2703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4</a:t>
            </a:r>
            <a:r>
              <a:rPr lang="zh-CN" altLang="en-US"/>
              <a:t>核匹配示例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算法运算时间的问题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41988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688</Words>
  <Application>Microsoft Office PowerPoint</Application>
  <PresentationFormat>全屏显示(4:3)</PresentationFormat>
  <Paragraphs>113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MS PGothic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最近的动态温度管理方法</vt:lpstr>
      <vt:lpstr>提出的新方法</vt:lpstr>
      <vt:lpstr>提出的新方法</vt:lpstr>
      <vt:lpstr>提出的新方法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Mars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majian</cp:lastModifiedBy>
  <cp:revision>167</cp:revision>
  <dcterms:created xsi:type="dcterms:W3CDTF">2013-09-22T07:52:59Z</dcterms:created>
  <dcterms:modified xsi:type="dcterms:W3CDTF">2016-05-06T13:35:53Z</dcterms:modified>
</cp:coreProperties>
</file>