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438399" y="6781799"/>
            <a:ext cx="9753600" cy="76200"/>
          </a:xfrm>
          <a:custGeom>
            <a:avLst/>
            <a:gdLst/>
            <a:ahLst/>
            <a:cxnLst/>
            <a:rect l="l" t="t" r="r" b="b"/>
            <a:pathLst>
              <a:path w="9753600" h="76200">
                <a:moveTo>
                  <a:pt x="0" y="76199"/>
                </a:moveTo>
                <a:lnTo>
                  <a:pt x="9753599" y="76199"/>
                </a:lnTo>
                <a:lnTo>
                  <a:pt x="9753599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FFFFFF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449567"/>
            <a:ext cx="2771140" cy="408940"/>
          </a:xfrm>
          <a:custGeom>
            <a:avLst/>
            <a:gdLst/>
            <a:ahLst/>
            <a:cxnLst/>
            <a:rect l="l" t="t" r="r" b="b"/>
            <a:pathLst>
              <a:path w="2771140" h="408940">
                <a:moveTo>
                  <a:pt x="2770619" y="0"/>
                </a:moveTo>
                <a:lnTo>
                  <a:pt x="0" y="0"/>
                </a:lnTo>
                <a:lnTo>
                  <a:pt x="0" y="332740"/>
                </a:lnTo>
                <a:lnTo>
                  <a:pt x="2438387" y="332740"/>
                </a:lnTo>
                <a:lnTo>
                  <a:pt x="2438387" y="408927"/>
                </a:lnTo>
                <a:lnTo>
                  <a:pt x="2770619" y="408927"/>
                </a:lnTo>
                <a:lnTo>
                  <a:pt x="2770619" y="332740"/>
                </a:lnTo>
                <a:lnTo>
                  <a:pt x="2770619" y="0"/>
                </a:lnTo>
                <a:close/>
              </a:path>
            </a:pathLst>
          </a:custGeom>
          <a:solidFill>
            <a:srgbClr val="FF6A34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781799"/>
            <a:ext cx="2438399" cy="761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4974" y="1076324"/>
            <a:ext cx="3552824" cy="828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942776"/>
            <a:ext cx="4868545" cy="2685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942776"/>
            <a:ext cx="4868545" cy="26854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095"/>
              </a:lnSpc>
              <a:spcBef>
                <a:spcPts val="100"/>
              </a:spcBef>
            </a:pPr>
            <a:r>
              <a:rPr dirty="0" spc="-490"/>
              <a:t>Le</a:t>
            </a:r>
          </a:p>
          <a:p>
            <a:pPr marL="12700" marR="5080">
              <a:lnSpc>
                <a:spcPts val="6750"/>
              </a:lnSpc>
              <a:spcBef>
                <a:spcPts val="445"/>
              </a:spcBef>
            </a:pPr>
            <a:r>
              <a:rPr dirty="0" spc="-245"/>
              <a:t>ne</a:t>
            </a:r>
            <a:r>
              <a:rPr dirty="0" spc="-625"/>
              <a:t> </a:t>
            </a:r>
            <a:r>
              <a:rPr dirty="0" spc="-170"/>
              <a:t>devrait</a:t>
            </a:r>
            <a:r>
              <a:rPr dirty="0" spc="-620"/>
              <a:t> </a:t>
            </a:r>
            <a:r>
              <a:rPr dirty="0" spc="-315"/>
              <a:t>pas </a:t>
            </a:r>
            <a:r>
              <a:rPr dirty="0" spc="-20"/>
              <a:t>être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609837" y="4953000"/>
            <a:ext cx="2117090" cy="457200"/>
          </a:xfrm>
          <a:custGeom>
            <a:avLst/>
            <a:gdLst/>
            <a:ahLst/>
            <a:cxnLst/>
            <a:rect l="l" t="t" r="r" b="b"/>
            <a:pathLst>
              <a:path w="2117090" h="457200">
                <a:moveTo>
                  <a:pt x="457200" y="221119"/>
                </a:moveTo>
                <a:lnTo>
                  <a:pt x="451358" y="176669"/>
                </a:lnTo>
                <a:lnTo>
                  <a:pt x="436943" y="134213"/>
                </a:lnTo>
                <a:lnTo>
                  <a:pt x="414515" y="95377"/>
                </a:lnTo>
                <a:lnTo>
                  <a:pt x="407073" y="85725"/>
                </a:lnTo>
                <a:lnTo>
                  <a:pt x="400570" y="77800"/>
                </a:lnTo>
                <a:lnTo>
                  <a:pt x="367842" y="47142"/>
                </a:lnTo>
                <a:lnTo>
                  <a:pt x="335432" y="26504"/>
                </a:lnTo>
                <a:lnTo>
                  <a:pt x="335432" y="289737"/>
                </a:lnTo>
                <a:lnTo>
                  <a:pt x="332193" y="297637"/>
                </a:lnTo>
                <a:lnTo>
                  <a:pt x="326199" y="303618"/>
                </a:lnTo>
                <a:lnTo>
                  <a:pt x="318528" y="306819"/>
                </a:lnTo>
                <a:lnTo>
                  <a:pt x="310210" y="306819"/>
                </a:lnTo>
                <a:lnTo>
                  <a:pt x="302450" y="303618"/>
                </a:lnTo>
                <a:lnTo>
                  <a:pt x="210743" y="242443"/>
                </a:lnTo>
                <a:lnTo>
                  <a:pt x="207175" y="235750"/>
                </a:lnTo>
                <a:lnTo>
                  <a:pt x="207175" y="107162"/>
                </a:lnTo>
                <a:lnTo>
                  <a:pt x="208851" y="98806"/>
                </a:lnTo>
                <a:lnTo>
                  <a:pt x="213436" y="91998"/>
                </a:lnTo>
                <a:lnTo>
                  <a:pt x="220243" y="87414"/>
                </a:lnTo>
                <a:lnTo>
                  <a:pt x="228600" y="85725"/>
                </a:lnTo>
                <a:lnTo>
                  <a:pt x="236969" y="87414"/>
                </a:lnTo>
                <a:lnTo>
                  <a:pt x="243776" y="91998"/>
                </a:lnTo>
                <a:lnTo>
                  <a:pt x="248361" y="98806"/>
                </a:lnTo>
                <a:lnTo>
                  <a:pt x="250037" y="107162"/>
                </a:lnTo>
                <a:lnTo>
                  <a:pt x="250037" y="217170"/>
                </a:lnTo>
                <a:lnTo>
                  <a:pt x="326212" y="267893"/>
                </a:lnTo>
                <a:lnTo>
                  <a:pt x="332257" y="273939"/>
                </a:lnTo>
                <a:lnTo>
                  <a:pt x="335394" y="281520"/>
                </a:lnTo>
                <a:lnTo>
                  <a:pt x="335432" y="289737"/>
                </a:lnTo>
                <a:lnTo>
                  <a:pt x="335432" y="26504"/>
                </a:lnTo>
                <a:lnTo>
                  <a:pt x="287794" y="7670"/>
                </a:lnTo>
                <a:lnTo>
                  <a:pt x="243560" y="368"/>
                </a:lnTo>
                <a:lnTo>
                  <a:pt x="236093" y="0"/>
                </a:lnTo>
                <a:lnTo>
                  <a:pt x="221119" y="0"/>
                </a:lnTo>
                <a:lnTo>
                  <a:pt x="176669" y="5854"/>
                </a:lnTo>
                <a:lnTo>
                  <a:pt x="134213" y="20269"/>
                </a:lnTo>
                <a:lnTo>
                  <a:pt x="95377" y="42697"/>
                </a:lnTo>
                <a:lnTo>
                  <a:pt x="61671" y="72250"/>
                </a:lnTo>
                <a:lnTo>
                  <a:pt x="34378" y="107823"/>
                </a:lnTo>
                <a:lnTo>
                  <a:pt x="14541" y="148043"/>
                </a:lnTo>
                <a:lnTo>
                  <a:pt x="2933" y="191350"/>
                </a:lnTo>
                <a:lnTo>
                  <a:pt x="0" y="221119"/>
                </a:lnTo>
                <a:lnTo>
                  <a:pt x="0" y="236093"/>
                </a:lnTo>
                <a:lnTo>
                  <a:pt x="5854" y="280543"/>
                </a:lnTo>
                <a:lnTo>
                  <a:pt x="20269" y="322999"/>
                </a:lnTo>
                <a:lnTo>
                  <a:pt x="42697" y="361835"/>
                </a:lnTo>
                <a:lnTo>
                  <a:pt x="72250" y="395541"/>
                </a:lnTo>
                <a:lnTo>
                  <a:pt x="107823" y="422833"/>
                </a:lnTo>
                <a:lnTo>
                  <a:pt x="148043" y="442671"/>
                </a:lnTo>
                <a:lnTo>
                  <a:pt x="191350" y="454279"/>
                </a:lnTo>
                <a:lnTo>
                  <a:pt x="221119" y="457200"/>
                </a:lnTo>
                <a:lnTo>
                  <a:pt x="236093" y="457200"/>
                </a:lnTo>
                <a:lnTo>
                  <a:pt x="280543" y="451358"/>
                </a:lnTo>
                <a:lnTo>
                  <a:pt x="322999" y="436943"/>
                </a:lnTo>
                <a:lnTo>
                  <a:pt x="361835" y="414515"/>
                </a:lnTo>
                <a:lnTo>
                  <a:pt x="395541" y="384962"/>
                </a:lnTo>
                <a:lnTo>
                  <a:pt x="422833" y="349389"/>
                </a:lnTo>
                <a:lnTo>
                  <a:pt x="442671" y="309168"/>
                </a:lnTo>
                <a:lnTo>
                  <a:pt x="443509" y="306819"/>
                </a:lnTo>
                <a:lnTo>
                  <a:pt x="445185" y="302133"/>
                </a:lnTo>
                <a:lnTo>
                  <a:pt x="455371" y="258457"/>
                </a:lnTo>
                <a:lnTo>
                  <a:pt x="456895" y="242443"/>
                </a:lnTo>
                <a:lnTo>
                  <a:pt x="457200" y="236093"/>
                </a:lnTo>
                <a:lnTo>
                  <a:pt x="457200" y="221119"/>
                </a:lnTo>
                <a:close/>
              </a:path>
              <a:path w="2117090" h="457200">
                <a:moveTo>
                  <a:pt x="1835023" y="103670"/>
                </a:moveTo>
                <a:lnTo>
                  <a:pt x="1833600" y="97320"/>
                </a:lnTo>
                <a:lnTo>
                  <a:pt x="1831543" y="93510"/>
                </a:lnTo>
                <a:lnTo>
                  <a:pt x="1829308" y="88430"/>
                </a:lnTo>
                <a:lnTo>
                  <a:pt x="1826806" y="84620"/>
                </a:lnTo>
                <a:lnTo>
                  <a:pt x="1824037" y="79540"/>
                </a:lnTo>
                <a:lnTo>
                  <a:pt x="1821370" y="74460"/>
                </a:lnTo>
                <a:lnTo>
                  <a:pt x="1818424" y="70650"/>
                </a:lnTo>
                <a:lnTo>
                  <a:pt x="1816595" y="68110"/>
                </a:lnTo>
                <a:lnTo>
                  <a:pt x="1810207" y="59220"/>
                </a:lnTo>
                <a:lnTo>
                  <a:pt x="1801279" y="56680"/>
                </a:lnTo>
                <a:lnTo>
                  <a:pt x="1793240" y="59220"/>
                </a:lnTo>
                <a:lnTo>
                  <a:pt x="1768055" y="68110"/>
                </a:lnTo>
                <a:lnTo>
                  <a:pt x="1760626" y="63030"/>
                </a:lnTo>
                <a:lnTo>
                  <a:pt x="1752727" y="57950"/>
                </a:lnTo>
                <a:lnTo>
                  <a:pt x="1744408" y="52870"/>
                </a:lnTo>
                <a:lnTo>
                  <a:pt x="1738312" y="50203"/>
                </a:lnTo>
                <a:lnTo>
                  <a:pt x="1738312" y="150660"/>
                </a:lnTo>
                <a:lnTo>
                  <a:pt x="1738312" y="162090"/>
                </a:lnTo>
                <a:lnTo>
                  <a:pt x="1717116" y="193840"/>
                </a:lnTo>
                <a:lnTo>
                  <a:pt x="1706613" y="198920"/>
                </a:lnTo>
                <a:lnTo>
                  <a:pt x="1684299" y="198920"/>
                </a:lnTo>
                <a:lnTo>
                  <a:pt x="1653679" y="167170"/>
                </a:lnTo>
                <a:lnTo>
                  <a:pt x="1652587" y="162090"/>
                </a:lnTo>
                <a:lnTo>
                  <a:pt x="1652587" y="150660"/>
                </a:lnTo>
                <a:lnTo>
                  <a:pt x="1673796" y="118910"/>
                </a:lnTo>
                <a:lnTo>
                  <a:pt x="1689773" y="113830"/>
                </a:lnTo>
                <a:lnTo>
                  <a:pt x="1701139" y="113830"/>
                </a:lnTo>
                <a:lnTo>
                  <a:pt x="1732876" y="135420"/>
                </a:lnTo>
                <a:lnTo>
                  <a:pt x="1738312" y="150660"/>
                </a:lnTo>
                <a:lnTo>
                  <a:pt x="1738312" y="50203"/>
                </a:lnTo>
                <a:lnTo>
                  <a:pt x="1735734" y="49060"/>
                </a:lnTo>
                <a:lnTo>
                  <a:pt x="1730286" y="23660"/>
                </a:lnTo>
                <a:lnTo>
                  <a:pt x="1728584" y="14770"/>
                </a:lnTo>
                <a:lnTo>
                  <a:pt x="1722158" y="8420"/>
                </a:lnTo>
                <a:lnTo>
                  <a:pt x="1713763" y="7150"/>
                </a:lnTo>
                <a:lnTo>
                  <a:pt x="1677238" y="7150"/>
                </a:lnTo>
                <a:lnTo>
                  <a:pt x="1668843" y="8420"/>
                </a:lnTo>
                <a:lnTo>
                  <a:pt x="1662417" y="14770"/>
                </a:lnTo>
                <a:lnTo>
                  <a:pt x="1660715" y="23660"/>
                </a:lnTo>
                <a:lnTo>
                  <a:pt x="1655267" y="49060"/>
                </a:lnTo>
                <a:lnTo>
                  <a:pt x="1646555" y="52870"/>
                </a:lnTo>
                <a:lnTo>
                  <a:pt x="1638236" y="57950"/>
                </a:lnTo>
                <a:lnTo>
                  <a:pt x="1630362" y="63030"/>
                </a:lnTo>
                <a:lnTo>
                  <a:pt x="1622945" y="68110"/>
                </a:lnTo>
                <a:lnTo>
                  <a:pt x="1597672" y="60490"/>
                </a:lnTo>
                <a:lnTo>
                  <a:pt x="1589633" y="56680"/>
                </a:lnTo>
                <a:lnTo>
                  <a:pt x="1580705" y="59220"/>
                </a:lnTo>
                <a:lnTo>
                  <a:pt x="1572488" y="70650"/>
                </a:lnTo>
                <a:lnTo>
                  <a:pt x="1569542" y="74460"/>
                </a:lnTo>
                <a:lnTo>
                  <a:pt x="1566773" y="79540"/>
                </a:lnTo>
                <a:lnTo>
                  <a:pt x="1561604" y="88430"/>
                </a:lnTo>
                <a:lnTo>
                  <a:pt x="1559369" y="93510"/>
                </a:lnTo>
                <a:lnTo>
                  <a:pt x="1557312" y="98590"/>
                </a:lnTo>
                <a:lnTo>
                  <a:pt x="1555889" y="103670"/>
                </a:lnTo>
                <a:lnTo>
                  <a:pt x="1556461" y="110020"/>
                </a:lnTo>
                <a:lnTo>
                  <a:pt x="1558848" y="115100"/>
                </a:lnTo>
                <a:lnTo>
                  <a:pt x="1562849" y="120180"/>
                </a:lnTo>
                <a:lnTo>
                  <a:pt x="1582674" y="137960"/>
                </a:lnTo>
                <a:lnTo>
                  <a:pt x="1581696" y="144310"/>
                </a:lnTo>
                <a:lnTo>
                  <a:pt x="1581581" y="145580"/>
                </a:lnTo>
                <a:lnTo>
                  <a:pt x="1581150" y="150660"/>
                </a:lnTo>
                <a:lnTo>
                  <a:pt x="1581150" y="163360"/>
                </a:lnTo>
                <a:lnTo>
                  <a:pt x="1581696" y="169710"/>
                </a:lnTo>
                <a:lnTo>
                  <a:pt x="1582674" y="174790"/>
                </a:lnTo>
                <a:lnTo>
                  <a:pt x="1562849" y="192570"/>
                </a:lnTo>
                <a:lnTo>
                  <a:pt x="1558848" y="197650"/>
                </a:lnTo>
                <a:lnTo>
                  <a:pt x="1556461" y="202730"/>
                </a:lnTo>
                <a:lnTo>
                  <a:pt x="1555889" y="209080"/>
                </a:lnTo>
                <a:lnTo>
                  <a:pt x="1557312" y="215430"/>
                </a:lnTo>
                <a:lnTo>
                  <a:pt x="1559369" y="220510"/>
                </a:lnTo>
                <a:lnTo>
                  <a:pt x="1561604" y="224320"/>
                </a:lnTo>
                <a:lnTo>
                  <a:pt x="1564106" y="229400"/>
                </a:lnTo>
                <a:lnTo>
                  <a:pt x="1566773" y="233210"/>
                </a:lnTo>
                <a:lnTo>
                  <a:pt x="1569453" y="238290"/>
                </a:lnTo>
                <a:lnTo>
                  <a:pt x="1572399" y="242100"/>
                </a:lnTo>
                <a:lnTo>
                  <a:pt x="1575625" y="247180"/>
                </a:lnTo>
                <a:lnTo>
                  <a:pt x="1580705" y="253530"/>
                </a:lnTo>
                <a:lnTo>
                  <a:pt x="1589633" y="256070"/>
                </a:lnTo>
                <a:lnTo>
                  <a:pt x="1597672" y="253530"/>
                </a:lnTo>
                <a:lnTo>
                  <a:pt x="1622856" y="244640"/>
                </a:lnTo>
                <a:lnTo>
                  <a:pt x="1630286" y="250990"/>
                </a:lnTo>
                <a:lnTo>
                  <a:pt x="1638185" y="256070"/>
                </a:lnTo>
                <a:lnTo>
                  <a:pt x="1646504" y="259880"/>
                </a:lnTo>
                <a:lnTo>
                  <a:pt x="1655178" y="263690"/>
                </a:lnTo>
                <a:lnTo>
                  <a:pt x="1660626" y="289090"/>
                </a:lnTo>
                <a:lnTo>
                  <a:pt x="1662328" y="297980"/>
                </a:lnTo>
                <a:lnTo>
                  <a:pt x="1668754" y="304330"/>
                </a:lnTo>
                <a:lnTo>
                  <a:pt x="1683131" y="305600"/>
                </a:lnTo>
                <a:lnTo>
                  <a:pt x="1689201" y="306870"/>
                </a:lnTo>
                <a:lnTo>
                  <a:pt x="1701533" y="306870"/>
                </a:lnTo>
                <a:lnTo>
                  <a:pt x="1707603" y="305600"/>
                </a:lnTo>
                <a:lnTo>
                  <a:pt x="1721980" y="304330"/>
                </a:lnTo>
                <a:lnTo>
                  <a:pt x="1728406" y="297980"/>
                </a:lnTo>
                <a:lnTo>
                  <a:pt x="1730108" y="289090"/>
                </a:lnTo>
                <a:lnTo>
                  <a:pt x="1735556" y="263690"/>
                </a:lnTo>
                <a:lnTo>
                  <a:pt x="1744268" y="259880"/>
                </a:lnTo>
                <a:lnTo>
                  <a:pt x="1752587" y="256070"/>
                </a:lnTo>
                <a:lnTo>
                  <a:pt x="1760461" y="250990"/>
                </a:lnTo>
                <a:lnTo>
                  <a:pt x="1767878" y="244640"/>
                </a:lnTo>
                <a:lnTo>
                  <a:pt x="1793062" y="253530"/>
                </a:lnTo>
                <a:lnTo>
                  <a:pt x="1801088" y="256070"/>
                </a:lnTo>
                <a:lnTo>
                  <a:pt x="1810029" y="253530"/>
                </a:lnTo>
                <a:lnTo>
                  <a:pt x="1816417" y="244640"/>
                </a:lnTo>
                <a:lnTo>
                  <a:pt x="1818233" y="242100"/>
                </a:lnTo>
                <a:lnTo>
                  <a:pt x="1821180" y="238290"/>
                </a:lnTo>
                <a:lnTo>
                  <a:pt x="1823859" y="233210"/>
                </a:lnTo>
                <a:lnTo>
                  <a:pt x="1826628" y="229400"/>
                </a:lnTo>
                <a:lnTo>
                  <a:pt x="1829130" y="224320"/>
                </a:lnTo>
                <a:lnTo>
                  <a:pt x="1831365" y="219240"/>
                </a:lnTo>
                <a:lnTo>
                  <a:pt x="1833422" y="215430"/>
                </a:lnTo>
                <a:lnTo>
                  <a:pt x="1834845" y="209080"/>
                </a:lnTo>
                <a:lnTo>
                  <a:pt x="1834730" y="207810"/>
                </a:lnTo>
                <a:lnTo>
                  <a:pt x="1834273" y="202730"/>
                </a:lnTo>
                <a:lnTo>
                  <a:pt x="1832483" y="198920"/>
                </a:lnTo>
                <a:lnTo>
                  <a:pt x="1831886" y="197650"/>
                </a:lnTo>
                <a:lnTo>
                  <a:pt x="1827885" y="192570"/>
                </a:lnTo>
                <a:lnTo>
                  <a:pt x="1808060" y="174790"/>
                </a:lnTo>
                <a:lnTo>
                  <a:pt x="1809038" y="168440"/>
                </a:lnTo>
                <a:lnTo>
                  <a:pt x="1809572" y="163360"/>
                </a:lnTo>
                <a:lnTo>
                  <a:pt x="1809572" y="150660"/>
                </a:lnTo>
                <a:lnTo>
                  <a:pt x="1809038" y="144310"/>
                </a:lnTo>
                <a:lnTo>
                  <a:pt x="1808060" y="137960"/>
                </a:lnTo>
                <a:lnTo>
                  <a:pt x="1827885" y="120180"/>
                </a:lnTo>
                <a:lnTo>
                  <a:pt x="1828063" y="120180"/>
                </a:lnTo>
                <a:lnTo>
                  <a:pt x="1832063" y="115100"/>
                </a:lnTo>
                <a:lnTo>
                  <a:pt x="1832660" y="113830"/>
                </a:lnTo>
                <a:lnTo>
                  <a:pt x="1834451" y="110020"/>
                </a:lnTo>
                <a:lnTo>
                  <a:pt x="1835023" y="103670"/>
                </a:lnTo>
                <a:close/>
              </a:path>
              <a:path w="2117090" h="457200">
                <a:moveTo>
                  <a:pt x="2116937" y="319570"/>
                </a:moveTo>
                <a:lnTo>
                  <a:pt x="2116861" y="306870"/>
                </a:lnTo>
                <a:lnTo>
                  <a:pt x="2116798" y="305600"/>
                </a:lnTo>
                <a:lnTo>
                  <a:pt x="2116721" y="304330"/>
                </a:lnTo>
                <a:lnTo>
                  <a:pt x="2116645" y="303060"/>
                </a:lnTo>
                <a:lnTo>
                  <a:pt x="2116582" y="301790"/>
                </a:lnTo>
                <a:lnTo>
                  <a:pt x="2114880" y="286550"/>
                </a:lnTo>
                <a:lnTo>
                  <a:pt x="2108187" y="280200"/>
                </a:lnTo>
                <a:lnTo>
                  <a:pt x="2099970" y="278930"/>
                </a:lnTo>
                <a:lnTo>
                  <a:pt x="2073986" y="273850"/>
                </a:lnTo>
                <a:lnTo>
                  <a:pt x="2055317" y="240830"/>
                </a:lnTo>
                <a:lnTo>
                  <a:pt x="2063623" y="215430"/>
                </a:lnTo>
                <a:lnTo>
                  <a:pt x="2066302" y="207810"/>
                </a:lnTo>
                <a:lnTo>
                  <a:pt x="2064715" y="201460"/>
                </a:lnTo>
                <a:lnTo>
                  <a:pt x="2064067" y="198920"/>
                </a:lnTo>
                <a:lnTo>
                  <a:pt x="2053094" y="191300"/>
                </a:lnTo>
                <a:lnTo>
                  <a:pt x="2048713" y="187490"/>
                </a:lnTo>
                <a:lnTo>
                  <a:pt x="2044255" y="184950"/>
                </a:lnTo>
                <a:lnTo>
                  <a:pt x="2030412" y="177330"/>
                </a:lnTo>
                <a:lnTo>
                  <a:pt x="2025586" y="176060"/>
                </a:lnTo>
                <a:lnTo>
                  <a:pt x="2019630" y="174790"/>
                </a:lnTo>
                <a:lnTo>
                  <a:pt x="2013648" y="174790"/>
                </a:lnTo>
                <a:lnTo>
                  <a:pt x="2009775" y="176555"/>
                </a:lnTo>
                <a:lnTo>
                  <a:pt x="2009775" y="308140"/>
                </a:lnTo>
                <a:lnTo>
                  <a:pt x="2009775" y="319570"/>
                </a:lnTo>
                <a:lnTo>
                  <a:pt x="1988578" y="351320"/>
                </a:lnTo>
                <a:lnTo>
                  <a:pt x="1972602" y="356400"/>
                </a:lnTo>
                <a:lnTo>
                  <a:pt x="1961235" y="356400"/>
                </a:lnTo>
                <a:lnTo>
                  <a:pt x="1929498" y="334810"/>
                </a:lnTo>
                <a:lnTo>
                  <a:pt x="1924050" y="319570"/>
                </a:lnTo>
                <a:lnTo>
                  <a:pt x="1924050" y="308140"/>
                </a:lnTo>
                <a:lnTo>
                  <a:pt x="1945259" y="276390"/>
                </a:lnTo>
                <a:lnTo>
                  <a:pt x="1955761" y="271310"/>
                </a:lnTo>
                <a:lnTo>
                  <a:pt x="1978075" y="271310"/>
                </a:lnTo>
                <a:lnTo>
                  <a:pt x="2008695" y="303060"/>
                </a:lnTo>
                <a:lnTo>
                  <a:pt x="2009775" y="308140"/>
                </a:lnTo>
                <a:lnTo>
                  <a:pt x="2009775" y="176555"/>
                </a:lnTo>
                <a:lnTo>
                  <a:pt x="2008073" y="177330"/>
                </a:lnTo>
                <a:lnTo>
                  <a:pt x="2003259" y="181140"/>
                </a:lnTo>
                <a:lnTo>
                  <a:pt x="1985581" y="201460"/>
                </a:lnTo>
                <a:lnTo>
                  <a:pt x="1973262" y="198920"/>
                </a:lnTo>
                <a:lnTo>
                  <a:pt x="1960575" y="198920"/>
                </a:lnTo>
                <a:lnTo>
                  <a:pt x="1948256" y="201460"/>
                </a:lnTo>
                <a:lnTo>
                  <a:pt x="1930577" y="181140"/>
                </a:lnTo>
                <a:lnTo>
                  <a:pt x="1925815" y="177330"/>
                </a:lnTo>
                <a:lnTo>
                  <a:pt x="1920252" y="174790"/>
                </a:lnTo>
                <a:lnTo>
                  <a:pt x="1914258" y="174790"/>
                </a:lnTo>
                <a:lnTo>
                  <a:pt x="1908251" y="176060"/>
                </a:lnTo>
                <a:lnTo>
                  <a:pt x="1903514" y="177330"/>
                </a:lnTo>
                <a:lnTo>
                  <a:pt x="1898878" y="179870"/>
                </a:lnTo>
                <a:lnTo>
                  <a:pt x="1894319" y="182410"/>
                </a:lnTo>
                <a:lnTo>
                  <a:pt x="1889671" y="184950"/>
                </a:lnTo>
                <a:lnTo>
                  <a:pt x="1885124" y="187490"/>
                </a:lnTo>
                <a:lnTo>
                  <a:pt x="1880831" y="191300"/>
                </a:lnTo>
                <a:lnTo>
                  <a:pt x="1876640" y="193840"/>
                </a:lnTo>
                <a:lnTo>
                  <a:pt x="1869859" y="198920"/>
                </a:lnTo>
                <a:lnTo>
                  <a:pt x="1867623" y="207810"/>
                </a:lnTo>
                <a:lnTo>
                  <a:pt x="1870303" y="215430"/>
                </a:lnTo>
                <a:lnTo>
                  <a:pt x="1878609" y="240830"/>
                </a:lnTo>
                <a:lnTo>
                  <a:pt x="1872983" y="248450"/>
                </a:lnTo>
                <a:lnTo>
                  <a:pt x="1867966" y="256070"/>
                </a:lnTo>
                <a:lnTo>
                  <a:pt x="1863598" y="264960"/>
                </a:lnTo>
                <a:lnTo>
                  <a:pt x="1859940" y="273850"/>
                </a:lnTo>
                <a:lnTo>
                  <a:pt x="1825650" y="280200"/>
                </a:lnTo>
                <a:lnTo>
                  <a:pt x="1819046" y="286550"/>
                </a:lnTo>
                <a:lnTo>
                  <a:pt x="1817344" y="301790"/>
                </a:lnTo>
                <a:lnTo>
                  <a:pt x="1817255" y="303060"/>
                </a:lnTo>
                <a:lnTo>
                  <a:pt x="1817166" y="304330"/>
                </a:lnTo>
                <a:lnTo>
                  <a:pt x="1817077" y="305600"/>
                </a:lnTo>
                <a:lnTo>
                  <a:pt x="1816989" y="319570"/>
                </a:lnTo>
                <a:lnTo>
                  <a:pt x="1817344" y="325920"/>
                </a:lnTo>
                <a:lnTo>
                  <a:pt x="1819046" y="339890"/>
                </a:lnTo>
                <a:lnTo>
                  <a:pt x="1825739" y="346240"/>
                </a:lnTo>
                <a:lnTo>
                  <a:pt x="1833956" y="348780"/>
                </a:lnTo>
                <a:lnTo>
                  <a:pt x="1859940" y="353860"/>
                </a:lnTo>
                <a:lnTo>
                  <a:pt x="1863636" y="362750"/>
                </a:lnTo>
                <a:lnTo>
                  <a:pt x="1868004" y="370370"/>
                </a:lnTo>
                <a:lnTo>
                  <a:pt x="1872996" y="379260"/>
                </a:lnTo>
                <a:lnTo>
                  <a:pt x="1878609" y="385610"/>
                </a:lnTo>
                <a:lnTo>
                  <a:pt x="1870303" y="411010"/>
                </a:lnTo>
                <a:lnTo>
                  <a:pt x="1867623" y="419900"/>
                </a:lnTo>
                <a:lnTo>
                  <a:pt x="1869859" y="428790"/>
                </a:lnTo>
                <a:lnTo>
                  <a:pt x="1880831" y="436410"/>
                </a:lnTo>
                <a:lnTo>
                  <a:pt x="1885124" y="438950"/>
                </a:lnTo>
                <a:lnTo>
                  <a:pt x="1889671" y="441490"/>
                </a:lnTo>
                <a:lnTo>
                  <a:pt x="1894497" y="445300"/>
                </a:lnTo>
                <a:lnTo>
                  <a:pt x="1898967" y="447840"/>
                </a:lnTo>
                <a:lnTo>
                  <a:pt x="1903603" y="449110"/>
                </a:lnTo>
                <a:lnTo>
                  <a:pt x="1908340" y="451650"/>
                </a:lnTo>
                <a:lnTo>
                  <a:pt x="1914296" y="452920"/>
                </a:lnTo>
                <a:lnTo>
                  <a:pt x="1920278" y="452920"/>
                </a:lnTo>
                <a:lnTo>
                  <a:pt x="1925853" y="450380"/>
                </a:lnTo>
                <a:lnTo>
                  <a:pt x="1930666" y="446570"/>
                </a:lnTo>
                <a:lnTo>
                  <a:pt x="1948345" y="426250"/>
                </a:lnTo>
                <a:lnTo>
                  <a:pt x="1954415" y="427520"/>
                </a:lnTo>
                <a:lnTo>
                  <a:pt x="1979599" y="427520"/>
                </a:lnTo>
                <a:lnTo>
                  <a:pt x="1985670" y="426250"/>
                </a:lnTo>
                <a:lnTo>
                  <a:pt x="2003259" y="446570"/>
                </a:lnTo>
                <a:lnTo>
                  <a:pt x="2008022" y="450380"/>
                </a:lnTo>
                <a:lnTo>
                  <a:pt x="2013585" y="452920"/>
                </a:lnTo>
                <a:lnTo>
                  <a:pt x="2019579" y="452920"/>
                </a:lnTo>
                <a:lnTo>
                  <a:pt x="2025586" y="451650"/>
                </a:lnTo>
                <a:lnTo>
                  <a:pt x="2030323" y="450380"/>
                </a:lnTo>
                <a:lnTo>
                  <a:pt x="2034959" y="447840"/>
                </a:lnTo>
                <a:lnTo>
                  <a:pt x="2039429" y="445300"/>
                </a:lnTo>
                <a:lnTo>
                  <a:pt x="2044255" y="442760"/>
                </a:lnTo>
                <a:lnTo>
                  <a:pt x="2048713" y="440220"/>
                </a:lnTo>
                <a:lnTo>
                  <a:pt x="2053094" y="436410"/>
                </a:lnTo>
                <a:lnTo>
                  <a:pt x="2064067" y="428790"/>
                </a:lnTo>
                <a:lnTo>
                  <a:pt x="2064715" y="426250"/>
                </a:lnTo>
                <a:lnTo>
                  <a:pt x="2066302" y="419900"/>
                </a:lnTo>
                <a:lnTo>
                  <a:pt x="2063623" y="411010"/>
                </a:lnTo>
                <a:lnTo>
                  <a:pt x="2055317" y="386880"/>
                </a:lnTo>
                <a:lnTo>
                  <a:pt x="2060943" y="379260"/>
                </a:lnTo>
                <a:lnTo>
                  <a:pt x="2065959" y="370370"/>
                </a:lnTo>
                <a:lnTo>
                  <a:pt x="2070328" y="362750"/>
                </a:lnTo>
                <a:lnTo>
                  <a:pt x="2072944" y="356400"/>
                </a:lnTo>
                <a:lnTo>
                  <a:pt x="2073986" y="353860"/>
                </a:lnTo>
                <a:lnTo>
                  <a:pt x="2099970" y="348780"/>
                </a:lnTo>
                <a:lnTo>
                  <a:pt x="2108276" y="346240"/>
                </a:lnTo>
                <a:lnTo>
                  <a:pt x="2114880" y="339890"/>
                </a:lnTo>
                <a:lnTo>
                  <a:pt x="2116582" y="325920"/>
                </a:lnTo>
                <a:lnTo>
                  <a:pt x="2116645" y="324650"/>
                </a:lnTo>
                <a:lnTo>
                  <a:pt x="2116937" y="319570"/>
                </a:lnTo>
                <a:close/>
              </a:path>
            </a:pathLst>
          </a:custGeom>
          <a:solidFill>
            <a:srgbClr val="F7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9299" y="3004183"/>
            <a:ext cx="4196080" cy="2771140"/>
          </a:xfrm>
          <a:prstGeom prst="rect">
            <a:avLst/>
          </a:prstGeom>
        </p:spPr>
        <p:txBody>
          <a:bodyPr wrap="square" lIns="0" tIns="523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20"/>
              </a:spcBef>
            </a:pPr>
            <a:r>
              <a:rPr dirty="0" sz="6200" spc="-305" b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6200" spc="-6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850" spc="-114" b="1">
                <a:solidFill>
                  <a:srgbClr val="F77070"/>
                </a:solidFill>
                <a:latin typeface="Suisse Int'l Bold"/>
                <a:cs typeface="Suisse Int'l Bold"/>
              </a:rPr>
              <a:t>obstacle</a:t>
            </a:r>
            <a:endParaRPr sz="5850">
              <a:latin typeface="Suisse Int'l Bold"/>
              <a:cs typeface="Suisse Int'l Bold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dirty="0" sz="4150" spc="110" b="1">
                <a:solidFill>
                  <a:srgbClr val="F77070"/>
                </a:solidFill>
                <a:latin typeface="Arial"/>
                <a:cs typeface="Arial"/>
              </a:rPr>
              <a:t>€€€</a:t>
            </a:r>
            <a:endParaRPr sz="415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720"/>
              </a:spcBef>
              <a:tabLst>
                <a:tab pos="1408430" algn="l"/>
                <a:tab pos="3220720" algn="l"/>
              </a:tabLst>
            </a:pPr>
            <a:r>
              <a:rPr dirty="0" baseline="1915" sz="2175" spc="-15" b="1">
                <a:solidFill>
                  <a:srgbClr val="D0D5DA"/>
                </a:solidFill>
                <a:latin typeface="Trebuchet MS"/>
                <a:cs typeface="Trebuchet MS"/>
              </a:rPr>
              <a:t>COÛTEUX</a:t>
            </a:r>
            <a:r>
              <a:rPr dirty="0" baseline="1915" sz="2175" b="1">
                <a:solidFill>
                  <a:srgbClr val="D0D5DA"/>
                </a:solidFill>
                <a:latin typeface="Trebuchet MS"/>
                <a:cs typeface="Trebuchet MS"/>
              </a:rPr>
              <a:t>	</a:t>
            </a:r>
            <a:r>
              <a:rPr dirty="0" sz="1450" spc="-10" b="1">
                <a:solidFill>
                  <a:srgbClr val="D0D5DA"/>
                </a:solidFill>
                <a:latin typeface="Trebuchet MS"/>
                <a:cs typeface="Trebuchet MS"/>
              </a:rPr>
              <a:t>CHRONOPHAGE</a:t>
            </a:r>
            <a:r>
              <a:rPr dirty="0" sz="1450" b="1">
                <a:solidFill>
                  <a:srgbClr val="D0D5DA"/>
                </a:solidFill>
                <a:latin typeface="Trebuchet MS"/>
                <a:cs typeface="Trebuchet MS"/>
              </a:rPr>
              <a:t>	</a:t>
            </a:r>
            <a:r>
              <a:rPr dirty="0" sz="1450" spc="35" b="1">
                <a:solidFill>
                  <a:srgbClr val="D0D5DA"/>
                </a:solidFill>
                <a:latin typeface="Trebuchet MS"/>
                <a:cs typeface="Trebuchet MS"/>
              </a:rPr>
              <a:t>COMPLEXE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345679" y="2020824"/>
            <a:ext cx="4655820" cy="4646930"/>
            <a:chOff x="7345679" y="2020824"/>
            <a:chExt cx="4655820" cy="4646930"/>
          </a:xfrm>
        </p:grpSpPr>
        <p:sp>
          <p:nvSpPr>
            <p:cNvPr id="6" name="object 6" descr=""/>
            <p:cNvSpPr/>
            <p:nvPr/>
          </p:nvSpPr>
          <p:spPr>
            <a:xfrm>
              <a:off x="7345679" y="2020824"/>
              <a:ext cx="3139440" cy="3139440"/>
            </a:xfrm>
            <a:custGeom>
              <a:avLst/>
              <a:gdLst/>
              <a:ahLst/>
              <a:cxnLst/>
              <a:rect l="l" t="t" r="r" b="b"/>
              <a:pathLst>
                <a:path w="3139440" h="3139440">
                  <a:moveTo>
                    <a:pt x="3139439" y="3139439"/>
                  </a:moveTo>
                  <a:lnTo>
                    <a:pt x="0" y="3139439"/>
                  </a:lnTo>
                  <a:lnTo>
                    <a:pt x="0" y="0"/>
                  </a:lnTo>
                  <a:lnTo>
                    <a:pt x="3139439" y="0"/>
                  </a:lnTo>
                  <a:lnTo>
                    <a:pt x="3139439" y="616953"/>
                  </a:lnTo>
                  <a:lnTo>
                    <a:pt x="1566319" y="616953"/>
                  </a:lnTo>
                  <a:lnTo>
                    <a:pt x="1516123" y="618788"/>
                  </a:lnTo>
                  <a:lnTo>
                    <a:pt x="1466583" y="623843"/>
                  </a:lnTo>
                  <a:lnTo>
                    <a:pt x="1417698" y="632117"/>
                  </a:lnTo>
                  <a:lnTo>
                    <a:pt x="1369469" y="643611"/>
                  </a:lnTo>
                  <a:lnTo>
                    <a:pt x="1321894" y="658325"/>
                  </a:lnTo>
                  <a:lnTo>
                    <a:pt x="1274976" y="676258"/>
                  </a:lnTo>
                  <a:lnTo>
                    <a:pt x="1229303" y="697162"/>
                  </a:lnTo>
                  <a:lnTo>
                    <a:pt x="1185469" y="720790"/>
                  </a:lnTo>
                  <a:lnTo>
                    <a:pt x="1143471" y="747142"/>
                  </a:lnTo>
                  <a:lnTo>
                    <a:pt x="1103312" y="776218"/>
                  </a:lnTo>
                  <a:lnTo>
                    <a:pt x="1064989" y="808017"/>
                  </a:lnTo>
                  <a:lnTo>
                    <a:pt x="1028505" y="842540"/>
                  </a:lnTo>
                  <a:lnTo>
                    <a:pt x="994309" y="879331"/>
                  </a:lnTo>
                  <a:lnTo>
                    <a:pt x="962853" y="917936"/>
                  </a:lnTo>
                  <a:lnTo>
                    <a:pt x="934137" y="958354"/>
                  </a:lnTo>
                  <a:lnTo>
                    <a:pt x="908161" y="1000584"/>
                  </a:lnTo>
                  <a:lnTo>
                    <a:pt x="884925" y="1044628"/>
                  </a:lnTo>
                  <a:lnTo>
                    <a:pt x="864429" y="1090486"/>
                  </a:lnTo>
                  <a:lnTo>
                    <a:pt x="846916" y="1137563"/>
                  </a:lnTo>
                  <a:lnTo>
                    <a:pt x="832627" y="1185266"/>
                  </a:lnTo>
                  <a:lnTo>
                    <a:pt x="821564" y="1233596"/>
                  </a:lnTo>
                  <a:lnTo>
                    <a:pt x="813727" y="1282553"/>
                  </a:lnTo>
                  <a:lnTo>
                    <a:pt x="809114" y="1332136"/>
                  </a:lnTo>
                  <a:lnTo>
                    <a:pt x="807727" y="1382346"/>
                  </a:lnTo>
                  <a:lnTo>
                    <a:pt x="808809" y="1419777"/>
                  </a:lnTo>
                  <a:lnTo>
                    <a:pt x="816462" y="1494073"/>
                  </a:lnTo>
                  <a:lnTo>
                    <a:pt x="831396" y="1567438"/>
                  </a:lnTo>
                  <a:lnTo>
                    <a:pt x="853396" y="1638814"/>
                  </a:lnTo>
                  <a:lnTo>
                    <a:pt x="882356" y="1707856"/>
                  </a:lnTo>
                  <a:lnTo>
                    <a:pt x="917858" y="1773568"/>
                  </a:lnTo>
                  <a:lnTo>
                    <a:pt x="959731" y="1835634"/>
                  </a:lnTo>
                  <a:lnTo>
                    <a:pt x="1007370" y="1893158"/>
                  </a:lnTo>
                  <a:lnTo>
                    <a:pt x="1060547" y="1945862"/>
                  </a:lnTo>
                  <a:lnTo>
                    <a:pt x="1118494" y="1992986"/>
                  </a:lnTo>
                  <a:lnTo>
                    <a:pt x="1180931" y="2034303"/>
                  </a:lnTo>
                  <a:lnTo>
                    <a:pt x="1246957" y="2069217"/>
                  </a:lnTo>
                  <a:lnTo>
                    <a:pt x="1316255" y="2097560"/>
                  </a:lnTo>
                  <a:lnTo>
                    <a:pt x="1387825" y="2118922"/>
                  </a:lnTo>
                  <a:lnTo>
                    <a:pt x="1461321" y="2133200"/>
                  </a:lnTo>
                  <a:lnTo>
                    <a:pt x="1535682" y="2140190"/>
                  </a:lnTo>
                  <a:lnTo>
                    <a:pt x="1573121" y="2140938"/>
                  </a:lnTo>
                  <a:lnTo>
                    <a:pt x="3139439" y="2140938"/>
                  </a:lnTo>
                  <a:lnTo>
                    <a:pt x="3139439" y="3139439"/>
                  </a:lnTo>
                  <a:close/>
                </a:path>
                <a:path w="3139440" h="3139440">
                  <a:moveTo>
                    <a:pt x="3139439" y="2140938"/>
                  </a:moveTo>
                  <a:lnTo>
                    <a:pt x="1573121" y="2140938"/>
                  </a:lnTo>
                  <a:lnTo>
                    <a:pt x="1610551" y="2139855"/>
                  </a:lnTo>
                  <a:lnTo>
                    <a:pt x="1647794" y="2136944"/>
                  </a:lnTo>
                  <a:lnTo>
                    <a:pt x="1721713" y="2125632"/>
                  </a:lnTo>
                  <a:lnTo>
                    <a:pt x="1794171" y="2107147"/>
                  </a:lnTo>
                  <a:lnTo>
                    <a:pt x="1864464" y="2081633"/>
                  </a:lnTo>
                  <a:lnTo>
                    <a:pt x="1931924" y="2049367"/>
                  </a:lnTo>
                  <a:lnTo>
                    <a:pt x="1995888" y="2010629"/>
                  </a:lnTo>
                  <a:lnTo>
                    <a:pt x="2055757" y="1965822"/>
                  </a:lnTo>
                  <a:lnTo>
                    <a:pt x="2110935" y="1915350"/>
                  </a:lnTo>
                  <a:lnTo>
                    <a:pt x="2160912" y="1859724"/>
                  </a:lnTo>
                  <a:lnTo>
                    <a:pt x="2205182" y="1799457"/>
                  </a:lnTo>
                  <a:lnTo>
                    <a:pt x="2243348" y="1735150"/>
                  </a:lnTo>
                  <a:lnTo>
                    <a:pt x="2275010" y="1667404"/>
                  </a:lnTo>
                  <a:lnTo>
                    <a:pt x="2299896" y="1596888"/>
                  </a:lnTo>
                  <a:lnTo>
                    <a:pt x="2317734" y="1524267"/>
                  </a:lnTo>
                  <a:lnTo>
                    <a:pt x="2328385" y="1450249"/>
                  </a:lnTo>
                  <a:lnTo>
                    <a:pt x="2331712" y="1375544"/>
                  </a:lnTo>
                  <a:lnTo>
                    <a:pt x="2329877" y="1325348"/>
                  </a:lnTo>
                  <a:lnTo>
                    <a:pt x="2324822" y="1275808"/>
                  </a:lnTo>
                  <a:lnTo>
                    <a:pt x="2316548" y="1226923"/>
                  </a:lnTo>
                  <a:lnTo>
                    <a:pt x="2305054" y="1178694"/>
                  </a:lnTo>
                  <a:lnTo>
                    <a:pt x="2290340" y="1131120"/>
                  </a:lnTo>
                  <a:lnTo>
                    <a:pt x="2272407" y="1084201"/>
                  </a:lnTo>
                  <a:lnTo>
                    <a:pt x="2251503" y="1038529"/>
                  </a:lnTo>
                  <a:lnTo>
                    <a:pt x="2227875" y="994694"/>
                  </a:lnTo>
                  <a:lnTo>
                    <a:pt x="2201523" y="952697"/>
                  </a:lnTo>
                  <a:lnTo>
                    <a:pt x="2172447" y="912537"/>
                  </a:lnTo>
                  <a:lnTo>
                    <a:pt x="2140648" y="874215"/>
                  </a:lnTo>
                  <a:lnTo>
                    <a:pt x="2106125" y="837730"/>
                  </a:lnTo>
                  <a:lnTo>
                    <a:pt x="2069333" y="803534"/>
                  </a:lnTo>
                  <a:lnTo>
                    <a:pt x="2030729" y="772078"/>
                  </a:lnTo>
                  <a:lnTo>
                    <a:pt x="1990311" y="743362"/>
                  </a:lnTo>
                  <a:lnTo>
                    <a:pt x="1948080" y="717386"/>
                  </a:lnTo>
                  <a:lnTo>
                    <a:pt x="1904036" y="694150"/>
                  </a:lnTo>
                  <a:lnTo>
                    <a:pt x="1858179" y="673654"/>
                  </a:lnTo>
                  <a:lnTo>
                    <a:pt x="1811102" y="656141"/>
                  </a:lnTo>
                  <a:lnTo>
                    <a:pt x="1763399" y="641853"/>
                  </a:lnTo>
                  <a:lnTo>
                    <a:pt x="1715069" y="630790"/>
                  </a:lnTo>
                  <a:lnTo>
                    <a:pt x="1666112" y="622952"/>
                  </a:lnTo>
                  <a:lnTo>
                    <a:pt x="1616529" y="618340"/>
                  </a:lnTo>
                  <a:lnTo>
                    <a:pt x="1566319" y="616953"/>
                  </a:lnTo>
                  <a:lnTo>
                    <a:pt x="3139439" y="616953"/>
                  </a:lnTo>
                  <a:lnTo>
                    <a:pt x="3139439" y="2140938"/>
                  </a:lnTo>
                  <a:close/>
                </a:path>
              </a:pathLst>
            </a:custGeom>
            <a:solidFill>
              <a:srgbClr val="FF6A34">
                <a:alpha val="351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407" y="2637777"/>
              <a:ext cx="1523984" cy="152398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153350" y="2637278"/>
              <a:ext cx="1524000" cy="1512570"/>
            </a:xfrm>
            <a:custGeom>
              <a:avLst/>
              <a:gdLst/>
              <a:ahLst/>
              <a:cxnLst/>
              <a:rect l="l" t="t" r="r" b="b"/>
              <a:pathLst>
                <a:path w="1524000" h="1512570">
                  <a:moveTo>
                    <a:pt x="907361" y="12535"/>
                  </a:moveTo>
                  <a:lnTo>
                    <a:pt x="610047" y="13862"/>
                  </a:lnTo>
                  <a:lnTo>
                    <a:pt x="646884" y="997"/>
                  </a:lnTo>
                  <a:lnTo>
                    <a:pt x="870411" y="0"/>
                  </a:lnTo>
                  <a:lnTo>
                    <a:pt x="907361" y="12535"/>
                  </a:lnTo>
                  <a:close/>
                </a:path>
                <a:path w="1524000" h="1512570">
                  <a:moveTo>
                    <a:pt x="950530" y="1498257"/>
                  </a:moveTo>
                  <a:lnTo>
                    <a:pt x="580142" y="1499910"/>
                  </a:lnTo>
                  <a:lnTo>
                    <a:pt x="544082" y="1487371"/>
                  </a:lnTo>
                  <a:lnTo>
                    <a:pt x="439273" y="1449738"/>
                  </a:lnTo>
                  <a:lnTo>
                    <a:pt x="405791" y="1424488"/>
                  </a:lnTo>
                  <a:lnTo>
                    <a:pt x="373233" y="1411933"/>
                  </a:lnTo>
                  <a:lnTo>
                    <a:pt x="341486" y="1386674"/>
                  </a:lnTo>
                  <a:lnTo>
                    <a:pt x="310812" y="1374111"/>
                  </a:lnTo>
                  <a:lnTo>
                    <a:pt x="281248" y="1348843"/>
                  </a:lnTo>
                  <a:lnTo>
                    <a:pt x="225619" y="1298290"/>
                  </a:lnTo>
                  <a:lnTo>
                    <a:pt x="175168" y="1247715"/>
                  </a:lnTo>
                  <a:lnTo>
                    <a:pt x="152017" y="1209718"/>
                  </a:lnTo>
                  <a:lnTo>
                    <a:pt x="130346" y="1184415"/>
                  </a:lnTo>
                  <a:lnTo>
                    <a:pt x="110139" y="1146404"/>
                  </a:lnTo>
                  <a:lnTo>
                    <a:pt x="91611" y="1121087"/>
                  </a:lnTo>
                  <a:lnTo>
                    <a:pt x="74648" y="1083062"/>
                  </a:lnTo>
                  <a:lnTo>
                    <a:pt x="59306" y="1045030"/>
                  </a:lnTo>
                  <a:lnTo>
                    <a:pt x="45713" y="1019691"/>
                  </a:lnTo>
                  <a:lnTo>
                    <a:pt x="33822" y="981643"/>
                  </a:lnTo>
                  <a:lnTo>
                    <a:pt x="23692" y="943588"/>
                  </a:lnTo>
                  <a:lnTo>
                    <a:pt x="15321" y="905525"/>
                  </a:lnTo>
                  <a:lnTo>
                    <a:pt x="8745" y="867454"/>
                  </a:lnTo>
                  <a:lnTo>
                    <a:pt x="4000" y="829375"/>
                  </a:lnTo>
                  <a:lnTo>
                    <a:pt x="1085" y="791288"/>
                  </a:lnTo>
                  <a:lnTo>
                    <a:pt x="0" y="753192"/>
                  </a:lnTo>
                  <a:lnTo>
                    <a:pt x="801" y="727788"/>
                  </a:lnTo>
                  <a:lnTo>
                    <a:pt x="3376" y="689676"/>
                  </a:lnTo>
                  <a:lnTo>
                    <a:pt x="7782" y="651556"/>
                  </a:lnTo>
                  <a:lnTo>
                    <a:pt x="14017" y="613428"/>
                  </a:lnTo>
                  <a:lnTo>
                    <a:pt x="22048" y="575292"/>
                  </a:lnTo>
                  <a:lnTo>
                    <a:pt x="31838" y="537148"/>
                  </a:lnTo>
                  <a:lnTo>
                    <a:pt x="43389" y="498996"/>
                  </a:lnTo>
                  <a:lnTo>
                    <a:pt x="56756" y="473536"/>
                  </a:lnTo>
                  <a:lnTo>
                    <a:pt x="71757" y="435369"/>
                  </a:lnTo>
                  <a:lnTo>
                    <a:pt x="88379" y="397194"/>
                  </a:lnTo>
                  <a:lnTo>
                    <a:pt x="106681" y="371712"/>
                  </a:lnTo>
                  <a:lnTo>
                    <a:pt x="126548" y="333523"/>
                  </a:lnTo>
                  <a:lnTo>
                    <a:pt x="147993" y="308027"/>
                  </a:lnTo>
                  <a:lnTo>
                    <a:pt x="170803" y="269825"/>
                  </a:lnTo>
                  <a:lnTo>
                    <a:pt x="195091" y="244316"/>
                  </a:lnTo>
                  <a:lnTo>
                    <a:pt x="247805" y="193280"/>
                  </a:lnTo>
                  <a:lnTo>
                    <a:pt x="305313" y="142223"/>
                  </a:lnTo>
                  <a:lnTo>
                    <a:pt x="335874" y="129387"/>
                  </a:lnTo>
                  <a:lnTo>
                    <a:pt x="367395" y="103846"/>
                  </a:lnTo>
                  <a:lnTo>
                    <a:pt x="399839" y="91001"/>
                  </a:lnTo>
                  <a:lnTo>
                    <a:pt x="433094" y="65452"/>
                  </a:lnTo>
                  <a:lnTo>
                    <a:pt x="467272" y="52599"/>
                  </a:lnTo>
                  <a:lnTo>
                    <a:pt x="573510" y="14025"/>
                  </a:lnTo>
                  <a:lnTo>
                    <a:pt x="943898" y="12372"/>
                  </a:lnTo>
                  <a:lnTo>
                    <a:pt x="1050476" y="49996"/>
                  </a:lnTo>
                  <a:lnTo>
                    <a:pt x="672589" y="51683"/>
                  </a:lnTo>
                  <a:lnTo>
                    <a:pt x="655509" y="64459"/>
                  </a:lnTo>
                  <a:lnTo>
                    <a:pt x="604494" y="64687"/>
                  </a:lnTo>
                  <a:lnTo>
                    <a:pt x="587725" y="77462"/>
                  </a:lnTo>
                  <a:lnTo>
                    <a:pt x="554382" y="77611"/>
                  </a:lnTo>
                  <a:lnTo>
                    <a:pt x="537943" y="90384"/>
                  </a:lnTo>
                  <a:lnTo>
                    <a:pt x="521590" y="90457"/>
                  </a:lnTo>
                  <a:lnTo>
                    <a:pt x="505436" y="103230"/>
                  </a:lnTo>
                  <a:lnTo>
                    <a:pt x="489369" y="103301"/>
                  </a:lnTo>
                  <a:lnTo>
                    <a:pt x="473521" y="116072"/>
                  </a:lnTo>
                  <a:lnTo>
                    <a:pt x="457798" y="116142"/>
                  </a:lnTo>
                  <a:lnTo>
                    <a:pt x="427010" y="141680"/>
                  </a:lnTo>
                  <a:lnTo>
                    <a:pt x="411850" y="141748"/>
                  </a:lnTo>
                  <a:lnTo>
                    <a:pt x="396966" y="154514"/>
                  </a:lnTo>
                  <a:lnTo>
                    <a:pt x="382299" y="167280"/>
                  </a:lnTo>
                  <a:lnTo>
                    <a:pt x="367795" y="167345"/>
                  </a:lnTo>
                  <a:lnTo>
                    <a:pt x="353582" y="180108"/>
                  </a:lnTo>
                  <a:lnTo>
                    <a:pt x="339623" y="192871"/>
                  </a:lnTo>
                  <a:lnTo>
                    <a:pt x="325917" y="205632"/>
                  </a:lnTo>
                  <a:lnTo>
                    <a:pt x="312463" y="218392"/>
                  </a:lnTo>
                  <a:lnTo>
                    <a:pt x="299223" y="218451"/>
                  </a:lnTo>
                  <a:lnTo>
                    <a:pt x="261382" y="256720"/>
                  </a:lnTo>
                  <a:lnTo>
                    <a:pt x="226241" y="294978"/>
                  </a:lnTo>
                  <a:lnTo>
                    <a:pt x="193986" y="333222"/>
                  </a:lnTo>
                  <a:lnTo>
                    <a:pt x="183969" y="358667"/>
                  </a:lnTo>
                  <a:lnTo>
                    <a:pt x="174236" y="371411"/>
                  </a:lnTo>
                  <a:lnTo>
                    <a:pt x="147189" y="409632"/>
                  </a:lnTo>
                  <a:lnTo>
                    <a:pt x="131046" y="447804"/>
                  </a:lnTo>
                  <a:lnTo>
                    <a:pt x="123517" y="460538"/>
                  </a:lnTo>
                  <a:lnTo>
                    <a:pt x="116372" y="473270"/>
                  </a:lnTo>
                  <a:lnTo>
                    <a:pt x="109612" y="486000"/>
                  </a:lnTo>
                  <a:lnTo>
                    <a:pt x="103299" y="511429"/>
                  </a:lnTo>
                  <a:lnTo>
                    <a:pt x="97330" y="524155"/>
                  </a:lnTo>
                  <a:lnTo>
                    <a:pt x="91761" y="536880"/>
                  </a:lnTo>
                  <a:lnTo>
                    <a:pt x="86592" y="549604"/>
                  </a:lnTo>
                  <a:lnTo>
                    <a:pt x="81886" y="575025"/>
                  </a:lnTo>
                  <a:lnTo>
                    <a:pt x="77535" y="587744"/>
                  </a:lnTo>
                  <a:lnTo>
                    <a:pt x="73596" y="600462"/>
                  </a:lnTo>
                  <a:lnTo>
                    <a:pt x="70125" y="625878"/>
                  </a:lnTo>
                  <a:lnTo>
                    <a:pt x="67015" y="638592"/>
                  </a:lnTo>
                  <a:lnTo>
                    <a:pt x="64324" y="651304"/>
                  </a:lnTo>
                  <a:lnTo>
                    <a:pt x="62110" y="676714"/>
                  </a:lnTo>
                  <a:lnTo>
                    <a:pt x="60260" y="689422"/>
                  </a:lnTo>
                  <a:lnTo>
                    <a:pt x="58831" y="702129"/>
                  </a:lnTo>
                  <a:lnTo>
                    <a:pt x="57884" y="727533"/>
                  </a:lnTo>
                  <a:lnTo>
                    <a:pt x="57304" y="740236"/>
                  </a:lnTo>
                  <a:lnTo>
                    <a:pt x="57149" y="752937"/>
                  </a:lnTo>
                  <a:lnTo>
                    <a:pt x="57474" y="778336"/>
                  </a:lnTo>
                  <a:lnTo>
                    <a:pt x="58168" y="791033"/>
                  </a:lnTo>
                  <a:lnTo>
                    <a:pt x="59341" y="816428"/>
                  </a:lnTo>
                  <a:lnTo>
                    <a:pt x="60883" y="829121"/>
                  </a:lnTo>
                  <a:lnTo>
                    <a:pt x="62847" y="841812"/>
                  </a:lnTo>
                  <a:lnTo>
                    <a:pt x="65287" y="867202"/>
                  </a:lnTo>
                  <a:lnTo>
                    <a:pt x="68092" y="879889"/>
                  </a:lnTo>
                  <a:lnTo>
                    <a:pt x="71316" y="892575"/>
                  </a:lnTo>
                  <a:lnTo>
                    <a:pt x="75013" y="917959"/>
                  </a:lnTo>
                  <a:lnTo>
                    <a:pt x="79065" y="930641"/>
                  </a:lnTo>
                  <a:lnTo>
                    <a:pt x="83530" y="943321"/>
                  </a:lnTo>
                  <a:lnTo>
                    <a:pt x="88463" y="968699"/>
                  </a:lnTo>
                  <a:lnTo>
                    <a:pt x="93745" y="981376"/>
                  </a:lnTo>
                  <a:lnTo>
                    <a:pt x="99428" y="994051"/>
                  </a:lnTo>
                  <a:lnTo>
                    <a:pt x="105510" y="1006724"/>
                  </a:lnTo>
                  <a:lnTo>
                    <a:pt x="112049" y="1032095"/>
                  </a:lnTo>
                  <a:lnTo>
                    <a:pt x="118923" y="1044764"/>
                  </a:lnTo>
                  <a:lnTo>
                    <a:pt x="126181" y="1057432"/>
                  </a:lnTo>
                  <a:lnTo>
                    <a:pt x="133824" y="1070098"/>
                  </a:lnTo>
                  <a:lnTo>
                    <a:pt x="141906" y="1095462"/>
                  </a:lnTo>
                  <a:lnTo>
                    <a:pt x="168200" y="1133445"/>
                  </a:lnTo>
                  <a:lnTo>
                    <a:pt x="187540" y="1158759"/>
                  </a:lnTo>
                  <a:lnTo>
                    <a:pt x="197784" y="1184114"/>
                  </a:lnTo>
                  <a:lnTo>
                    <a:pt x="230379" y="1222068"/>
                  </a:lnTo>
                  <a:lnTo>
                    <a:pt x="265860" y="1260010"/>
                  </a:lnTo>
                  <a:lnTo>
                    <a:pt x="304041" y="1297940"/>
                  </a:lnTo>
                  <a:lnTo>
                    <a:pt x="317282" y="1297881"/>
                  </a:lnTo>
                  <a:lnTo>
                    <a:pt x="330848" y="1310521"/>
                  </a:lnTo>
                  <a:lnTo>
                    <a:pt x="344668" y="1323159"/>
                  </a:lnTo>
                  <a:lnTo>
                    <a:pt x="358741" y="1335797"/>
                  </a:lnTo>
                  <a:lnTo>
                    <a:pt x="373066" y="1348433"/>
                  </a:lnTo>
                  <a:lnTo>
                    <a:pt x="387571" y="1348368"/>
                  </a:lnTo>
                  <a:lnTo>
                    <a:pt x="402351" y="1361002"/>
                  </a:lnTo>
                  <a:lnTo>
                    <a:pt x="417349" y="1373635"/>
                  </a:lnTo>
                  <a:lnTo>
                    <a:pt x="432509" y="1373568"/>
                  </a:lnTo>
                  <a:lnTo>
                    <a:pt x="463523" y="1398830"/>
                  </a:lnTo>
                  <a:lnTo>
                    <a:pt x="479246" y="1398759"/>
                  </a:lnTo>
                  <a:lnTo>
                    <a:pt x="495208" y="1411388"/>
                  </a:lnTo>
                  <a:lnTo>
                    <a:pt x="511275" y="1411317"/>
                  </a:lnTo>
                  <a:lnTo>
                    <a:pt x="527542" y="1423944"/>
                  </a:lnTo>
                  <a:lnTo>
                    <a:pt x="543895" y="1423871"/>
                  </a:lnTo>
                  <a:lnTo>
                    <a:pt x="560448" y="1436497"/>
                  </a:lnTo>
                  <a:lnTo>
                    <a:pt x="593790" y="1436349"/>
                  </a:lnTo>
                  <a:lnTo>
                    <a:pt x="610672" y="1448973"/>
                  </a:lnTo>
                  <a:lnTo>
                    <a:pt x="661688" y="1448746"/>
                  </a:lnTo>
                  <a:lnTo>
                    <a:pt x="678881" y="1461369"/>
                  </a:lnTo>
                  <a:lnTo>
                    <a:pt x="1056768" y="1459682"/>
                  </a:lnTo>
                  <a:lnTo>
                    <a:pt x="950530" y="1498257"/>
                  </a:lnTo>
                  <a:close/>
                </a:path>
                <a:path w="1524000" h="1512570">
                  <a:moveTo>
                    <a:pt x="1056768" y="1459682"/>
                  </a:moveTo>
                  <a:lnTo>
                    <a:pt x="851452" y="1460599"/>
                  </a:lnTo>
                  <a:lnTo>
                    <a:pt x="868532" y="1447822"/>
                  </a:lnTo>
                  <a:lnTo>
                    <a:pt x="919547" y="1447595"/>
                  </a:lnTo>
                  <a:lnTo>
                    <a:pt x="936316" y="1434820"/>
                  </a:lnTo>
                  <a:lnTo>
                    <a:pt x="969658" y="1434671"/>
                  </a:lnTo>
                  <a:lnTo>
                    <a:pt x="986098" y="1421897"/>
                  </a:lnTo>
                  <a:lnTo>
                    <a:pt x="1002451" y="1421824"/>
                  </a:lnTo>
                  <a:lnTo>
                    <a:pt x="1018604" y="1409052"/>
                  </a:lnTo>
                  <a:lnTo>
                    <a:pt x="1034671" y="1408980"/>
                  </a:lnTo>
                  <a:lnTo>
                    <a:pt x="1050519" y="1396210"/>
                  </a:lnTo>
                  <a:lnTo>
                    <a:pt x="1066242" y="1396139"/>
                  </a:lnTo>
                  <a:lnTo>
                    <a:pt x="1097030" y="1370602"/>
                  </a:lnTo>
                  <a:lnTo>
                    <a:pt x="1112190" y="1370534"/>
                  </a:lnTo>
                  <a:lnTo>
                    <a:pt x="1127075" y="1357768"/>
                  </a:lnTo>
                  <a:lnTo>
                    <a:pt x="1141741" y="1345002"/>
                  </a:lnTo>
                  <a:lnTo>
                    <a:pt x="1156246" y="1344937"/>
                  </a:lnTo>
                  <a:lnTo>
                    <a:pt x="1170458" y="1332174"/>
                  </a:lnTo>
                  <a:lnTo>
                    <a:pt x="1184417" y="1319411"/>
                  </a:lnTo>
                  <a:lnTo>
                    <a:pt x="1198124" y="1306650"/>
                  </a:lnTo>
                  <a:lnTo>
                    <a:pt x="1211577" y="1293890"/>
                  </a:lnTo>
                  <a:lnTo>
                    <a:pt x="1224818" y="1293831"/>
                  </a:lnTo>
                  <a:lnTo>
                    <a:pt x="1262659" y="1255561"/>
                  </a:lnTo>
                  <a:lnTo>
                    <a:pt x="1297799" y="1217304"/>
                  </a:lnTo>
                  <a:lnTo>
                    <a:pt x="1330055" y="1179060"/>
                  </a:lnTo>
                  <a:lnTo>
                    <a:pt x="1340072" y="1153615"/>
                  </a:lnTo>
                  <a:lnTo>
                    <a:pt x="1349804" y="1140871"/>
                  </a:lnTo>
                  <a:lnTo>
                    <a:pt x="1376851" y="1102650"/>
                  </a:lnTo>
                  <a:lnTo>
                    <a:pt x="1392994" y="1064478"/>
                  </a:lnTo>
                  <a:lnTo>
                    <a:pt x="1400523" y="1051744"/>
                  </a:lnTo>
                  <a:lnTo>
                    <a:pt x="1407668" y="1039012"/>
                  </a:lnTo>
                  <a:lnTo>
                    <a:pt x="1414429" y="1026282"/>
                  </a:lnTo>
                  <a:lnTo>
                    <a:pt x="1420741" y="1000853"/>
                  </a:lnTo>
                  <a:lnTo>
                    <a:pt x="1426710" y="988126"/>
                  </a:lnTo>
                  <a:lnTo>
                    <a:pt x="1432279" y="975401"/>
                  </a:lnTo>
                  <a:lnTo>
                    <a:pt x="1437448" y="962678"/>
                  </a:lnTo>
                  <a:lnTo>
                    <a:pt x="1442154" y="937257"/>
                  </a:lnTo>
                  <a:lnTo>
                    <a:pt x="1446505" y="924537"/>
                  </a:lnTo>
                  <a:lnTo>
                    <a:pt x="1450445" y="911820"/>
                  </a:lnTo>
                  <a:lnTo>
                    <a:pt x="1453915" y="886404"/>
                  </a:lnTo>
                  <a:lnTo>
                    <a:pt x="1457026" y="873690"/>
                  </a:lnTo>
                  <a:lnTo>
                    <a:pt x="1459717" y="860978"/>
                  </a:lnTo>
                  <a:lnTo>
                    <a:pt x="1461931" y="835568"/>
                  </a:lnTo>
                  <a:lnTo>
                    <a:pt x="1463781" y="822859"/>
                  </a:lnTo>
                  <a:lnTo>
                    <a:pt x="1465209" y="810153"/>
                  </a:lnTo>
                  <a:lnTo>
                    <a:pt x="1466157" y="784748"/>
                  </a:lnTo>
                  <a:lnTo>
                    <a:pt x="1466736" y="772046"/>
                  </a:lnTo>
                  <a:lnTo>
                    <a:pt x="1466835" y="746645"/>
                  </a:lnTo>
                  <a:lnTo>
                    <a:pt x="1466566" y="733946"/>
                  </a:lnTo>
                  <a:lnTo>
                    <a:pt x="1465873" y="721249"/>
                  </a:lnTo>
                  <a:lnTo>
                    <a:pt x="1464699" y="695854"/>
                  </a:lnTo>
                  <a:lnTo>
                    <a:pt x="1463157" y="683161"/>
                  </a:lnTo>
                  <a:lnTo>
                    <a:pt x="1461194" y="670469"/>
                  </a:lnTo>
                  <a:lnTo>
                    <a:pt x="1458753" y="645080"/>
                  </a:lnTo>
                  <a:lnTo>
                    <a:pt x="1455949" y="632392"/>
                  </a:lnTo>
                  <a:lnTo>
                    <a:pt x="1452724" y="619707"/>
                  </a:lnTo>
                  <a:lnTo>
                    <a:pt x="1449027" y="594323"/>
                  </a:lnTo>
                  <a:lnTo>
                    <a:pt x="1444975" y="581641"/>
                  </a:lnTo>
                  <a:lnTo>
                    <a:pt x="1440511" y="568961"/>
                  </a:lnTo>
                  <a:lnTo>
                    <a:pt x="1435577" y="543582"/>
                  </a:lnTo>
                  <a:lnTo>
                    <a:pt x="1430295" y="530906"/>
                  </a:lnTo>
                  <a:lnTo>
                    <a:pt x="1424613" y="518231"/>
                  </a:lnTo>
                  <a:lnTo>
                    <a:pt x="1418530" y="505558"/>
                  </a:lnTo>
                  <a:lnTo>
                    <a:pt x="1411991" y="480187"/>
                  </a:lnTo>
                  <a:lnTo>
                    <a:pt x="1405117" y="467518"/>
                  </a:lnTo>
                  <a:lnTo>
                    <a:pt x="1397859" y="454850"/>
                  </a:lnTo>
                  <a:lnTo>
                    <a:pt x="1390217" y="442184"/>
                  </a:lnTo>
                  <a:lnTo>
                    <a:pt x="1382134" y="416820"/>
                  </a:lnTo>
                  <a:lnTo>
                    <a:pt x="1355840" y="378837"/>
                  </a:lnTo>
                  <a:lnTo>
                    <a:pt x="1336501" y="353523"/>
                  </a:lnTo>
                  <a:lnTo>
                    <a:pt x="1326257" y="328168"/>
                  </a:lnTo>
                  <a:lnTo>
                    <a:pt x="1293661" y="290213"/>
                  </a:lnTo>
                  <a:lnTo>
                    <a:pt x="1258180" y="252271"/>
                  </a:lnTo>
                  <a:lnTo>
                    <a:pt x="1220000" y="214341"/>
                  </a:lnTo>
                  <a:lnTo>
                    <a:pt x="1206759" y="214400"/>
                  </a:lnTo>
                  <a:lnTo>
                    <a:pt x="1193192" y="201761"/>
                  </a:lnTo>
                  <a:lnTo>
                    <a:pt x="1179372" y="189122"/>
                  </a:lnTo>
                  <a:lnTo>
                    <a:pt x="1165300" y="176485"/>
                  </a:lnTo>
                  <a:lnTo>
                    <a:pt x="1150974" y="163849"/>
                  </a:lnTo>
                  <a:lnTo>
                    <a:pt x="1136469" y="163914"/>
                  </a:lnTo>
                  <a:lnTo>
                    <a:pt x="1121690" y="151279"/>
                  </a:lnTo>
                  <a:lnTo>
                    <a:pt x="1106691" y="138646"/>
                  </a:lnTo>
                  <a:lnTo>
                    <a:pt x="1091532" y="138714"/>
                  </a:lnTo>
                  <a:lnTo>
                    <a:pt x="1060517" y="113452"/>
                  </a:lnTo>
                  <a:lnTo>
                    <a:pt x="1044794" y="113522"/>
                  </a:lnTo>
                  <a:lnTo>
                    <a:pt x="1028833" y="100893"/>
                  </a:lnTo>
                  <a:lnTo>
                    <a:pt x="1012766" y="100965"/>
                  </a:lnTo>
                  <a:lnTo>
                    <a:pt x="996499" y="88338"/>
                  </a:lnTo>
                  <a:lnTo>
                    <a:pt x="980146" y="88411"/>
                  </a:lnTo>
                  <a:lnTo>
                    <a:pt x="963593" y="75784"/>
                  </a:lnTo>
                  <a:lnTo>
                    <a:pt x="930251" y="75933"/>
                  </a:lnTo>
                  <a:lnTo>
                    <a:pt x="913368" y="63308"/>
                  </a:lnTo>
                  <a:lnTo>
                    <a:pt x="862353" y="63536"/>
                  </a:lnTo>
                  <a:lnTo>
                    <a:pt x="845160" y="50913"/>
                  </a:lnTo>
                  <a:lnTo>
                    <a:pt x="1050476" y="49996"/>
                  </a:lnTo>
                  <a:lnTo>
                    <a:pt x="1084768" y="62543"/>
                  </a:lnTo>
                  <a:lnTo>
                    <a:pt x="1118249" y="87794"/>
                  </a:lnTo>
                  <a:lnTo>
                    <a:pt x="1150807" y="100349"/>
                  </a:lnTo>
                  <a:lnTo>
                    <a:pt x="1182555" y="125608"/>
                  </a:lnTo>
                  <a:lnTo>
                    <a:pt x="1213229" y="138171"/>
                  </a:lnTo>
                  <a:lnTo>
                    <a:pt x="1242793" y="163439"/>
                  </a:lnTo>
                  <a:lnTo>
                    <a:pt x="1298421" y="213991"/>
                  </a:lnTo>
                  <a:lnTo>
                    <a:pt x="1348873" y="264567"/>
                  </a:lnTo>
                  <a:lnTo>
                    <a:pt x="1372023" y="302564"/>
                  </a:lnTo>
                  <a:lnTo>
                    <a:pt x="1393695" y="327867"/>
                  </a:lnTo>
                  <a:lnTo>
                    <a:pt x="1413901" y="365877"/>
                  </a:lnTo>
                  <a:lnTo>
                    <a:pt x="1432430" y="391195"/>
                  </a:lnTo>
                  <a:lnTo>
                    <a:pt x="1449393" y="429220"/>
                  </a:lnTo>
                  <a:lnTo>
                    <a:pt x="1464734" y="467251"/>
                  </a:lnTo>
                  <a:lnTo>
                    <a:pt x="1478327" y="492591"/>
                  </a:lnTo>
                  <a:lnTo>
                    <a:pt x="1490218" y="530638"/>
                  </a:lnTo>
                  <a:lnTo>
                    <a:pt x="1500348" y="568694"/>
                  </a:lnTo>
                  <a:lnTo>
                    <a:pt x="1508719" y="606757"/>
                  </a:lnTo>
                  <a:lnTo>
                    <a:pt x="1515295" y="644828"/>
                  </a:lnTo>
                  <a:lnTo>
                    <a:pt x="1520040" y="682907"/>
                  </a:lnTo>
                  <a:lnTo>
                    <a:pt x="1522956" y="720994"/>
                  </a:lnTo>
                  <a:lnTo>
                    <a:pt x="1523984" y="746390"/>
                  </a:lnTo>
                  <a:lnTo>
                    <a:pt x="1523239" y="784494"/>
                  </a:lnTo>
                  <a:lnTo>
                    <a:pt x="1520664" y="822605"/>
                  </a:lnTo>
                  <a:lnTo>
                    <a:pt x="1516258" y="860725"/>
                  </a:lnTo>
                  <a:lnTo>
                    <a:pt x="1510023" y="898854"/>
                  </a:lnTo>
                  <a:lnTo>
                    <a:pt x="1501992" y="936990"/>
                  </a:lnTo>
                  <a:lnTo>
                    <a:pt x="1492202" y="975134"/>
                  </a:lnTo>
                  <a:lnTo>
                    <a:pt x="1480651" y="1013286"/>
                  </a:lnTo>
                  <a:lnTo>
                    <a:pt x="1467285" y="1038746"/>
                  </a:lnTo>
                  <a:lnTo>
                    <a:pt x="1452283" y="1076913"/>
                  </a:lnTo>
                  <a:lnTo>
                    <a:pt x="1435660" y="1115088"/>
                  </a:lnTo>
                  <a:lnTo>
                    <a:pt x="1417359" y="1140570"/>
                  </a:lnTo>
                  <a:lnTo>
                    <a:pt x="1397492" y="1178759"/>
                  </a:lnTo>
                  <a:lnTo>
                    <a:pt x="1376047" y="1204255"/>
                  </a:lnTo>
                  <a:lnTo>
                    <a:pt x="1353237" y="1242457"/>
                  </a:lnTo>
                  <a:lnTo>
                    <a:pt x="1328949" y="1267966"/>
                  </a:lnTo>
                  <a:lnTo>
                    <a:pt x="1276235" y="1319001"/>
                  </a:lnTo>
                  <a:lnTo>
                    <a:pt x="1218727" y="1370059"/>
                  </a:lnTo>
                  <a:lnTo>
                    <a:pt x="1188166" y="1382895"/>
                  </a:lnTo>
                  <a:lnTo>
                    <a:pt x="1156645" y="1408436"/>
                  </a:lnTo>
                  <a:lnTo>
                    <a:pt x="1124201" y="1421281"/>
                  </a:lnTo>
                  <a:lnTo>
                    <a:pt x="1090946" y="1446830"/>
                  </a:lnTo>
                  <a:lnTo>
                    <a:pt x="1056768" y="1459682"/>
                  </a:lnTo>
                  <a:close/>
                </a:path>
                <a:path w="1524000" h="1512570">
                  <a:moveTo>
                    <a:pt x="877156" y="1511285"/>
                  </a:moveTo>
                  <a:lnTo>
                    <a:pt x="653630" y="1512282"/>
                  </a:lnTo>
                  <a:lnTo>
                    <a:pt x="616679" y="1499747"/>
                  </a:lnTo>
                  <a:lnTo>
                    <a:pt x="913993" y="1498420"/>
                  </a:lnTo>
                  <a:lnTo>
                    <a:pt x="877156" y="1511285"/>
                  </a:lnTo>
                  <a:close/>
                </a:path>
              </a:pathLst>
            </a:custGeom>
            <a:solidFill>
              <a:srgbClr val="FFFFFF">
                <a:alpha val="104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1791" y="2724911"/>
              <a:ext cx="1347215" cy="135026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429874" y="6343649"/>
              <a:ext cx="1571625" cy="323850"/>
            </a:xfrm>
            <a:custGeom>
              <a:avLst/>
              <a:gdLst/>
              <a:ahLst/>
              <a:cxnLst/>
              <a:rect l="l" t="t" r="r" b="b"/>
              <a:pathLst>
                <a:path w="1571625" h="323850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41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0719295" y="6402532"/>
            <a:ext cx="118110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75">
                <a:solidFill>
                  <a:srgbClr val="FFFFFF"/>
                </a:solidFill>
                <a:latin typeface="DejaVu Sans"/>
                <a:cs typeface="DejaVu Sans"/>
              </a:rPr>
              <a:t>Créé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avec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endParaRPr sz="1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2025-05-26T13:19:09Z</dcterms:created>
  <dcterms:modified xsi:type="dcterms:W3CDTF">2025-05-26T13:19:09Z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Producer">
    <vt:lpwstr>pypdf</vt:lpwstr>
  </property>
  <property fmtid="{D5CDD505-2E9C-101B-9397-08002B2CF9AE}" pid="4" name="LastSaved">
    <vt:filetime>2025-05-26T00:00:00Z</vt:filetime>
  </property>
</Properties>
</file>