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6" r:id="rId4"/>
    <p:sldId id="265" r:id="rId5"/>
    <p:sldId id="260" r:id="rId6"/>
    <p:sldId id="267" r:id="rId7"/>
    <p:sldId id="262" r:id="rId8"/>
    <p:sldId id="270" r:id="rId9"/>
    <p:sldId id="263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1010A-61DA-47D8-A002-2750CD70D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880B3-15CF-4377-BA4F-D0B38D113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6441E-BB30-41A3-9BE3-0958C96E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F903-26DA-4EA0-80CB-333B50BADE53}" type="datetimeFigureOut">
              <a:rPr lang="en-US" smtClean="0"/>
              <a:t>05-Nov-19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3D2B0-39A1-40AC-AADA-0B9B83F2F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B4304-11C5-4600-AE1A-2A3297E1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75C0-8AD4-425F-B505-F11E231B7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21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8EBA0-9D24-47A8-A41A-B68B8F17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95ED3-A92D-499F-913F-22B5F5310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F6192-8DB9-4A7A-BD74-0CF1D227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F903-26DA-4EA0-80CB-333B50BADE53}" type="datetimeFigureOut">
              <a:rPr lang="en-US" smtClean="0"/>
              <a:t>05-Nov-19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2F741-2E94-40EA-B8B4-D17924C1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E22F6-5BA0-43D8-9088-8A4C96C85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75C0-8AD4-425F-B505-F11E231B7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45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70FD3E-EC7C-487A-BD93-9072E53903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A7A00-BE9E-4071-A026-2B8210576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FD2A0-5DD8-438E-9C64-57A3059E2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F903-26DA-4EA0-80CB-333B50BADE53}" type="datetimeFigureOut">
              <a:rPr lang="en-US" smtClean="0"/>
              <a:t>05-Nov-19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AB09D-6382-4F46-A9FA-5A8776150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2D635-7EDB-4FF3-8489-3C3F2F65F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75C0-8AD4-425F-B505-F11E231B7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89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BB7C-1C13-4A9E-B98C-563E94A0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E262B-E94E-4AC0-9EDD-07D206F7F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9716C-D904-460F-A01A-EC41451D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F903-26DA-4EA0-80CB-333B50BADE53}" type="datetimeFigureOut">
              <a:rPr lang="en-US" smtClean="0"/>
              <a:t>05-Nov-19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5227A-C564-4984-B3FC-F61434FB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F8FE3-11C9-440C-BA18-19912F43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75C0-8AD4-425F-B505-F11E231B7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1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3908-C0C4-42B2-B493-0768B0F6C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C6BEA-268D-494F-9622-BE9FDF35D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2CD19-6D42-490B-8DCE-5CE97CDBE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F903-26DA-4EA0-80CB-333B50BADE53}" type="datetimeFigureOut">
              <a:rPr lang="en-US" smtClean="0"/>
              <a:t>05-Nov-19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99537-FEFC-4B84-A0E1-E74E8575C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80B08-855D-457E-922E-AFCFC2A3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75C0-8AD4-425F-B505-F11E231B7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5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CBD6E-A01A-48B8-B9C0-03D620491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F171E-59D0-4671-9030-93A95C37B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7E1B0-B52A-4A9D-976E-014128CDD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4079E-66E2-47DF-B780-C2ABB4A2C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F903-26DA-4EA0-80CB-333B50BADE53}" type="datetimeFigureOut">
              <a:rPr lang="en-US" smtClean="0"/>
              <a:t>05-Nov-19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B67F8-C52C-4D07-9532-5A5FC94C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4E896-14A0-47CC-87A2-2C765C90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75C0-8AD4-425F-B505-F11E231B7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3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D430F-0443-47F2-9C76-9978F18AE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6B5BC-C001-441E-A4D4-30C237791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4B758-F4A5-446D-A0CA-4D090128E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799508-587F-4457-9F18-7A4D8F7ED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6E8F8-82FE-433B-9107-1B0D0DBF9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E6C706-68AF-4496-8244-40040D079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F903-26DA-4EA0-80CB-333B50BADE53}" type="datetimeFigureOut">
              <a:rPr lang="en-US" smtClean="0"/>
              <a:t>05-Nov-19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D2B254-423D-4266-8906-66CEBFC64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DF8D4D-F191-48D5-A562-915FB97C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75C0-8AD4-425F-B505-F11E231B7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1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63F3-7426-414F-B3EA-3E1303CF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191A7E-FB98-45FA-A168-295F6018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F903-26DA-4EA0-80CB-333B50BADE53}" type="datetimeFigureOut">
              <a:rPr lang="en-US" smtClean="0"/>
              <a:t>05-Nov-19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0851C-CA22-434E-A8BD-78A648312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8F501-EE48-45F8-B379-E60841C19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75C0-8AD4-425F-B505-F11E231B7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48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1538E5-65D9-4D46-B632-D14F376D6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F903-26DA-4EA0-80CB-333B50BADE53}" type="datetimeFigureOut">
              <a:rPr lang="en-US" smtClean="0"/>
              <a:t>05-Nov-19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ACB5BB-2017-4359-B02A-CBDBBE002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E10E1-7DFA-4D94-B23F-CB04EA40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75C0-8AD4-425F-B505-F11E231B7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27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C6C06-ABAC-42F1-92A3-224E1A61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AFA30-0F34-49DF-9B0D-9BF0DB88F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3A0CD-737C-4A60-AB8B-B207BFDE3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89B3C-2D2C-41FC-B0DF-A974F1CD9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F903-26DA-4EA0-80CB-333B50BADE53}" type="datetimeFigureOut">
              <a:rPr lang="en-US" smtClean="0"/>
              <a:t>05-Nov-19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5D4C2-21DC-4C03-958F-264B2558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E2334-FEC0-4FDD-9A75-9B16F98E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75C0-8AD4-425F-B505-F11E231B7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D37C-3567-4E48-896F-B87D3EC48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074C38-4123-4C79-A969-DC2336D15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B4C6A-5C20-4684-B347-D2406C8B7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7C2D8-3449-4A75-BBDA-C32C5B99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F903-26DA-4EA0-80CB-333B50BADE53}" type="datetimeFigureOut">
              <a:rPr lang="en-US" smtClean="0"/>
              <a:t>05-Nov-19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09001-B789-46E2-BA29-AFEDF0A94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5598B-7BD6-4907-BC1A-5DD7CE45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75C0-8AD4-425F-B505-F11E231B7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81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28ECD5-7164-45AC-B8EA-7D7E3577A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E1F7A-CB0E-4E90-94BC-E8B467639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2339A-EB29-43AA-8C15-CC8B0F9C77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EF903-26DA-4EA0-80CB-333B50BADE53}" type="datetimeFigureOut">
              <a:rPr lang="en-US" smtClean="0"/>
              <a:t>05-Nov-19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DBDA0-C203-42E4-84AA-B6DE728E6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E52AC-EE8D-4C0C-8364-E709B86BA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F75C0-8AD4-425F-B505-F11E231B7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70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6542623-FE08-4F9D-ABA7-625B98CF0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713" y="3327342"/>
            <a:ext cx="4649905" cy="30031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B47393-7966-4692-9530-A49672760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761999"/>
          </a:xfrm>
        </p:spPr>
        <p:txBody>
          <a:bodyPr>
            <a:normAutofit/>
          </a:bodyPr>
          <a:lstStyle/>
          <a:p>
            <a:r>
              <a:rPr lang="fr-FR" dirty="0"/>
              <a:t>Angular Unit </a:t>
            </a:r>
            <a:r>
              <a:rPr lang="en-US" dirty="0"/>
              <a:t>Testing – </a:t>
            </a:r>
            <a:r>
              <a:rPr lang="en-US" b="1" dirty="0"/>
              <a:t>Testing ecosystem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48FFB6-E26E-4176-A6AB-F2B8969C0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562" y="1906819"/>
            <a:ext cx="866667" cy="8666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EA8FA9-40B8-48EA-8E95-469BC009E3C1}"/>
              </a:ext>
            </a:extLst>
          </p:cNvPr>
          <p:cNvSpPr txBox="1"/>
          <p:nvPr/>
        </p:nvSpPr>
        <p:spPr>
          <a:xfrm>
            <a:off x="2220106" y="1022244"/>
            <a:ext cx="2057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Unit Testing</a:t>
            </a:r>
            <a:endParaRPr 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488884-D5A8-4E22-A3E7-292A3D8D6987}"/>
              </a:ext>
            </a:extLst>
          </p:cNvPr>
          <p:cNvSpPr txBox="1"/>
          <p:nvPr/>
        </p:nvSpPr>
        <p:spPr>
          <a:xfrm>
            <a:off x="7478687" y="1026881"/>
            <a:ext cx="3856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Integration</a:t>
            </a:r>
            <a:r>
              <a:rPr lang="fr-FR" sz="2800" b="1" dirty="0"/>
              <a:t> Testing (E2E)</a:t>
            </a:r>
            <a:endParaRPr lang="en-US" sz="28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ED3AA7-507C-4919-B868-B8D9CB30DA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002" y="4699434"/>
            <a:ext cx="848506" cy="8449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AA1D1B-0004-42F7-BA68-E9C368CEE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394" y="2607412"/>
            <a:ext cx="1094594" cy="8423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0B8F812-06B6-4D55-85AE-084049995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740" y="1848468"/>
            <a:ext cx="961966" cy="93959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FA83BA3-F8FF-4978-B379-08119485442B}"/>
              </a:ext>
            </a:extLst>
          </p:cNvPr>
          <p:cNvSpPr txBox="1"/>
          <p:nvPr/>
        </p:nvSpPr>
        <p:spPr>
          <a:xfrm>
            <a:off x="2052247" y="1948934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Test Runner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BE9FDE-E72A-4795-8CA0-42579D57F6D0}"/>
              </a:ext>
            </a:extLst>
          </p:cNvPr>
          <p:cNvSpPr txBox="1"/>
          <p:nvPr/>
        </p:nvSpPr>
        <p:spPr>
          <a:xfrm>
            <a:off x="2297139" y="4081604"/>
            <a:ext cx="89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9036BD-F7F5-4B1F-A5CE-490F696F7F51}"/>
              </a:ext>
            </a:extLst>
          </p:cNvPr>
          <p:cNvSpPr/>
          <p:nvPr/>
        </p:nvSpPr>
        <p:spPr>
          <a:xfrm>
            <a:off x="723900" y="1892301"/>
            <a:ext cx="3911600" cy="4432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D6D3CE1-E043-4C66-A741-38781B4DCB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988" y="4643749"/>
            <a:ext cx="801984" cy="90350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2A89E90-AF7B-410D-9958-D000DAD10E6C}"/>
              </a:ext>
            </a:extLst>
          </p:cNvPr>
          <p:cNvCxnSpPr/>
          <p:nvPr/>
        </p:nvCxnSpPr>
        <p:spPr>
          <a:xfrm>
            <a:off x="5969000" y="1283854"/>
            <a:ext cx="0" cy="5167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59F179C-70DE-4A2D-BCF0-7ABBD525A9D4}"/>
              </a:ext>
            </a:extLst>
          </p:cNvPr>
          <p:cNvCxnSpPr>
            <a:cxnSpLocks/>
          </p:cNvCxnSpPr>
          <p:nvPr/>
        </p:nvCxnSpPr>
        <p:spPr>
          <a:xfrm>
            <a:off x="838200" y="3999052"/>
            <a:ext cx="36576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CCAAF690-226B-449E-8C41-74C2872925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37" y="5184483"/>
            <a:ext cx="487358" cy="547962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CFCEF6F-CC69-4281-9979-8DA8683669C7}"/>
              </a:ext>
            </a:extLst>
          </p:cNvPr>
          <p:cNvCxnSpPr/>
          <p:nvPr/>
        </p:nvCxnSpPr>
        <p:spPr>
          <a:xfrm flipH="1">
            <a:off x="2399048" y="4746466"/>
            <a:ext cx="406400" cy="698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4234ACC-EAB3-4D85-9451-BEDD69D657F5}"/>
              </a:ext>
            </a:extLst>
          </p:cNvPr>
          <p:cNvCxnSpPr/>
          <p:nvPr/>
        </p:nvCxnSpPr>
        <p:spPr>
          <a:xfrm flipH="1">
            <a:off x="8881434" y="1969232"/>
            <a:ext cx="406400" cy="698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A287F2E-C5D2-4E4C-93A7-6EF710F87C90}"/>
              </a:ext>
            </a:extLst>
          </p:cNvPr>
          <p:cNvCxnSpPr>
            <a:cxnSpLocks/>
          </p:cNvCxnSpPr>
          <p:nvPr/>
        </p:nvCxnSpPr>
        <p:spPr>
          <a:xfrm>
            <a:off x="7780723" y="3003536"/>
            <a:ext cx="0" cy="86577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C310889-7680-46DB-A482-A0F96AC323C0}"/>
              </a:ext>
            </a:extLst>
          </p:cNvPr>
          <p:cNvCxnSpPr>
            <a:cxnSpLocks/>
          </p:cNvCxnSpPr>
          <p:nvPr/>
        </p:nvCxnSpPr>
        <p:spPr>
          <a:xfrm>
            <a:off x="10448693" y="3003536"/>
            <a:ext cx="501805" cy="86419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210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7393-7966-4692-9530-A49672760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761999"/>
          </a:xfrm>
        </p:spPr>
        <p:txBody>
          <a:bodyPr/>
          <a:lstStyle/>
          <a:p>
            <a:r>
              <a:rPr lang="fr-FR" dirty="0"/>
              <a:t>Angular Unit </a:t>
            </a:r>
            <a:r>
              <a:rPr lang="en-US" dirty="0"/>
              <a:t>Testing – </a:t>
            </a:r>
            <a:r>
              <a:rPr lang="en-US" b="1" dirty="0"/>
              <a:t>More tools?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8DC80B-EA6C-46AA-B42B-48E7C380B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26" y="3462841"/>
            <a:ext cx="5283658" cy="1016088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5A84BEEA-D6E8-4523-B922-B4BB0AAFAA86}"/>
              </a:ext>
            </a:extLst>
          </p:cNvPr>
          <p:cNvSpPr/>
          <p:nvPr/>
        </p:nvSpPr>
        <p:spPr>
          <a:xfrm>
            <a:off x="7121236" y="3685309"/>
            <a:ext cx="1496291" cy="56803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20B74-6C95-4BC1-B70E-687366C45CA7}"/>
              </a:ext>
            </a:extLst>
          </p:cNvPr>
          <p:cNvSpPr txBox="1"/>
          <p:nvPr/>
        </p:nvSpPr>
        <p:spPr>
          <a:xfrm>
            <a:off x="8936182" y="3184497"/>
            <a:ext cx="1496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>
                <a:latin typeface="Bodoni MT" panose="02070603080606020203" pitchFamily="18" charset="0"/>
              </a:rPr>
              <a:t>$</a:t>
            </a:r>
            <a:r>
              <a:rPr lang="fr-FR" sz="9600" dirty="0"/>
              <a:t>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49459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7393-7966-4692-9530-A49672760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761999"/>
          </a:xfrm>
        </p:spPr>
        <p:txBody>
          <a:bodyPr/>
          <a:lstStyle/>
          <a:p>
            <a:r>
              <a:rPr lang="fr-FR" dirty="0"/>
              <a:t>Angular Unit </a:t>
            </a:r>
            <a:r>
              <a:rPr lang="en-US" dirty="0"/>
              <a:t>Testing – </a:t>
            </a:r>
            <a:r>
              <a:rPr lang="en-US" b="1" dirty="0"/>
              <a:t>What?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F3BCB2-0BB9-45B0-91FC-046820F71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2651375"/>
            <a:ext cx="2349156" cy="252044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444599-F287-452F-9970-171AEA2636B7}"/>
              </a:ext>
            </a:extLst>
          </p:cNvPr>
          <p:cNvCxnSpPr/>
          <p:nvPr/>
        </p:nvCxnSpPr>
        <p:spPr>
          <a:xfrm>
            <a:off x="4627418" y="3713018"/>
            <a:ext cx="1634837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A79DC4-47E7-4190-972A-A5B6DA79FCC2}"/>
              </a:ext>
            </a:extLst>
          </p:cNvPr>
          <p:cNvSpPr txBox="1"/>
          <p:nvPr/>
        </p:nvSpPr>
        <p:spPr>
          <a:xfrm>
            <a:off x="6802581" y="3359075"/>
            <a:ext cx="3089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Component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1952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7393-7966-4692-9530-A49672760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761999"/>
          </a:xfrm>
        </p:spPr>
        <p:txBody>
          <a:bodyPr/>
          <a:lstStyle/>
          <a:p>
            <a:r>
              <a:rPr lang="fr-FR" dirty="0"/>
              <a:t>Angular Unit </a:t>
            </a:r>
            <a:r>
              <a:rPr lang="en-US" dirty="0"/>
              <a:t>Testing – </a:t>
            </a:r>
            <a:r>
              <a:rPr lang="en-US" b="1" dirty="0"/>
              <a:t>What?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F3BCB2-0BB9-45B0-91FC-046820F71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2651375"/>
            <a:ext cx="2349156" cy="25204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4FB016-84F5-4001-B33F-8D2B05E80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529" y="4610947"/>
            <a:ext cx="2970430" cy="3031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32A170-32E9-470C-B78A-114F858098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529" y="2466331"/>
            <a:ext cx="2970430" cy="78262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0ED6EA-806D-417F-A021-801BB5A5CEC4}"/>
              </a:ext>
            </a:extLst>
          </p:cNvPr>
          <p:cNvCxnSpPr/>
          <p:nvPr/>
        </p:nvCxnSpPr>
        <p:spPr>
          <a:xfrm flipV="1">
            <a:off x="4635500" y="2795757"/>
            <a:ext cx="1739900" cy="938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5A65E0-B79F-480C-9283-41BC92061F24}"/>
              </a:ext>
            </a:extLst>
          </p:cNvPr>
          <p:cNvCxnSpPr/>
          <p:nvPr/>
        </p:nvCxnSpPr>
        <p:spPr>
          <a:xfrm>
            <a:off x="4635500" y="3911600"/>
            <a:ext cx="1739900" cy="85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8D2545-B614-42F4-A889-010FE45BE289}"/>
              </a:ext>
            </a:extLst>
          </p:cNvPr>
          <p:cNvSpPr txBox="1"/>
          <p:nvPr/>
        </p:nvSpPr>
        <p:spPr>
          <a:xfrm>
            <a:off x="6830290" y="1704186"/>
            <a:ext cx="3089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Component</a:t>
            </a: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104DFD-25E3-4212-A98B-583A17D1A06D}"/>
              </a:ext>
            </a:extLst>
          </p:cNvPr>
          <p:cNvSpPr/>
          <p:nvPr/>
        </p:nvSpPr>
        <p:spPr>
          <a:xfrm>
            <a:off x="6511636" y="1704186"/>
            <a:ext cx="3408217" cy="4156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7393-7966-4692-9530-A49672760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761999"/>
          </a:xfrm>
        </p:spPr>
        <p:txBody>
          <a:bodyPr/>
          <a:lstStyle/>
          <a:p>
            <a:r>
              <a:rPr lang="fr-FR" dirty="0"/>
              <a:t>Angular Unit </a:t>
            </a:r>
            <a:r>
              <a:rPr lang="en-US" dirty="0"/>
              <a:t>Testing – </a:t>
            </a:r>
            <a:r>
              <a:rPr lang="en-US" b="1" dirty="0"/>
              <a:t>On what?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9DBEEB-F945-4074-B966-9B2016953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2651375"/>
            <a:ext cx="2349156" cy="252044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AEA0809-C1C8-4E72-87F7-4F67DEEB8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00" y="4185878"/>
            <a:ext cx="1104747" cy="85013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D2BD917-1576-407A-8352-98CEC06C9F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498" y="4738209"/>
            <a:ext cx="714298" cy="711334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F1A97EE8-59AB-4F59-95FA-2930CCE53CD5}"/>
              </a:ext>
            </a:extLst>
          </p:cNvPr>
          <p:cNvSpPr/>
          <p:nvPr/>
        </p:nvSpPr>
        <p:spPr>
          <a:xfrm rot="5400000">
            <a:off x="9902654" y="4364683"/>
            <a:ext cx="455651" cy="723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C2A23E-5FAE-429E-AF65-2DAE5D018E4A}"/>
              </a:ext>
            </a:extLst>
          </p:cNvPr>
          <p:cNvSpPr txBox="1"/>
          <p:nvPr/>
        </p:nvSpPr>
        <p:spPr>
          <a:xfrm>
            <a:off x="9416149" y="5202596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Unit Testing !!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FDA4C-CB7B-44A9-B282-BFF7BA02AC2F}"/>
              </a:ext>
            </a:extLst>
          </p:cNvPr>
          <p:cNvSpPr txBox="1"/>
          <p:nvPr/>
        </p:nvSpPr>
        <p:spPr>
          <a:xfrm>
            <a:off x="6830290" y="1704186"/>
            <a:ext cx="3089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Component</a:t>
            </a:r>
            <a:endParaRPr lang="en-US" sz="4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B12FD2-A8E4-408D-B452-C7836A7E52E5}"/>
              </a:ext>
            </a:extLst>
          </p:cNvPr>
          <p:cNvSpPr/>
          <p:nvPr/>
        </p:nvSpPr>
        <p:spPr>
          <a:xfrm>
            <a:off x="6511636" y="1704186"/>
            <a:ext cx="3408217" cy="4156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2331F4A-F412-4BA4-9F69-A74F48FB5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529" y="4610947"/>
            <a:ext cx="2970430" cy="30310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F3C006-591D-42F6-B402-A1552665F6B1}"/>
              </a:ext>
            </a:extLst>
          </p:cNvPr>
          <p:cNvCxnSpPr/>
          <p:nvPr/>
        </p:nvCxnSpPr>
        <p:spPr>
          <a:xfrm>
            <a:off x="4635500" y="3911600"/>
            <a:ext cx="1739900" cy="85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3E0650-477E-4B59-BC2A-8FE8212250CF}"/>
              </a:ext>
            </a:extLst>
          </p:cNvPr>
          <p:cNvCxnSpPr/>
          <p:nvPr/>
        </p:nvCxnSpPr>
        <p:spPr>
          <a:xfrm flipV="1">
            <a:off x="4635500" y="2795757"/>
            <a:ext cx="1739900" cy="938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BE9C3D1D-C1E5-4208-8EA3-370CF2356C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529" y="2466331"/>
            <a:ext cx="2970430" cy="78262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33495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7393-7966-4692-9530-A49672760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761999"/>
          </a:xfrm>
        </p:spPr>
        <p:txBody>
          <a:bodyPr/>
          <a:lstStyle/>
          <a:p>
            <a:r>
              <a:rPr lang="fr-FR" dirty="0"/>
              <a:t>Angular Unit </a:t>
            </a:r>
            <a:r>
              <a:rPr lang="en-US" dirty="0"/>
              <a:t>Testing – </a:t>
            </a:r>
            <a:r>
              <a:rPr lang="en-US" b="1" dirty="0"/>
              <a:t>How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4384E6-05F0-46F2-AD37-E00467468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41824"/>
            <a:ext cx="3206260" cy="4074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8163FC-F1C4-4EF3-A342-01FC6FB483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79" y="1649250"/>
            <a:ext cx="1886602" cy="14517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9D1B9E-0CD6-4F2D-AFE3-8E2F3FF12C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769" y="2493668"/>
            <a:ext cx="1219823" cy="12147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37E0F7-2C08-45D7-B546-37AEDEABB7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859" y="3918137"/>
            <a:ext cx="2970430" cy="303105"/>
          </a:xfrm>
          <a:prstGeom prst="rect">
            <a:avLst/>
          </a:prstGeom>
        </p:spPr>
      </p:pic>
      <p:sp>
        <p:nvSpPr>
          <p:cNvPr id="13" name="Cloud 12">
            <a:extLst>
              <a:ext uri="{FF2B5EF4-FFF2-40B4-BE49-F238E27FC236}">
                <a16:creationId xmlns:a16="http://schemas.microsoft.com/office/drawing/2014/main" id="{6CCD64AF-E48B-402E-A490-E7CE0ADF0CB8}"/>
              </a:ext>
            </a:extLst>
          </p:cNvPr>
          <p:cNvSpPr/>
          <p:nvPr/>
        </p:nvSpPr>
        <p:spPr>
          <a:xfrm>
            <a:off x="2753279" y="1793430"/>
            <a:ext cx="9333734" cy="4912169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0E5B4D-F82B-4122-B1C1-8CE8EA1AFA90}"/>
              </a:ext>
            </a:extLst>
          </p:cNvPr>
          <p:cNvSpPr txBox="1"/>
          <p:nvPr/>
        </p:nvSpPr>
        <p:spPr>
          <a:xfrm>
            <a:off x="7600540" y="2113539"/>
            <a:ext cx="340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Mocked Environment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E2CDB8-5660-41D2-A407-A3B9B8546FC4}"/>
              </a:ext>
            </a:extLst>
          </p:cNvPr>
          <p:cNvCxnSpPr>
            <a:cxnSpLocks/>
          </p:cNvCxnSpPr>
          <p:nvPr/>
        </p:nvCxnSpPr>
        <p:spPr>
          <a:xfrm flipV="1">
            <a:off x="3244774" y="1445538"/>
            <a:ext cx="2615699" cy="3416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U-Turn 28">
            <a:extLst>
              <a:ext uri="{FF2B5EF4-FFF2-40B4-BE49-F238E27FC236}">
                <a16:creationId xmlns:a16="http://schemas.microsoft.com/office/drawing/2014/main" id="{4FD4B5CA-E750-47F7-A608-4D99EB607098}"/>
              </a:ext>
            </a:extLst>
          </p:cNvPr>
          <p:cNvSpPr/>
          <p:nvPr/>
        </p:nvSpPr>
        <p:spPr>
          <a:xfrm>
            <a:off x="5737147" y="3307660"/>
            <a:ext cx="926890" cy="60738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row: U-Turn 30">
            <a:extLst>
              <a:ext uri="{FF2B5EF4-FFF2-40B4-BE49-F238E27FC236}">
                <a16:creationId xmlns:a16="http://schemas.microsoft.com/office/drawing/2014/main" id="{2A02C802-3CD5-4DFC-A36B-B12BA93828B9}"/>
              </a:ext>
            </a:extLst>
          </p:cNvPr>
          <p:cNvSpPr/>
          <p:nvPr/>
        </p:nvSpPr>
        <p:spPr>
          <a:xfrm rot="10800000">
            <a:off x="7420146" y="4221242"/>
            <a:ext cx="926890" cy="60738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87AE0E-7363-4DEC-BA4D-7AD4209E0A73}"/>
              </a:ext>
            </a:extLst>
          </p:cNvPr>
          <p:cNvSpPr txBox="1"/>
          <p:nvPr/>
        </p:nvSpPr>
        <p:spPr>
          <a:xfrm>
            <a:off x="4723694" y="2936328"/>
            <a:ext cx="178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Angular Lifecycle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2F1DB2-264B-432E-87F6-99DF8325E3A5}"/>
              </a:ext>
            </a:extLst>
          </p:cNvPr>
          <p:cNvSpPr txBox="1"/>
          <p:nvPr/>
        </p:nvSpPr>
        <p:spPr>
          <a:xfrm>
            <a:off x="7704292" y="4915606"/>
            <a:ext cx="146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Actions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89F0FE8-8D57-4F17-81E9-3EA0B9971DD8}"/>
              </a:ext>
            </a:extLst>
          </p:cNvPr>
          <p:cNvCxnSpPr/>
          <p:nvPr/>
        </p:nvCxnSpPr>
        <p:spPr>
          <a:xfrm>
            <a:off x="7301346" y="1787236"/>
            <a:ext cx="0" cy="192119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72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7393-7966-4692-9530-A49672760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761999"/>
          </a:xfrm>
        </p:spPr>
        <p:txBody>
          <a:bodyPr/>
          <a:lstStyle/>
          <a:p>
            <a:r>
              <a:rPr lang="fr-FR" dirty="0"/>
              <a:t>Angular Unit </a:t>
            </a:r>
            <a:r>
              <a:rPr lang="en-US" dirty="0"/>
              <a:t>Testing – </a:t>
            </a:r>
            <a:r>
              <a:rPr lang="en-US" b="1" dirty="0"/>
              <a:t>How 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C7FF0C-C9BC-424C-8DBF-92CF15A0A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962" y="1802273"/>
            <a:ext cx="3713018" cy="37130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C83CB0-6D20-4EC6-A8F6-B34680592346}"/>
              </a:ext>
            </a:extLst>
          </p:cNvPr>
          <p:cNvSpPr txBox="1"/>
          <p:nvPr/>
        </p:nvSpPr>
        <p:spPr>
          <a:xfrm>
            <a:off x="1550020" y="3105834"/>
            <a:ext cx="3472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Angular Lifecycle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E30873-9B2E-41D4-BB46-AAA2BCB9E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55" y="2338038"/>
            <a:ext cx="399365" cy="3993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CA09AD-A608-4A6C-827C-8A8EA7258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03" y="1520719"/>
            <a:ext cx="399365" cy="3993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F52EF9-AF9D-403E-AE98-A767EE5DB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070" y="1996806"/>
            <a:ext cx="399365" cy="3993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131326-51CE-4800-A05C-E86EDF0FD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909" y="856555"/>
            <a:ext cx="399365" cy="3993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5A68C7-8E66-4032-A3BF-33929D522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226" y="5703162"/>
            <a:ext cx="399365" cy="3993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18A4C3-74B0-4773-AB0C-900E68952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274" y="5902844"/>
            <a:ext cx="399365" cy="3993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B4425C7-DF33-47ED-8C77-B08F5F03D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372" y="4647377"/>
            <a:ext cx="399365" cy="3993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7425CCD-F3E0-4ADE-A865-1712BB66E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62" y="3877943"/>
            <a:ext cx="399365" cy="39936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C41A10-5340-4762-87C3-4BBBD2274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810" y="4910386"/>
            <a:ext cx="399365" cy="3993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2FFA74C-6933-4A80-8B5F-BE1CC2AAD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40" y="5695592"/>
            <a:ext cx="399365" cy="3993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92868FE-E0DB-4DCC-A824-2B7F32B65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478" y="5958601"/>
            <a:ext cx="399365" cy="39936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AACF52A-BA13-4687-96B1-7969B36FE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602" y="3290347"/>
            <a:ext cx="399365" cy="39936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EA35AEE-7DE2-4A68-A866-F89C26AA7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845" y="4319371"/>
            <a:ext cx="399365" cy="39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84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7393-7966-4692-9530-A49672760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761999"/>
          </a:xfrm>
        </p:spPr>
        <p:txBody>
          <a:bodyPr/>
          <a:lstStyle/>
          <a:p>
            <a:r>
              <a:rPr lang="fr-FR" dirty="0"/>
              <a:t>Angular Unit </a:t>
            </a:r>
            <a:r>
              <a:rPr lang="en-US" dirty="0"/>
              <a:t>Testing – </a:t>
            </a:r>
            <a:r>
              <a:rPr lang="en-US" b="1" dirty="0"/>
              <a:t>Ng Lifecycle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CD3AAE-4B77-4300-9CD5-A3CA13166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694" y="1214870"/>
            <a:ext cx="3644611" cy="516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49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7393-7966-4692-9530-A49672760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761999"/>
          </a:xfrm>
        </p:spPr>
        <p:txBody>
          <a:bodyPr/>
          <a:lstStyle/>
          <a:p>
            <a:r>
              <a:rPr lang="fr-FR" dirty="0"/>
              <a:t>Angular Unit </a:t>
            </a:r>
            <a:r>
              <a:rPr lang="en-US" dirty="0"/>
              <a:t>Testing – </a:t>
            </a:r>
            <a:r>
              <a:rPr lang="en-US" b="1" dirty="0"/>
              <a:t>Demo 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2E4BB5-C73C-4F22-8DFD-8FE7EC1E685A}"/>
              </a:ext>
            </a:extLst>
          </p:cNvPr>
          <p:cNvSpPr txBox="1"/>
          <p:nvPr/>
        </p:nvSpPr>
        <p:spPr>
          <a:xfrm>
            <a:off x="678873" y="1496291"/>
            <a:ext cx="326373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3200" dirty="0"/>
              <a:t>Write</a:t>
            </a:r>
          </a:p>
          <a:p>
            <a:pPr marL="285750" indent="-285750">
              <a:buFontTx/>
              <a:buChar char="-"/>
            </a:pPr>
            <a:endParaRPr lang="fr-FR" sz="3200" dirty="0"/>
          </a:p>
          <a:p>
            <a:pPr marL="285750" indent="-285750">
              <a:buFontTx/>
              <a:buChar char="-"/>
            </a:pPr>
            <a:r>
              <a:rPr lang="fr-FR" sz="3200" dirty="0"/>
              <a:t>Run</a:t>
            </a:r>
          </a:p>
          <a:p>
            <a:pPr marL="285750" indent="-285750">
              <a:buFontTx/>
              <a:buChar char="-"/>
            </a:pPr>
            <a:endParaRPr lang="fr-FR" sz="3200" dirty="0"/>
          </a:p>
          <a:p>
            <a:pPr marL="285750" indent="-285750">
              <a:buFontTx/>
              <a:buChar char="-"/>
            </a:pPr>
            <a:r>
              <a:rPr lang="fr-FR" sz="3200" dirty="0"/>
              <a:t>Debug</a:t>
            </a:r>
          </a:p>
          <a:p>
            <a:pPr marL="285750" indent="-285750">
              <a:buFontTx/>
              <a:buChar char="-"/>
            </a:pPr>
            <a:endParaRPr lang="fr-FR" sz="3200" dirty="0"/>
          </a:p>
          <a:p>
            <a:pPr marL="285750" indent="-285750">
              <a:buFontTx/>
              <a:buChar char="-"/>
            </a:pPr>
            <a:r>
              <a:rPr lang="fr-FR" sz="3200" dirty="0"/>
              <a:t>Coverage</a:t>
            </a:r>
          </a:p>
          <a:p>
            <a:pPr marL="285750" indent="-285750">
              <a:buFontTx/>
              <a:buChar char="-"/>
            </a:pPr>
            <a:endParaRPr lang="fr-FR" sz="3200" dirty="0"/>
          </a:p>
          <a:p>
            <a:pPr marL="285750" indent="-285750">
              <a:buFontTx/>
              <a:buChar char="-"/>
            </a:pPr>
            <a:r>
              <a:rPr lang="fr-FR" sz="3200" dirty="0"/>
              <a:t>Data Generator</a:t>
            </a:r>
          </a:p>
          <a:p>
            <a:endParaRPr lang="en-US" sz="3200" dirty="0"/>
          </a:p>
        </p:txBody>
      </p:sp>
      <p:pic>
        <p:nvPicPr>
          <p:cNvPr id="6" name="Picture 5" descr="A picture containing indoor, wall, table&#10;&#10;Description generated with very high confidence">
            <a:extLst>
              <a:ext uri="{FF2B5EF4-FFF2-40B4-BE49-F238E27FC236}">
                <a16:creationId xmlns:a16="http://schemas.microsoft.com/office/drawing/2014/main" id="{4F8119D8-1D85-47A5-A1D6-C8F7BDE6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2052081"/>
            <a:ext cx="60579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99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7393-7966-4692-9530-A49672760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761999"/>
          </a:xfrm>
        </p:spPr>
        <p:txBody>
          <a:bodyPr/>
          <a:lstStyle/>
          <a:p>
            <a:r>
              <a:rPr lang="fr-FR" dirty="0"/>
              <a:t>Angular Unit </a:t>
            </a:r>
            <a:r>
              <a:rPr lang="en-US" dirty="0"/>
              <a:t>Testing – </a:t>
            </a:r>
            <a:r>
              <a:rPr lang="en-US" b="1" dirty="0"/>
              <a:t>More tools?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5D5B7-3A06-4769-84E8-E4FC68C83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223" y="3962399"/>
            <a:ext cx="8799554" cy="1925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8DC80B-EA6C-46AA-B42B-48E7C380B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171" y="1662544"/>
            <a:ext cx="5283658" cy="101608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9943F4-C860-4F7C-B235-E37365215DE4}"/>
              </a:ext>
            </a:extLst>
          </p:cNvPr>
          <p:cNvCxnSpPr/>
          <p:nvPr/>
        </p:nvCxnSpPr>
        <p:spPr>
          <a:xfrm flipH="1">
            <a:off x="9047018" y="3214255"/>
            <a:ext cx="1316182" cy="1052945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E79089-EE5A-4857-972D-3F5ADB492B2F}"/>
              </a:ext>
            </a:extLst>
          </p:cNvPr>
          <p:cNvCxnSpPr>
            <a:cxnSpLocks/>
          </p:cNvCxnSpPr>
          <p:nvPr/>
        </p:nvCxnSpPr>
        <p:spPr>
          <a:xfrm flipH="1">
            <a:off x="9379528" y="4793672"/>
            <a:ext cx="1731817" cy="0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601300-E2FA-4CCD-8C6C-6492D846D852}"/>
              </a:ext>
            </a:extLst>
          </p:cNvPr>
          <p:cNvCxnSpPr>
            <a:cxnSpLocks/>
          </p:cNvCxnSpPr>
          <p:nvPr/>
        </p:nvCxnSpPr>
        <p:spPr>
          <a:xfrm flipV="1">
            <a:off x="4225636" y="5361707"/>
            <a:ext cx="734292" cy="858984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FA4DFCC-E4AE-4387-B9E1-EFDE53995908}"/>
              </a:ext>
            </a:extLst>
          </p:cNvPr>
          <p:cNvCxnSpPr>
            <a:cxnSpLocks/>
          </p:cNvCxnSpPr>
          <p:nvPr/>
        </p:nvCxnSpPr>
        <p:spPr>
          <a:xfrm flipH="1" flipV="1">
            <a:off x="6276109" y="5353060"/>
            <a:ext cx="651164" cy="867631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64AB4BF-268F-4577-827B-339C615DCAE5}"/>
              </a:ext>
            </a:extLst>
          </p:cNvPr>
          <p:cNvCxnSpPr>
            <a:cxnSpLocks/>
          </p:cNvCxnSpPr>
          <p:nvPr/>
        </p:nvCxnSpPr>
        <p:spPr>
          <a:xfrm>
            <a:off x="969818" y="4752107"/>
            <a:ext cx="904936" cy="0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371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Bodoni MT</vt:lpstr>
      <vt:lpstr>Calibri</vt:lpstr>
      <vt:lpstr>Calibri Light</vt:lpstr>
      <vt:lpstr>Office Theme</vt:lpstr>
      <vt:lpstr>Angular Unit Testing – Testing ecosystem</vt:lpstr>
      <vt:lpstr>Angular Unit Testing – What?</vt:lpstr>
      <vt:lpstr>Angular Unit Testing – What?</vt:lpstr>
      <vt:lpstr>Angular Unit Testing – On what?</vt:lpstr>
      <vt:lpstr>Angular Unit Testing – How ?</vt:lpstr>
      <vt:lpstr>Angular Unit Testing – How ?</vt:lpstr>
      <vt:lpstr>Angular Unit Testing – Ng Lifecycle</vt:lpstr>
      <vt:lpstr>Angular Unit Testing – Demo !</vt:lpstr>
      <vt:lpstr>Angular Unit Testing – More tools? </vt:lpstr>
      <vt:lpstr>Angular Unit Testing – More tools?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Martinelli, Benjamin (non-empl)</cp:lastModifiedBy>
  <cp:revision>52</cp:revision>
  <dcterms:created xsi:type="dcterms:W3CDTF">2019-10-04T07:21:24Z</dcterms:created>
  <dcterms:modified xsi:type="dcterms:W3CDTF">2019-11-05T07:40:46Z</dcterms:modified>
</cp:coreProperties>
</file>