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 20. November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 20.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cs typeface="Calibri Light"/>
              </a:rPr>
              <a:t>IT2805 - presentation</a:t>
            </a:r>
            <a:endParaRPr lang="en-US" sz="44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242" y="3420114"/>
            <a:ext cx="5266471" cy="1752600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latin typeface="Baskerville"/>
                <a:cs typeface="Baskerville"/>
              </a:rPr>
              <a:t>Martin </a:t>
            </a:r>
            <a:r>
              <a:rPr lang="en-US" sz="1600" dirty="0" err="1" smtClean="0">
                <a:latin typeface="Baskerville"/>
                <a:cs typeface="Baskerville"/>
              </a:rPr>
              <a:t>Dørum</a:t>
            </a:r>
            <a:r>
              <a:rPr lang="en-US" sz="1600" dirty="0" smtClean="0">
                <a:latin typeface="Baskerville"/>
                <a:cs typeface="Baskerville"/>
              </a:rPr>
              <a:t> - Martin </a:t>
            </a:r>
            <a:r>
              <a:rPr lang="en-US" sz="1600" dirty="0" err="1" smtClean="0">
                <a:latin typeface="Baskerville"/>
                <a:cs typeface="Baskerville"/>
              </a:rPr>
              <a:t>Børø</a:t>
            </a:r>
            <a:r>
              <a:rPr lang="en-US" sz="1600" dirty="0" smtClean="0">
                <a:latin typeface="Baskerville"/>
                <a:cs typeface="Baskerville"/>
              </a:rPr>
              <a:t> </a:t>
            </a:r>
            <a:r>
              <a:rPr lang="en-US" sz="1600" dirty="0" err="1" smtClean="0">
                <a:latin typeface="Baskerville"/>
                <a:cs typeface="Baskerville"/>
              </a:rPr>
              <a:t>Nilsen</a:t>
            </a:r>
            <a:r>
              <a:rPr lang="en-US" sz="1600" dirty="0" smtClean="0">
                <a:latin typeface="Baskerville"/>
                <a:cs typeface="Baskerville"/>
              </a:rPr>
              <a:t> - Uyen Dan Nguyen</a:t>
            </a:r>
            <a:br>
              <a:rPr lang="en-US" sz="1600" dirty="0" smtClean="0">
                <a:latin typeface="Baskerville"/>
                <a:cs typeface="Baskerville"/>
              </a:rPr>
            </a:br>
            <a:r>
              <a:rPr lang="en-US" sz="1600" dirty="0" err="1" smtClean="0">
                <a:latin typeface="Baskerville"/>
                <a:cs typeface="Baskerville"/>
              </a:rPr>
              <a:t>martidor</a:t>
            </a:r>
            <a:r>
              <a:rPr lang="en-US" sz="1600" dirty="0" smtClean="0">
                <a:latin typeface="Baskerville"/>
                <a:cs typeface="Baskerville"/>
              </a:rPr>
              <a:t> – </a:t>
            </a:r>
            <a:r>
              <a:rPr lang="en-US" sz="1600" dirty="0" err="1" smtClean="0">
                <a:latin typeface="Baskerville"/>
                <a:cs typeface="Baskerville"/>
              </a:rPr>
              <a:t>martinbn</a:t>
            </a:r>
            <a:r>
              <a:rPr lang="en-US" sz="1600" dirty="0" smtClean="0">
                <a:latin typeface="Baskerville"/>
                <a:cs typeface="Baskerville"/>
              </a:rPr>
              <a:t> - </a:t>
            </a:r>
            <a:r>
              <a:rPr lang="en-US" sz="1600" dirty="0" err="1" smtClean="0">
                <a:latin typeface="Baskerville"/>
                <a:cs typeface="Baskerville"/>
              </a:rPr>
              <a:t>uyendn</a:t>
            </a:r>
            <a:endParaRPr lang="en-US" sz="1600" dirty="0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9901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684"/>
            <a:ext cx="8229600" cy="4876800"/>
          </a:xfrm>
        </p:spPr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 better tourist guide in Norwegian</a:t>
            </a:r>
          </a:p>
          <a:p>
            <a:endParaRPr lang="en-US" dirty="0" smtClean="0"/>
          </a:p>
          <a:p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Restaurants, hotels, attractions</a:t>
            </a:r>
          </a:p>
          <a:p>
            <a:pPr lvl="1"/>
            <a:r>
              <a:rPr lang="en-US" dirty="0" smtClean="0"/>
              <a:t>Facts about the city, gallery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Tourists, new students</a:t>
            </a:r>
          </a:p>
          <a:p>
            <a:pPr lvl="1"/>
            <a:endParaRPr lang="en-US" dirty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Form for feedback on the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51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0" y="443824"/>
            <a:ext cx="8231681" cy="64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9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53</TotalTime>
  <Words>45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IT2805 - presentation</vt:lpstr>
      <vt:lpstr>Content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IT2805 - presentation</dc:title>
  <dc:creator>Uyen Dan  Nguyen</dc:creator>
  <cp:lastModifiedBy>Uyen Dan  Nguyen</cp:lastModifiedBy>
  <cp:revision>11</cp:revision>
  <dcterms:created xsi:type="dcterms:W3CDTF">2014-11-20T14:02:59Z</dcterms:created>
  <dcterms:modified xsi:type="dcterms:W3CDTF">2014-11-20T14:56:09Z</dcterms:modified>
</cp:coreProperties>
</file>