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1813" cy="7559675"/>
  <p:notesSz cx="7559675" cy="10691813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Bebas Neue" panose="020B0604020202020204" pitchFamily="34" charset="0"/>
      <p:regular r:id="rId22"/>
    </p:embeddedFont>
    <p:embeddedFont>
      <p:font typeface="Quicksa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8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78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503f6494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503f6494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503f6494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503f6494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9e190fe44fc177f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9e190fe44fc177f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b62d9df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b62d9df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62d06d4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62d06d43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503f6494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503f6494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b62d9dfdb_0_27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b62d9dfdb_0_27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50b12f64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50b12f64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9e76f48e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9e76f48e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503f6494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503f6494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6376d0ba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6376d0ba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6376d0ba3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6376d0ba3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6376d0ba3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6376d0ba3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597836" y="-609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59770" y="-154379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957874" y="39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5303" y="11481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22897">
            <a:off x="3355578" y="7163809"/>
            <a:ext cx="4996503" cy="907527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76278" y="694148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7927" y="60136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445750" y="71022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949885" y="67379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1079696">
            <a:off x="5175701" y="6676496"/>
            <a:ext cx="6124084" cy="115090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450343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 rot="-9899934">
            <a:off x="6640606" y="232050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4499934">
            <a:off x="9417027" y="-179104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611702" y="280826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78478" y="72133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73739" y="69868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512075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835700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3"/>
          </p:nvPr>
        </p:nvSpPr>
        <p:spPr>
          <a:xfrm>
            <a:off x="7159225" y="3829749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4"/>
          </p:nvPr>
        </p:nvSpPr>
        <p:spPr>
          <a:xfrm>
            <a:off x="51207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5"/>
          </p:nvPr>
        </p:nvSpPr>
        <p:spPr>
          <a:xfrm>
            <a:off x="383570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6"/>
          </p:nvPr>
        </p:nvSpPr>
        <p:spPr>
          <a:xfrm>
            <a:off x="715922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 rot="763083">
            <a:off x="-475897" y="6936602"/>
            <a:ext cx="4996653" cy="90755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017739" y="-800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5400000">
            <a:off x="9571130" y="31821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835710" y="71213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965350" y="26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9787210" y="69557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0307750" y="72324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6111300" cy="1530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1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12100" y="2294399"/>
            <a:ext cx="6111300" cy="1449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12075" y="5389799"/>
            <a:ext cx="61113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CRÉDITOS: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Esta plantilla para presentaciones es una creación de </a:t>
            </a: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 incluye iconos de </a:t>
            </a: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infografías e imágenes de </a:t>
            </a: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contenido de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Eliana Delacour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6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12075" y="4206313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3"/>
          </p:nvPr>
        </p:nvSpPr>
        <p:spPr>
          <a:xfrm>
            <a:off x="6184000" y="1946450"/>
            <a:ext cx="3306300" cy="4291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 rot="-546657">
            <a:off x="6802282" y="6962037"/>
            <a:ext cx="4996436" cy="90751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2039767">
            <a:off x="8299243" y="-195122"/>
            <a:ext cx="4427564" cy="1211234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-8408516">
            <a:off x="-1985258" y="6651102"/>
            <a:ext cx="4427611" cy="1211247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3960523">
            <a:off x="-592628" y="6278019"/>
            <a:ext cx="1502215" cy="1196576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0279078" y="63657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07390" y="42955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076503" y="71526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40065" y="152877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 rot="-577678">
            <a:off x="6851034" y="6911818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58186" y="-800098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017047">
            <a:off x="9832473" y="6455814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199150" y="71394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2329560" y="2349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26475" y="685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10168122" y="635440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830775" y="1177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Z7HMUjKLlnhhM1yb0xfvtzkEPSX4lqo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drive.google.com/file/d/1QuVlhdUhG0yFRfFDd5HO3bWuqSuPd5n-/view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0EOgenjAKfeSRhTwBok89DWELCwkc0D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1256400" y="1481319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management for rare diseases</a:t>
            </a: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9045579" y="1481319"/>
            <a:ext cx="673290" cy="791095"/>
            <a:chOff x="6649513" y="1931283"/>
            <a:chExt cx="296525" cy="297125"/>
          </a:xfrm>
        </p:grpSpPr>
        <p:sp>
          <p:nvSpPr>
            <p:cNvPr id="150" name="Google Shape;150;p19"/>
            <p:cNvSpPr/>
            <p:nvPr/>
          </p:nvSpPr>
          <p:spPr>
            <a:xfrm>
              <a:off x="6762638" y="1953308"/>
              <a:ext cx="69675" cy="8950"/>
            </a:xfrm>
            <a:custGeom>
              <a:avLst/>
              <a:gdLst/>
              <a:ahLst/>
              <a:cxnLst/>
              <a:rect l="l" t="t" r="r" b="b"/>
              <a:pathLst>
                <a:path w="2787" h="358" extrusionOk="0">
                  <a:moveTo>
                    <a:pt x="191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2572" y="358"/>
                  </a:lnTo>
                  <a:cubicBezTo>
                    <a:pt x="2691" y="358"/>
                    <a:pt x="2786" y="263"/>
                    <a:pt x="2763" y="167"/>
                  </a:cubicBezTo>
                  <a:cubicBezTo>
                    <a:pt x="2739" y="72"/>
                    <a:pt x="2644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777513" y="1972958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191" y="1"/>
                  </a:moveTo>
                  <a:cubicBezTo>
                    <a:pt x="72" y="1"/>
                    <a:pt x="1" y="96"/>
                    <a:pt x="24" y="215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358" y="358"/>
                  </a:lnTo>
                  <a:cubicBezTo>
                    <a:pt x="1453" y="358"/>
                    <a:pt x="1501" y="286"/>
                    <a:pt x="1548" y="215"/>
                  </a:cubicBezTo>
                  <a:cubicBezTo>
                    <a:pt x="1572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649513" y="1931283"/>
              <a:ext cx="296525" cy="297125"/>
            </a:xfrm>
            <a:custGeom>
              <a:avLst/>
              <a:gdLst/>
              <a:ahLst/>
              <a:cxnLst/>
              <a:rect l="l" t="t" r="r" b="b"/>
              <a:pathLst>
                <a:path w="11861" h="11885" extrusionOk="0">
                  <a:moveTo>
                    <a:pt x="11503" y="6550"/>
                  </a:moveTo>
                  <a:lnTo>
                    <a:pt x="11503" y="7716"/>
                  </a:lnTo>
                  <a:lnTo>
                    <a:pt x="8836" y="7716"/>
                  </a:lnTo>
                  <a:lnTo>
                    <a:pt x="8836" y="6550"/>
                  </a:lnTo>
                  <a:close/>
                  <a:moveTo>
                    <a:pt x="3001" y="6573"/>
                  </a:moveTo>
                  <a:lnTo>
                    <a:pt x="3001" y="7740"/>
                  </a:lnTo>
                  <a:lnTo>
                    <a:pt x="310" y="7740"/>
                  </a:lnTo>
                  <a:lnTo>
                    <a:pt x="310" y="6573"/>
                  </a:lnTo>
                  <a:close/>
                  <a:moveTo>
                    <a:pt x="7264" y="6573"/>
                  </a:moveTo>
                  <a:lnTo>
                    <a:pt x="7264" y="7740"/>
                  </a:lnTo>
                  <a:lnTo>
                    <a:pt x="4573" y="7740"/>
                  </a:lnTo>
                  <a:lnTo>
                    <a:pt x="4573" y="6573"/>
                  </a:lnTo>
                  <a:close/>
                  <a:moveTo>
                    <a:pt x="7216" y="10336"/>
                  </a:moveTo>
                  <a:lnTo>
                    <a:pt x="7216" y="11479"/>
                  </a:lnTo>
                  <a:lnTo>
                    <a:pt x="4549" y="11479"/>
                  </a:lnTo>
                  <a:lnTo>
                    <a:pt x="4549" y="10336"/>
                  </a:lnTo>
                  <a:close/>
                  <a:moveTo>
                    <a:pt x="11503" y="10336"/>
                  </a:moveTo>
                  <a:lnTo>
                    <a:pt x="11503" y="11479"/>
                  </a:lnTo>
                  <a:lnTo>
                    <a:pt x="8836" y="11479"/>
                  </a:lnTo>
                  <a:lnTo>
                    <a:pt x="8836" y="10336"/>
                  </a:lnTo>
                  <a:close/>
                  <a:moveTo>
                    <a:pt x="3358" y="1"/>
                  </a:moveTo>
                  <a:cubicBezTo>
                    <a:pt x="3168" y="1"/>
                    <a:pt x="3025" y="358"/>
                    <a:pt x="3025" y="358"/>
                  </a:cubicBezTo>
                  <a:lnTo>
                    <a:pt x="3025" y="2596"/>
                  </a:lnTo>
                  <a:cubicBezTo>
                    <a:pt x="3025" y="2763"/>
                    <a:pt x="3168" y="2954"/>
                    <a:pt x="3382" y="2954"/>
                  </a:cubicBezTo>
                  <a:lnTo>
                    <a:pt x="5764" y="2954"/>
                  </a:lnTo>
                  <a:lnTo>
                    <a:pt x="5764" y="4502"/>
                  </a:lnTo>
                  <a:lnTo>
                    <a:pt x="1977" y="4502"/>
                  </a:lnTo>
                  <a:cubicBezTo>
                    <a:pt x="1715" y="4502"/>
                    <a:pt x="1501" y="4692"/>
                    <a:pt x="1501" y="4978"/>
                  </a:cubicBezTo>
                  <a:lnTo>
                    <a:pt x="1501" y="6240"/>
                  </a:lnTo>
                  <a:lnTo>
                    <a:pt x="358" y="6240"/>
                  </a:lnTo>
                  <a:cubicBezTo>
                    <a:pt x="167" y="6240"/>
                    <a:pt x="0" y="6407"/>
                    <a:pt x="0" y="6597"/>
                  </a:cubicBezTo>
                  <a:lnTo>
                    <a:pt x="0" y="7740"/>
                  </a:lnTo>
                  <a:cubicBezTo>
                    <a:pt x="0" y="7907"/>
                    <a:pt x="143" y="8098"/>
                    <a:pt x="358" y="8098"/>
                  </a:cubicBezTo>
                  <a:lnTo>
                    <a:pt x="1501" y="8098"/>
                  </a:lnTo>
                  <a:lnTo>
                    <a:pt x="1501" y="10003"/>
                  </a:lnTo>
                  <a:lnTo>
                    <a:pt x="358" y="10003"/>
                  </a:lnTo>
                  <a:cubicBezTo>
                    <a:pt x="167" y="10003"/>
                    <a:pt x="0" y="10146"/>
                    <a:pt x="0" y="10360"/>
                  </a:cubicBezTo>
                  <a:lnTo>
                    <a:pt x="0" y="11693"/>
                  </a:lnTo>
                  <a:cubicBezTo>
                    <a:pt x="0" y="11789"/>
                    <a:pt x="72" y="11884"/>
                    <a:pt x="167" y="11884"/>
                  </a:cubicBezTo>
                  <a:lnTo>
                    <a:pt x="1001" y="11884"/>
                  </a:lnTo>
                  <a:cubicBezTo>
                    <a:pt x="1024" y="11884"/>
                    <a:pt x="1072" y="11884"/>
                    <a:pt x="1072" y="11836"/>
                  </a:cubicBezTo>
                  <a:cubicBezTo>
                    <a:pt x="1191" y="11693"/>
                    <a:pt x="1096" y="11527"/>
                    <a:pt x="953" y="11527"/>
                  </a:cubicBezTo>
                  <a:lnTo>
                    <a:pt x="310" y="11527"/>
                  </a:lnTo>
                  <a:lnTo>
                    <a:pt x="310" y="10360"/>
                  </a:lnTo>
                  <a:lnTo>
                    <a:pt x="3001" y="10360"/>
                  </a:lnTo>
                  <a:lnTo>
                    <a:pt x="3001" y="11527"/>
                  </a:lnTo>
                  <a:lnTo>
                    <a:pt x="1739" y="11527"/>
                  </a:lnTo>
                  <a:cubicBezTo>
                    <a:pt x="1667" y="11527"/>
                    <a:pt x="1596" y="11574"/>
                    <a:pt x="1572" y="11670"/>
                  </a:cubicBezTo>
                  <a:cubicBezTo>
                    <a:pt x="1548" y="11789"/>
                    <a:pt x="1620" y="11884"/>
                    <a:pt x="1739" y="11884"/>
                  </a:cubicBezTo>
                  <a:lnTo>
                    <a:pt x="3025" y="11884"/>
                  </a:lnTo>
                  <a:cubicBezTo>
                    <a:pt x="3215" y="11884"/>
                    <a:pt x="3382" y="11717"/>
                    <a:pt x="3382" y="11527"/>
                  </a:cubicBezTo>
                  <a:lnTo>
                    <a:pt x="3382" y="10360"/>
                  </a:lnTo>
                  <a:cubicBezTo>
                    <a:pt x="3382" y="10169"/>
                    <a:pt x="3239" y="10003"/>
                    <a:pt x="3025" y="10003"/>
                  </a:cubicBezTo>
                  <a:lnTo>
                    <a:pt x="1858" y="10003"/>
                  </a:lnTo>
                  <a:lnTo>
                    <a:pt x="1858" y="8098"/>
                  </a:lnTo>
                  <a:lnTo>
                    <a:pt x="3025" y="8098"/>
                  </a:lnTo>
                  <a:cubicBezTo>
                    <a:pt x="3215" y="8098"/>
                    <a:pt x="3382" y="7955"/>
                    <a:pt x="3382" y="7740"/>
                  </a:cubicBezTo>
                  <a:lnTo>
                    <a:pt x="3382" y="6597"/>
                  </a:lnTo>
                  <a:cubicBezTo>
                    <a:pt x="3382" y="6431"/>
                    <a:pt x="3239" y="6240"/>
                    <a:pt x="3025" y="6240"/>
                  </a:cubicBezTo>
                  <a:lnTo>
                    <a:pt x="1858" y="6240"/>
                  </a:lnTo>
                  <a:lnTo>
                    <a:pt x="1858" y="4978"/>
                  </a:lnTo>
                  <a:cubicBezTo>
                    <a:pt x="1858" y="4883"/>
                    <a:pt x="1929" y="4811"/>
                    <a:pt x="2025" y="4811"/>
                  </a:cubicBezTo>
                  <a:lnTo>
                    <a:pt x="5764" y="4811"/>
                  </a:lnTo>
                  <a:lnTo>
                    <a:pt x="5764" y="6240"/>
                  </a:lnTo>
                  <a:lnTo>
                    <a:pt x="4573" y="6240"/>
                  </a:lnTo>
                  <a:cubicBezTo>
                    <a:pt x="4406" y="6240"/>
                    <a:pt x="4216" y="6407"/>
                    <a:pt x="4216" y="6597"/>
                  </a:cubicBezTo>
                  <a:lnTo>
                    <a:pt x="4216" y="7740"/>
                  </a:lnTo>
                  <a:cubicBezTo>
                    <a:pt x="4216" y="7907"/>
                    <a:pt x="4358" y="8098"/>
                    <a:pt x="4573" y="8098"/>
                  </a:cubicBezTo>
                  <a:lnTo>
                    <a:pt x="5764" y="8098"/>
                  </a:lnTo>
                  <a:lnTo>
                    <a:pt x="5764" y="10003"/>
                  </a:lnTo>
                  <a:lnTo>
                    <a:pt x="4573" y="10003"/>
                  </a:lnTo>
                  <a:cubicBezTo>
                    <a:pt x="4406" y="10003"/>
                    <a:pt x="4216" y="10146"/>
                    <a:pt x="4216" y="10360"/>
                  </a:cubicBezTo>
                  <a:lnTo>
                    <a:pt x="4216" y="11527"/>
                  </a:lnTo>
                  <a:cubicBezTo>
                    <a:pt x="4216" y="11693"/>
                    <a:pt x="4358" y="11884"/>
                    <a:pt x="4573" y="11884"/>
                  </a:cubicBezTo>
                  <a:lnTo>
                    <a:pt x="7264" y="11884"/>
                  </a:lnTo>
                  <a:cubicBezTo>
                    <a:pt x="7431" y="11884"/>
                    <a:pt x="7621" y="11717"/>
                    <a:pt x="7621" y="11527"/>
                  </a:cubicBezTo>
                  <a:lnTo>
                    <a:pt x="7621" y="10360"/>
                  </a:lnTo>
                  <a:cubicBezTo>
                    <a:pt x="7621" y="10169"/>
                    <a:pt x="7454" y="10003"/>
                    <a:pt x="7264" y="10003"/>
                  </a:cubicBezTo>
                  <a:lnTo>
                    <a:pt x="6097" y="10003"/>
                  </a:lnTo>
                  <a:lnTo>
                    <a:pt x="6097" y="8098"/>
                  </a:lnTo>
                  <a:lnTo>
                    <a:pt x="7264" y="8098"/>
                  </a:lnTo>
                  <a:cubicBezTo>
                    <a:pt x="7431" y="8098"/>
                    <a:pt x="7621" y="7955"/>
                    <a:pt x="7621" y="7740"/>
                  </a:cubicBezTo>
                  <a:lnTo>
                    <a:pt x="7621" y="6597"/>
                  </a:lnTo>
                  <a:cubicBezTo>
                    <a:pt x="7621" y="6431"/>
                    <a:pt x="7454" y="6240"/>
                    <a:pt x="7264" y="6240"/>
                  </a:cubicBezTo>
                  <a:lnTo>
                    <a:pt x="6097" y="6240"/>
                  </a:lnTo>
                  <a:lnTo>
                    <a:pt x="6097" y="4811"/>
                  </a:lnTo>
                  <a:lnTo>
                    <a:pt x="9836" y="4811"/>
                  </a:lnTo>
                  <a:cubicBezTo>
                    <a:pt x="9931" y="4811"/>
                    <a:pt x="10002" y="4883"/>
                    <a:pt x="10002" y="4978"/>
                  </a:cubicBezTo>
                  <a:lnTo>
                    <a:pt x="10002" y="6240"/>
                  </a:lnTo>
                  <a:lnTo>
                    <a:pt x="8836" y="6240"/>
                  </a:lnTo>
                  <a:cubicBezTo>
                    <a:pt x="8645" y="6240"/>
                    <a:pt x="8478" y="6407"/>
                    <a:pt x="8478" y="6597"/>
                  </a:cubicBezTo>
                  <a:lnTo>
                    <a:pt x="8478" y="7740"/>
                  </a:lnTo>
                  <a:cubicBezTo>
                    <a:pt x="8478" y="7907"/>
                    <a:pt x="8621" y="8098"/>
                    <a:pt x="8836" y="8098"/>
                  </a:cubicBezTo>
                  <a:lnTo>
                    <a:pt x="10002" y="8098"/>
                  </a:lnTo>
                  <a:lnTo>
                    <a:pt x="10002" y="10003"/>
                  </a:lnTo>
                  <a:lnTo>
                    <a:pt x="8836" y="10003"/>
                  </a:lnTo>
                  <a:cubicBezTo>
                    <a:pt x="8645" y="10003"/>
                    <a:pt x="8478" y="10146"/>
                    <a:pt x="8478" y="10360"/>
                  </a:cubicBezTo>
                  <a:lnTo>
                    <a:pt x="8478" y="11527"/>
                  </a:lnTo>
                  <a:cubicBezTo>
                    <a:pt x="8478" y="11693"/>
                    <a:pt x="8621" y="11884"/>
                    <a:pt x="8836" y="11884"/>
                  </a:cubicBezTo>
                  <a:lnTo>
                    <a:pt x="11503" y="11884"/>
                  </a:lnTo>
                  <a:cubicBezTo>
                    <a:pt x="11693" y="11884"/>
                    <a:pt x="11860" y="11717"/>
                    <a:pt x="11860" y="11527"/>
                  </a:cubicBezTo>
                  <a:lnTo>
                    <a:pt x="11860" y="10360"/>
                  </a:lnTo>
                  <a:cubicBezTo>
                    <a:pt x="11860" y="10169"/>
                    <a:pt x="11717" y="10003"/>
                    <a:pt x="11503" y="10003"/>
                  </a:cubicBezTo>
                  <a:lnTo>
                    <a:pt x="10312" y="10003"/>
                  </a:lnTo>
                  <a:lnTo>
                    <a:pt x="10312" y="8098"/>
                  </a:lnTo>
                  <a:lnTo>
                    <a:pt x="11479" y="8074"/>
                  </a:lnTo>
                  <a:cubicBezTo>
                    <a:pt x="11670" y="8074"/>
                    <a:pt x="11836" y="7907"/>
                    <a:pt x="11836" y="7716"/>
                  </a:cubicBezTo>
                  <a:lnTo>
                    <a:pt x="11836" y="6573"/>
                  </a:lnTo>
                  <a:cubicBezTo>
                    <a:pt x="11836" y="6407"/>
                    <a:pt x="11693" y="6216"/>
                    <a:pt x="11479" y="6216"/>
                  </a:cubicBezTo>
                  <a:lnTo>
                    <a:pt x="10312" y="6216"/>
                  </a:lnTo>
                  <a:lnTo>
                    <a:pt x="10312" y="4930"/>
                  </a:lnTo>
                  <a:cubicBezTo>
                    <a:pt x="10312" y="4668"/>
                    <a:pt x="10122" y="4454"/>
                    <a:pt x="9836" y="4454"/>
                  </a:cubicBezTo>
                  <a:lnTo>
                    <a:pt x="6097" y="4454"/>
                  </a:lnTo>
                  <a:lnTo>
                    <a:pt x="6097" y="2906"/>
                  </a:lnTo>
                  <a:lnTo>
                    <a:pt x="8478" y="2906"/>
                  </a:lnTo>
                  <a:cubicBezTo>
                    <a:pt x="8645" y="2906"/>
                    <a:pt x="8836" y="2763"/>
                    <a:pt x="8836" y="2549"/>
                  </a:cubicBezTo>
                  <a:lnTo>
                    <a:pt x="8836" y="167"/>
                  </a:lnTo>
                  <a:cubicBezTo>
                    <a:pt x="8836" y="96"/>
                    <a:pt x="8740" y="1"/>
                    <a:pt x="8645" y="1"/>
                  </a:cubicBezTo>
                  <a:lnTo>
                    <a:pt x="7335" y="1"/>
                  </a:lnTo>
                  <a:cubicBezTo>
                    <a:pt x="7311" y="1"/>
                    <a:pt x="7288" y="1"/>
                    <a:pt x="7288" y="24"/>
                  </a:cubicBezTo>
                  <a:cubicBezTo>
                    <a:pt x="7169" y="167"/>
                    <a:pt x="7264" y="358"/>
                    <a:pt x="7407" y="358"/>
                  </a:cubicBezTo>
                  <a:lnTo>
                    <a:pt x="8502" y="358"/>
                  </a:lnTo>
                  <a:lnTo>
                    <a:pt x="8502" y="2596"/>
                  </a:lnTo>
                  <a:lnTo>
                    <a:pt x="3358" y="2596"/>
                  </a:lnTo>
                  <a:lnTo>
                    <a:pt x="3358" y="358"/>
                  </a:lnTo>
                  <a:lnTo>
                    <a:pt x="6597" y="358"/>
                  </a:lnTo>
                  <a:cubicBezTo>
                    <a:pt x="6692" y="358"/>
                    <a:pt x="6788" y="263"/>
                    <a:pt x="6788" y="167"/>
                  </a:cubicBezTo>
                  <a:cubicBezTo>
                    <a:pt x="6788" y="96"/>
                    <a:pt x="6692" y="1"/>
                    <a:pt x="65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9"/>
          <p:cNvSpPr txBox="1">
            <a:spLocks noGrp="1"/>
          </p:cNvSpPr>
          <p:nvPr>
            <p:ph type="body" idx="4294967295"/>
          </p:nvPr>
        </p:nvSpPr>
        <p:spPr>
          <a:xfrm>
            <a:off x="1892700" y="5016275"/>
            <a:ext cx="6906600" cy="612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000"/>
              <a:t>Martina Galán, Blanca Pueche, Celia Pérez, Elena Marco</a:t>
            </a:r>
            <a:endParaRPr sz="2000"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1256405" y="2202186"/>
            <a:ext cx="433318" cy="432372"/>
            <a:chOff x="7429366" y="3223183"/>
            <a:chExt cx="334634" cy="333904"/>
          </a:xfrm>
        </p:grpSpPr>
        <p:sp>
          <p:nvSpPr>
            <p:cNvPr id="155" name="Google Shape;155;p19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Use cases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512075" y="23826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12075" y="4210750"/>
            <a:ext cx="30207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Description: sorting medic types  their information as user and password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Precondition: the sorting medic must have an account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Standard Scenario: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1. The sorting medic types their user and password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Postcondition: The sorting medic has access to the app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512075" y="3343950"/>
            <a:ext cx="3020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963"/>
                </a:solidFill>
                <a:latin typeface="Quicksand"/>
                <a:ea typeface="Quicksand"/>
                <a:cs typeface="Quicksand"/>
                <a:sym typeface="Quicksand"/>
              </a:rPr>
              <a:t>Log in</a:t>
            </a:r>
            <a:endParaRPr sz="2400" b="1">
              <a:solidFill>
                <a:srgbClr val="42496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829775" y="4210750"/>
            <a:ext cx="30207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Description: search for the data of the doctor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Precondition: the sorting medic must have logged in and the doctor must be in the database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Standard Scenario: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1. input the name and surname of the doctor into the search bar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2.the app shows a list of doctors with the same name and surname  and asks for the id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3. input the id of the doctor we want to select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Postcondition: Three options show up, “show data” “update data” “delete doctor”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829775" y="3265625"/>
            <a:ext cx="3020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963"/>
                </a:solidFill>
                <a:latin typeface="Quicksand"/>
                <a:ea typeface="Quicksand"/>
                <a:cs typeface="Quicksand"/>
                <a:sym typeface="Quicksand"/>
              </a:rPr>
              <a:t>Select a  doctor</a:t>
            </a:r>
            <a:endParaRPr sz="2400" b="1">
              <a:solidFill>
                <a:srgbClr val="42496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7147475" y="4210750"/>
            <a:ext cx="3020700" cy="28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Description: input the data of the patient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Precondition: the sorting doctor must have logged in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Standard Scenario: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1. Sorting medic writes patient data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2. App shows a list of illnesses to choose from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3. Sorting medic selects illness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4. Sorting medic add the severity of this illness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Postcondition: Patient data added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7147475" y="3265625"/>
            <a:ext cx="3020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963"/>
                </a:solidFill>
                <a:latin typeface="Quicksand"/>
                <a:ea typeface="Quicksand"/>
                <a:cs typeface="Quicksand"/>
                <a:sym typeface="Quicksand"/>
              </a:rPr>
              <a:t>Register a Patient</a:t>
            </a:r>
            <a:endParaRPr sz="2400" b="1">
              <a:solidFill>
                <a:srgbClr val="42496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829775" y="23826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7147475" y="23826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4" name="Google Shape;244;p28"/>
          <p:cNvCxnSpPr>
            <a:stCxn id="235" idx="3"/>
            <a:endCxn id="242" idx="1"/>
          </p:cNvCxnSpPr>
          <p:nvPr/>
        </p:nvCxnSpPr>
        <p:spPr>
          <a:xfrm>
            <a:off x="1637975" y="2787600"/>
            <a:ext cx="219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8"/>
          <p:cNvCxnSpPr>
            <a:endCxn id="243" idx="1"/>
          </p:cNvCxnSpPr>
          <p:nvPr/>
        </p:nvCxnSpPr>
        <p:spPr>
          <a:xfrm>
            <a:off x="4955675" y="2787600"/>
            <a:ext cx="219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8"/>
          <p:cNvCxnSpPr>
            <a:stCxn id="243" idx="3"/>
          </p:cNvCxnSpPr>
          <p:nvPr/>
        </p:nvCxnSpPr>
        <p:spPr>
          <a:xfrm>
            <a:off x="8273375" y="2787600"/>
            <a:ext cx="248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Use cases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512075" y="23826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04</a:t>
            </a: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119975" y="3797475"/>
            <a:ext cx="51714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Description: replace the old data of the patient for new one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Precondition: sorting medic must have logged in and a patient must have been selected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Standard Scenario: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1. App shows patient selected menu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2. Sorting medic selects update option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3. Sorting medic changes patient data or presses enter if there is a field we don’t want changed.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4. App asks if we want to change the illness severity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5. If yes, app shows the illnesses the patient has and asks for the illness we want updated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                                                6. Sorting medic enters new severity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                                                             Postcondition: patient data updated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512075" y="2925363"/>
            <a:ext cx="3020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963"/>
                </a:solidFill>
                <a:latin typeface="Quicksand"/>
                <a:ea typeface="Quicksand"/>
                <a:cs typeface="Quicksand"/>
                <a:sym typeface="Quicksand"/>
              </a:rPr>
              <a:t>Update patient</a:t>
            </a:r>
            <a:endParaRPr sz="2400" b="1">
              <a:solidFill>
                <a:srgbClr val="42496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5181275" y="3797475"/>
            <a:ext cx="54807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Description: Once the patient data is on the app, the sorting medic selects the option to search for a hospital according to the patient data (illness) and the availability of the hospital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Precondition: the sorting medic must have logged in and the patient must have been selected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Standard Scenario: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1.app shows the  list of illnesses of the patient and asks for the id of the illness we want to treat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2. sorting medic inputs the id of the illness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3. app checks doctors that treats that illness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4. app checks which  machine  treats that illness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5.app matches the machine and doctor to search for a hospital that has both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6.app checks for the availability of the hospital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7..app shows a hospital with the conditions required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Postcondition: the app has assigned a hospital to the patient</a:t>
            </a: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5291225" y="3002275"/>
            <a:ext cx="48384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963"/>
                </a:solidFill>
                <a:latin typeface="Quicksand"/>
                <a:ea typeface="Quicksand"/>
                <a:cs typeface="Quicksand"/>
                <a:sym typeface="Quicksand"/>
              </a:rPr>
              <a:t>Start search for hospital</a:t>
            </a:r>
            <a:endParaRPr sz="2400" b="1">
              <a:solidFill>
                <a:srgbClr val="42496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5181350" y="23651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05</a:t>
            </a: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7147475" y="23826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9" name="Google Shape;259;p29"/>
          <p:cNvCxnSpPr>
            <a:stCxn id="252" idx="3"/>
            <a:endCxn id="257" idx="1"/>
          </p:cNvCxnSpPr>
          <p:nvPr/>
        </p:nvCxnSpPr>
        <p:spPr>
          <a:xfrm rot="10800000" flipH="1">
            <a:off x="1637975" y="2770200"/>
            <a:ext cx="3543300" cy="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9"/>
          <p:cNvCxnSpPr>
            <a:stCxn id="257" idx="3"/>
          </p:cNvCxnSpPr>
          <p:nvPr/>
        </p:nvCxnSpPr>
        <p:spPr>
          <a:xfrm rot="10800000" flipH="1">
            <a:off x="6307250" y="2762900"/>
            <a:ext cx="4312200" cy="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Use cases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666425" y="2133175"/>
            <a:ext cx="93474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 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 a patient                     </a:t>
            </a: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 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  a hospital XML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Update a doctor                   </a:t>
            </a: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 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Show patient data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Delete a doctor                     </a:t>
            </a: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8 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Show a doctor data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4 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Show Hospitals                     </a:t>
            </a: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 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Look for illness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 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 a patient XML          </a:t>
            </a:r>
            <a:r>
              <a:rPr lang="en" sz="3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10 </a:t>
            </a:r>
            <a:r>
              <a:rPr lang="en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Update illness severity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 Video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subTitle" idx="1"/>
          </p:nvPr>
        </p:nvSpPr>
        <p:spPr>
          <a:xfrm>
            <a:off x="512075" y="3829725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Update doctor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Delete doctor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Register patient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Show info patient and doctor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Search hospital for patient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Show hospitals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subTitle" idx="4"/>
          </p:nvPr>
        </p:nvSpPr>
        <p:spPr>
          <a:xfrm>
            <a:off x="512075" y="33753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Demonstration: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517950" y="1496325"/>
            <a:ext cx="965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75" name="Google Shape;275;p31"/>
          <p:cNvGrpSpPr/>
          <p:nvPr/>
        </p:nvGrpSpPr>
        <p:grpSpPr>
          <a:xfrm>
            <a:off x="1382421" y="2008505"/>
            <a:ext cx="1280012" cy="1308524"/>
            <a:chOff x="5756399" y="2434456"/>
            <a:chExt cx="367925" cy="367161"/>
          </a:xfrm>
        </p:grpSpPr>
        <p:sp>
          <p:nvSpPr>
            <p:cNvPr id="276" name="Google Shape;276;p31"/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3" name="Google Shape;283;p31" title="eclipse-workspace - HospitalManagement_src_HospitalManagement_ui_Menu.java - Eclipse IDE 2023-05-17 22-35-5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800" y="312850"/>
            <a:ext cx="4083275" cy="30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 title="eclipse-workspace - HospitalManagement_src_HospitalManagement_ui_Menu.java - Eclipse IDE 2023-05-17 22-52-52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800" y="4010925"/>
            <a:ext cx="4083275" cy="306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subTitle" idx="2"/>
          </p:nvPr>
        </p:nvSpPr>
        <p:spPr>
          <a:xfrm>
            <a:off x="3835700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subTitle" idx="5"/>
          </p:nvPr>
        </p:nvSpPr>
        <p:spPr>
          <a:xfrm>
            <a:off x="383570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hospital function </a:t>
            </a:r>
            <a:endParaRPr/>
          </a:p>
        </p:txBody>
      </p:sp>
      <p:pic>
        <p:nvPicPr>
          <p:cNvPr id="292" name="Google Shape;292;p32" title="ECLIPSE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488" y="1656966"/>
            <a:ext cx="6905275" cy="51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452650" y="861450"/>
            <a:ext cx="7285500" cy="3374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/>
              <a:t>Thank you for your attention!</a:t>
            </a:r>
            <a:endParaRPr sz="9100"/>
          </a:p>
        </p:txBody>
      </p:sp>
      <p:grpSp>
        <p:nvGrpSpPr>
          <p:cNvPr id="298" name="Google Shape;298;p33"/>
          <p:cNvGrpSpPr/>
          <p:nvPr/>
        </p:nvGrpSpPr>
        <p:grpSpPr>
          <a:xfrm rot="578833">
            <a:off x="7738117" y="2860363"/>
            <a:ext cx="1046763" cy="1233293"/>
            <a:chOff x="8010427" y="3348503"/>
            <a:chExt cx="278795" cy="351615"/>
          </a:xfrm>
        </p:grpSpPr>
        <p:sp>
          <p:nvSpPr>
            <p:cNvPr id="299" name="Google Shape;299;p33"/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3"/>
          <p:cNvGrpSpPr/>
          <p:nvPr/>
        </p:nvGrpSpPr>
        <p:grpSpPr>
          <a:xfrm rot="-1253444">
            <a:off x="5901876" y="5414837"/>
            <a:ext cx="946202" cy="979712"/>
            <a:chOff x="6649231" y="1500021"/>
            <a:chExt cx="390287" cy="367065"/>
          </a:xfrm>
        </p:grpSpPr>
        <p:sp>
          <p:nvSpPr>
            <p:cNvPr id="304" name="Google Shape;304;p33"/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8165250" y="5278326"/>
            <a:ext cx="1025665" cy="996952"/>
            <a:chOff x="5756399" y="2434456"/>
            <a:chExt cx="367925" cy="367161"/>
          </a:xfrm>
        </p:grpSpPr>
        <p:sp>
          <p:nvSpPr>
            <p:cNvPr id="317" name="Google Shape;317;p33"/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2"/>
          </p:nvPr>
        </p:nvSpPr>
        <p:spPr>
          <a:xfrm>
            <a:off x="1630950" y="2850775"/>
            <a:ext cx="3542400" cy="1489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"/>
              <a:t>ER Diagram and UML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6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 idx="7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 idx="8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title" idx="9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117491" y="5654232"/>
            <a:ext cx="1464631" cy="1100597"/>
            <a:chOff x="3402541" y="2335632"/>
            <a:chExt cx="1464631" cy="1100597"/>
          </a:xfrm>
        </p:grpSpPr>
        <p:sp>
          <p:nvSpPr>
            <p:cNvPr id="171" name="Google Shape;171;p20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0"/>
          <p:cNvSpPr txBox="1">
            <a:spLocks noGrp="1"/>
          </p:cNvSpPr>
          <p:nvPr>
            <p:ph type="title" idx="9"/>
          </p:nvPr>
        </p:nvSpPr>
        <p:spPr>
          <a:xfrm>
            <a:off x="5507663" y="3702643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6558443" y="3346250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Due to long waiting times to treat rare diseases.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Low understanding of these diseases.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Main idea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2"/>
          </p:nvPr>
        </p:nvSpPr>
        <p:spPr>
          <a:xfrm>
            <a:off x="512075" y="4206313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Designed for sorting medics to sort, register and deliver patients and to organize doctor.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350" y="2214925"/>
            <a:ext cx="5022376" cy="33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Functionality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/>
              <a:t>Log in.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/>
              <a:t>Sorting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/>
              <a:t>Register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/>
              <a:t>Update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/>
              <a:t>Delete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/>
              <a:t>Search for hospitals</a:t>
            </a:r>
            <a:endParaRPr/>
          </a:p>
        </p:txBody>
      </p:sp>
      <p:sp>
        <p:nvSpPr>
          <p:cNvPr id="201" name="Google Shape;201;p22"/>
          <p:cNvSpPr>
            <a:spLocks noGrp="1"/>
          </p:cNvSpPr>
          <p:nvPr>
            <p:ph type="pic" idx="3"/>
          </p:nvPr>
        </p:nvSpPr>
        <p:spPr>
          <a:xfrm>
            <a:off x="6184000" y="1946450"/>
            <a:ext cx="3306300" cy="4291800"/>
          </a:xfrm>
          <a:prstGeom prst="roundRect">
            <a:avLst>
              <a:gd name="adj" fmla="val 16667"/>
            </a:avLst>
          </a:prstGeom>
        </p:spPr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000" y="1841075"/>
            <a:ext cx="4767551" cy="450255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ER Diagram and UML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125" y="1495800"/>
            <a:ext cx="5882712" cy="57594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046250" y="431825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50" y="0"/>
            <a:ext cx="8541501" cy="74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l="6006" r="53975" b="70506"/>
          <a:stretch/>
        </p:blipFill>
        <p:spPr>
          <a:xfrm>
            <a:off x="704250" y="952925"/>
            <a:ext cx="9283502" cy="60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t="31214" r="1526"/>
          <a:stretch/>
        </p:blipFill>
        <p:spPr>
          <a:xfrm>
            <a:off x="163250" y="895825"/>
            <a:ext cx="10365476" cy="576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l="44612" r="31452" b="69445"/>
          <a:stretch/>
        </p:blipFill>
        <p:spPr>
          <a:xfrm>
            <a:off x="2422175" y="1129550"/>
            <a:ext cx="5680701" cy="53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organize a text? by Slidesgo">
  <a:themeElements>
    <a:clrScheme name="Simple Light">
      <a:dk1>
        <a:srgbClr val="424963"/>
      </a:dk1>
      <a:lt1>
        <a:srgbClr val="FCF8EB"/>
      </a:lt1>
      <a:dk2>
        <a:srgbClr val="8FA9C0"/>
      </a:dk2>
      <a:lt2>
        <a:srgbClr val="AFC59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9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Personalizado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Bebas Neue</vt:lpstr>
      <vt:lpstr>Arial</vt:lpstr>
      <vt:lpstr>Archivo</vt:lpstr>
      <vt:lpstr>Quicksand</vt:lpstr>
      <vt:lpstr>How to organize a text? by Slidesgo</vt:lpstr>
      <vt:lpstr>Hospital management for rare diseases</vt:lpstr>
      <vt:lpstr>Index</vt:lpstr>
      <vt:lpstr>01. Main idea</vt:lpstr>
      <vt:lpstr>02. Functionality</vt:lpstr>
      <vt:lpstr>03. ER Diagram and UML</vt:lpstr>
      <vt:lpstr>UML</vt:lpstr>
      <vt:lpstr>Presentación de PowerPoint</vt:lpstr>
      <vt:lpstr>Presentación de PowerPoint</vt:lpstr>
      <vt:lpstr>Presentación de PowerPoint</vt:lpstr>
      <vt:lpstr>04. Use cases</vt:lpstr>
      <vt:lpstr>04. Use cases</vt:lpstr>
      <vt:lpstr>04. Use cases</vt:lpstr>
      <vt:lpstr>05. Video</vt:lpstr>
      <vt:lpstr>Search hospital function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for rare diseases</dc:title>
  <dc:creator>Marty Galán</dc:creator>
  <cp:lastModifiedBy>Martina Galán Ingelmo</cp:lastModifiedBy>
  <cp:revision>1</cp:revision>
  <dcterms:modified xsi:type="dcterms:W3CDTF">2023-05-18T16:35:37Z</dcterms:modified>
</cp:coreProperties>
</file>