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8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8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3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6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7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0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3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6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5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8705B-48C1-4CC2-90DE-1CFAD1C94C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7789" b="15972"/>
          <a:stretch/>
        </p:blipFill>
        <p:spPr>
          <a:xfrm>
            <a:off x="20" y="-180965"/>
            <a:ext cx="12191980" cy="6856614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3C5462D5-AF3F-4A23-8453-1E2D84E64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nb-NO" sz="5200" dirty="0">
                <a:solidFill>
                  <a:srgbClr val="FFFFFF"/>
                </a:solidFill>
              </a:rPr>
              <a:t>Food </a:t>
            </a:r>
            <a:r>
              <a:rPr lang="nb-NO" sz="5200" dirty="0" err="1">
                <a:solidFill>
                  <a:srgbClr val="FFFFFF"/>
                </a:solidFill>
              </a:rPr>
              <a:t>classification</a:t>
            </a:r>
            <a:r>
              <a:rPr lang="nb-NO" sz="5200" dirty="0">
                <a:solidFill>
                  <a:srgbClr val="FFFFFF"/>
                </a:solidFill>
              </a:rPr>
              <a:t> </a:t>
            </a:r>
            <a:r>
              <a:rPr lang="nb-NO" sz="5200" dirty="0" err="1">
                <a:solidFill>
                  <a:srgbClr val="FFFFFF"/>
                </a:solidFill>
              </a:rPr>
              <a:t>vegetables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76A35B7-AB65-4877-9452-4B288CF36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nb-NO" sz="1500">
                <a:solidFill>
                  <a:srgbClr val="FFFFFF"/>
                </a:solidFill>
              </a:rPr>
              <a:t>Computer Vision</a:t>
            </a:r>
          </a:p>
          <a:p>
            <a:pPr algn="l">
              <a:lnSpc>
                <a:spcPct val="100000"/>
              </a:lnSpc>
            </a:pPr>
            <a:r>
              <a:rPr lang="nb-NO" sz="1500">
                <a:solidFill>
                  <a:srgbClr val="FFFFFF"/>
                </a:solidFill>
              </a:rPr>
              <a:t>Group 2 </a:t>
            </a:r>
          </a:p>
          <a:p>
            <a:pPr algn="l">
              <a:lnSpc>
                <a:spcPct val="100000"/>
              </a:lnSpc>
            </a:pPr>
            <a:r>
              <a:rPr lang="nb-NO" sz="1500">
                <a:solidFill>
                  <a:srgbClr val="FFFFFF"/>
                </a:solidFill>
              </a:rPr>
              <a:t>Karin Pettersen, Aleksander Aaboen, Sander Island Tormod Müller and Martin Iversen</a:t>
            </a:r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3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B2B061-2DCC-4291-899E-C6FF2B1B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Structure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1E54025-952B-4554-AA03-9118EAA72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food</a:t>
            </a:r>
            <a:r>
              <a:rPr lang="nb-NO" dirty="0"/>
              <a:t> </a:t>
            </a:r>
            <a:r>
              <a:rPr lang="nb-NO" dirty="0" err="1"/>
              <a:t>classification</a:t>
            </a:r>
            <a:r>
              <a:rPr lang="nb-NO" dirty="0"/>
              <a:t> </a:t>
            </a:r>
          </a:p>
          <a:p>
            <a:r>
              <a:rPr lang="nb-NO" dirty="0" err="1"/>
              <a:t>Approach</a:t>
            </a:r>
            <a:r>
              <a:rPr lang="nb-NO" dirty="0"/>
              <a:t> </a:t>
            </a:r>
          </a:p>
          <a:p>
            <a:r>
              <a:rPr lang="nb-NO" dirty="0" err="1"/>
              <a:t>Results</a:t>
            </a:r>
            <a:endParaRPr lang="nb-NO" dirty="0"/>
          </a:p>
          <a:p>
            <a:r>
              <a:rPr lang="nb-NO" dirty="0" err="1"/>
              <a:t>Shortcomings</a:t>
            </a:r>
            <a:r>
              <a:rPr lang="nb-NO" dirty="0"/>
              <a:t> </a:t>
            </a:r>
          </a:p>
          <a:p>
            <a:r>
              <a:rPr lang="nb-NO" dirty="0" err="1"/>
              <a:t>Conclusion</a:t>
            </a:r>
            <a:r>
              <a:rPr lang="nb-NO" dirty="0"/>
              <a:t> </a:t>
            </a:r>
          </a:p>
          <a:p>
            <a:r>
              <a:rPr lang="nb-NO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1305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C88A63-7503-4856-9014-69576C69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Project </a:t>
            </a:r>
            <a:r>
              <a:rPr lang="nb-NO" dirty="0" err="1"/>
              <a:t>topic</a:t>
            </a:r>
            <a:r>
              <a:rPr lang="nb-NO" dirty="0"/>
              <a:t> 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30889A-6E97-4DFF-A586-2BADC079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CGI </a:t>
            </a:r>
            <a:r>
              <a:rPr lang="nb-NO" dirty="0" err="1"/>
              <a:t>technology</a:t>
            </a:r>
            <a:r>
              <a:rPr lang="nb-NO" dirty="0"/>
              <a:t>, </a:t>
            </a:r>
            <a:r>
              <a:rPr lang="nb-NO" dirty="0" err="1"/>
              <a:t>Medicine</a:t>
            </a:r>
            <a:endParaRPr lang="nb-NO" dirty="0"/>
          </a:p>
          <a:p>
            <a:r>
              <a:rPr lang="nb-NO" dirty="0"/>
              <a:t>Straight forward </a:t>
            </a:r>
            <a:r>
              <a:rPr lang="nb-NO" dirty="0" err="1"/>
              <a:t>topic</a:t>
            </a:r>
            <a:endParaRPr lang="nb-NO" dirty="0"/>
          </a:p>
          <a:p>
            <a:r>
              <a:rPr lang="nb-NO" dirty="0"/>
              <a:t>The right </a:t>
            </a: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complexity</a:t>
            </a:r>
            <a:r>
              <a:rPr lang="nb-NO" dirty="0"/>
              <a:t> 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74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7B85308-A80E-45E4-A854-72B22FC1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Approach</a:t>
            </a:r>
            <a:r>
              <a:rPr lang="nb-NO" dirty="0"/>
              <a:t> 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1A585C6-3F24-4EE0-ABFA-EB569AA48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3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DD5153-1ABF-49AF-8B3A-501B212B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Results</a:t>
            </a:r>
            <a:r>
              <a:rPr lang="nb-NO" dirty="0"/>
              <a:t> 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D0844E-EB63-4A12-A23A-7F597BFD4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9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57B309-80ED-4333-8D32-1045C896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Shortcomings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2F06DEA-2B51-4D26-987F-509902D4C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6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CDFABF-CCF1-4CC6-A5FA-A9BF83FB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Conclusion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96903A4-CFBD-44E4-BC97-09F49BDA9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F79324-265D-4D30-98D7-0F17FE42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Sources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E6F592-5C4D-4B67-9C07-85D685B56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3273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LeftStep">
      <a:dk1>
        <a:srgbClr val="000000"/>
      </a:dk1>
      <a:lt1>
        <a:srgbClr val="FFFFFF"/>
      </a:lt1>
      <a:dk2>
        <a:srgbClr val="212F1B"/>
      </a:dk2>
      <a:lt2>
        <a:srgbClr val="F3F0F2"/>
      </a:lt2>
      <a:accent1>
        <a:srgbClr val="22B75D"/>
      </a:accent1>
      <a:accent2>
        <a:srgbClr val="19BA16"/>
      </a:accent2>
      <a:accent3>
        <a:srgbClr val="62B521"/>
      </a:accent3>
      <a:accent4>
        <a:srgbClr val="94AB14"/>
      </a:accent4>
      <a:accent5>
        <a:srgbClr val="C69A25"/>
      </a:accent5>
      <a:accent6>
        <a:srgbClr val="D35319"/>
      </a:accent6>
      <a:hlink>
        <a:srgbClr val="C14690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Sabon Next LT</vt:lpstr>
      <vt:lpstr>DappledVTI</vt:lpstr>
      <vt:lpstr>Food classification vegetables</vt:lpstr>
      <vt:lpstr>Structure</vt:lpstr>
      <vt:lpstr>Project topic </vt:lpstr>
      <vt:lpstr>Approach </vt:lpstr>
      <vt:lpstr>Results </vt:lpstr>
      <vt:lpstr>Shortcomings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classification vegetables</dc:title>
  <dc:creator>Martin Iversen</dc:creator>
  <cp:lastModifiedBy>Martin Iversen</cp:lastModifiedBy>
  <cp:revision>3</cp:revision>
  <dcterms:created xsi:type="dcterms:W3CDTF">2021-04-20T07:33:18Z</dcterms:created>
  <dcterms:modified xsi:type="dcterms:W3CDTF">2021-04-20T08:12:58Z</dcterms:modified>
</cp:coreProperties>
</file>