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9" r:id="rId12"/>
    <p:sldId id="264" r:id="rId13"/>
    <p:sldId id="265" r:id="rId14"/>
    <p:sldId id="263"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977AA-33FA-3F85-56F7-4B0C2210109E}" v="10" dt="2022-06-07T09:37:29.328"/>
    <p1510:client id="{2985FBFA-0B91-28FF-F0D5-4DAE3DC97D03}" v="1" dt="2022-06-07T19:39:03.545"/>
    <p1510:client id="{75AAE452-9C36-1E40-8450-1D3D108C456B}" v="2922" dt="2022-06-07T18:26:38.056"/>
    <p1510:client id="{7D66BFBE-A56A-4854-BBEB-97A941FAF25D}" v="389" dt="2022-06-07T18:45:31.216"/>
    <p1510:client id="{ED96A8A8-E9E1-1243-8128-A5CBCCC81F3C}" v="1602" dt="2022-06-07T18:12:19.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256" autoAdjust="0"/>
  </p:normalViewPr>
  <p:slideViewPr>
    <p:cSldViewPr snapToGrid="0">
      <p:cViewPr>
        <p:scale>
          <a:sx n="81" d="100"/>
          <a:sy n="81" d="100"/>
        </p:scale>
        <p:origin x="725" y="-14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rmod Mork Müller" userId="fd74e140-f3f8-419d-8c1b-31b293fa8fa9" providerId="ADAL" clId="{75AAE452-9C36-1E40-8450-1D3D108C456B}"/>
    <pc:docChg chg="undo custSel modSld">
      <pc:chgData name="Tormod Mork Müller" userId="fd74e140-f3f8-419d-8c1b-31b293fa8fa9" providerId="ADAL" clId="{75AAE452-9C36-1E40-8450-1D3D108C456B}" dt="2022-06-07T06:49:53.502" v="3736" actId="20577"/>
      <pc:docMkLst>
        <pc:docMk/>
      </pc:docMkLst>
      <pc:sldChg chg="modNotesTx">
        <pc:chgData name="Tormod Mork Müller" userId="fd74e140-f3f8-419d-8c1b-31b293fa8fa9" providerId="ADAL" clId="{75AAE452-9C36-1E40-8450-1D3D108C456B}" dt="2022-06-07T06:22:00.923" v="3467" actId="20577"/>
        <pc:sldMkLst>
          <pc:docMk/>
          <pc:sldMk cId="1663483800" sldId="256"/>
        </pc:sldMkLst>
      </pc:sldChg>
      <pc:sldChg chg="modSp mod">
        <pc:chgData name="Tormod Mork Müller" userId="fd74e140-f3f8-419d-8c1b-31b293fa8fa9" providerId="ADAL" clId="{75AAE452-9C36-1E40-8450-1D3D108C456B}" dt="2022-05-31T10:22:42.679" v="14" actId="20577"/>
        <pc:sldMkLst>
          <pc:docMk/>
          <pc:sldMk cId="1618492859" sldId="257"/>
        </pc:sldMkLst>
        <pc:spChg chg="mod">
          <ac:chgData name="Tormod Mork Müller" userId="fd74e140-f3f8-419d-8c1b-31b293fa8fa9" providerId="ADAL" clId="{75AAE452-9C36-1E40-8450-1D3D108C456B}" dt="2022-05-31T10:22:42.679" v="14" actId="20577"/>
          <ac:spMkLst>
            <pc:docMk/>
            <pc:sldMk cId="1618492859" sldId="257"/>
            <ac:spMk id="3" creationId="{6CBB34F9-EB99-DF49-844C-67F22BD226CD}"/>
          </ac:spMkLst>
        </pc:spChg>
      </pc:sldChg>
      <pc:sldChg chg="addSp delSp modSp mod setBg modNotesTx">
        <pc:chgData name="Tormod Mork Müller" userId="fd74e140-f3f8-419d-8c1b-31b293fa8fa9" providerId="ADAL" clId="{75AAE452-9C36-1E40-8450-1D3D108C456B}" dt="2022-06-07T06:23:31.208" v="3484" actId="20577"/>
        <pc:sldMkLst>
          <pc:docMk/>
          <pc:sldMk cId="1528548213" sldId="259"/>
        </pc:sldMkLst>
        <pc:spChg chg="mod">
          <ac:chgData name="Tormod Mork Müller" userId="fd74e140-f3f8-419d-8c1b-31b293fa8fa9" providerId="ADAL" clId="{75AAE452-9C36-1E40-8450-1D3D108C456B}" dt="2022-05-31T13:54:09.755" v="598" actId="113"/>
          <ac:spMkLst>
            <pc:docMk/>
            <pc:sldMk cId="1528548213" sldId="259"/>
            <ac:spMk id="2" creationId="{6CFAB668-F827-4AE5-897F-7850F8E2F2A2}"/>
          </ac:spMkLst>
        </pc:spChg>
        <pc:spChg chg="mod">
          <ac:chgData name="Tormod Mork Müller" userId="fd74e140-f3f8-419d-8c1b-31b293fa8fa9" providerId="ADAL" clId="{75AAE452-9C36-1E40-8450-1D3D108C456B}" dt="2022-06-06T11:39:28.666" v="3277" actId="27636"/>
          <ac:spMkLst>
            <pc:docMk/>
            <pc:sldMk cId="1528548213" sldId="259"/>
            <ac:spMk id="3" creationId="{FD8CF85C-A24A-7655-E6BD-7F869C4D2E84}"/>
          </ac:spMkLst>
        </pc:spChg>
        <pc:spChg chg="add del">
          <ac:chgData name="Tormod Mork Müller" userId="fd74e140-f3f8-419d-8c1b-31b293fa8fa9" providerId="ADAL" clId="{75AAE452-9C36-1E40-8450-1D3D108C456B}" dt="2022-05-31T13:49:42.358" v="444" actId="26606"/>
          <ac:spMkLst>
            <pc:docMk/>
            <pc:sldMk cId="1528548213" sldId="259"/>
            <ac:spMk id="71" creationId="{3CD9DF72-87A3-404E-A828-84CBF11A8303}"/>
          </ac:spMkLst>
        </pc:spChg>
        <pc:spChg chg="add del">
          <ac:chgData name="Tormod Mork Müller" userId="fd74e140-f3f8-419d-8c1b-31b293fa8fa9" providerId="ADAL" clId="{75AAE452-9C36-1E40-8450-1D3D108C456B}" dt="2022-05-31T13:50:16.427" v="449" actId="26606"/>
          <ac:spMkLst>
            <pc:docMk/>
            <pc:sldMk cId="1528548213" sldId="259"/>
            <ac:spMk id="74" creationId="{8181FC64-B306-4821-98E2-780662EFC486}"/>
          </ac:spMkLst>
        </pc:spChg>
        <pc:spChg chg="add del">
          <ac:chgData name="Tormod Mork Müller" userId="fd74e140-f3f8-419d-8c1b-31b293fa8fa9" providerId="ADAL" clId="{75AAE452-9C36-1E40-8450-1D3D108C456B}" dt="2022-05-31T13:50:16.427" v="449" actId="26606"/>
          <ac:spMkLst>
            <pc:docMk/>
            <pc:sldMk cId="1528548213" sldId="259"/>
            <ac:spMk id="76" creationId="{5871FC61-DD4E-47D4-81FD-8A7E7D12B371}"/>
          </ac:spMkLst>
        </pc:spChg>
        <pc:spChg chg="add del">
          <ac:chgData name="Tormod Mork Müller" userId="fd74e140-f3f8-419d-8c1b-31b293fa8fa9" providerId="ADAL" clId="{75AAE452-9C36-1E40-8450-1D3D108C456B}" dt="2022-05-31T13:50:16.427" v="449" actId="26606"/>
          <ac:spMkLst>
            <pc:docMk/>
            <pc:sldMk cId="1528548213" sldId="259"/>
            <ac:spMk id="78" creationId="{F9EC3F91-A75C-4F74-867E-E4C28C13546B}"/>
          </ac:spMkLst>
        </pc:spChg>
        <pc:spChg chg="add del">
          <ac:chgData name="Tormod Mork Müller" userId="fd74e140-f3f8-419d-8c1b-31b293fa8fa9" providerId="ADAL" clId="{75AAE452-9C36-1E40-8450-1D3D108C456B}" dt="2022-05-31T13:50:16.427" v="449" actId="26606"/>
          <ac:spMkLst>
            <pc:docMk/>
            <pc:sldMk cId="1528548213" sldId="259"/>
            <ac:spMk id="80" creationId="{829A1E2C-5AC8-40FC-99E9-832069D39792}"/>
          </ac:spMkLst>
        </pc:spChg>
        <pc:spChg chg="add del">
          <ac:chgData name="Tormod Mork Müller" userId="fd74e140-f3f8-419d-8c1b-31b293fa8fa9" providerId="ADAL" clId="{75AAE452-9C36-1E40-8450-1D3D108C456B}" dt="2022-05-31T13:50:17.367" v="452" actId="26606"/>
          <ac:spMkLst>
            <pc:docMk/>
            <pc:sldMk cId="1528548213" sldId="259"/>
            <ac:spMk id="1028" creationId="{04812C46-200A-4DEB-A05E-3ED6C68C2387}"/>
          </ac:spMkLst>
        </pc:spChg>
        <pc:spChg chg="add del">
          <ac:chgData name="Tormod Mork Müller" userId="fd74e140-f3f8-419d-8c1b-31b293fa8fa9" providerId="ADAL" clId="{75AAE452-9C36-1E40-8450-1D3D108C456B}" dt="2022-05-31T13:50:17.367" v="452" actId="26606"/>
          <ac:spMkLst>
            <pc:docMk/>
            <pc:sldMk cId="1528548213" sldId="259"/>
            <ac:spMk id="1029" creationId="{D1EA859B-E555-4109-94F3-6700E046E008}"/>
          </ac:spMkLst>
        </pc:spChg>
        <pc:spChg chg="add del">
          <ac:chgData name="Tormod Mork Müller" userId="fd74e140-f3f8-419d-8c1b-31b293fa8fa9" providerId="ADAL" clId="{75AAE452-9C36-1E40-8450-1D3D108C456B}" dt="2022-05-31T13:50:17.358" v="451" actId="26606"/>
          <ac:spMkLst>
            <pc:docMk/>
            <pc:sldMk cId="1528548213" sldId="259"/>
            <ac:spMk id="1031" creationId="{3AFE8227-C443-417B-BA91-520EB1EF4559}"/>
          </ac:spMkLst>
        </pc:spChg>
        <pc:spChg chg="add del">
          <ac:chgData name="Tormod Mork Müller" userId="fd74e140-f3f8-419d-8c1b-31b293fa8fa9" providerId="ADAL" clId="{75AAE452-9C36-1E40-8450-1D3D108C456B}" dt="2022-05-31T13:50:17.358" v="451" actId="26606"/>
          <ac:spMkLst>
            <pc:docMk/>
            <pc:sldMk cId="1528548213" sldId="259"/>
            <ac:spMk id="1032" creationId="{907741FC-B544-4A6E-B831-6789D042333D}"/>
          </ac:spMkLst>
        </pc:spChg>
        <pc:spChg chg="add del">
          <ac:chgData name="Tormod Mork Müller" userId="fd74e140-f3f8-419d-8c1b-31b293fa8fa9" providerId="ADAL" clId="{75AAE452-9C36-1E40-8450-1D3D108C456B}" dt="2022-05-31T13:50:17.358" v="451" actId="26606"/>
          <ac:spMkLst>
            <pc:docMk/>
            <pc:sldMk cId="1528548213" sldId="259"/>
            <ac:spMk id="1033" creationId="{3F0BE7ED-7814-4273-B18A-F26CC0380380}"/>
          </ac:spMkLst>
        </pc:spChg>
        <pc:spChg chg="add">
          <ac:chgData name="Tormod Mork Müller" userId="fd74e140-f3f8-419d-8c1b-31b293fa8fa9" providerId="ADAL" clId="{75AAE452-9C36-1E40-8450-1D3D108C456B}" dt="2022-05-31T13:50:17.367" v="452" actId="26606"/>
          <ac:spMkLst>
            <pc:docMk/>
            <pc:sldMk cId="1528548213" sldId="259"/>
            <ac:spMk id="1035" creationId="{8181FC64-B306-4821-98E2-780662EFC486}"/>
          </ac:spMkLst>
        </pc:spChg>
        <pc:spChg chg="add">
          <ac:chgData name="Tormod Mork Müller" userId="fd74e140-f3f8-419d-8c1b-31b293fa8fa9" providerId="ADAL" clId="{75AAE452-9C36-1E40-8450-1D3D108C456B}" dt="2022-05-31T13:50:17.367" v="452" actId="26606"/>
          <ac:spMkLst>
            <pc:docMk/>
            <pc:sldMk cId="1528548213" sldId="259"/>
            <ac:spMk id="1036" creationId="{5871FC61-DD4E-47D4-81FD-8A7E7D12B371}"/>
          </ac:spMkLst>
        </pc:spChg>
        <pc:spChg chg="add">
          <ac:chgData name="Tormod Mork Müller" userId="fd74e140-f3f8-419d-8c1b-31b293fa8fa9" providerId="ADAL" clId="{75AAE452-9C36-1E40-8450-1D3D108C456B}" dt="2022-05-31T13:50:17.367" v="452" actId="26606"/>
          <ac:spMkLst>
            <pc:docMk/>
            <pc:sldMk cId="1528548213" sldId="259"/>
            <ac:spMk id="1037" creationId="{F9EC3F91-A75C-4F74-867E-E4C28C13546B}"/>
          </ac:spMkLst>
        </pc:spChg>
        <pc:spChg chg="add">
          <ac:chgData name="Tormod Mork Müller" userId="fd74e140-f3f8-419d-8c1b-31b293fa8fa9" providerId="ADAL" clId="{75AAE452-9C36-1E40-8450-1D3D108C456B}" dt="2022-05-31T13:50:17.367" v="452" actId="26606"/>
          <ac:spMkLst>
            <pc:docMk/>
            <pc:sldMk cId="1528548213" sldId="259"/>
            <ac:spMk id="1038" creationId="{829A1E2C-5AC8-40FC-99E9-832069D39792}"/>
          </ac:spMkLst>
        </pc:spChg>
        <pc:picChg chg="add mod ord">
          <ac:chgData name="Tormod Mork Müller" userId="fd74e140-f3f8-419d-8c1b-31b293fa8fa9" providerId="ADAL" clId="{75AAE452-9C36-1E40-8450-1D3D108C456B}" dt="2022-05-31T13:54:07.334" v="597" actId="1076"/>
          <ac:picMkLst>
            <pc:docMk/>
            <pc:sldMk cId="1528548213" sldId="259"/>
            <ac:picMk id="1026" creationId="{79B4F977-8E09-1AFB-FFCA-5A6E878119C9}"/>
          </ac:picMkLst>
        </pc:picChg>
        <pc:cxnChg chg="add del">
          <ac:chgData name="Tormod Mork Müller" userId="fd74e140-f3f8-419d-8c1b-31b293fa8fa9" providerId="ADAL" clId="{75AAE452-9C36-1E40-8450-1D3D108C456B}" dt="2022-05-31T13:49:42.358" v="444" actId="26606"/>
          <ac:cxnSpMkLst>
            <pc:docMk/>
            <pc:sldMk cId="1528548213" sldId="259"/>
            <ac:cxnSpMk id="73" creationId="{20E3A342-4D61-4E3F-AF90-1AB42AEB96CC}"/>
          </ac:cxnSpMkLst>
        </pc:cxnChg>
      </pc:sldChg>
      <pc:sldChg chg="addSp modSp mod setBg modNotesTx">
        <pc:chgData name="Tormod Mork Müller" userId="fd74e140-f3f8-419d-8c1b-31b293fa8fa9" providerId="ADAL" clId="{75AAE452-9C36-1E40-8450-1D3D108C456B}" dt="2022-06-07T06:26:03.225" v="3527" actId="20577"/>
        <pc:sldMkLst>
          <pc:docMk/>
          <pc:sldMk cId="3221483623" sldId="261"/>
        </pc:sldMkLst>
        <pc:spChg chg="mod">
          <ac:chgData name="Tormod Mork Müller" userId="fd74e140-f3f8-419d-8c1b-31b293fa8fa9" providerId="ADAL" clId="{75AAE452-9C36-1E40-8450-1D3D108C456B}" dt="2022-05-31T14:18:11.921" v="981" actId="26606"/>
          <ac:spMkLst>
            <pc:docMk/>
            <pc:sldMk cId="3221483623" sldId="261"/>
            <ac:spMk id="2" creationId="{DB143128-EB0F-973E-9D45-4A67C4248355}"/>
          </ac:spMkLst>
        </pc:spChg>
        <pc:spChg chg="mod ord">
          <ac:chgData name="Tormod Mork Müller" userId="fd74e140-f3f8-419d-8c1b-31b293fa8fa9" providerId="ADAL" clId="{75AAE452-9C36-1E40-8450-1D3D108C456B}" dt="2022-05-31T14:21:16.399" v="1086" actId="20577"/>
          <ac:spMkLst>
            <pc:docMk/>
            <pc:sldMk cId="3221483623" sldId="261"/>
            <ac:spMk id="3" creationId="{9EDF0E17-AC7B-FCAD-C8A3-7E29CAD8E5FA}"/>
          </ac:spMkLst>
        </pc:spChg>
        <pc:spChg chg="add">
          <ac:chgData name="Tormod Mork Müller" userId="fd74e140-f3f8-419d-8c1b-31b293fa8fa9" providerId="ADAL" clId="{75AAE452-9C36-1E40-8450-1D3D108C456B}" dt="2022-05-31T14:18:11.921" v="981" actId="26606"/>
          <ac:spMkLst>
            <pc:docMk/>
            <pc:sldMk cId="3221483623" sldId="261"/>
            <ac:spMk id="81" creationId="{0EFD753D-6A49-46DD-9E82-AA6E2C62B461}"/>
          </ac:spMkLst>
        </pc:spChg>
        <pc:spChg chg="add">
          <ac:chgData name="Tormod Mork Müller" userId="fd74e140-f3f8-419d-8c1b-31b293fa8fa9" providerId="ADAL" clId="{75AAE452-9C36-1E40-8450-1D3D108C456B}" dt="2022-05-31T14:18:11.921" v="981" actId="26606"/>
          <ac:spMkLst>
            <pc:docMk/>
            <pc:sldMk cId="3221483623" sldId="261"/>
            <ac:spMk id="83" creationId="{138A5824-1F4A-4EE7-BC13-5BB48FC0809B}"/>
          </ac:spMkLst>
        </pc:spChg>
        <pc:picChg chg="add mod ord">
          <ac:chgData name="Tormod Mork Müller" userId="fd74e140-f3f8-419d-8c1b-31b293fa8fa9" providerId="ADAL" clId="{75AAE452-9C36-1E40-8450-1D3D108C456B}" dt="2022-05-31T14:18:29.379" v="983" actId="1076"/>
          <ac:picMkLst>
            <pc:docMk/>
            <pc:sldMk cId="3221483623" sldId="261"/>
            <ac:picMk id="2050" creationId="{56258871-7F53-A933-BAC8-68B8558B8522}"/>
          </ac:picMkLst>
        </pc:picChg>
        <pc:picChg chg="add mod">
          <ac:chgData name="Tormod Mork Müller" userId="fd74e140-f3f8-419d-8c1b-31b293fa8fa9" providerId="ADAL" clId="{75AAE452-9C36-1E40-8450-1D3D108C456B}" dt="2022-05-31T14:18:11.921" v="981" actId="26606"/>
          <ac:picMkLst>
            <pc:docMk/>
            <pc:sldMk cId="3221483623" sldId="261"/>
            <ac:picMk id="2052" creationId="{2D054F33-D2DB-FCCE-5308-43FA1F47848B}"/>
          </ac:picMkLst>
        </pc:picChg>
        <pc:picChg chg="add mod">
          <ac:chgData name="Tormod Mork Müller" userId="fd74e140-f3f8-419d-8c1b-31b293fa8fa9" providerId="ADAL" clId="{75AAE452-9C36-1E40-8450-1D3D108C456B}" dt="2022-05-31T14:18:11.921" v="981" actId="26606"/>
          <ac:picMkLst>
            <pc:docMk/>
            <pc:sldMk cId="3221483623" sldId="261"/>
            <ac:picMk id="2054" creationId="{B68A3331-145E-25FE-8CEB-093D5121327A}"/>
          </ac:picMkLst>
        </pc:picChg>
        <pc:picChg chg="add mod">
          <ac:chgData name="Tormod Mork Müller" userId="fd74e140-f3f8-419d-8c1b-31b293fa8fa9" providerId="ADAL" clId="{75AAE452-9C36-1E40-8450-1D3D108C456B}" dt="2022-05-31T14:19:38.810" v="987" actId="1076"/>
          <ac:picMkLst>
            <pc:docMk/>
            <pc:sldMk cId="3221483623" sldId="261"/>
            <ac:picMk id="2056" creationId="{398F227E-31F3-FBA6-F46A-C8D1C6E0023F}"/>
          </ac:picMkLst>
        </pc:picChg>
        <pc:picChg chg="add mod ord">
          <ac:chgData name="Tormod Mork Müller" userId="fd74e140-f3f8-419d-8c1b-31b293fa8fa9" providerId="ADAL" clId="{75AAE452-9C36-1E40-8450-1D3D108C456B}" dt="2022-05-31T14:19:43.559" v="988" actId="1076"/>
          <ac:picMkLst>
            <pc:docMk/>
            <pc:sldMk cId="3221483623" sldId="261"/>
            <ac:picMk id="2058" creationId="{7602CC12-3F6F-EF00-73F6-F7E1B5227348}"/>
          </ac:picMkLst>
        </pc:picChg>
        <pc:picChg chg="add mod ord">
          <ac:chgData name="Tormod Mork Müller" userId="fd74e140-f3f8-419d-8c1b-31b293fa8fa9" providerId="ADAL" clId="{75AAE452-9C36-1E40-8450-1D3D108C456B}" dt="2022-05-31T14:19:35.449" v="986" actId="1076"/>
          <ac:picMkLst>
            <pc:docMk/>
            <pc:sldMk cId="3221483623" sldId="261"/>
            <ac:picMk id="2060" creationId="{6F3B0E42-7342-A4FB-9412-57846595F4F0}"/>
          </ac:picMkLst>
        </pc:picChg>
      </pc:sldChg>
      <pc:sldChg chg="modNotesTx">
        <pc:chgData name="Tormod Mork Müller" userId="fd74e140-f3f8-419d-8c1b-31b293fa8fa9" providerId="ADAL" clId="{75AAE452-9C36-1E40-8450-1D3D108C456B}" dt="2022-06-06T12:08:17.841" v="3282" actId="20577"/>
        <pc:sldMkLst>
          <pc:docMk/>
          <pc:sldMk cId="3027368130" sldId="266"/>
        </pc:sldMkLst>
      </pc:sldChg>
      <pc:sldChg chg="modSp mod modNotesTx">
        <pc:chgData name="Tormod Mork Müller" userId="fd74e140-f3f8-419d-8c1b-31b293fa8fa9" providerId="ADAL" clId="{75AAE452-9C36-1E40-8450-1D3D108C456B}" dt="2022-06-07T06:49:53.502" v="3736" actId="20577"/>
        <pc:sldMkLst>
          <pc:docMk/>
          <pc:sldMk cId="3476100060" sldId="267"/>
        </pc:sldMkLst>
        <pc:spChg chg="mod">
          <ac:chgData name="Tormod Mork Müller" userId="fd74e140-f3f8-419d-8c1b-31b293fa8fa9" providerId="ADAL" clId="{75AAE452-9C36-1E40-8450-1D3D108C456B}" dt="2022-06-06T12:10:19.050" v="3305" actId="27636"/>
          <ac:spMkLst>
            <pc:docMk/>
            <pc:sldMk cId="3476100060" sldId="267"/>
            <ac:spMk id="3" creationId="{3198DE19-6738-6B23-F2A8-AB327FAC4ABE}"/>
          </ac:spMkLst>
        </pc:spChg>
      </pc:sldChg>
      <pc:sldChg chg="addSp delSp modSp mod setBg addAnim delAnim setClrOvrMap modNotesTx">
        <pc:chgData name="Tormod Mork Müller" userId="fd74e140-f3f8-419d-8c1b-31b293fa8fa9" providerId="ADAL" clId="{75AAE452-9C36-1E40-8450-1D3D108C456B}" dt="2022-06-07T06:46:43.990" v="3697" actId="20577"/>
        <pc:sldMkLst>
          <pc:docMk/>
          <pc:sldMk cId="3605413980" sldId="269"/>
        </pc:sldMkLst>
        <pc:spChg chg="mod ord">
          <ac:chgData name="Tormod Mork Müller" userId="fd74e140-f3f8-419d-8c1b-31b293fa8fa9" providerId="ADAL" clId="{75AAE452-9C36-1E40-8450-1D3D108C456B}" dt="2022-06-06T10:39:55.222" v="1296" actId="26606"/>
          <ac:spMkLst>
            <pc:docMk/>
            <pc:sldMk cId="3605413980" sldId="269"/>
            <ac:spMk id="2" creationId="{24841239-1165-5F28-810C-B65D145F84FD}"/>
          </ac:spMkLst>
        </pc:spChg>
        <pc:spChg chg="del mod">
          <ac:chgData name="Tormod Mork Müller" userId="fd74e140-f3f8-419d-8c1b-31b293fa8fa9" providerId="ADAL" clId="{75AAE452-9C36-1E40-8450-1D3D108C456B}" dt="2022-06-06T10:35:57.687" v="1218" actId="478"/>
          <ac:spMkLst>
            <pc:docMk/>
            <pc:sldMk cId="3605413980" sldId="269"/>
            <ac:spMk id="3" creationId="{6D1F8C6A-3BC7-6938-CDEF-8C68A17FC3A0}"/>
          </ac:spMkLst>
        </pc:spChg>
        <pc:spChg chg="add del mod">
          <ac:chgData name="Tormod Mork Müller" userId="fd74e140-f3f8-419d-8c1b-31b293fa8fa9" providerId="ADAL" clId="{75AAE452-9C36-1E40-8450-1D3D108C456B}" dt="2022-06-06T10:36:02.938" v="1219" actId="478"/>
          <ac:spMkLst>
            <pc:docMk/>
            <pc:sldMk cId="3605413980" sldId="269"/>
            <ac:spMk id="5" creationId="{BDC44853-91F1-AB35-074A-5690C4BBF2F2}"/>
          </ac:spMkLst>
        </pc:spChg>
        <pc:spChg chg="add del">
          <ac:chgData name="Tormod Mork Müller" userId="fd74e140-f3f8-419d-8c1b-31b293fa8fa9" providerId="ADAL" clId="{75AAE452-9C36-1E40-8450-1D3D108C456B}" dt="2022-06-06T10:38:59.203" v="1278" actId="26606"/>
          <ac:spMkLst>
            <pc:docMk/>
            <pc:sldMk cId="3605413980" sldId="269"/>
            <ac:spMk id="3072" creationId="{2151139A-886F-4B97-8815-729AD3831BBD}"/>
          </ac:spMkLst>
        </pc:spChg>
        <pc:spChg chg="add del">
          <ac:chgData name="Tormod Mork Müller" userId="fd74e140-f3f8-419d-8c1b-31b293fa8fa9" providerId="ADAL" clId="{75AAE452-9C36-1E40-8450-1D3D108C456B}" dt="2022-06-06T10:38:59.203" v="1278" actId="26606"/>
          <ac:spMkLst>
            <pc:docMk/>
            <pc:sldMk cId="3605413980" sldId="269"/>
            <ac:spMk id="3073" creationId="{AB5E08C4-8CDD-4623-A5B8-E998C6DEE3B7}"/>
          </ac:spMkLst>
        </pc:spChg>
        <pc:spChg chg="add del">
          <ac:chgData name="Tormod Mork Müller" userId="fd74e140-f3f8-419d-8c1b-31b293fa8fa9" providerId="ADAL" clId="{75AAE452-9C36-1E40-8450-1D3D108C456B}" dt="2022-06-06T10:38:59.203" v="1278" actId="26606"/>
          <ac:spMkLst>
            <pc:docMk/>
            <pc:sldMk cId="3605413980" sldId="269"/>
            <ac:spMk id="3075" creationId="{15F33878-D502-4FFA-8ACE-F2AECDB2A23F}"/>
          </ac:spMkLst>
        </pc:spChg>
        <pc:spChg chg="add del">
          <ac:chgData name="Tormod Mork Müller" userId="fd74e140-f3f8-419d-8c1b-31b293fa8fa9" providerId="ADAL" clId="{75AAE452-9C36-1E40-8450-1D3D108C456B}" dt="2022-06-06T10:38:59.203" v="1278" actId="26606"/>
          <ac:spMkLst>
            <pc:docMk/>
            <pc:sldMk cId="3605413980" sldId="269"/>
            <ac:spMk id="3077" creationId="{D3539FEE-81D3-4406-802E-60B20B16F4F6}"/>
          </ac:spMkLst>
        </pc:spChg>
        <pc:spChg chg="add del">
          <ac:chgData name="Tormod Mork Müller" userId="fd74e140-f3f8-419d-8c1b-31b293fa8fa9" providerId="ADAL" clId="{75AAE452-9C36-1E40-8450-1D3D108C456B}" dt="2022-06-06T10:38:59.203" v="1278" actId="26606"/>
          <ac:spMkLst>
            <pc:docMk/>
            <pc:sldMk cId="3605413980" sldId="269"/>
            <ac:spMk id="3078" creationId="{DC701763-729E-462F-A5A8-E0DEFEB1E2E4}"/>
          </ac:spMkLst>
        </pc:spChg>
        <pc:spChg chg="add del">
          <ac:chgData name="Tormod Mork Müller" userId="fd74e140-f3f8-419d-8c1b-31b293fa8fa9" providerId="ADAL" clId="{75AAE452-9C36-1E40-8450-1D3D108C456B}" dt="2022-06-06T10:37:49.769" v="1250" actId="26606"/>
          <ac:spMkLst>
            <pc:docMk/>
            <pc:sldMk cId="3605413980" sldId="269"/>
            <ac:spMk id="3079" creationId="{2B97F24A-32CE-4C1C-A50D-3016B394DCFB}"/>
          </ac:spMkLst>
        </pc:spChg>
        <pc:spChg chg="add del">
          <ac:chgData name="Tormod Mork Müller" userId="fd74e140-f3f8-419d-8c1b-31b293fa8fa9" providerId="ADAL" clId="{75AAE452-9C36-1E40-8450-1D3D108C456B}" dt="2022-06-06T10:37:49.769" v="1250" actId="26606"/>
          <ac:spMkLst>
            <pc:docMk/>
            <pc:sldMk cId="3605413980" sldId="269"/>
            <ac:spMk id="3081" creationId="{CD8B4F24-440B-49E9-B85D-733523DC064B}"/>
          </ac:spMkLst>
        </pc:spChg>
        <pc:spChg chg="add del">
          <ac:chgData name="Tormod Mork Müller" userId="fd74e140-f3f8-419d-8c1b-31b293fa8fa9" providerId="ADAL" clId="{75AAE452-9C36-1E40-8450-1D3D108C456B}" dt="2022-06-06T10:36:19.124" v="1223" actId="26606"/>
          <ac:spMkLst>
            <pc:docMk/>
            <pc:sldMk cId="3605413980" sldId="269"/>
            <ac:spMk id="3086" creationId="{4845A0EE-C4C8-4AE1-B3C6-1261368AC036}"/>
          </ac:spMkLst>
        </pc:spChg>
        <pc:spChg chg="add del">
          <ac:chgData name="Tormod Mork Müller" userId="fd74e140-f3f8-419d-8c1b-31b293fa8fa9" providerId="ADAL" clId="{75AAE452-9C36-1E40-8450-1D3D108C456B}" dt="2022-06-06T10:36:20.406" v="1225" actId="26606"/>
          <ac:spMkLst>
            <pc:docMk/>
            <pc:sldMk cId="3605413980" sldId="269"/>
            <ac:spMk id="3088" creationId="{A5271697-90F1-4A23-8EF2-0179F2EAFACB}"/>
          </ac:spMkLst>
        </pc:spChg>
        <pc:spChg chg="add del">
          <ac:chgData name="Tormod Mork Müller" userId="fd74e140-f3f8-419d-8c1b-31b293fa8fa9" providerId="ADAL" clId="{75AAE452-9C36-1E40-8450-1D3D108C456B}" dt="2022-06-06T10:36:20.406" v="1225" actId="26606"/>
          <ac:spMkLst>
            <pc:docMk/>
            <pc:sldMk cId="3605413980" sldId="269"/>
            <ac:spMk id="3089" creationId="{7316481C-0A49-4796-812B-0D64F063B720}"/>
          </ac:spMkLst>
        </pc:spChg>
        <pc:spChg chg="add del">
          <ac:chgData name="Tormod Mork Müller" userId="fd74e140-f3f8-419d-8c1b-31b293fa8fa9" providerId="ADAL" clId="{75AAE452-9C36-1E40-8450-1D3D108C456B}" dt="2022-06-06T10:36:22.403" v="1229" actId="26606"/>
          <ac:spMkLst>
            <pc:docMk/>
            <pc:sldMk cId="3605413980" sldId="269"/>
            <ac:spMk id="3092" creationId="{8ED94938-268E-4C0A-A08A-B3980C78BAEB}"/>
          </ac:spMkLst>
        </pc:spChg>
        <pc:spChg chg="add del">
          <ac:chgData name="Tormod Mork Müller" userId="fd74e140-f3f8-419d-8c1b-31b293fa8fa9" providerId="ADAL" clId="{75AAE452-9C36-1E40-8450-1D3D108C456B}" dt="2022-06-06T10:36:20.406" v="1225" actId="26606"/>
          <ac:spMkLst>
            <pc:docMk/>
            <pc:sldMk cId="3605413980" sldId="269"/>
            <ac:spMk id="3112" creationId="{D9F5512A-48E1-4C07-B75E-3CCC517B6804}"/>
          </ac:spMkLst>
        </pc:spChg>
        <pc:spChg chg="add del">
          <ac:chgData name="Tormod Mork Müller" userId="fd74e140-f3f8-419d-8c1b-31b293fa8fa9" providerId="ADAL" clId="{75AAE452-9C36-1E40-8450-1D3D108C456B}" dt="2022-06-06T10:36:21.065" v="1227" actId="26606"/>
          <ac:spMkLst>
            <pc:docMk/>
            <pc:sldMk cId="3605413980" sldId="269"/>
            <ac:spMk id="3114" creationId="{0DE6A193-4755-479A-BC6F-A7EBCA73BE1A}"/>
          </ac:spMkLst>
        </pc:spChg>
        <pc:spChg chg="add del">
          <ac:chgData name="Tormod Mork Müller" userId="fd74e140-f3f8-419d-8c1b-31b293fa8fa9" providerId="ADAL" clId="{75AAE452-9C36-1E40-8450-1D3D108C456B}" dt="2022-06-06T10:36:21.065" v="1227" actId="26606"/>
          <ac:spMkLst>
            <pc:docMk/>
            <pc:sldMk cId="3605413980" sldId="269"/>
            <ac:spMk id="3115" creationId="{5A55B759-31A7-423C-9BC2-A8BC09FE98B9}"/>
          </ac:spMkLst>
        </pc:spChg>
        <pc:spChg chg="add del">
          <ac:chgData name="Tormod Mork Müller" userId="fd74e140-f3f8-419d-8c1b-31b293fa8fa9" providerId="ADAL" clId="{75AAE452-9C36-1E40-8450-1D3D108C456B}" dt="2022-06-06T10:36:21.065" v="1227" actId="26606"/>
          <ac:spMkLst>
            <pc:docMk/>
            <pc:sldMk cId="3605413980" sldId="269"/>
            <ac:spMk id="3116" creationId="{617D17FB-975C-487E-8519-38E547609E33}"/>
          </ac:spMkLst>
        </pc:spChg>
        <pc:spChg chg="add del">
          <ac:chgData name="Tormod Mork Müller" userId="fd74e140-f3f8-419d-8c1b-31b293fa8fa9" providerId="ADAL" clId="{75AAE452-9C36-1E40-8450-1D3D108C456B}" dt="2022-06-06T10:36:22.403" v="1229" actId="26606"/>
          <ac:spMkLst>
            <pc:docMk/>
            <pc:sldMk cId="3605413980" sldId="269"/>
            <ac:spMk id="3118" creationId="{D55CA618-78A6-47F6-B865-E9315164FB49}"/>
          </ac:spMkLst>
        </pc:spChg>
        <pc:spChg chg="add del">
          <ac:chgData name="Tormod Mork Müller" userId="fd74e140-f3f8-419d-8c1b-31b293fa8fa9" providerId="ADAL" clId="{75AAE452-9C36-1E40-8450-1D3D108C456B}" dt="2022-06-06T10:36:26.860" v="1231" actId="26606"/>
          <ac:spMkLst>
            <pc:docMk/>
            <pc:sldMk cId="3605413980" sldId="269"/>
            <ac:spMk id="3123" creationId="{823AC064-BC96-4F32-8AE1-B2FD38754823}"/>
          </ac:spMkLst>
        </pc:spChg>
        <pc:spChg chg="add del">
          <ac:chgData name="Tormod Mork Müller" userId="fd74e140-f3f8-419d-8c1b-31b293fa8fa9" providerId="ADAL" clId="{75AAE452-9C36-1E40-8450-1D3D108C456B}" dt="2022-06-06T10:36:34.296" v="1233" actId="26606"/>
          <ac:spMkLst>
            <pc:docMk/>
            <pc:sldMk cId="3605413980" sldId="269"/>
            <ac:spMk id="3127" creationId="{88263A24-0C1F-4677-B43C-4AE14E276B27}"/>
          </ac:spMkLst>
        </pc:spChg>
        <pc:spChg chg="add del">
          <ac:chgData name="Tormod Mork Müller" userId="fd74e140-f3f8-419d-8c1b-31b293fa8fa9" providerId="ADAL" clId="{75AAE452-9C36-1E40-8450-1D3D108C456B}" dt="2022-06-06T10:36:34.296" v="1233" actId="26606"/>
          <ac:spMkLst>
            <pc:docMk/>
            <pc:sldMk cId="3605413980" sldId="269"/>
            <ac:spMk id="3128" creationId="{0ADDB668-2CA4-4D2B-9C34-3487CA330BA8}"/>
          </ac:spMkLst>
        </pc:spChg>
        <pc:spChg chg="add del">
          <ac:chgData name="Tormod Mork Müller" userId="fd74e140-f3f8-419d-8c1b-31b293fa8fa9" providerId="ADAL" clId="{75AAE452-9C36-1E40-8450-1D3D108C456B}" dt="2022-06-06T10:36:34.296" v="1233" actId="26606"/>
          <ac:spMkLst>
            <pc:docMk/>
            <pc:sldMk cId="3605413980" sldId="269"/>
            <ac:spMk id="3129" creationId="{2568BC19-F052-4108-93E1-6A3D1DEC072F}"/>
          </ac:spMkLst>
        </pc:spChg>
        <pc:spChg chg="add del">
          <ac:chgData name="Tormod Mork Müller" userId="fd74e140-f3f8-419d-8c1b-31b293fa8fa9" providerId="ADAL" clId="{75AAE452-9C36-1E40-8450-1D3D108C456B}" dt="2022-06-06T10:36:34.296" v="1233" actId="26606"/>
          <ac:spMkLst>
            <pc:docMk/>
            <pc:sldMk cId="3605413980" sldId="269"/>
            <ac:spMk id="3130" creationId="{D5FD337D-4D6B-4C8B-B6F5-121097E09881}"/>
          </ac:spMkLst>
        </pc:spChg>
        <pc:spChg chg="add del">
          <ac:chgData name="Tormod Mork Müller" userId="fd74e140-f3f8-419d-8c1b-31b293fa8fa9" providerId="ADAL" clId="{75AAE452-9C36-1E40-8450-1D3D108C456B}" dt="2022-06-06T10:36:40.807" v="1235" actId="26606"/>
          <ac:spMkLst>
            <pc:docMk/>
            <pc:sldMk cId="3605413980" sldId="269"/>
            <ac:spMk id="3132" creationId="{F0087D53-9295-4463-AAE4-D5C626046E9F}"/>
          </ac:spMkLst>
        </pc:spChg>
        <pc:spChg chg="add del">
          <ac:chgData name="Tormod Mork Müller" userId="fd74e140-f3f8-419d-8c1b-31b293fa8fa9" providerId="ADAL" clId="{75AAE452-9C36-1E40-8450-1D3D108C456B}" dt="2022-06-06T10:36:40.807" v="1235" actId="26606"/>
          <ac:spMkLst>
            <pc:docMk/>
            <pc:sldMk cId="3605413980" sldId="269"/>
            <ac:spMk id="3133" creationId="{D6A9C53F-5F90-40A5-8C85-5412D39C8C68}"/>
          </ac:spMkLst>
        </pc:spChg>
        <pc:spChg chg="add del">
          <ac:chgData name="Tormod Mork Müller" userId="fd74e140-f3f8-419d-8c1b-31b293fa8fa9" providerId="ADAL" clId="{75AAE452-9C36-1E40-8450-1D3D108C456B}" dt="2022-06-06T10:36:50.707" v="1237" actId="26606"/>
          <ac:spMkLst>
            <pc:docMk/>
            <pc:sldMk cId="3605413980" sldId="269"/>
            <ac:spMk id="3135" creationId="{96646FC9-C66D-4EC7-8310-0DD4ACC49C6C}"/>
          </ac:spMkLst>
        </pc:spChg>
        <pc:spChg chg="add del">
          <ac:chgData name="Tormod Mork Müller" userId="fd74e140-f3f8-419d-8c1b-31b293fa8fa9" providerId="ADAL" clId="{75AAE452-9C36-1E40-8450-1D3D108C456B}" dt="2022-06-06T10:36:50.707" v="1237" actId="26606"/>
          <ac:spMkLst>
            <pc:docMk/>
            <pc:sldMk cId="3605413980" sldId="269"/>
            <ac:spMk id="3136" creationId="{A3473CF9-37EB-43E7-89EF-D2D1C53D1DAC}"/>
          </ac:spMkLst>
        </pc:spChg>
        <pc:spChg chg="add del">
          <ac:chgData name="Tormod Mork Müller" userId="fd74e140-f3f8-419d-8c1b-31b293fa8fa9" providerId="ADAL" clId="{75AAE452-9C36-1E40-8450-1D3D108C456B}" dt="2022-06-06T10:36:50.707" v="1237" actId="26606"/>
          <ac:spMkLst>
            <pc:docMk/>
            <pc:sldMk cId="3605413980" sldId="269"/>
            <ac:spMk id="3137" creationId="{586B4EF9-43BA-4655-A6FF-1D8E21574C95}"/>
          </ac:spMkLst>
        </pc:spChg>
        <pc:spChg chg="add del">
          <ac:chgData name="Tormod Mork Müller" userId="fd74e140-f3f8-419d-8c1b-31b293fa8fa9" providerId="ADAL" clId="{75AAE452-9C36-1E40-8450-1D3D108C456B}" dt="2022-06-06T10:37:43.766" v="1241" actId="26606"/>
          <ac:spMkLst>
            <pc:docMk/>
            <pc:sldMk cId="3605413980" sldId="269"/>
            <ac:spMk id="3141" creationId="{99ED5833-B85B-4103-8A3B-CAB0308E6C15}"/>
          </ac:spMkLst>
        </pc:spChg>
        <pc:spChg chg="add del">
          <ac:chgData name="Tormod Mork Müller" userId="fd74e140-f3f8-419d-8c1b-31b293fa8fa9" providerId="ADAL" clId="{75AAE452-9C36-1E40-8450-1D3D108C456B}" dt="2022-06-06T10:37:45.053" v="1243" actId="26606"/>
          <ac:spMkLst>
            <pc:docMk/>
            <pc:sldMk cId="3605413980" sldId="269"/>
            <ac:spMk id="3143" creationId="{6A14B83C-B379-41FC-8327-600DA7EFD524}"/>
          </ac:spMkLst>
        </pc:spChg>
        <pc:spChg chg="add del">
          <ac:chgData name="Tormod Mork Müller" userId="fd74e140-f3f8-419d-8c1b-31b293fa8fa9" providerId="ADAL" clId="{75AAE452-9C36-1E40-8450-1D3D108C456B}" dt="2022-06-06T10:37:46.675" v="1245" actId="26606"/>
          <ac:spMkLst>
            <pc:docMk/>
            <pc:sldMk cId="3605413980" sldId="269"/>
            <ac:spMk id="3148" creationId="{78BA5F19-D5E1-4ECC-BEC2-DF7AEDFD7C50}"/>
          </ac:spMkLst>
        </pc:spChg>
        <pc:spChg chg="add del">
          <ac:chgData name="Tormod Mork Müller" userId="fd74e140-f3f8-419d-8c1b-31b293fa8fa9" providerId="ADAL" clId="{75AAE452-9C36-1E40-8450-1D3D108C456B}" dt="2022-06-06T10:37:46.675" v="1245" actId="26606"/>
          <ac:spMkLst>
            <pc:docMk/>
            <pc:sldMk cId="3605413980" sldId="269"/>
            <ac:spMk id="3149" creationId="{50CC88A9-A661-4C48-866E-8734E51140B1}"/>
          </ac:spMkLst>
        </pc:spChg>
        <pc:spChg chg="add del">
          <ac:chgData name="Tormod Mork Müller" userId="fd74e140-f3f8-419d-8c1b-31b293fa8fa9" providerId="ADAL" clId="{75AAE452-9C36-1E40-8450-1D3D108C456B}" dt="2022-06-06T10:37:46.675" v="1245" actId="26606"/>
          <ac:spMkLst>
            <pc:docMk/>
            <pc:sldMk cId="3605413980" sldId="269"/>
            <ac:spMk id="3150" creationId="{CFDF195F-784B-4D00-8C92-6FC1B0499EA1}"/>
          </ac:spMkLst>
        </pc:spChg>
        <pc:spChg chg="add del">
          <ac:chgData name="Tormod Mork Müller" userId="fd74e140-f3f8-419d-8c1b-31b293fa8fa9" providerId="ADAL" clId="{75AAE452-9C36-1E40-8450-1D3D108C456B}" dt="2022-06-06T10:37:47.885" v="1247" actId="26606"/>
          <ac:spMkLst>
            <pc:docMk/>
            <pc:sldMk cId="3605413980" sldId="269"/>
            <ac:spMk id="3152" creationId="{96646FC9-C66D-4EC7-8310-0DD4ACC49C6C}"/>
          </ac:spMkLst>
        </pc:spChg>
        <pc:spChg chg="add del">
          <ac:chgData name="Tormod Mork Müller" userId="fd74e140-f3f8-419d-8c1b-31b293fa8fa9" providerId="ADAL" clId="{75AAE452-9C36-1E40-8450-1D3D108C456B}" dt="2022-06-06T10:37:47.885" v="1247" actId="26606"/>
          <ac:spMkLst>
            <pc:docMk/>
            <pc:sldMk cId="3605413980" sldId="269"/>
            <ac:spMk id="3153" creationId="{A3473CF9-37EB-43E7-89EF-D2D1C53D1DAC}"/>
          </ac:spMkLst>
        </pc:spChg>
        <pc:spChg chg="add del">
          <ac:chgData name="Tormod Mork Müller" userId="fd74e140-f3f8-419d-8c1b-31b293fa8fa9" providerId="ADAL" clId="{75AAE452-9C36-1E40-8450-1D3D108C456B}" dt="2022-06-06T10:37:47.885" v="1247" actId="26606"/>
          <ac:spMkLst>
            <pc:docMk/>
            <pc:sldMk cId="3605413980" sldId="269"/>
            <ac:spMk id="3154" creationId="{586B4EF9-43BA-4655-A6FF-1D8E21574C95}"/>
          </ac:spMkLst>
        </pc:spChg>
        <pc:spChg chg="add del">
          <ac:chgData name="Tormod Mork Müller" userId="fd74e140-f3f8-419d-8c1b-31b293fa8fa9" providerId="ADAL" clId="{75AAE452-9C36-1E40-8450-1D3D108C456B}" dt="2022-06-06T10:37:49.761" v="1249" actId="26606"/>
          <ac:spMkLst>
            <pc:docMk/>
            <pc:sldMk cId="3605413980" sldId="269"/>
            <ac:spMk id="3156" creationId="{F0087D53-9295-4463-AAE4-D5C626046E9F}"/>
          </ac:spMkLst>
        </pc:spChg>
        <pc:spChg chg="add del">
          <ac:chgData name="Tormod Mork Müller" userId="fd74e140-f3f8-419d-8c1b-31b293fa8fa9" providerId="ADAL" clId="{75AAE452-9C36-1E40-8450-1D3D108C456B}" dt="2022-06-06T10:37:49.761" v="1249" actId="26606"/>
          <ac:spMkLst>
            <pc:docMk/>
            <pc:sldMk cId="3605413980" sldId="269"/>
            <ac:spMk id="3157" creationId="{D6A9C53F-5F90-40A5-8C85-5412D39C8C68}"/>
          </ac:spMkLst>
        </pc:spChg>
        <pc:spChg chg="add del">
          <ac:chgData name="Tormod Mork Müller" userId="fd74e140-f3f8-419d-8c1b-31b293fa8fa9" providerId="ADAL" clId="{75AAE452-9C36-1E40-8450-1D3D108C456B}" dt="2022-06-06T10:39:30.794" v="1283" actId="26606"/>
          <ac:spMkLst>
            <pc:docMk/>
            <pc:sldMk cId="3605413980" sldId="269"/>
            <ac:spMk id="3159" creationId="{C4879EFC-8E62-4E00-973C-C45EE9EC676D}"/>
          </ac:spMkLst>
        </pc:spChg>
        <pc:spChg chg="add del">
          <ac:chgData name="Tormod Mork Müller" userId="fd74e140-f3f8-419d-8c1b-31b293fa8fa9" providerId="ADAL" clId="{75AAE452-9C36-1E40-8450-1D3D108C456B}" dt="2022-06-06T10:39:30.794" v="1283" actId="26606"/>
          <ac:spMkLst>
            <pc:docMk/>
            <pc:sldMk cId="3605413980" sldId="269"/>
            <ac:spMk id="3160" creationId="{D6A9C53F-5F90-40A5-8C85-5412D39C8C68}"/>
          </ac:spMkLst>
        </pc:spChg>
        <pc:spChg chg="add del">
          <ac:chgData name="Tormod Mork Müller" userId="fd74e140-f3f8-419d-8c1b-31b293fa8fa9" providerId="ADAL" clId="{75AAE452-9C36-1E40-8450-1D3D108C456B}" dt="2022-06-06T10:39:29.852" v="1280" actId="26606"/>
          <ac:spMkLst>
            <pc:docMk/>
            <pc:sldMk cId="3605413980" sldId="269"/>
            <ac:spMk id="3162" creationId="{C4879EFC-8E62-4E00-973C-C45EE9EC676D}"/>
          </ac:spMkLst>
        </pc:spChg>
        <pc:spChg chg="add del">
          <ac:chgData name="Tormod Mork Müller" userId="fd74e140-f3f8-419d-8c1b-31b293fa8fa9" providerId="ADAL" clId="{75AAE452-9C36-1E40-8450-1D3D108C456B}" dt="2022-06-06T10:39:29.852" v="1280" actId="26606"/>
          <ac:spMkLst>
            <pc:docMk/>
            <pc:sldMk cId="3605413980" sldId="269"/>
            <ac:spMk id="3163" creationId="{D6A9C53F-5F90-40A5-8C85-5412D39C8C68}"/>
          </ac:spMkLst>
        </pc:spChg>
        <pc:spChg chg="add del">
          <ac:chgData name="Tormod Mork Müller" userId="fd74e140-f3f8-419d-8c1b-31b293fa8fa9" providerId="ADAL" clId="{75AAE452-9C36-1E40-8450-1D3D108C456B}" dt="2022-06-06T10:38:25.775" v="1261" actId="26606"/>
          <ac:spMkLst>
            <pc:docMk/>
            <pc:sldMk cId="3605413980" sldId="269"/>
            <ac:spMk id="3165" creationId="{88263A24-0C1F-4677-B43C-4AE14E276B27}"/>
          </ac:spMkLst>
        </pc:spChg>
        <pc:spChg chg="add del">
          <ac:chgData name="Tormod Mork Müller" userId="fd74e140-f3f8-419d-8c1b-31b293fa8fa9" providerId="ADAL" clId="{75AAE452-9C36-1E40-8450-1D3D108C456B}" dt="2022-06-06T10:38:25.775" v="1261" actId="26606"/>
          <ac:spMkLst>
            <pc:docMk/>
            <pc:sldMk cId="3605413980" sldId="269"/>
            <ac:spMk id="3167" creationId="{0ADDB668-2CA4-4D2B-9C34-3487CA330BA8}"/>
          </ac:spMkLst>
        </pc:spChg>
        <pc:spChg chg="add del">
          <ac:chgData name="Tormod Mork Müller" userId="fd74e140-f3f8-419d-8c1b-31b293fa8fa9" providerId="ADAL" clId="{75AAE452-9C36-1E40-8450-1D3D108C456B}" dt="2022-06-06T10:39:55.222" v="1296" actId="26606"/>
          <ac:spMkLst>
            <pc:docMk/>
            <pc:sldMk cId="3605413980" sldId="269"/>
            <ac:spMk id="3168" creationId="{88263A24-0C1F-4677-B43C-4AE14E276B27}"/>
          </ac:spMkLst>
        </pc:spChg>
        <pc:spChg chg="add del">
          <ac:chgData name="Tormod Mork Müller" userId="fd74e140-f3f8-419d-8c1b-31b293fa8fa9" providerId="ADAL" clId="{75AAE452-9C36-1E40-8450-1D3D108C456B}" dt="2022-06-06T10:38:25.775" v="1261" actId="26606"/>
          <ac:spMkLst>
            <pc:docMk/>
            <pc:sldMk cId="3605413980" sldId="269"/>
            <ac:spMk id="3169" creationId="{2568BC19-F052-4108-93E1-6A3D1DEC072F}"/>
          </ac:spMkLst>
        </pc:spChg>
        <pc:spChg chg="add del">
          <ac:chgData name="Tormod Mork Müller" userId="fd74e140-f3f8-419d-8c1b-31b293fa8fa9" providerId="ADAL" clId="{75AAE452-9C36-1E40-8450-1D3D108C456B}" dt="2022-06-06T10:39:55.222" v="1296" actId="26606"/>
          <ac:spMkLst>
            <pc:docMk/>
            <pc:sldMk cId="3605413980" sldId="269"/>
            <ac:spMk id="3170" creationId="{0ADDB668-2CA4-4D2B-9C34-3487CA330BA8}"/>
          </ac:spMkLst>
        </pc:spChg>
        <pc:spChg chg="add del">
          <ac:chgData name="Tormod Mork Müller" userId="fd74e140-f3f8-419d-8c1b-31b293fa8fa9" providerId="ADAL" clId="{75AAE452-9C36-1E40-8450-1D3D108C456B}" dt="2022-06-06T10:38:25.775" v="1261" actId="26606"/>
          <ac:spMkLst>
            <pc:docMk/>
            <pc:sldMk cId="3605413980" sldId="269"/>
            <ac:spMk id="3171" creationId="{D5FD337D-4D6B-4C8B-B6F5-121097E09881}"/>
          </ac:spMkLst>
        </pc:spChg>
        <pc:spChg chg="add del">
          <ac:chgData name="Tormod Mork Müller" userId="fd74e140-f3f8-419d-8c1b-31b293fa8fa9" providerId="ADAL" clId="{75AAE452-9C36-1E40-8450-1D3D108C456B}" dt="2022-06-06T10:39:55.222" v="1296" actId="26606"/>
          <ac:spMkLst>
            <pc:docMk/>
            <pc:sldMk cId="3605413980" sldId="269"/>
            <ac:spMk id="3172" creationId="{2568BC19-F052-4108-93E1-6A3D1DEC072F}"/>
          </ac:spMkLst>
        </pc:spChg>
        <pc:spChg chg="add del">
          <ac:chgData name="Tormod Mork Müller" userId="fd74e140-f3f8-419d-8c1b-31b293fa8fa9" providerId="ADAL" clId="{75AAE452-9C36-1E40-8450-1D3D108C456B}" dt="2022-06-06T10:38:27.841" v="1263" actId="26606"/>
          <ac:spMkLst>
            <pc:docMk/>
            <pc:sldMk cId="3605413980" sldId="269"/>
            <ac:spMk id="3173" creationId="{95724071-AC7B-4A67-934B-CD7F90745802}"/>
          </ac:spMkLst>
        </pc:spChg>
        <pc:spChg chg="add del">
          <ac:chgData name="Tormod Mork Müller" userId="fd74e140-f3f8-419d-8c1b-31b293fa8fa9" providerId="ADAL" clId="{75AAE452-9C36-1E40-8450-1D3D108C456B}" dt="2022-06-06T10:39:55.222" v="1296" actId="26606"/>
          <ac:spMkLst>
            <pc:docMk/>
            <pc:sldMk cId="3605413980" sldId="269"/>
            <ac:spMk id="3174" creationId="{D5FD337D-4D6B-4C8B-B6F5-121097E09881}"/>
          </ac:spMkLst>
        </pc:spChg>
        <pc:spChg chg="add del">
          <ac:chgData name="Tormod Mork Müller" userId="fd74e140-f3f8-419d-8c1b-31b293fa8fa9" providerId="ADAL" clId="{75AAE452-9C36-1E40-8450-1D3D108C456B}" dt="2022-06-06T10:38:28.868" v="1265" actId="26606"/>
          <ac:spMkLst>
            <pc:docMk/>
            <pc:sldMk cId="3605413980" sldId="269"/>
            <ac:spMk id="3175" creationId="{823AC064-BC96-4F32-8AE1-B2FD38754823}"/>
          </ac:spMkLst>
        </pc:spChg>
        <pc:spChg chg="add del">
          <ac:chgData name="Tormod Mork Müller" userId="fd74e140-f3f8-419d-8c1b-31b293fa8fa9" providerId="ADAL" clId="{75AAE452-9C36-1E40-8450-1D3D108C456B}" dt="2022-06-06T10:39:43.869" v="1288" actId="26606"/>
          <ac:spMkLst>
            <pc:docMk/>
            <pc:sldMk cId="3605413980" sldId="269"/>
            <ac:spMk id="3178" creationId="{96646FC9-C66D-4EC7-8310-0DD4ACC49C6C}"/>
          </ac:spMkLst>
        </pc:spChg>
        <pc:spChg chg="add del">
          <ac:chgData name="Tormod Mork Müller" userId="fd74e140-f3f8-419d-8c1b-31b293fa8fa9" providerId="ADAL" clId="{75AAE452-9C36-1E40-8450-1D3D108C456B}" dt="2022-06-06T10:38:29.800" v="1267" actId="26606"/>
          <ac:spMkLst>
            <pc:docMk/>
            <pc:sldMk cId="3605413980" sldId="269"/>
            <ac:spMk id="3179" creationId="{96646FC9-C66D-4EC7-8310-0DD4ACC49C6C}"/>
          </ac:spMkLst>
        </pc:spChg>
        <pc:spChg chg="add del">
          <ac:chgData name="Tormod Mork Müller" userId="fd74e140-f3f8-419d-8c1b-31b293fa8fa9" providerId="ADAL" clId="{75AAE452-9C36-1E40-8450-1D3D108C456B}" dt="2022-06-06T10:38:29.800" v="1267" actId="26606"/>
          <ac:spMkLst>
            <pc:docMk/>
            <pc:sldMk cId="3605413980" sldId="269"/>
            <ac:spMk id="3180" creationId="{A3473CF9-37EB-43E7-89EF-D2D1C53D1DAC}"/>
          </ac:spMkLst>
        </pc:spChg>
        <pc:spChg chg="add del">
          <ac:chgData name="Tormod Mork Müller" userId="fd74e140-f3f8-419d-8c1b-31b293fa8fa9" providerId="ADAL" clId="{75AAE452-9C36-1E40-8450-1D3D108C456B}" dt="2022-06-06T10:38:29.800" v="1267" actId="26606"/>
          <ac:spMkLst>
            <pc:docMk/>
            <pc:sldMk cId="3605413980" sldId="269"/>
            <ac:spMk id="3181" creationId="{586B4EF9-43BA-4655-A6FF-1D8E21574C95}"/>
          </ac:spMkLst>
        </pc:spChg>
        <pc:spChg chg="add del">
          <ac:chgData name="Tormod Mork Müller" userId="fd74e140-f3f8-419d-8c1b-31b293fa8fa9" providerId="ADAL" clId="{75AAE452-9C36-1E40-8450-1D3D108C456B}" dt="2022-06-06T10:39:43.869" v="1288" actId="26606"/>
          <ac:spMkLst>
            <pc:docMk/>
            <pc:sldMk cId="3605413980" sldId="269"/>
            <ac:spMk id="3182" creationId="{A3473CF9-37EB-43E7-89EF-D2D1C53D1DAC}"/>
          </ac:spMkLst>
        </pc:spChg>
        <pc:spChg chg="add del">
          <ac:chgData name="Tormod Mork Müller" userId="fd74e140-f3f8-419d-8c1b-31b293fa8fa9" providerId="ADAL" clId="{75AAE452-9C36-1E40-8450-1D3D108C456B}" dt="2022-06-06T10:38:31.184" v="1269" actId="26606"/>
          <ac:spMkLst>
            <pc:docMk/>
            <pc:sldMk cId="3605413980" sldId="269"/>
            <ac:spMk id="3183" creationId="{C4879EFC-8E62-4E00-973C-C45EE9EC676D}"/>
          </ac:spMkLst>
        </pc:spChg>
        <pc:spChg chg="add del">
          <ac:chgData name="Tormod Mork Müller" userId="fd74e140-f3f8-419d-8c1b-31b293fa8fa9" providerId="ADAL" clId="{75AAE452-9C36-1E40-8450-1D3D108C456B}" dt="2022-06-06T10:38:31.184" v="1269" actId="26606"/>
          <ac:spMkLst>
            <pc:docMk/>
            <pc:sldMk cId="3605413980" sldId="269"/>
            <ac:spMk id="3184" creationId="{D6A9C53F-5F90-40A5-8C85-5412D39C8C68}"/>
          </ac:spMkLst>
        </pc:spChg>
        <pc:spChg chg="add del">
          <ac:chgData name="Tormod Mork Müller" userId="fd74e140-f3f8-419d-8c1b-31b293fa8fa9" providerId="ADAL" clId="{75AAE452-9C36-1E40-8450-1D3D108C456B}" dt="2022-06-06T10:39:43.869" v="1288" actId="26606"/>
          <ac:spMkLst>
            <pc:docMk/>
            <pc:sldMk cId="3605413980" sldId="269"/>
            <ac:spMk id="3185" creationId="{586B4EF9-43BA-4655-A6FF-1D8E21574C95}"/>
          </ac:spMkLst>
        </pc:spChg>
        <pc:spChg chg="add del">
          <ac:chgData name="Tormod Mork Müller" userId="fd74e140-f3f8-419d-8c1b-31b293fa8fa9" providerId="ADAL" clId="{75AAE452-9C36-1E40-8450-1D3D108C456B}" dt="2022-06-06T10:38:32.577" v="1271" actId="26606"/>
          <ac:spMkLst>
            <pc:docMk/>
            <pc:sldMk cId="3605413980" sldId="269"/>
            <ac:spMk id="3186" creationId="{FB33DC6A-1F1C-4A06-834E-CFF88F1C0BB9}"/>
          </ac:spMkLst>
        </pc:spChg>
        <pc:spChg chg="add del">
          <ac:chgData name="Tormod Mork Müller" userId="fd74e140-f3f8-419d-8c1b-31b293fa8fa9" providerId="ADAL" clId="{75AAE452-9C36-1E40-8450-1D3D108C456B}" dt="2022-06-06T10:38:32.577" v="1271" actId="26606"/>
          <ac:spMkLst>
            <pc:docMk/>
            <pc:sldMk cId="3605413980" sldId="269"/>
            <ac:spMk id="3187" creationId="{0FE1D5CF-87B8-4A8A-AD3C-01D06A60769B}"/>
          </ac:spMkLst>
        </pc:spChg>
        <pc:spChg chg="add del">
          <ac:chgData name="Tormod Mork Müller" userId="fd74e140-f3f8-419d-8c1b-31b293fa8fa9" providerId="ADAL" clId="{75AAE452-9C36-1E40-8450-1D3D108C456B}" dt="2022-06-06T10:38:32.577" v="1271" actId="26606"/>
          <ac:spMkLst>
            <pc:docMk/>
            <pc:sldMk cId="3605413980" sldId="269"/>
            <ac:spMk id="3188" creationId="{60926200-45C2-41E9-839F-31CD5FE4CD59}"/>
          </ac:spMkLst>
        </pc:spChg>
        <pc:spChg chg="add del">
          <ac:chgData name="Tormod Mork Müller" userId="fd74e140-f3f8-419d-8c1b-31b293fa8fa9" providerId="ADAL" clId="{75AAE452-9C36-1E40-8450-1D3D108C456B}" dt="2022-06-06T10:38:32.577" v="1271" actId="26606"/>
          <ac:spMkLst>
            <pc:docMk/>
            <pc:sldMk cId="3605413980" sldId="269"/>
            <ac:spMk id="3189" creationId="{AF2F604E-43BE-4DC3-B983-E071523364F8}"/>
          </ac:spMkLst>
        </pc:spChg>
        <pc:spChg chg="add del">
          <ac:chgData name="Tormod Mork Müller" userId="fd74e140-f3f8-419d-8c1b-31b293fa8fa9" providerId="ADAL" clId="{75AAE452-9C36-1E40-8450-1D3D108C456B}" dt="2022-06-06T10:38:32.577" v="1271" actId="26606"/>
          <ac:spMkLst>
            <pc:docMk/>
            <pc:sldMk cId="3605413980" sldId="269"/>
            <ac:spMk id="3190" creationId="{08C9B587-E65E-4B52-B37C-ABEBB6E87928}"/>
          </ac:spMkLst>
        </pc:spChg>
        <pc:spChg chg="add del">
          <ac:chgData name="Tormod Mork Müller" userId="fd74e140-f3f8-419d-8c1b-31b293fa8fa9" providerId="ADAL" clId="{75AAE452-9C36-1E40-8450-1D3D108C456B}" dt="2022-06-06T10:39:45.223" v="1290" actId="26606"/>
          <ac:spMkLst>
            <pc:docMk/>
            <pc:sldMk cId="3605413980" sldId="269"/>
            <ac:spMk id="3191" creationId="{70BDD0CE-06A4-404B-8A13-580229C1C923}"/>
          </ac:spMkLst>
        </pc:spChg>
        <pc:spChg chg="add del">
          <ac:chgData name="Tormod Mork Müller" userId="fd74e140-f3f8-419d-8c1b-31b293fa8fa9" providerId="ADAL" clId="{75AAE452-9C36-1E40-8450-1D3D108C456B}" dt="2022-06-06T10:38:36.851" v="1273" actId="26606"/>
          <ac:spMkLst>
            <pc:docMk/>
            <pc:sldMk cId="3605413980" sldId="269"/>
            <ac:spMk id="3192" creationId="{932495F0-C5CB-4823-AE70-EED61EBAB1BD}"/>
          </ac:spMkLst>
        </pc:spChg>
        <pc:spChg chg="add del">
          <ac:chgData name="Tormod Mork Müller" userId="fd74e140-f3f8-419d-8c1b-31b293fa8fa9" providerId="ADAL" clId="{75AAE452-9C36-1E40-8450-1D3D108C456B}" dt="2022-06-06T10:38:36.851" v="1273" actId="26606"/>
          <ac:spMkLst>
            <pc:docMk/>
            <pc:sldMk cId="3605413980" sldId="269"/>
            <ac:spMk id="3193" creationId="{CB8B9C25-D80D-48EC-B83A-231219A80C3F}"/>
          </ac:spMkLst>
        </pc:spChg>
        <pc:spChg chg="add del">
          <ac:chgData name="Tormod Mork Müller" userId="fd74e140-f3f8-419d-8c1b-31b293fa8fa9" providerId="ADAL" clId="{75AAE452-9C36-1E40-8450-1D3D108C456B}" dt="2022-06-06T10:38:36.851" v="1273" actId="26606"/>
          <ac:spMkLst>
            <pc:docMk/>
            <pc:sldMk cId="3605413980" sldId="269"/>
            <ac:spMk id="3194" creationId="{601CC70B-8875-45A1-8AFD-7D546E3C0C16}"/>
          </ac:spMkLst>
        </pc:spChg>
        <pc:spChg chg="add del">
          <ac:chgData name="Tormod Mork Müller" userId="fd74e140-f3f8-419d-8c1b-31b293fa8fa9" providerId="ADAL" clId="{75AAE452-9C36-1E40-8450-1D3D108C456B}" dt="2022-06-06T10:39:45.223" v="1290" actId="26606"/>
          <ac:spMkLst>
            <pc:docMk/>
            <pc:sldMk cId="3605413980" sldId="269"/>
            <ac:spMk id="3195" creationId="{EE9899FA-8881-472C-AA59-D08A89CA8AEF}"/>
          </ac:spMkLst>
        </pc:spChg>
        <pc:spChg chg="add del">
          <ac:chgData name="Tormod Mork Müller" userId="fd74e140-f3f8-419d-8c1b-31b293fa8fa9" providerId="ADAL" clId="{75AAE452-9C36-1E40-8450-1D3D108C456B}" dt="2022-06-06T10:38:48.553" v="1276" actId="26606"/>
          <ac:spMkLst>
            <pc:docMk/>
            <pc:sldMk cId="3605413980" sldId="269"/>
            <ac:spMk id="3196" creationId="{D0394FE2-BDDA-4ECE-B320-81AE19E90566}"/>
          </ac:spMkLst>
        </pc:spChg>
        <pc:spChg chg="add del">
          <ac:chgData name="Tormod Mork Müller" userId="fd74e140-f3f8-419d-8c1b-31b293fa8fa9" providerId="ADAL" clId="{75AAE452-9C36-1E40-8450-1D3D108C456B}" dt="2022-06-06T10:38:48.553" v="1276" actId="26606"/>
          <ac:spMkLst>
            <pc:docMk/>
            <pc:sldMk cId="3605413980" sldId="269"/>
            <ac:spMk id="3197" creationId="{0625AAC5-802A-4197-8804-2B78FF65CEE8}"/>
          </ac:spMkLst>
        </pc:spChg>
        <pc:spChg chg="add del">
          <ac:chgData name="Tormod Mork Müller" userId="fd74e140-f3f8-419d-8c1b-31b293fa8fa9" providerId="ADAL" clId="{75AAE452-9C36-1E40-8450-1D3D108C456B}" dt="2022-06-06T10:38:48.553" v="1276" actId="26606"/>
          <ac:spMkLst>
            <pc:docMk/>
            <pc:sldMk cId="3605413980" sldId="269"/>
            <ac:spMk id="3198" creationId="{A1B139DD-0E8D-42FA-9171-C5F001754A88}"/>
          </ac:spMkLst>
        </pc:spChg>
        <pc:spChg chg="add del">
          <ac:chgData name="Tormod Mork Müller" userId="fd74e140-f3f8-419d-8c1b-31b293fa8fa9" providerId="ADAL" clId="{75AAE452-9C36-1E40-8450-1D3D108C456B}" dt="2022-06-06T10:39:45.223" v="1290" actId="26606"/>
          <ac:spMkLst>
            <pc:docMk/>
            <pc:sldMk cId="3605413980" sldId="269"/>
            <ac:spMk id="3199" creationId="{080B7D90-3DF1-4514-B26D-616BE35553C9}"/>
          </ac:spMkLst>
        </pc:spChg>
        <pc:spChg chg="add del">
          <ac:chgData name="Tormod Mork Müller" userId="fd74e140-f3f8-419d-8c1b-31b293fa8fa9" providerId="ADAL" clId="{75AAE452-9C36-1E40-8450-1D3D108C456B}" dt="2022-06-06T10:39:46.236" v="1292" actId="26606"/>
          <ac:spMkLst>
            <pc:docMk/>
            <pc:sldMk cId="3605413980" sldId="269"/>
            <ac:spMk id="3201" creationId="{0DE6A193-4755-479A-BC6F-A7EBCA73BE1A}"/>
          </ac:spMkLst>
        </pc:spChg>
        <pc:spChg chg="add del">
          <ac:chgData name="Tormod Mork Müller" userId="fd74e140-f3f8-419d-8c1b-31b293fa8fa9" providerId="ADAL" clId="{75AAE452-9C36-1E40-8450-1D3D108C456B}" dt="2022-06-06T10:39:46.236" v="1292" actId="26606"/>
          <ac:spMkLst>
            <pc:docMk/>
            <pc:sldMk cId="3605413980" sldId="269"/>
            <ac:spMk id="3202" creationId="{5A55B759-31A7-423C-9BC2-A8BC09FE98B9}"/>
          </ac:spMkLst>
        </pc:spChg>
        <pc:spChg chg="add del">
          <ac:chgData name="Tormod Mork Müller" userId="fd74e140-f3f8-419d-8c1b-31b293fa8fa9" providerId="ADAL" clId="{75AAE452-9C36-1E40-8450-1D3D108C456B}" dt="2022-06-06T10:39:46.236" v="1292" actId="26606"/>
          <ac:spMkLst>
            <pc:docMk/>
            <pc:sldMk cId="3605413980" sldId="269"/>
            <ac:spMk id="3203" creationId="{F78796AF-79A0-47AC-BEFD-BFFC00F968C4}"/>
          </ac:spMkLst>
        </pc:spChg>
        <pc:spChg chg="add del">
          <ac:chgData name="Tormod Mork Müller" userId="fd74e140-f3f8-419d-8c1b-31b293fa8fa9" providerId="ADAL" clId="{75AAE452-9C36-1E40-8450-1D3D108C456B}" dt="2022-06-06T10:39:55.151" v="1295" actId="26606"/>
          <ac:spMkLst>
            <pc:docMk/>
            <pc:sldMk cId="3605413980" sldId="269"/>
            <ac:spMk id="3205" creationId="{D0394FE2-BDDA-4ECE-B320-81AE19E90566}"/>
          </ac:spMkLst>
        </pc:spChg>
        <pc:spChg chg="add del">
          <ac:chgData name="Tormod Mork Müller" userId="fd74e140-f3f8-419d-8c1b-31b293fa8fa9" providerId="ADAL" clId="{75AAE452-9C36-1E40-8450-1D3D108C456B}" dt="2022-06-06T10:39:55.151" v="1295" actId="26606"/>
          <ac:spMkLst>
            <pc:docMk/>
            <pc:sldMk cId="3605413980" sldId="269"/>
            <ac:spMk id="3206" creationId="{0625AAC5-802A-4197-8804-2B78FF65CEE8}"/>
          </ac:spMkLst>
        </pc:spChg>
        <pc:spChg chg="add del">
          <ac:chgData name="Tormod Mork Müller" userId="fd74e140-f3f8-419d-8c1b-31b293fa8fa9" providerId="ADAL" clId="{75AAE452-9C36-1E40-8450-1D3D108C456B}" dt="2022-06-06T10:39:55.151" v="1295" actId="26606"/>
          <ac:spMkLst>
            <pc:docMk/>
            <pc:sldMk cId="3605413980" sldId="269"/>
            <ac:spMk id="3207" creationId="{A1B139DD-0E8D-42FA-9171-C5F001754A88}"/>
          </ac:spMkLst>
        </pc:spChg>
        <pc:spChg chg="add">
          <ac:chgData name="Tormod Mork Müller" userId="fd74e140-f3f8-419d-8c1b-31b293fa8fa9" providerId="ADAL" clId="{75AAE452-9C36-1E40-8450-1D3D108C456B}" dt="2022-06-06T10:39:55.222" v="1296" actId="26606"/>
          <ac:spMkLst>
            <pc:docMk/>
            <pc:sldMk cId="3605413980" sldId="269"/>
            <ac:spMk id="3209" creationId="{78BA5F19-D5E1-4ECC-BEC2-DF7AEDFD7C50}"/>
          </ac:spMkLst>
        </pc:spChg>
        <pc:spChg chg="add">
          <ac:chgData name="Tormod Mork Müller" userId="fd74e140-f3f8-419d-8c1b-31b293fa8fa9" providerId="ADAL" clId="{75AAE452-9C36-1E40-8450-1D3D108C456B}" dt="2022-06-06T10:39:55.222" v="1296" actId="26606"/>
          <ac:spMkLst>
            <pc:docMk/>
            <pc:sldMk cId="3605413980" sldId="269"/>
            <ac:spMk id="3210" creationId="{50CC88A9-A661-4C48-866E-8734E51140B1}"/>
          </ac:spMkLst>
        </pc:spChg>
        <pc:spChg chg="add">
          <ac:chgData name="Tormod Mork Müller" userId="fd74e140-f3f8-419d-8c1b-31b293fa8fa9" providerId="ADAL" clId="{75AAE452-9C36-1E40-8450-1D3D108C456B}" dt="2022-06-06T10:39:55.222" v="1296" actId="26606"/>
          <ac:spMkLst>
            <pc:docMk/>
            <pc:sldMk cId="3605413980" sldId="269"/>
            <ac:spMk id="3211" creationId="{CFDF195F-784B-4D00-8C92-6FC1B0499EA1}"/>
          </ac:spMkLst>
        </pc:spChg>
        <pc:grpChg chg="add del">
          <ac:chgData name="Tormod Mork Müller" userId="fd74e140-f3f8-419d-8c1b-31b293fa8fa9" providerId="ADAL" clId="{75AAE452-9C36-1E40-8450-1D3D108C456B}" dt="2022-06-06T10:36:20.406" v="1225" actId="26606"/>
          <ac:grpSpMkLst>
            <pc:docMk/>
            <pc:sldMk cId="3605413980" sldId="269"/>
            <ac:grpSpMk id="3090" creationId="{0924561D-756D-410B-973A-E68C2552C20C}"/>
          </ac:grpSpMkLst>
        </pc:grpChg>
        <pc:grpChg chg="add del">
          <ac:chgData name="Tormod Mork Müller" userId="fd74e140-f3f8-419d-8c1b-31b293fa8fa9" providerId="ADAL" clId="{75AAE452-9C36-1E40-8450-1D3D108C456B}" dt="2022-06-06T10:36:22.403" v="1229" actId="26606"/>
          <ac:grpSpMkLst>
            <pc:docMk/>
            <pc:sldMk cId="3605413980" sldId="269"/>
            <ac:grpSpMk id="3119" creationId="{B83D307E-DF68-43F8-97CE-0AAE950A7129}"/>
          </ac:grpSpMkLst>
        </pc:grpChg>
        <pc:grpChg chg="add del">
          <ac:chgData name="Tormod Mork Müller" userId="fd74e140-f3f8-419d-8c1b-31b293fa8fa9" providerId="ADAL" clId="{75AAE452-9C36-1E40-8450-1D3D108C456B}" dt="2022-06-06T10:37:45.053" v="1243" actId="26606"/>
          <ac:grpSpMkLst>
            <pc:docMk/>
            <pc:sldMk cId="3605413980" sldId="269"/>
            <ac:grpSpMk id="3144" creationId="{CB018903-3549-4A3B-A9DF-B26757CAA9C6}"/>
          </ac:grpSpMkLst>
        </pc:grpChg>
        <pc:picChg chg="add mod ord">
          <ac:chgData name="Tormod Mork Müller" userId="fd74e140-f3f8-419d-8c1b-31b293fa8fa9" providerId="ADAL" clId="{75AAE452-9C36-1E40-8450-1D3D108C456B}" dt="2022-06-06T10:40:11.919" v="1301" actId="1076"/>
          <ac:picMkLst>
            <pc:docMk/>
            <pc:sldMk cId="3605413980" sldId="269"/>
            <ac:picMk id="3074" creationId="{A9C01471-6C1A-99C0-082D-10FE40AFB4C9}"/>
          </ac:picMkLst>
        </pc:picChg>
        <pc:picChg chg="add mod">
          <ac:chgData name="Tormod Mork Müller" userId="fd74e140-f3f8-419d-8c1b-31b293fa8fa9" providerId="ADAL" clId="{75AAE452-9C36-1E40-8450-1D3D108C456B}" dt="2022-06-06T10:40:24.829" v="1305" actId="1076"/>
          <ac:picMkLst>
            <pc:docMk/>
            <pc:sldMk cId="3605413980" sldId="269"/>
            <ac:picMk id="3076" creationId="{12100586-F186-40C3-902C-CC1CD6BFFF8D}"/>
          </ac:picMkLst>
        </pc:picChg>
        <pc:cxnChg chg="add del">
          <ac:chgData name="Tormod Mork Müller" userId="fd74e140-f3f8-419d-8c1b-31b293fa8fa9" providerId="ADAL" clId="{75AAE452-9C36-1E40-8450-1D3D108C456B}" dt="2022-06-06T10:36:26.860" v="1231" actId="26606"/>
          <ac:cxnSpMkLst>
            <pc:docMk/>
            <pc:sldMk cId="3605413980" sldId="269"/>
            <ac:cxnSpMk id="3124" creationId="{7E7C77BC-7138-40B1-A15B-20F57A494629}"/>
          </ac:cxnSpMkLst>
        </pc:cxnChg>
        <pc:cxnChg chg="add del">
          <ac:chgData name="Tormod Mork Müller" userId="fd74e140-f3f8-419d-8c1b-31b293fa8fa9" providerId="ADAL" clId="{75AAE452-9C36-1E40-8450-1D3D108C456B}" dt="2022-06-06T10:36:26.860" v="1231" actId="26606"/>
          <ac:cxnSpMkLst>
            <pc:docMk/>
            <pc:sldMk cId="3605413980" sldId="269"/>
            <ac:cxnSpMk id="3125" creationId="{DB146403-F3D6-484B-B2ED-97F9565D0370}"/>
          </ac:cxnSpMkLst>
        </pc:cxnChg>
        <pc:cxnChg chg="add del">
          <ac:chgData name="Tormod Mork Müller" userId="fd74e140-f3f8-419d-8c1b-31b293fa8fa9" providerId="ADAL" clId="{75AAE452-9C36-1E40-8450-1D3D108C456B}" dt="2022-06-06T10:37:41.962" v="1239" actId="26606"/>
          <ac:cxnSpMkLst>
            <pc:docMk/>
            <pc:sldMk cId="3605413980" sldId="269"/>
            <ac:cxnSpMk id="3139" creationId="{3D83F26F-C55B-4A92-9AFF-4894D14E27C5}"/>
          </ac:cxnSpMkLst>
        </pc:cxnChg>
        <pc:cxnChg chg="add del">
          <ac:chgData name="Tormod Mork Müller" userId="fd74e140-f3f8-419d-8c1b-31b293fa8fa9" providerId="ADAL" clId="{75AAE452-9C36-1E40-8450-1D3D108C456B}" dt="2022-06-06T10:39:30.787" v="1282" actId="26606"/>
          <ac:cxnSpMkLst>
            <pc:docMk/>
            <pc:sldMk cId="3605413980" sldId="269"/>
            <ac:cxnSpMk id="3166" creationId="{3D83F26F-C55B-4A92-9AFF-4894D14E27C5}"/>
          </ac:cxnSpMkLst>
        </pc:cxnChg>
        <pc:cxnChg chg="add del">
          <ac:chgData name="Tormod Mork Müller" userId="fd74e140-f3f8-419d-8c1b-31b293fa8fa9" providerId="ADAL" clId="{75AAE452-9C36-1E40-8450-1D3D108C456B}" dt="2022-06-06T10:38:28.868" v="1265" actId="26606"/>
          <ac:cxnSpMkLst>
            <pc:docMk/>
            <pc:sldMk cId="3605413980" sldId="269"/>
            <ac:cxnSpMk id="3176" creationId="{7E7C77BC-7138-40B1-A15B-20F57A494629}"/>
          </ac:cxnSpMkLst>
        </pc:cxnChg>
        <pc:cxnChg chg="add del">
          <ac:chgData name="Tormod Mork Müller" userId="fd74e140-f3f8-419d-8c1b-31b293fa8fa9" providerId="ADAL" clId="{75AAE452-9C36-1E40-8450-1D3D108C456B}" dt="2022-06-06T10:38:28.868" v="1265" actId="26606"/>
          <ac:cxnSpMkLst>
            <pc:docMk/>
            <pc:sldMk cId="3605413980" sldId="269"/>
            <ac:cxnSpMk id="3177" creationId="{DB146403-F3D6-484B-B2ED-97F9565D0370}"/>
          </ac:cxnSpMkLst>
        </pc:cxnChg>
      </pc:sldChg>
    </pc:docChg>
  </pc:docChgLst>
  <pc:docChgLst>
    <pc:chgData name="Aleksander Aaboen" userId="S::aleksaab@ntnu.no::6b4ffa4c-c0dc-4907-8516-c04515353e23" providerId="AD" clId="Web-{AEF474B6-01D2-6ABF-04C7-7CC70E13DBCE}"/>
    <pc:docChg chg="modSld">
      <pc:chgData name="Aleksander Aaboen" userId="S::aleksaab@ntnu.no::6b4ffa4c-c0dc-4907-8516-c04515353e23" providerId="AD" clId="Web-{AEF474B6-01D2-6ABF-04C7-7CC70E13DBCE}" dt="2022-05-31T12:14:43.104" v="2226" actId="20577"/>
      <pc:docMkLst>
        <pc:docMk/>
      </pc:docMkLst>
      <pc:sldChg chg="modSp modNotes">
        <pc:chgData name="Aleksander Aaboen" userId="S::aleksaab@ntnu.no::6b4ffa4c-c0dc-4907-8516-c04515353e23" providerId="AD" clId="Web-{AEF474B6-01D2-6ABF-04C7-7CC70E13DBCE}" dt="2022-05-31T09:35:57.780" v="301" actId="20577"/>
        <pc:sldMkLst>
          <pc:docMk/>
          <pc:sldMk cId="1618492859" sldId="257"/>
        </pc:sldMkLst>
        <pc:spChg chg="mod">
          <ac:chgData name="Aleksander Aaboen" userId="S::aleksaab@ntnu.no::6b4ffa4c-c0dc-4907-8516-c04515353e23" providerId="AD" clId="Web-{AEF474B6-01D2-6ABF-04C7-7CC70E13DBCE}" dt="2022-05-31T09:35:57.780" v="301" actId="20577"/>
          <ac:spMkLst>
            <pc:docMk/>
            <pc:sldMk cId="1618492859" sldId="257"/>
            <ac:spMk id="3" creationId="{6CBB34F9-EB99-DF49-844C-67F22BD226CD}"/>
          </ac:spMkLst>
        </pc:spChg>
      </pc:sldChg>
      <pc:sldChg chg="modSp modNotes">
        <pc:chgData name="Aleksander Aaboen" userId="S::aleksaab@ntnu.no::6b4ffa4c-c0dc-4907-8516-c04515353e23" providerId="AD" clId="Web-{AEF474B6-01D2-6ABF-04C7-7CC70E13DBCE}" dt="2022-05-31T12:09:35.191" v="2224"/>
        <pc:sldMkLst>
          <pc:docMk/>
          <pc:sldMk cId="3550641284" sldId="260"/>
        </pc:sldMkLst>
        <pc:spChg chg="mod">
          <ac:chgData name="Aleksander Aaboen" userId="S::aleksaab@ntnu.no::6b4ffa4c-c0dc-4907-8516-c04515353e23" providerId="AD" clId="Web-{AEF474B6-01D2-6ABF-04C7-7CC70E13DBCE}" dt="2022-05-31T12:05:58.390" v="2218" actId="1076"/>
          <ac:spMkLst>
            <pc:docMk/>
            <pc:sldMk cId="3550641284" sldId="260"/>
            <ac:spMk id="3" creationId="{921B36D5-FD14-8FA9-D1FB-7768CA533708}"/>
          </ac:spMkLst>
        </pc:spChg>
      </pc:sldChg>
      <pc:sldChg chg="modSp">
        <pc:chgData name="Aleksander Aaboen" userId="S::aleksaab@ntnu.no::6b4ffa4c-c0dc-4907-8516-c04515353e23" providerId="AD" clId="Web-{AEF474B6-01D2-6ABF-04C7-7CC70E13DBCE}" dt="2022-05-31T09:56:43.716" v="354" actId="20577"/>
        <pc:sldMkLst>
          <pc:docMk/>
          <pc:sldMk cId="3221483623" sldId="261"/>
        </pc:sldMkLst>
        <pc:spChg chg="mod">
          <ac:chgData name="Aleksander Aaboen" userId="S::aleksaab@ntnu.no::6b4ffa4c-c0dc-4907-8516-c04515353e23" providerId="AD" clId="Web-{AEF474B6-01D2-6ABF-04C7-7CC70E13DBCE}" dt="2022-05-31T09:56:43.716" v="354" actId="20577"/>
          <ac:spMkLst>
            <pc:docMk/>
            <pc:sldMk cId="3221483623" sldId="261"/>
            <ac:spMk id="3" creationId="{9EDF0E17-AC7B-FCAD-C8A3-7E29CAD8E5FA}"/>
          </ac:spMkLst>
        </pc:spChg>
      </pc:sldChg>
      <pc:sldChg chg="modSp">
        <pc:chgData name="Aleksander Aaboen" userId="S::aleksaab@ntnu.no::6b4ffa4c-c0dc-4907-8516-c04515353e23" providerId="AD" clId="Web-{AEF474B6-01D2-6ABF-04C7-7CC70E13DBCE}" dt="2022-05-31T09:55:50.606" v="344" actId="20577"/>
        <pc:sldMkLst>
          <pc:docMk/>
          <pc:sldMk cId="550198681" sldId="263"/>
        </pc:sldMkLst>
        <pc:spChg chg="mod">
          <ac:chgData name="Aleksander Aaboen" userId="S::aleksaab@ntnu.no::6b4ffa4c-c0dc-4907-8516-c04515353e23" providerId="AD" clId="Web-{AEF474B6-01D2-6ABF-04C7-7CC70E13DBCE}" dt="2022-05-31T09:55:50.606" v="344" actId="20577"/>
          <ac:spMkLst>
            <pc:docMk/>
            <pc:sldMk cId="550198681" sldId="263"/>
            <ac:spMk id="3" creationId="{F7C4B5E4-2EFF-5598-7D43-2FA2E0485CFC}"/>
          </ac:spMkLst>
        </pc:spChg>
      </pc:sldChg>
      <pc:sldChg chg="modSp modNotes">
        <pc:chgData name="Aleksander Aaboen" userId="S::aleksaab@ntnu.no::6b4ffa4c-c0dc-4907-8516-c04515353e23" providerId="AD" clId="Web-{AEF474B6-01D2-6ABF-04C7-7CC70E13DBCE}" dt="2022-05-31T12:14:43.104" v="2226" actId="20577"/>
        <pc:sldMkLst>
          <pc:docMk/>
          <pc:sldMk cId="3585108899" sldId="265"/>
        </pc:sldMkLst>
        <pc:spChg chg="mod">
          <ac:chgData name="Aleksander Aaboen" userId="S::aleksaab@ntnu.no::6b4ffa4c-c0dc-4907-8516-c04515353e23" providerId="AD" clId="Web-{AEF474B6-01D2-6ABF-04C7-7CC70E13DBCE}" dt="2022-05-31T12:14:43.104" v="2226" actId="20577"/>
          <ac:spMkLst>
            <pc:docMk/>
            <pc:sldMk cId="3585108899" sldId="265"/>
            <ac:spMk id="3" creationId="{619A2ECF-4379-998C-4F03-1E42D9346B33}"/>
          </ac:spMkLst>
        </pc:spChg>
      </pc:sldChg>
    </pc:docChg>
  </pc:docChgLst>
  <pc:docChgLst>
    <pc:chgData name="Aleksander Aaboen" userId="S::aleksaab@ntnu.no::6b4ffa4c-c0dc-4907-8516-c04515353e23" providerId="AD" clId="Web-{588F32D6-F20B-4C3F-8C38-268BCD9BF701}"/>
    <pc:docChg chg="modSld">
      <pc:chgData name="Aleksander Aaboen" userId="S::aleksaab@ntnu.no::6b4ffa4c-c0dc-4907-8516-c04515353e23" providerId="AD" clId="Web-{588F32D6-F20B-4C3F-8C38-268BCD9BF701}" dt="2022-06-06T12:04:31.018" v="213"/>
      <pc:docMkLst>
        <pc:docMk/>
      </pc:docMkLst>
      <pc:sldChg chg="modNotes">
        <pc:chgData name="Aleksander Aaboen" userId="S::aleksaab@ntnu.no::6b4ffa4c-c0dc-4907-8516-c04515353e23" providerId="AD" clId="Web-{588F32D6-F20B-4C3F-8C38-268BCD9BF701}" dt="2022-06-06T11:47:27.233" v="19"/>
        <pc:sldMkLst>
          <pc:docMk/>
          <pc:sldMk cId="1618492859" sldId="257"/>
        </pc:sldMkLst>
      </pc:sldChg>
      <pc:sldChg chg="modNotes">
        <pc:chgData name="Aleksander Aaboen" userId="S::aleksaab@ntnu.no::6b4ffa4c-c0dc-4907-8516-c04515353e23" providerId="AD" clId="Web-{588F32D6-F20B-4C3F-8C38-268BCD9BF701}" dt="2022-06-06T11:41:03.971" v="4"/>
        <pc:sldMkLst>
          <pc:docMk/>
          <pc:sldMk cId="3550641284" sldId="260"/>
        </pc:sldMkLst>
      </pc:sldChg>
      <pc:sldChg chg="modSp modNotes">
        <pc:chgData name="Aleksander Aaboen" userId="S::aleksaab@ntnu.no::6b4ffa4c-c0dc-4907-8516-c04515353e23" providerId="AD" clId="Web-{588F32D6-F20B-4C3F-8C38-268BCD9BF701}" dt="2022-06-06T12:04:31.018" v="213"/>
        <pc:sldMkLst>
          <pc:docMk/>
          <pc:sldMk cId="3585108899" sldId="265"/>
        </pc:sldMkLst>
        <pc:graphicFrameChg chg="modGraphic">
          <ac:chgData name="Aleksander Aaboen" userId="S::aleksaab@ntnu.no::6b4ffa4c-c0dc-4907-8516-c04515353e23" providerId="AD" clId="Web-{588F32D6-F20B-4C3F-8C38-268BCD9BF701}" dt="2022-06-06T12:03:01.985" v="43" actId="20577"/>
          <ac:graphicFrameMkLst>
            <pc:docMk/>
            <pc:sldMk cId="3585108899" sldId="265"/>
            <ac:graphicFrameMk id="15" creationId="{BA9E0EE1-2851-90EE-AFB7-636A123FC14F}"/>
          </ac:graphicFrameMkLst>
        </pc:graphicFrameChg>
      </pc:sldChg>
    </pc:docChg>
  </pc:docChgLst>
  <pc:docChgLst>
    <pc:chgData name="Aleksander Aaboen" userId="S::aleksaab@ntnu.no::6b4ffa4c-c0dc-4907-8516-c04515353e23" providerId="AD" clId="Web-{2985FBFA-0B91-28FF-F0D5-4DAE3DC97D03}"/>
    <pc:docChg chg="modSld">
      <pc:chgData name="Aleksander Aaboen" userId="S::aleksaab@ntnu.no::6b4ffa4c-c0dc-4907-8516-c04515353e23" providerId="AD" clId="Web-{2985FBFA-0B91-28FF-F0D5-4DAE3DC97D03}" dt="2022-06-07T19:39:03.545" v="24"/>
      <pc:docMkLst>
        <pc:docMk/>
      </pc:docMkLst>
      <pc:sldChg chg="modSp">
        <pc:chgData name="Aleksander Aaboen" userId="S::aleksaab@ntnu.no::6b4ffa4c-c0dc-4907-8516-c04515353e23" providerId="AD" clId="Web-{2985FBFA-0B91-28FF-F0D5-4DAE3DC97D03}" dt="2022-06-07T19:39:03.545" v="24"/>
        <pc:sldMkLst>
          <pc:docMk/>
          <pc:sldMk cId="3585108899" sldId="265"/>
        </pc:sldMkLst>
        <pc:graphicFrameChg chg="modGraphic">
          <ac:chgData name="Aleksander Aaboen" userId="S::aleksaab@ntnu.no::6b4ffa4c-c0dc-4907-8516-c04515353e23" providerId="AD" clId="Web-{2985FBFA-0B91-28FF-F0D5-4DAE3DC97D03}" dt="2022-06-07T19:39:03.545" v="24"/>
          <ac:graphicFrameMkLst>
            <pc:docMk/>
            <pc:sldMk cId="3585108899" sldId="265"/>
            <ac:graphicFrameMk id="15" creationId="{BA9E0EE1-2851-90EE-AFB7-636A123FC14F}"/>
          </ac:graphicFrameMkLst>
        </pc:graphicFrameChg>
      </pc:sldChg>
    </pc:docChg>
  </pc:docChgLst>
  <pc:docChgLst>
    <pc:chgData name="Martin Iversen" userId="922eb925-a196-4dba-a84a-75b22cf56772" providerId="ADAL" clId="{7D66BFBE-A56A-4854-BBEB-97A941FAF25D}"/>
    <pc:docChg chg="undo custSel modSld">
      <pc:chgData name="Martin Iversen" userId="922eb925-a196-4dba-a84a-75b22cf56772" providerId="ADAL" clId="{7D66BFBE-A56A-4854-BBEB-97A941FAF25D}" dt="2022-06-07T18:45:31.216" v="391" actId="20577"/>
      <pc:docMkLst>
        <pc:docMk/>
      </pc:docMkLst>
      <pc:sldChg chg="modSp mod">
        <pc:chgData name="Martin Iversen" userId="922eb925-a196-4dba-a84a-75b22cf56772" providerId="ADAL" clId="{7D66BFBE-A56A-4854-BBEB-97A941FAF25D}" dt="2022-06-07T18:12:48.157" v="166" actId="20577"/>
        <pc:sldMkLst>
          <pc:docMk/>
          <pc:sldMk cId="3158177803" sldId="258"/>
        </pc:sldMkLst>
        <pc:spChg chg="mod">
          <ac:chgData name="Martin Iversen" userId="922eb925-a196-4dba-a84a-75b22cf56772" providerId="ADAL" clId="{7D66BFBE-A56A-4854-BBEB-97A941FAF25D}" dt="2022-06-07T18:12:48.157" v="166" actId="20577"/>
          <ac:spMkLst>
            <pc:docMk/>
            <pc:sldMk cId="3158177803" sldId="258"/>
            <ac:spMk id="3" creationId="{B24552D7-CF50-803A-75AD-DB128DF32F22}"/>
          </ac:spMkLst>
        </pc:spChg>
      </pc:sldChg>
      <pc:sldChg chg="modSp">
        <pc:chgData name="Martin Iversen" userId="922eb925-a196-4dba-a84a-75b22cf56772" providerId="ADAL" clId="{7D66BFBE-A56A-4854-BBEB-97A941FAF25D}" dt="2022-06-07T18:16:05.674" v="342"/>
        <pc:sldMkLst>
          <pc:docMk/>
          <pc:sldMk cId="1616371614" sldId="262"/>
        </pc:sldMkLst>
        <pc:graphicFrameChg chg="mod">
          <ac:chgData name="Martin Iversen" userId="922eb925-a196-4dba-a84a-75b22cf56772" providerId="ADAL" clId="{7D66BFBE-A56A-4854-BBEB-97A941FAF25D}" dt="2022-06-07T18:16:05.674" v="342"/>
          <ac:graphicFrameMkLst>
            <pc:docMk/>
            <pc:sldMk cId="1616371614" sldId="262"/>
            <ac:graphicFrameMk id="28" creationId="{D7C8390D-C685-C973-4285-B3D6E79F50AB}"/>
          </ac:graphicFrameMkLst>
        </pc:graphicFrameChg>
      </pc:sldChg>
      <pc:sldChg chg="modSp mod">
        <pc:chgData name="Martin Iversen" userId="922eb925-a196-4dba-a84a-75b22cf56772" providerId="ADAL" clId="{7D66BFBE-A56A-4854-BBEB-97A941FAF25D}" dt="2022-06-07T18:24:29.739" v="376" actId="20577"/>
        <pc:sldMkLst>
          <pc:docMk/>
          <pc:sldMk cId="550198681" sldId="263"/>
        </pc:sldMkLst>
        <pc:spChg chg="mod">
          <ac:chgData name="Martin Iversen" userId="922eb925-a196-4dba-a84a-75b22cf56772" providerId="ADAL" clId="{7D66BFBE-A56A-4854-BBEB-97A941FAF25D}" dt="2022-06-07T18:24:29.739" v="376" actId="20577"/>
          <ac:spMkLst>
            <pc:docMk/>
            <pc:sldMk cId="550198681" sldId="263"/>
            <ac:spMk id="3" creationId="{F7C4B5E4-2EFF-5598-7D43-2FA2E0485CFC}"/>
          </ac:spMkLst>
        </pc:spChg>
      </pc:sldChg>
      <pc:sldChg chg="addSp modSp mod setBg modNotesTx">
        <pc:chgData name="Martin Iversen" userId="922eb925-a196-4dba-a84a-75b22cf56772" providerId="ADAL" clId="{7D66BFBE-A56A-4854-BBEB-97A941FAF25D}" dt="2022-06-07T17:36:24.852" v="9" actId="26606"/>
        <pc:sldMkLst>
          <pc:docMk/>
          <pc:sldMk cId="4114025317" sldId="264"/>
        </pc:sldMkLst>
        <pc:spChg chg="mod">
          <ac:chgData name="Martin Iversen" userId="922eb925-a196-4dba-a84a-75b22cf56772" providerId="ADAL" clId="{7D66BFBE-A56A-4854-BBEB-97A941FAF25D}" dt="2022-06-07T17:36:24.852" v="9" actId="26606"/>
          <ac:spMkLst>
            <pc:docMk/>
            <pc:sldMk cId="4114025317" sldId="264"/>
            <ac:spMk id="2" creationId="{FF8E1EC5-6D9E-E7C5-5BC4-89C5B6086950}"/>
          </ac:spMkLst>
        </pc:spChg>
        <pc:spChg chg="mod">
          <ac:chgData name="Martin Iversen" userId="922eb925-a196-4dba-a84a-75b22cf56772" providerId="ADAL" clId="{7D66BFBE-A56A-4854-BBEB-97A941FAF25D}" dt="2022-06-07T17:36:24.852" v="9" actId="26606"/>
          <ac:spMkLst>
            <pc:docMk/>
            <pc:sldMk cId="4114025317" sldId="264"/>
            <ac:spMk id="3" creationId="{0B564850-7005-232F-4408-5F9549FA2C3F}"/>
          </ac:spMkLst>
        </pc:spChg>
        <pc:spChg chg="add">
          <ac:chgData name="Martin Iversen" userId="922eb925-a196-4dba-a84a-75b22cf56772" providerId="ADAL" clId="{7D66BFBE-A56A-4854-BBEB-97A941FAF25D}" dt="2022-06-07T17:36:24.852" v="9" actId="26606"/>
          <ac:spMkLst>
            <pc:docMk/>
            <pc:sldMk cId="4114025317" sldId="264"/>
            <ac:spMk id="8" creationId="{100EDD19-6802-4EC3-95CE-CFFAB042CFD6}"/>
          </ac:spMkLst>
        </pc:spChg>
        <pc:spChg chg="add">
          <ac:chgData name="Martin Iversen" userId="922eb925-a196-4dba-a84a-75b22cf56772" providerId="ADAL" clId="{7D66BFBE-A56A-4854-BBEB-97A941FAF25D}" dt="2022-06-07T17:36:24.852" v="9" actId="26606"/>
          <ac:spMkLst>
            <pc:docMk/>
            <pc:sldMk cId="4114025317" sldId="264"/>
            <ac:spMk id="10" creationId="{DB17E863-922E-4C26-BD64-E8FD41D28661}"/>
          </ac:spMkLst>
        </pc:spChg>
      </pc:sldChg>
      <pc:sldChg chg="modSp mod">
        <pc:chgData name="Martin Iversen" userId="922eb925-a196-4dba-a84a-75b22cf56772" providerId="ADAL" clId="{7D66BFBE-A56A-4854-BBEB-97A941FAF25D}" dt="2022-06-07T18:45:31.216" v="391" actId="20577"/>
        <pc:sldMkLst>
          <pc:docMk/>
          <pc:sldMk cId="3027368130" sldId="266"/>
        </pc:sldMkLst>
        <pc:spChg chg="mod">
          <ac:chgData name="Martin Iversen" userId="922eb925-a196-4dba-a84a-75b22cf56772" providerId="ADAL" clId="{7D66BFBE-A56A-4854-BBEB-97A941FAF25D}" dt="2022-06-07T18:45:31.216" v="391" actId="20577"/>
          <ac:spMkLst>
            <pc:docMk/>
            <pc:sldMk cId="3027368130" sldId="266"/>
            <ac:spMk id="3" creationId="{F4C22093-7743-5491-3126-5CCA7A20C24D}"/>
          </ac:spMkLst>
        </pc:spChg>
      </pc:sldChg>
      <pc:sldChg chg="addSp modSp mod setBg">
        <pc:chgData name="Martin Iversen" userId="922eb925-a196-4dba-a84a-75b22cf56772" providerId="ADAL" clId="{7D66BFBE-A56A-4854-BBEB-97A941FAF25D}" dt="2022-06-07T17:36:32.002" v="10" actId="26606"/>
        <pc:sldMkLst>
          <pc:docMk/>
          <pc:sldMk cId="1828477899" sldId="268"/>
        </pc:sldMkLst>
        <pc:spChg chg="mod">
          <ac:chgData name="Martin Iversen" userId="922eb925-a196-4dba-a84a-75b22cf56772" providerId="ADAL" clId="{7D66BFBE-A56A-4854-BBEB-97A941FAF25D}" dt="2022-06-07T17:36:32.002" v="10" actId="26606"/>
          <ac:spMkLst>
            <pc:docMk/>
            <pc:sldMk cId="1828477899" sldId="268"/>
            <ac:spMk id="2" creationId="{542A445B-7B48-FA22-C74C-D09E55B93B30}"/>
          </ac:spMkLst>
        </pc:spChg>
        <pc:spChg chg="add">
          <ac:chgData name="Martin Iversen" userId="922eb925-a196-4dba-a84a-75b22cf56772" providerId="ADAL" clId="{7D66BFBE-A56A-4854-BBEB-97A941FAF25D}" dt="2022-06-07T17:36:32.002" v="10" actId="26606"/>
          <ac:spMkLst>
            <pc:docMk/>
            <pc:sldMk cId="1828477899" sldId="268"/>
            <ac:spMk id="7" creationId="{FFD48BC7-DC40-47DE-87EE-9F4B6ECB9ABB}"/>
          </ac:spMkLst>
        </pc:spChg>
        <pc:spChg chg="add">
          <ac:chgData name="Martin Iversen" userId="922eb925-a196-4dba-a84a-75b22cf56772" providerId="ADAL" clId="{7D66BFBE-A56A-4854-BBEB-97A941FAF25D}" dt="2022-06-07T17:36:32.002" v="10" actId="26606"/>
          <ac:spMkLst>
            <pc:docMk/>
            <pc:sldMk cId="1828477899" sldId="268"/>
            <ac:spMk id="9" creationId="{E502BBC7-2C76-46F3-BC24-5985BC13DB88}"/>
          </ac:spMkLst>
        </pc:spChg>
        <pc:spChg chg="add">
          <ac:chgData name="Martin Iversen" userId="922eb925-a196-4dba-a84a-75b22cf56772" providerId="ADAL" clId="{7D66BFBE-A56A-4854-BBEB-97A941FAF25D}" dt="2022-06-07T17:36:32.002" v="10" actId="26606"/>
          <ac:spMkLst>
            <pc:docMk/>
            <pc:sldMk cId="1828477899" sldId="268"/>
            <ac:spMk id="11" creationId="{C7F28D52-2A5F-4D23-81AE-7CB8B591C7AF}"/>
          </ac:spMkLst>
        </pc:spChg>
        <pc:spChg chg="add">
          <ac:chgData name="Martin Iversen" userId="922eb925-a196-4dba-a84a-75b22cf56772" providerId="ADAL" clId="{7D66BFBE-A56A-4854-BBEB-97A941FAF25D}" dt="2022-06-07T17:36:32.002" v="10" actId="26606"/>
          <ac:spMkLst>
            <pc:docMk/>
            <pc:sldMk cId="1828477899" sldId="268"/>
            <ac:spMk id="13" creationId="{3629484E-3792-4B3D-89AD-7C8A1ED0E0D4}"/>
          </ac:spMkLst>
        </pc:spChg>
      </pc:sldChg>
    </pc:docChg>
  </pc:docChgLst>
  <pc:docChgLst>
    <pc:chgData name="Aleksander Aaboen" userId="S::aleksaab@ntnu.no::6b4ffa4c-c0dc-4907-8516-c04515353e23" providerId="AD" clId="Web-{A2A8A628-FA68-8AB8-7BF7-E96112DF3F2D}"/>
    <pc:docChg chg="modSld">
      <pc:chgData name="Aleksander Aaboen" userId="S::aleksaab@ntnu.no::6b4ffa4c-c0dc-4907-8516-c04515353e23" providerId="AD" clId="Web-{A2A8A628-FA68-8AB8-7BF7-E96112DF3F2D}" dt="2022-06-01T07:09:40.826" v="27"/>
      <pc:docMkLst>
        <pc:docMk/>
      </pc:docMkLst>
      <pc:sldChg chg="addSp delSp modSp mod setBg">
        <pc:chgData name="Aleksander Aaboen" userId="S::aleksaab@ntnu.no::6b4ffa4c-c0dc-4907-8516-c04515353e23" providerId="AD" clId="Web-{A2A8A628-FA68-8AB8-7BF7-E96112DF3F2D}" dt="2022-06-01T07:04:08.911" v="14"/>
        <pc:sldMkLst>
          <pc:docMk/>
          <pc:sldMk cId="3550641284" sldId="260"/>
        </pc:sldMkLst>
        <pc:spChg chg="mod">
          <ac:chgData name="Aleksander Aaboen" userId="S::aleksaab@ntnu.no::6b4ffa4c-c0dc-4907-8516-c04515353e23" providerId="AD" clId="Web-{A2A8A628-FA68-8AB8-7BF7-E96112DF3F2D}" dt="2022-06-01T07:00:58.109" v="0"/>
          <ac:spMkLst>
            <pc:docMk/>
            <pc:sldMk cId="3550641284" sldId="260"/>
            <ac:spMk id="2" creationId="{E073F327-9B51-620C-92CA-B59C9BE37042}"/>
          </ac:spMkLst>
        </pc:spChg>
        <pc:spChg chg="del">
          <ac:chgData name="Aleksander Aaboen" userId="S::aleksaab@ntnu.no::6b4ffa4c-c0dc-4907-8516-c04515353e23" providerId="AD" clId="Web-{A2A8A628-FA68-8AB8-7BF7-E96112DF3F2D}" dt="2022-06-01T07:00:58.109" v="0"/>
          <ac:spMkLst>
            <pc:docMk/>
            <pc:sldMk cId="3550641284" sldId="260"/>
            <ac:spMk id="3" creationId="{921B36D5-FD14-8FA9-D1FB-7768CA533708}"/>
          </ac:spMkLst>
        </pc:spChg>
        <pc:spChg chg="add">
          <ac:chgData name="Aleksander Aaboen" userId="S::aleksaab@ntnu.no::6b4ffa4c-c0dc-4907-8516-c04515353e23" providerId="AD" clId="Web-{A2A8A628-FA68-8AB8-7BF7-E96112DF3F2D}" dt="2022-06-01T07:00:58.109" v="0"/>
          <ac:spMkLst>
            <pc:docMk/>
            <pc:sldMk cId="3550641284" sldId="260"/>
            <ac:spMk id="9" creationId="{35DB3719-6FDC-4E5D-891D-FF40B7300F64}"/>
          </ac:spMkLst>
        </pc:spChg>
        <pc:spChg chg="add">
          <ac:chgData name="Aleksander Aaboen" userId="S::aleksaab@ntnu.no::6b4ffa4c-c0dc-4907-8516-c04515353e23" providerId="AD" clId="Web-{A2A8A628-FA68-8AB8-7BF7-E96112DF3F2D}" dt="2022-06-01T07:00:58.109" v="0"/>
          <ac:spMkLst>
            <pc:docMk/>
            <pc:sldMk cId="3550641284" sldId="260"/>
            <ac:spMk id="11" creationId="{E0CBAC23-2E3F-4A90-BA59-F8299F6A5439}"/>
          </ac:spMkLst>
        </pc:spChg>
        <pc:graphicFrameChg chg="add modGraphic">
          <ac:chgData name="Aleksander Aaboen" userId="S::aleksaab@ntnu.no::6b4ffa4c-c0dc-4907-8516-c04515353e23" providerId="AD" clId="Web-{A2A8A628-FA68-8AB8-7BF7-E96112DF3F2D}" dt="2022-06-01T07:04:08.911" v="14"/>
          <ac:graphicFrameMkLst>
            <pc:docMk/>
            <pc:sldMk cId="3550641284" sldId="260"/>
            <ac:graphicFrameMk id="5" creationId="{8C609F82-53B8-B538-32D5-740702933C30}"/>
          </ac:graphicFrameMkLst>
        </pc:graphicFrameChg>
      </pc:sldChg>
      <pc:sldChg chg="addSp delSp modSp mod setBg">
        <pc:chgData name="Aleksander Aaboen" userId="S::aleksaab@ntnu.no::6b4ffa4c-c0dc-4907-8516-c04515353e23" providerId="AD" clId="Web-{A2A8A628-FA68-8AB8-7BF7-E96112DF3F2D}" dt="2022-06-01T07:09:40.826" v="27"/>
        <pc:sldMkLst>
          <pc:docMk/>
          <pc:sldMk cId="3585108899" sldId="265"/>
        </pc:sldMkLst>
        <pc:spChg chg="mod">
          <ac:chgData name="Aleksander Aaboen" userId="S::aleksaab@ntnu.no::6b4ffa4c-c0dc-4907-8516-c04515353e23" providerId="AD" clId="Web-{A2A8A628-FA68-8AB8-7BF7-E96112DF3F2D}" dt="2022-06-01T07:09:40.826" v="27"/>
          <ac:spMkLst>
            <pc:docMk/>
            <pc:sldMk cId="3585108899" sldId="265"/>
            <ac:spMk id="2" creationId="{9E3FA12F-6051-DD20-B394-28C90D289363}"/>
          </ac:spMkLst>
        </pc:spChg>
        <pc:spChg chg="add del">
          <ac:chgData name="Aleksander Aaboen" userId="S::aleksaab@ntnu.no::6b4ffa4c-c0dc-4907-8516-c04515353e23" providerId="AD" clId="Web-{A2A8A628-FA68-8AB8-7BF7-E96112DF3F2D}" dt="2022-06-01T07:07:56.542" v="19"/>
          <ac:spMkLst>
            <pc:docMk/>
            <pc:sldMk cId="3585108899" sldId="265"/>
            <ac:spMk id="3" creationId="{619A2ECF-4379-998C-4F03-1E42D9346B33}"/>
          </ac:spMkLst>
        </pc:spChg>
        <pc:spChg chg="add del">
          <ac:chgData name="Aleksander Aaboen" userId="S::aleksaab@ntnu.no::6b4ffa4c-c0dc-4907-8516-c04515353e23" providerId="AD" clId="Web-{A2A8A628-FA68-8AB8-7BF7-E96112DF3F2D}" dt="2022-06-01T07:07:49.479" v="16"/>
          <ac:spMkLst>
            <pc:docMk/>
            <pc:sldMk cId="3585108899" sldId="265"/>
            <ac:spMk id="9" creationId="{AE2B703B-46F9-481A-A605-82E2A828C4FA}"/>
          </ac:spMkLst>
        </pc:spChg>
        <pc:spChg chg="add del">
          <ac:chgData name="Aleksander Aaboen" userId="S::aleksaab@ntnu.no::6b4ffa4c-c0dc-4907-8516-c04515353e23" providerId="AD" clId="Web-{A2A8A628-FA68-8AB8-7BF7-E96112DF3F2D}" dt="2022-06-01T07:07:49.479" v="16"/>
          <ac:spMkLst>
            <pc:docMk/>
            <pc:sldMk cId="3585108899" sldId="265"/>
            <ac:spMk id="11" creationId="{F13BE4D7-0C3D-4906-B230-A1C5B4665CCF}"/>
          </ac:spMkLst>
        </pc:spChg>
        <pc:spChg chg="add del">
          <ac:chgData name="Aleksander Aaboen" userId="S::aleksaab@ntnu.no::6b4ffa4c-c0dc-4907-8516-c04515353e23" providerId="AD" clId="Web-{A2A8A628-FA68-8AB8-7BF7-E96112DF3F2D}" dt="2022-06-01T07:09:37.357" v="24"/>
          <ac:spMkLst>
            <pc:docMk/>
            <pc:sldMk cId="3585108899" sldId="265"/>
            <ac:spMk id="20" creationId="{955A2079-FA98-4876-80F0-72364A7D2EA4}"/>
          </ac:spMkLst>
        </pc:spChg>
        <pc:spChg chg="add del">
          <ac:chgData name="Aleksander Aaboen" userId="S::aleksaab@ntnu.no::6b4ffa4c-c0dc-4907-8516-c04515353e23" providerId="AD" clId="Web-{A2A8A628-FA68-8AB8-7BF7-E96112DF3F2D}" dt="2022-06-01T07:09:40.763" v="26"/>
          <ac:spMkLst>
            <pc:docMk/>
            <pc:sldMk cId="3585108899" sldId="265"/>
            <ac:spMk id="22" creationId="{1BC8109F-B452-45EE-8BB3-65433C039601}"/>
          </ac:spMkLst>
        </pc:spChg>
        <pc:spChg chg="add del">
          <ac:chgData name="Aleksander Aaboen" userId="S::aleksaab@ntnu.no::6b4ffa4c-c0dc-4907-8516-c04515353e23" providerId="AD" clId="Web-{A2A8A628-FA68-8AB8-7BF7-E96112DF3F2D}" dt="2022-06-01T07:09:40.763" v="26"/>
          <ac:spMkLst>
            <pc:docMk/>
            <pc:sldMk cId="3585108899" sldId="265"/>
            <ac:spMk id="23" creationId="{5D11FD0E-2D27-4A5A-949D-222E61ECBCC3}"/>
          </ac:spMkLst>
        </pc:spChg>
        <pc:spChg chg="add">
          <ac:chgData name="Aleksander Aaboen" userId="S::aleksaab@ntnu.no::6b4ffa4c-c0dc-4907-8516-c04515353e23" providerId="AD" clId="Web-{A2A8A628-FA68-8AB8-7BF7-E96112DF3F2D}" dt="2022-06-01T07:09:40.826" v="27"/>
          <ac:spMkLst>
            <pc:docMk/>
            <pc:sldMk cId="3585108899" sldId="265"/>
            <ac:spMk id="25" creationId="{122F9423-F4B1-45D4-8445-E9991ECCBCCF}"/>
          </ac:spMkLst>
        </pc:spChg>
        <pc:grpChg chg="add">
          <ac:chgData name="Aleksander Aaboen" userId="S::aleksaab@ntnu.no::6b4ffa4c-c0dc-4907-8516-c04515353e23" providerId="AD" clId="Web-{A2A8A628-FA68-8AB8-7BF7-E96112DF3F2D}" dt="2022-06-01T07:09:40.826" v="27"/>
          <ac:grpSpMkLst>
            <pc:docMk/>
            <pc:sldMk cId="3585108899" sldId="265"/>
            <ac:grpSpMk id="26" creationId="{770AE191-D2EA-45C9-A44D-830C188F74CB}"/>
          </ac:grpSpMkLst>
        </pc:grpChg>
        <pc:graphicFrameChg chg="add del">
          <ac:chgData name="Aleksander Aaboen" userId="S::aleksaab@ntnu.no::6b4ffa4c-c0dc-4907-8516-c04515353e23" providerId="AD" clId="Web-{A2A8A628-FA68-8AB8-7BF7-E96112DF3F2D}" dt="2022-06-01T07:07:49.479" v="16"/>
          <ac:graphicFrameMkLst>
            <pc:docMk/>
            <pc:sldMk cId="3585108899" sldId="265"/>
            <ac:graphicFrameMk id="5" creationId="{BF9B7DA1-FD87-26A3-D583-DCABBA0186C7}"/>
          </ac:graphicFrameMkLst>
        </pc:graphicFrameChg>
        <pc:graphicFrameChg chg="add del">
          <ac:chgData name="Aleksander Aaboen" userId="S::aleksaab@ntnu.no::6b4ffa4c-c0dc-4907-8516-c04515353e23" providerId="AD" clId="Web-{A2A8A628-FA68-8AB8-7BF7-E96112DF3F2D}" dt="2022-06-01T07:07:56.511" v="18"/>
          <ac:graphicFrameMkLst>
            <pc:docMk/>
            <pc:sldMk cId="3585108899" sldId="265"/>
            <ac:graphicFrameMk id="13" creationId="{0B6C0DBC-847F-785E-C217-4417465CC13A}"/>
          </ac:graphicFrameMkLst>
        </pc:graphicFrameChg>
        <pc:graphicFrameChg chg="add mod modGraphic">
          <ac:chgData name="Aleksander Aaboen" userId="S::aleksaab@ntnu.no::6b4ffa4c-c0dc-4907-8516-c04515353e23" providerId="AD" clId="Web-{A2A8A628-FA68-8AB8-7BF7-E96112DF3F2D}" dt="2022-06-01T07:09:40.826" v="27"/>
          <ac:graphicFrameMkLst>
            <pc:docMk/>
            <pc:sldMk cId="3585108899" sldId="265"/>
            <ac:graphicFrameMk id="15" creationId="{BA9E0EE1-2851-90EE-AFB7-636A123FC14F}"/>
          </ac:graphicFrameMkLst>
        </pc:graphicFrameChg>
        <pc:picChg chg="add del mod">
          <ac:chgData name="Aleksander Aaboen" userId="S::aleksaab@ntnu.no::6b4ffa4c-c0dc-4907-8516-c04515353e23" providerId="AD" clId="Web-{A2A8A628-FA68-8AB8-7BF7-E96112DF3F2D}" dt="2022-06-01T07:08:55.262" v="22"/>
          <ac:picMkLst>
            <pc:docMk/>
            <pc:sldMk cId="3585108899" sldId="265"/>
            <ac:picMk id="38" creationId="{6AF06924-30BC-E95D-20B7-813491A2D9F6}"/>
          </ac:picMkLst>
        </pc:picChg>
      </pc:sldChg>
    </pc:docChg>
  </pc:docChgLst>
  <pc:docChgLst>
    <pc:chgData name="Tormod Mork Müller" userId="fd74e140-f3f8-419d-8c1b-31b293fa8fa9" providerId="ADAL" clId="{ED96A8A8-E9E1-1243-8128-A5CBCCC81F3C}"/>
    <pc:docChg chg="undo custSel addSld delSld modSld">
      <pc:chgData name="Tormod Mork Müller" userId="fd74e140-f3f8-419d-8c1b-31b293fa8fa9" providerId="ADAL" clId="{ED96A8A8-E9E1-1243-8128-A5CBCCC81F3C}" dt="2022-06-07T18:12:19.948" v="1601" actId="20577"/>
      <pc:docMkLst>
        <pc:docMk/>
      </pc:docMkLst>
      <pc:sldChg chg="add del">
        <pc:chgData name="Tormod Mork Müller" userId="fd74e140-f3f8-419d-8c1b-31b293fa8fa9" providerId="ADAL" clId="{ED96A8A8-E9E1-1243-8128-A5CBCCC81F3C}" dt="2022-06-07T08:17:36.296" v="1" actId="21"/>
        <pc:sldMkLst>
          <pc:docMk/>
          <pc:sldMk cId="1663483800" sldId="256"/>
        </pc:sldMkLst>
      </pc:sldChg>
      <pc:sldChg chg="modNotesTx">
        <pc:chgData name="Tormod Mork Müller" userId="fd74e140-f3f8-419d-8c1b-31b293fa8fa9" providerId="ADAL" clId="{ED96A8A8-E9E1-1243-8128-A5CBCCC81F3C}" dt="2022-06-07T17:17:51.039" v="158" actId="20577"/>
        <pc:sldMkLst>
          <pc:docMk/>
          <pc:sldMk cId="1528548213" sldId="259"/>
        </pc:sldMkLst>
      </pc:sldChg>
      <pc:sldChg chg="modSp modNotesTx">
        <pc:chgData name="Tormod Mork Müller" userId="fd74e140-f3f8-419d-8c1b-31b293fa8fa9" providerId="ADAL" clId="{ED96A8A8-E9E1-1243-8128-A5CBCCC81F3C}" dt="2022-06-07T17:57:07.158" v="425" actId="113"/>
        <pc:sldMkLst>
          <pc:docMk/>
          <pc:sldMk cId="3221483623" sldId="261"/>
        </pc:sldMkLst>
        <pc:spChg chg="mod">
          <ac:chgData name="Tormod Mork Müller" userId="fd74e140-f3f8-419d-8c1b-31b293fa8fa9" providerId="ADAL" clId="{ED96A8A8-E9E1-1243-8128-A5CBCCC81F3C}" dt="2022-06-07T17:20:02.250" v="162" actId="20577"/>
          <ac:spMkLst>
            <pc:docMk/>
            <pc:sldMk cId="3221483623" sldId="261"/>
            <ac:spMk id="3" creationId="{9EDF0E17-AC7B-FCAD-C8A3-7E29CAD8E5FA}"/>
          </ac:spMkLst>
        </pc:spChg>
      </pc:sldChg>
      <pc:sldChg chg="modNotesTx">
        <pc:chgData name="Tormod Mork Müller" userId="fd74e140-f3f8-419d-8c1b-31b293fa8fa9" providerId="ADAL" clId="{ED96A8A8-E9E1-1243-8128-A5CBCCC81F3C}" dt="2022-06-07T18:12:19.948" v="1601" actId="20577"/>
        <pc:sldMkLst>
          <pc:docMk/>
          <pc:sldMk cId="4114025317" sldId="264"/>
        </pc:sldMkLst>
      </pc:sldChg>
      <pc:sldChg chg="modNotesTx">
        <pc:chgData name="Tormod Mork Müller" userId="fd74e140-f3f8-419d-8c1b-31b293fa8fa9" providerId="ADAL" clId="{ED96A8A8-E9E1-1243-8128-A5CBCCC81F3C}" dt="2022-06-07T17:51:04.090" v="356" actId="20577"/>
        <pc:sldMkLst>
          <pc:docMk/>
          <pc:sldMk cId="3476100060" sldId="267"/>
        </pc:sldMkLst>
      </pc:sldChg>
      <pc:sldChg chg="modNotesTx">
        <pc:chgData name="Tormod Mork Müller" userId="fd74e140-f3f8-419d-8c1b-31b293fa8fa9" providerId="ADAL" clId="{ED96A8A8-E9E1-1243-8128-A5CBCCC81F3C}" dt="2022-06-07T17:44:40.305" v="346" actId="20577"/>
        <pc:sldMkLst>
          <pc:docMk/>
          <pc:sldMk cId="3605413980" sldId="269"/>
        </pc:sldMkLst>
      </pc:sldChg>
    </pc:docChg>
  </pc:docChgLst>
  <pc:docChgLst>
    <pc:chgData name="Aleksander Aaboen" userId="S::aleksaab@ntnu.no::6b4ffa4c-c0dc-4907-8516-c04515353e23" providerId="AD" clId="Web-{035977AA-33FA-3F85-56F7-4B0C2210109E}"/>
    <pc:docChg chg="modSld">
      <pc:chgData name="Aleksander Aaboen" userId="S::aleksaab@ntnu.no::6b4ffa4c-c0dc-4907-8516-c04515353e23" providerId="AD" clId="Web-{035977AA-33FA-3F85-56F7-4B0C2210109E}" dt="2022-06-07T09:37:27.968" v="293" actId="20577"/>
      <pc:docMkLst>
        <pc:docMk/>
      </pc:docMkLst>
      <pc:sldChg chg="modNotes">
        <pc:chgData name="Aleksander Aaboen" userId="S::aleksaab@ntnu.no::6b4ffa4c-c0dc-4907-8516-c04515353e23" providerId="AD" clId="Web-{035977AA-33FA-3F85-56F7-4B0C2210109E}" dt="2022-06-07T06:48:11.592" v="81"/>
        <pc:sldMkLst>
          <pc:docMk/>
          <pc:sldMk cId="1618492859" sldId="257"/>
        </pc:sldMkLst>
      </pc:sldChg>
      <pc:sldChg chg="modSp">
        <pc:chgData name="Aleksander Aaboen" userId="S::aleksaab@ntnu.no::6b4ffa4c-c0dc-4907-8516-c04515353e23" providerId="AD" clId="Web-{035977AA-33FA-3F85-56F7-4B0C2210109E}" dt="2022-06-07T09:37:27.968" v="293" actId="20577"/>
        <pc:sldMkLst>
          <pc:docMk/>
          <pc:sldMk cId="1528548213" sldId="259"/>
        </pc:sldMkLst>
        <pc:spChg chg="mod">
          <ac:chgData name="Aleksander Aaboen" userId="S::aleksaab@ntnu.no::6b4ffa4c-c0dc-4907-8516-c04515353e23" providerId="AD" clId="Web-{035977AA-33FA-3F85-56F7-4B0C2210109E}" dt="2022-06-07T09:37:27.968" v="293" actId="20577"/>
          <ac:spMkLst>
            <pc:docMk/>
            <pc:sldMk cId="1528548213" sldId="259"/>
            <ac:spMk id="2" creationId="{6CFAB668-F827-4AE5-897F-7850F8E2F2A2}"/>
          </ac:spMkLst>
        </pc:spChg>
      </pc:sldChg>
      <pc:sldChg chg="modSp modNotes">
        <pc:chgData name="Aleksander Aaboen" userId="S::aleksaab@ntnu.no::6b4ffa4c-c0dc-4907-8516-c04515353e23" providerId="AD" clId="Web-{035977AA-33FA-3F85-56F7-4B0C2210109E}" dt="2022-06-07T07:02:20.801" v="284"/>
        <pc:sldMkLst>
          <pc:docMk/>
          <pc:sldMk cId="3550641284" sldId="260"/>
        </pc:sldMkLst>
        <pc:graphicFrameChg chg="modGraphic">
          <ac:chgData name="Aleksander Aaboen" userId="S::aleksaab@ntnu.no::6b4ffa4c-c0dc-4907-8516-c04515353e23" providerId="AD" clId="Web-{035977AA-33FA-3F85-56F7-4B0C2210109E}" dt="2022-06-07T06:49:02.984" v="104" actId="20577"/>
          <ac:graphicFrameMkLst>
            <pc:docMk/>
            <pc:sldMk cId="3550641284" sldId="260"/>
            <ac:graphicFrameMk id="5" creationId="{8C609F82-53B8-B538-32D5-740702933C30}"/>
          </ac:graphicFrameMkLst>
        </pc:graphicFrameChg>
      </pc:sldChg>
    </pc:docChg>
  </pc:docChgLst>
  <pc:docChgLst>
    <pc:chgData name="Martin Iversen" userId="922eb925-a196-4dba-a84a-75b22cf56772" providerId="ADAL" clId="{3F0C6A68-52BB-439E-9953-A5E4F89BB65F}"/>
    <pc:docChg chg="undo custSel addSld delSld modSld sldOrd">
      <pc:chgData name="Martin Iversen" userId="922eb925-a196-4dba-a84a-75b22cf56772" providerId="ADAL" clId="{3F0C6A68-52BB-439E-9953-A5E4F89BB65F}" dt="2022-06-06T12:09:03.308" v="4728" actId="20577"/>
      <pc:docMkLst>
        <pc:docMk/>
      </pc:docMkLst>
      <pc:sldChg chg="addSp modSp mod setBg modNotesTx">
        <pc:chgData name="Martin Iversen" userId="922eb925-a196-4dba-a84a-75b22cf56772" providerId="ADAL" clId="{3F0C6A68-52BB-439E-9953-A5E4F89BB65F}" dt="2022-06-06T11:43:38.056" v="4197" actId="20577"/>
        <pc:sldMkLst>
          <pc:docMk/>
          <pc:sldMk cId="1663483800" sldId="256"/>
        </pc:sldMkLst>
        <pc:spChg chg="mod">
          <ac:chgData name="Martin Iversen" userId="922eb925-a196-4dba-a84a-75b22cf56772" providerId="ADAL" clId="{3F0C6A68-52BB-439E-9953-A5E4F89BB65F}" dt="2022-06-01T07:19:29.442" v="4050" actId="26606"/>
          <ac:spMkLst>
            <pc:docMk/>
            <pc:sldMk cId="1663483800" sldId="256"/>
            <ac:spMk id="2" creationId="{E80B713D-AA8C-5508-8909-5C40D203D513}"/>
          </ac:spMkLst>
        </pc:spChg>
        <pc:spChg chg="mod">
          <ac:chgData name="Martin Iversen" userId="922eb925-a196-4dba-a84a-75b22cf56772" providerId="ADAL" clId="{3F0C6A68-52BB-439E-9953-A5E4F89BB65F}" dt="2022-06-01T07:19:29.442" v="4050" actId="26606"/>
          <ac:spMkLst>
            <pc:docMk/>
            <pc:sldMk cId="1663483800" sldId="256"/>
            <ac:spMk id="3" creationId="{152EBF9A-5301-140C-1113-5244AC43E00E}"/>
          </ac:spMkLst>
        </pc:spChg>
        <pc:spChg chg="add">
          <ac:chgData name="Martin Iversen" userId="922eb925-a196-4dba-a84a-75b22cf56772" providerId="ADAL" clId="{3F0C6A68-52BB-439E-9953-A5E4F89BB65F}" dt="2022-06-01T07:19:29.442" v="4050" actId="26606"/>
          <ac:spMkLst>
            <pc:docMk/>
            <pc:sldMk cId="1663483800" sldId="256"/>
            <ac:spMk id="8" creationId="{2A8AA5BC-4F7A-4226-8F99-6D824B226A97}"/>
          </ac:spMkLst>
        </pc:spChg>
        <pc:spChg chg="add">
          <ac:chgData name="Martin Iversen" userId="922eb925-a196-4dba-a84a-75b22cf56772" providerId="ADAL" clId="{3F0C6A68-52BB-439E-9953-A5E4F89BB65F}" dt="2022-06-01T07:19:29.442" v="4050" actId="26606"/>
          <ac:spMkLst>
            <pc:docMk/>
            <pc:sldMk cId="1663483800" sldId="256"/>
            <ac:spMk id="12" creationId="{5BC87C3E-1040-4EE4-9BDB-9537F7A1B335}"/>
          </ac:spMkLst>
        </pc:spChg>
        <pc:cxnChg chg="add">
          <ac:chgData name="Martin Iversen" userId="922eb925-a196-4dba-a84a-75b22cf56772" providerId="ADAL" clId="{3F0C6A68-52BB-439E-9953-A5E4F89BB65F}" dt="2022-06-01T07:19:29.442" v="4050" actId="26606"/>
          <ac:cxnSpMkLst>
            <pc:docMk/>
            <pc:sldMk cId="1663483800" sldId="256"/>
            <ac:cxnSpMk id="10" creationId="{911DBBF1-3229-4BD9-B3D1-B4CA571E7431}"/>
          </ac:cxnSpMkLst>
        </pc:cxnChg>
        <pc:cxnChg chg="add">
          <ac:chgData name="Martin Iversen" userId="922eb925-a196-4dba-a84a-75b22cf56772" providerId="ADAL" clId="{3F0C6A68-52BB-439E-9953-A5E4F89BB65F}" dt="2022-06-01T07:19:29.442" v="4050" actId="26606"/>
          <ac:cxnSpMkLst>
            <pc:docMk/>
            <pc:sldMk cId="1663483800" sldId="256"/>
            <ac:cxnSpMk id="14" creationId="{42CDBECE-872A-4C73-9DC1-BB4E805E2CF5}"/>
          </ac:cxnSpMkLst>
        </pc:cxnChg>
        <pc:cxnChg chg="add">
          <ac:chgData name="Martin Iversen" userId="922eb925-a196-4dba-a84a-75b22cf56772" providerId="ADAL" clId="{3F0C6A68-52BB-439E-9953-A5E4F89BB65F}" dt="2022-06-01T07:19:29.442" v="4050" actId="26606"/>
          <ac:cxnSpMkLst>
            <pc:docMk/>
            <pc:sldMk cId="1663483800" sldId="256"/>
            <ac:cxnSpMk id="16" creationId="{F5CD5A0B-CDD7-427C-AA42-2EECFDFA1811}"/>
          </ac:cxnSpMkLst>
        </pc:cxnChg>
      </pc:sldChg>
      <pc:sldChg chg="addSp delSp modSp new mod setBg modNotesTx">
        <pc:chgData name="Martin Iversen" userId="922eb925-a196-4dba-a84a-75b22cf56772" providerId="ADAL" clId="{3F0C6A68-52BB-439E-9953-A5E4F89BB65F}" dt="2022-06-06T07:12:40.889" v="4073" actId="26606"/>
        <pc:sldMkLst>
          <pc:docMk/>
          <pc:sldMk cId="1618492859" sldId="257"/>
        </pc:sldMkLst>
        <pc:spChg chg="mod">
          <ac:chgData name="Martin Iversen" userId="922eb925-a196-4dba-a84a-75b22cf56772" providerId="ADAL" clId="{3F0C6A68-52BB-439E-9953-A5E4F89BB65F}" dt="2022-06-06T07:12:40.889" v="4073" actId="26606"/>
          <ac:spMkLst>
            <pc:docMk/>
            <pc:sldMk cId="1618492859" sldId="257"/>
            <ac:spMk id="2" creationId="{AA76603F-63D4-3D8A-B646-C12E17287AA9}"/>
          </ac:spMkLst>
        </pc:spChg>
        <pc:spChg chg="mod ord">
          <ac:chgData name="Martin Iversen" userId="922eb925-a196-4dba-a84a-75b22cf56772" providerId="ADAL" clId="{3F0C6A68-52BB-439E-9953-A5E4F89BB65F}" dt="2022-06-06T07:12:40.889" v="4073" actId="26606"/>
          <ac:spMkLst>
            <pc:docMk/>
            <pc:sldMk cId="1618492859" sldId="257"/>
            <ac:spMk id="3" creationId="{6CBB34F9-EB99-DF49-844C-67F22BD226CD}"/>
          </ac:spMkLst>
        </pc:spChg>
        <pc:spChg chg="add del">
          <ac:chgData name="Martin Iversen" userId="922eb925-a196-4dba-a84a-75b22cf56772" providerId="ADAL" clId="{3F0C6A68-52BB-439E-9953-A5E4F89BB65F}" dt="2022-06-06T07:11:05.540" v="4067"/>
          <ac:spMkLst>
            <pc:docMk/>
            <pc:sldMk cId="1618492859" sldId="257"/>
            <ac:spMk id="6" creationId="{F97F7184-C54D-22F9-2912-A5423D1DCC7B}"/>
          </ac:spMkLst>
        </pc:spChg>
        <pc:spChg chg="add del">
          <ac:chgData name="Martin Iversen" userId="922eb925-a196-4dba-a84a-75b22cf56772" providerId="ADAL" clId="{3F0C6A68-52BB-439E-9953-A5E4F89BB65F}" dt="2022-06-06T07:12:06.534" v="4070" actId="478"/>
          <ac:spMkLst>
            <pc:docMk/>
            <pc:sldMk cId="1618492859" sldId="257"/>
            <ac:spMk id="7" creationId="{634A0543-EA6F-E190-9B20-782A0A65A731}"/>
          </ac:spMkLst>
        </pc:spChg>
        <pc:spChg chg="add del">
          <ac:chgData name="Martin Iversen" userId="922eb925-a196-4dba-a84a-75b22cf56772" providerId="ADAL" clId="{3F0C6A68-52BB-439E-9953-A5E4F89BB65F}" dt="2022-06-06T07:10:27.145" v="4061" actId="26606"/>
          <ac:spMkLst>
            <pc:docMk/>
            <pc:sldMk cId="1618492859" sldId="257"/>
            <ac:spMk id="10" creationId="{8B3A2D1A-45FC-4F95-B150-1C13EF2F6D09}"/>
          </ac:spMkLst>
        </pc:spChg>
        <pc:spChg chg="add del">
          <ac:chgData name="Martin Iversen" userId="922eb925-a196-4dba-a84a-75b22cf56772" providerId="ADAL" clId="{3F0C6A68-52BB-439E-9953-A5E4F89BB65F}" dt="2022-06-06T07:10:27.145" v="4061" actId="26606"/>
          <ac:spMkLst>
            <pc:docMk/>
            <pc:sldMk cId="1618492859" sldId="257"/>
            <ac:spMk id="12" creationId="{F3768FD5-DD7A-43C7-8DEA-1F5DB3CB5B95}"/>
          </ac:spMkLst>
        </pc:spChg>
        <pc:spChg chg="add">
          <ac:chgData name="Martin Iversen" userId="922eb925-a196-4dba-a84a-75b22cf56772" providerId="ADAL" clId="{3F0C6A68-52BB-439E-9953-A5E4F89BB65F}" dt="2022-06-06T07:12:40.889" v="4073" actId="26606"/>
          <ac:spMkLst>
            <pc:docMk/>
            <pc:sldMk cId="1618492859" sldId="257"/>
            <ac:spMk id="19" creationId="{352BEC0E-22F8-46D0-9632-375DB541B06C}"/>
          </ac:spMkLst>
        </pc:spChg>
        <pc:spChg chg="add">
          <ac:chgData name="Martin Iversen" userId="922eb925-a196-4dba-a84a-75b22cf56772" providerId="ADAL" clId="{3F0C6A68-52BB-439E-9953-A5E4F89BB65F}" dt="2022-06-06T07:12:40.889" v="4073" actId="26606"/>
          <ac:spMkLst>
            <pc:docMk/>
            <pc:sldMk cId="1618492859" sldId="257"/>
            <ac:spMk id="21" creationId="{3FCFB1DE-0B7E-48CC-BA90-B2AB0889F9D6}"/>
          </ac:spMkLst>
        </pc:spChg>
        <pc:picChg chg="add del mod ord">
          <ac:chgData name="Martin Iversen" userId="922eb925-a196-4dba-a84a-75b22cf56772" providerId="ADAL" clId="{3F0C6A68-52BB-439E-9953-A5E4F89BB65F}" dt="2022-06-06T07:12:40.889" v="4073" actId="26606"/>
          <ac:picMkLst>
            <pc:docMk/>
            <pc:sldMk cId="1618492859" sldId="257"/>
            <ac:picMk id="5" creationId="{B1559432-73CC-B35D-060D-95FBEB132A07}"/>
          </ac:picMkLst>
        </pc:picChg>
        <pc:picChg chg="add mod">
          <ac:chgData name="Martin Iversen" userId="922eb925-a196-4dba-a84a-75b22cf56772" providerId="ADAL" clId="{3F0C6A68-52BB-439E-9953-A5E4F89BB65F}" dt="2022-06-06T07:12:40.889" v="4073" actId="26606"/>
          <ac:picMkLst>
            <pc:docMk/>
            <pc:sldMk cId="1618492859" sldId="257"/>
            <ac:picMk id="9" creationId="{D1EF3EF6-9823-A2F3-2065-873D6DCA2E27}"/>
          </ac:picMkLst>
        </pc:picChg>
        <pc:cxnChg chg="add del">
          <ac:chgData name="Martin Iversen" userId="922eb925-a196-4dba-a84a-75b22cf56772" providerId="ADAL" clId="{3F0C6A68-52BB-439E-9953-A5E4F89BB65F}" dt="2022-06-06T07:12:40.889" v="4073" actId="26606"/>
          <ac:cxnSpMkLst>
            <pc:docMk/>
            <pc:sldMk cId="1618492859" sldId="257"/>
            <ac:cxnSpMk id="14" creationId="{39B7FDC9-F0CE-43A7-9F2A-83DD09DC3453}"/>
          </ac:cxnSpMkLst>
        </pc:cxnChg>
      </pc:sldChg>
      <pc:sldChg chg="addSp delSp modSp new mod setBg setClrOvrMap modNotesTx">
        <pc:chgData name="Martin Iversen" userId="922eb925-a196-4dba-a84a-75b22cf56772" providerId="ADAL" clId="{3F0C6A68-52BB-439E-9953-A5E4F89BB65F}" dt="2022-06-06T11:40:56.333" v="4179"/>
        <pc:sldMkLst>
          <pc:docMk/>
          <pc:sldMk cId="3158177803" sldId="258"/>
        </pc:sldMkLst>
        <pc:spChg chg="mod">
          <ac:chgData name="Martin Iversen" userId="922eb925-a196-4dba-a84a-75b22cf56772" providerId="ADAL" clId="{3F0C6A68-52BB-439E-9953-A5E4F89BB65F}" dt="2022-06-01T07:22:04.590" v="4057" actId="26606"/>
          <ac:spMkLst>
            <pc:docMk/>
            <pc:sldMk cId="3158177803" sldId="258"/>
            <ac:spMk id="2" creationId="{063AF6F8-8412-050F-4D27-EC27F9F55AD8}"/>
          </ac:spMkLst>
        </pc:spChg>
        <pc:spChg chg="mod">
          <ac:chgData name="Martin Iversen" userId="922eb925-a196-4dba-a84a-75b22cf56772" providerId="ADAL" clId="{3F0C6A68-52BB-439E-9953-A5E4F89BB65F}" dt="2022-06-01T07:22:04.590" v="4057" actId="26606"/>
          <ac:spMkLst>
            <pc:docMk/>
            <pc:sldMk cId="3158177803" sldId="258"/>
            <ac:spMk id="3" creationId="{B24552D7-CF50-803A-75AD-DB128DF32F22}"/>
          </ac:spMkLst>
        </pc:spChg>
        <pc:spChg chg="add del mod">
          <ac:chgData name="Martin Iversen" userId="922eb925-a196-4dba-a84a-75b22cf56772" providerId="ADAL" clId="{3F0C6A68-52BB-439E-9953-A5E4F89BB65F}" dt="2022-05-29T13:41:47.654" v="567"/>
          <ac:spMkLst>
            <pc:docMk/>
            <pc:sldMk cId="3158177803" sldId="258"/>
            <ac:spMk id="4" creationId="{20111122-883B-1DA9-CB24-B02655B7F2D2}"/>
          </ac:spMkLst>
        </pc:spChg>
        <pc:spChg chg="add del mod">
          <ac:chgData name="Martin Iversen" userId="922eb925-a196-4dba-a84a-75b22cf56772" providerId="ADAL" clId="{3F0C6A68-52BB-439E-9953-A5E4F89BB65F}" dt="2022-05-29T13:41:59.891" v="569" actId="478"/>
          <ac:spMkLst>
            <pc:docMk/>
            <pc:sldMk cId="3158177803" sldId="258"/>
            <ac:spMk id="5" creationId="{5E244EC5-2659-4706-7E5F-A5A1C4751600}"/>
          </ac:spMkLst>
        </pc:spChg>
        <pc:spChg chg="add del mod">
          <ac:chgData name="Martin Iversen" userId="922eb925-a196-4dba-a84a-75b22cf56772" providerId="ADAL" clId="{3F0C6A68-52BB-439E-9953-A5E4F89BB65F}" dt="2022-05-29T13:44:42.801" v="774" actId="478"/>
          <ac:spMkLst>
            <pc:docMk/>
            <pc:sldMk cId="3158177803" sldId="258"/>
            <ac:spMk id="6" creationId="{0D8A848F-5219-57AB-9E10-01281586F30F}"/>
          </ac:spMkLst>
        </pc:spChg>
        <pc:spChg chg="add del">
          <ac:chgData name="Martin Iversen" userId="922eb925-a196-4dba-a84a-75b22cf56772" providerId="ADAL" clId="{3F0C6A68-52BB-439E-9953-A5E4F89BB65F}" dt="2022-06-01T07:22:04.582" v="4056" actId="26606"/>
          <ac:spMkLst>
            <pc:docMk/>
            <pc:sldMk cId="3158177803" sldId="258"/>
            <ac:spMk id="75" creationId="{6234BCC6-39B9-47D9-8BF8-C665401AE23C}"/>
          </ac:spMkLst>
        </pc:spChg>
        <pc:spChg chg="add del">
          <ac:chgData name="Martin Iversen" userId="922eb925-a196-4dba-a84a-75b22cf56772" providerId="ADAL" clId="{3F0C6A68-52BB-439E-9953-A5E4F89BB65F}" dt="2022-06-01T07:22:04.582" v="4056" actId="26606"/>
          <ac:spMkLst>
            <pc:docMk/>
            <pc:sldMk cId="3158177803" sldId="258"/>
            <ac:spMk id="77" creationId="{72A9CE9D-DAC3-40AF-B504-78A64A909F9D}"/>
          </ac:spMkLst>
        </pc:spChg>
        <pc:spChg chg="add del">
          <ac:chgData name="Martin Iversen" userId="922eb925-a196-4dba-a84a-75b22cf56772" providerId="ADAL" clId="{3F0C6A68-52BB-439E-9953-A5E4F89BB65F}" dt="2022-06-01T07:22:04.582" v="4056" actId="26606"/>
          <ac:spMkLst>
            <pc:docMk/>
            <pc:sldMk cId="3158177803" sldId="258"/>
            <ac:spMk id="79" creationId="{506D7452-6CDE-4381-86CE-07B2459383D5}"/>
          </ac:spMkLst>
        </pc:spChg>
        <pc:spChg chg="add del">
          <ac:chgData name="Martin Iversen" userId="922eb925-a196-4dba-a84a-75b22cf56772" providerId="ADAL" clId="{3F0C6A68-52BB-439E-9953-A5E4F89BB65F}" dt="2022-06-01T07:22:04.582" v="4056" actId="26606"/>
          <ac:spMkLst>
            <pc:docMk/>
            <pc:sldMk cId="3158177803" sldId="258"/>
            <ac:spMk id="81" creationId="{762DA937-8B55-4317-BD32-98D7AF30E39E}"/>
          </ac:spMkLst>
        </pc:spChg>
        <pc:spChg chg="add del">
          <ac:chgData name="Martin Iversen" userId="922eb925-a196-4dba-a84a-75b22cf56772" providerId="ADAL" clId="{3F0C6A68-52BB-439E-9953-A5E4F89BB65F}" dt="2022-06-01T07:22:04.582" v="4056" actId="26606"/>
          <ac:spMkLst>
            <pc:docMk/>
            <pc:sldMk cId="3158177803" sldId="258"/>
            <ac:spMk id="83" creationId="{C52EE5A8-045B-4D39-8ED1-513334085EEC}"/>
          </ac:spMkLst>
        </pc:spChg>
        <pc:picChg chg="add del">
          <ac:chgData name="Martin Iversen" userId="922eb925-a196-4dba-a84a-75b22cf56772" providerId="ADAL" clId="{3F0C6A68-52BB-439E-9953-A5E4F89BB65F}" dt="2022-06-01T07:20:02.245" v="4052" actId="478"/>
          <ac:picMkLst>
            <pc:docMk/>
            <pc:sldMk cId="3158177803" sldId="258"/>
            <ac:picMk id="3074" creationId="{38025086-6DB0-D544-5888-116CF44F5D84}"/>
          </ac:picMkLst>
        </pc:picChg>
        <pc:picChg chg="add mod ord">
          <ac:chgData name="Martin Iversen" userId="922eb925-a196-4dba-a84a-75b22cf56772" providerId="ADAL" clId="{3F0C6A68-52BB-439E-9953-A5E4F89BB65F}" dt="2022-06-01T07:22:04.590" v="4057" actId="26606"/>
          <ac:picMkLst>
            <pc:docMk/>
            <pc:sldMk cId="3158177803" sldId="258"/>
            <ac:picMk id="3076" creationId="{50E4405A-9E04-7743-5215-D1EC2F6EE043}"/>
          </ac:picMkLst>
        </pc:picChg>
        <pc:picChg chg="add mod ord">
          <ac:chgData name="Martin Iversen" userId="922eb925-a196-4dba-a84a-75b22cf56772" providerId="ADAL" clId="{3F0C6A68-52BB-439E-9953-A5E4F89BB65F}" dt="2022-06-01T07:22:04.590" v="4057" actId="26606"/>
          <ac:picMkLst>
            <pc:docMk/>
            <pc:sldMk cId="3158177803" sldId="258"/>
            <ac:picMk id="3078" creationId="{E0DA35C6-AAA1-09DE-3194-D64CFA840BD7}"/>
          </ac:picMkLst>
        </pc:picChg>
        <pc:cxnChg chg="add">
          <ac:chgData name="Martin Iversen" userId="922eb925-a196-4dba-a84a-75b22cf56772" providerId="ADAL" clId="{3F0C6A68-52BB-439E-9953-A5E4F89BB65F}" dt="2022-06-01T07:22:04.590" v="4057" actId="26606"/>
          <ac:cxnSpMkLst>
            <pc:docMk/>
            <pc:sldMk cId="3158177803" sldId="258"/>
            <ac:cxnSpMk id="3080" creationId="{EBAD6A72-88E8-42F7-88B9-CAF744536BE4}"/>
          </ac:cxnSpMkLst>
        </pc:cxnChg>
        <pc:cxnChg chg="add">
          <ac:chgData name="Martin Iversen" userId="922eb925-a196-4dba-a84a-75b22cf56772" providerId="ADAL" clId="{3F0C6A68-52BB-439E-9953-A5E4F89BB65F}" dt="2022-06-01T07:22:04.590" v="4057" actId="26606"/>
          <ac:cxnSpMkLst>
            <pc:docMk/>
            <pc:sldMk cId="3158177803" sldId="258"/>
            <ac:cxnSpMk id="3081" creationId="{C800968E-0A99-46C4-A9B2-6A63AC66F4B0}"/>
          </ac:cxnSpMkLst>
        </pc:cxnChg>
      </pc:sldChg>
      <pc:sldChg chg="modSp new mod modNotesTx">
        <pc:chgData name="Martin Iversen" userId="922eb925-a196-4dba-a84a-75b22cf56772" providerId="ADAL" clId="{3F0C6A68-52BB-439E-9953-A5E4F89BB65F}" dt="2022-06-06T11:33:38.472" v="4174" actId="20577"/>
        <pc:sldMkLst>
          <pc:docMk/>
          <pc:sldMk cId="1528548213" sldId="259"/>
        </pc:sldMkLst>
        <pc:spChg chg="mod">
          <ac:chgData name="Martin Iversen" userId="922eb925-a196-4dba-a84a-75b22cf56772" providerId="ADAL" clId="{3F0C6A68-52BB-439E-9953-A5E4F89BB65F}" dt="2022-05-30T12:24:51.415" v="791" actId="20577"/>
          <ac:spMkLst>
            <pc:docMk/>
            <pc:sldMk cId="1528548213" sldId="259"/>
            <ac:spMk id="2" creationId="{6CFAB668-F827-4AE5-897F-7850F8E2F2A2}"/>
          </ac:spMkLst>
        </pc:spChg>
        <pc:spChg chg="mod">
          <ac:chgData name="Martin Iversen" userId="922eb925-a196-4dba-a84a-75b22cf56772" providerId="ADAL" clId="{3F0C6A68-52BB-439E-9953-A5E4F89BB65F}" dt="2022-05-30T13:39:27.095" v="3585" actId="14"/>
          <ac:spMkLst>
            <pc:docMk/>
            <pc:sldMk cId="1528548213" sldId="259"/>
            <ac:spMk id="3" creationId="{FD8CF85C-A24A-7655-E6BD-7F869C4D2E84}"/>
          </ac:spMkLst>
        </pc:spChg>
      </pc:sldChg>
      <pc:sldChg chg="modSp new mod modNotesTx">
        <pc:chgData name="Martin Iversen" userId="922eb925-a196-4dba-a84a-75b22cf56772" providerId="ADAL" clId="{3F0C6A68-52BB-439E-9953-A5E4F89BB65F}" dt="2022-06-06T11:48:31.025" v="4198" actId="20577"/>
        <pc:sldMkLst>
          <pc:docMk/>
          <pc:sldMk cId="3550641284" sldId="260"/>
        </pc:sldMkLst>
        <pc:spChg chg="mod">
          <ac:chgData name="Martin Iversen" userId="922eb925-a196-4dba-a84a-75b22cf56772" providerId="ADAL" clId="{3F0C6A68-52BB-439E-9953-A5E4F89BB65F}" dt="2022-05-30T12:29:54.818" v="1171" actId="20577"/>
          <ac:spMkLst>
            <pc:docMk/>
            <pc:sldMk cId="3550641284" sldId="260"/>
            <ac:spMk id="2" creationId="{E073F327-9B51-620C-92CA-B59C9BE37042}"/>
          </ac:spMkLst>
        </pc:spChg>
        <pc:spChg chg="mod">
          <ac:chgData name="Martin Iversen" userId="922eb925-a196-4dba-a84a-75b22cf56772" providerId="ADAL" clId="{3F0C6A68-52BB-439E-9953-A5E4F89BB65F}" dt="2022-05-30T13:09:27.264" v="2790" actId="20577"/>
          <ac:spMkLst>
            <pc:docMk/>
            <pc:sldMk cId="3550641284" sldId="260"/>
            <ac:spMk id="3" creationId="{921B36D5-FD14-8FA9-D1FB-7768CA533708}"/>
          </ac:spMkLst>
        </pc:spChg>
      </pc:sldChg>
      <pc:sldChg chg="modSp new mod modNotesTx">
        <pc:chgData name="Martin Iversen" userId="922eb925-a196-4dba-a84a-75b22cf56772" providerId="ADAL" clId="{3F0C6A68-52BB-439E-9953-A5E4F89BB65F}" dt="2022-05-30T13:39:53.329" v="3598" actId="20577"/>
        <pc:sldMkLst>
          <pc:docMk/>
          <pc:sldMk cId="3221483623" sldId="261"/>
        </pc:sldMkLst>
        <pc:spChg chg="mod">
          <ac:chgData name="Martin Iversen" userId="922eb925-a196-4dba-a84a-75b22cf56772" providerId="ADAL" clId="{3F0C6A68-52BB-439E-9953-A5E4F89BB65F}" dt="2022-05-30T12:30:03.395" v="1178" actId="20577"/>
          <ac:spMkLst>
            <pc:docMk/>
            <pc:sldMk cId="3221483623" sldId="261"/>
            <ac:spMk id="2" creationId="{DB143128-EB0F-973E-9D45-4A67C4248355}"/>
          </ac:spMkLst>
        </pc:spChg>
        <pc:spChg chg="mod">
          <ac:chgData name="Martin Iversen" userId="922eb925-a196-4dba-a84a-75b22cf56772" providerId="ADAL" clId="{3F0C6A68-52BB-439E-9953-A5E4F89BB65F}" dt="2022-05-30T13:16:39.734" v="3038" actId="20577"/>
          <ac:spMkLst>
            <pc:docMk/>
            <pc:sldMk cId="3221483623" sldId="261"/>
            <ac:spMk id="3" creationId="{9EDF0E17-AC7B-FCAD-C8A3-7E29CAD8E5FA}"/>
          </ac:spMkLst>
        </pc:spChg>
      </pc:sldChg>
      <pc:sldChg chg="addSp delSp modSp new mod setBg modNotesTx">
        <pc:chgData name="Martin Iversen" userId="922eb925-a196-4dba-a84a-75b22cf56772" providerId="ADAL" clId="{3F0C6A68-52BB-439E-9953-A5E4F89BB65F}" dt="2022-06-06T11:41:18.526" v="4182"/>
        <pc:sldMkLst>
          <pc:docMk/>
          <pc:sldMk cId="1616371614" sldId="262"/>
        </pc:sldMkLst>
        <pc:spChg chg="mod">
          <ac:chgData name="Martin Iversen" userId="922eb925-a196-4dba-a84a-75b22cf56772" providerId="ADAL" clId="{3F0C6A68-52BB-439E-9953-A5E4F89BB65F}" dt="2022-06-01T07:07:31.474" v="3941" actId="26606"/>
          <ac:spMkLst>
            <pc:docMk/>
            <pc:sldMk cId="1616371614" sldId="262"/>
            <ac:spMk id="2" creationId="{A57A85BA-AD59-AEFD-396F-54CA12D43DDE}"/>
          </ac:spMkLst>
        </pc:spChg>
        <pc:spChg chg="add del mod">
          <ac:chgData name="Martin Iversen" userId="922eb925-a196-4dba-a84a-75b22cf56772" providerId="ADAL" clId="{3F0C6A68-52BB-439E-9953-A5E4F89BB65F}" dt="2022-06-01T07:05:06.897" v="3940" actId="26606"/>
          <ac:spMkLst>
            <pc:docMk/>
            <pc:sldMk cId="1616371614" sldId="262"/>
            <ac:spMk id="3" creationId="{1BD60471-475D-9812-8026-EF995EBBE5BF}"/>
          </ac:spMkLst>
        </pc:spChg>
        <pc:spChg chg="add del">
          <ac:chgData name="Martin Iversen" userId="922eb925-a196-4dba-a84a-75b22cf56772" providerId="ADAL" clId="{3F0C6A68-52BB-439E-9953-A5E4F89BB65F}" dt="2022-06-01T07:05:06.851" v="3939" actId="26606"/>
          <ac:spMkLst>
            <pc:docMk/>
            <pc:sldMk cId="1616371614" sldId="262"/>
            <ac:spMk id="9" creationId="{345A976A-8DE3-4B67-B94B-2044FDD12899}"/>
          </ac:spMkLst>
        </pc:spChg>
        <pc:spChg chg="add del">
          <ac:chgData name="Martin Iversen" userId="922eb925-a196-4dba-a84a-75b22cf56772" providerId="ADAL" clId="{3F0C6A68-52BB-439E-9953-A5E4F89BB65F}" dt="2022-06-01T07:05:06.851" v="3939" actId="26606"/>
          <ac:spMkLst>
            <pc:docMk/>
            <pc:sldMk cId="1616371614" sldId="262"/>
            <ac:spMk id="11" creationId="{6EAAA1B9-2DDB-49C9-A037-A523D2F13C15}"/>
          </ac:spMkLst>
        </pc:spChg>
        <pc:spChg chg="add del">
          <ac:chgData name="Martin Iversen" userId="922eb925-a196-4dba-a84a-75b22cf56772" providerId="ADAL" clId="{3F0C6A68-52BB-439E-9953-A5E4F89BB65F}" dt="2022-06-01T07:07:31.474" v="3941" actId="26606"/>
          <ac:spMkLst>
            <pc:docMk/>
            <pc:sldMk cId="1616371614" sldId="262"/>
            <ac:spMk id="15" creationId="{063BBA22-50EA-4C4D-BE05-F1CE4E63AA56}"/>
          </ac:spMkLst>
        </pc:spChg>
        <pc:spChg chg="add del">
          <ac:chgData name="Martin Iversen" userId="922eb925-a196-4dba-a84a-75b22cf56772" providerId="ADAL" clId="{3F0C6A68-52BB-439E-9953-A5E4F89BB65F}" dt="2022-06-01T07:07:31.474" v="3941" actId="26606"/>
          <ac:spMkLst>
            <pc:docMk/>
            <pc:sldMk cId="1616371614" sldId="262"/>
            <ac:spMk id="25" creationId="{BACC6370-2D7E-4714-9D71-7542949D7D5D}"/>
          </ac:spMkLst>
        </pc:spChg>
        <pc:spChg chg="add del">
          <ac:chgData name="Martin Iversen" userId="922eb925-a196-4dba-a84a-75b22cf56772" providerId="ADAL" clId="{3F0C6A68-52BB-439E-9953-A5E4F89BB65F}" dt="2022-06-01T07:07:31.474" v="3941" actId="26606"/>
          <ac:spMkLst>
            <pc:docMk/>
            <pc:sldMk cId="1616371614" sldId="262"/>
            <ac:spMk id="26" creationId="{F68B3F68-107C-434F-AA38-110D5EA91B85}"/>
          </ac:spMkLst>
        </pc:spChg>
        <pc:spChg chg="add del">
          <ac:chgData name="Martin Iversen" userId="922eb925-a196-4dba-a84a-75b22cf56772" providerId="ADAL" clId="{3F0C6A68-52BB-439E-9953-A5E4F89BB65F}" dt="2022-06-01T07:07:31.474" v="3941" actId="26606"/>
          <ac:spMkLst>
            <pc:docMk/>
            <pc:sldMk cId="1616371614" sldId="262"/>
            <ac:spMk id="27" creationId="{AAD0DBB9-1A4B-4391-81D4-CB19F9AB918A}"/>
          </ac:spMkLst>
        </pc:spChg>
        <pc:spChg chg="add del">
          <ac:chgData name="Martin Iversen" userId="922eb925-a196-4dba-a84a-75b22cf56772" providerId="ADAL" clId="{3F0C6A68-52BB-439E-9953-A5E4F89BB65F}" dt="2022-06-01T07:09:58.332" v="3949" actId="26606"/>
          <ac:spMkLst>
            <pc:docMk/>
            <pc:sldMk cId="1616371614" sldId="262"/>
            <ac:spMk id="33" creationId="{DC8C3900-B8A1-4965-88E6-CBCBFE067207}"/>
          </ac:spMkLst>
        </pc:spChg>
        <pc:spChg chg="add">
          <ac:chgData name="Martin Iversen" userId="922eb925-a196-4dba-a84a-75b22cf56772" providerId="ADAL" clId="{3F0C6A68-52BB-439E-9953-A5E4F89BB65F}" dt="2022-06-01T07:09:58.332" v="3949" actId="26606"/>
          <ac:spMkLst>
            <pc:docMk/>
            <pc:sldMk cId="1616371614" sldId="262"/>
            <ac:spMk id="38" creationId="{DC8C3900-B8A1-4965-88E6-CBCBFE067207}"/>
          </ac:spMkLst>
        </pc:spChg>
        <pc:grpChg chg="add del">
          <ac:chgData name="Martin Iversen" userId="922eb925-a196-4dba-a84a-75b22cf56772" providerId="ADAL" clId="{3F0C6A68-52BB-439E-9953-A5E4F89BB65F}" dt="2022-06-01T07:05:06.851" v="3939" actId="26606"/>
          <ac:grpSpMkLst>
            <pc:docMk/>
            <pc:sldMk cId="1616371614" sldId="262"/>
            <ac:grpSpMk id="13" creationId="{B441F8D5-EBCE-4FB9-91A9-3425971C1F99}"/>
          </ac:grpSpMkLst>
        </pc:grpChg>
        <pc:grpChg chg="add del">
          <ac:chgData name="Martin Iversen" userId="922eb925-a196-4dba-a84a-75b22cf56772" providerId="ADAL" clId="{3F0C6A68-52BB-439E-9953-A5E4F89BB65F}" dt="2022-06-01T07:05:06.851" v="3939" actId="26606"/>
          <ac:grpSpMkLst>
            <pc:docMk/>
            <pc:sldMk cId="1616371614" sldId="262"/>
            <ac:grpSpMk id="19" creationId="{08701F99-7E4C-4B92-A4B5-307CDFB7A4DE}"/>
          </ac:grpSpMkLst>
        </pc:grpChg>
        <pc:graphicFrameChg chg="add del">
          <ac:chgData name="Martin Iversen" userId="922eb925-a196-4dba-a84a-75b22cf56772" providerId="ADAL" clId="{3F0C6A68-52BB-439E-9953-A5E4F89BB65F}" dt="2022-06-01T07:05:06.851" v="3939" actId="26606"/>
          <ac:graphicFrameMkLst>
            <pc:docMk/>
            <pc:sldMk cId="1616371614" sldId="262"/>
            <ac:graphicFrameMk id="5" creationId="{E4A35268-42FA-28C2-2F01-7AC8BB0F795B}"/>
          </ac:graphicFrameMkLst>
        </pc:graphicFrameChg>
        <pc:graphicFrameChg chg="add mod modGraphic">
          <ac:chgData name="Martin Iversen" userId="922eb925-a196-4dba-a84a-75b22cf56772" providerId="ADAL" clId="{3F0C6A68-52BB-439E-9953-A5E4F89BB65F}" dt="2022-06-01T07:09:58.332" v="3949" actId="26606"/>
          <ac:graphicFrameMkLst>
            <pc:docMk/>
            <pc:sldMk cId="1616371614" sldId="262"/>
            <ac:graphicFrameMk id="28" creationId="{D7C8390D-C685-C973-4285-B3D6E79F50AB}"/>
          </ac:graphicFrameMkLst>
        </pc:graphicFrameChg>
      </pc:sldChg>
      <pc:sldChg chg="addSp delSp modSp new mod ord setBg modNotesTx">
        <pc:chgData name="Martin Iversen" userId="922eb925-a196-4dba-a84a-75b22cf56772" providerId="ADAL" clId="{3F0C6A68-52BB-439E-9953-A5E4F89BB65F}" dt="2022-06-06T12:06:09.076" v="4702" actId="20577"/>
        <pc:sldMkLst>
          <pc:docMk/>
          <pc:sldMk cId="550198681" sldId="263"/>
        </pc:sldMkLst>
        <pc:spChg chg="mod">
          <ac:chgData name="Martin Iversen" userId="922eb925-a196-4dba-a84a-75b22cf56772" providerId="ADAL" clId="{3F0C6A68-52BB-439E-9953-A5E4F89BB65F}" dt="2022-06-01T07:15:31.933" v="3957" actId="26606"/>
          <ac:spMkLst>
            <pc:docMk/>
            <pc:sldMk cId="550198681" sldId="263"/>
            <ac:spMk id="2" creationId="{D562EA1D-F36C-A5ED-E451-6B470AB982B0}"/>
          </ac:spMkLst>
        </pc:spChg>
        <pc:spChg chg="mod ord">
          <ac:chgData name="Martin Iversen" userId="922eb925-a196-4dba-a84a-75b22cf56772" providerId="ADAL" clId="{3F0C6A68-52BB-439E-9953-A5E4F89BB65F}" dt="2022-06-06T07:38:40.845" v="4091" actId="20577"/>
          <ac:spMkLst>
            <pc:docMk/>
            <pc:sldMk cId="550198681" sldId="263"/>
            <ac:spMk id="3" creationId="{F7C4B5E4-2EFF-5598-7D43-2FA2E0485CFC}"/>
          </ac:spMkLst>
        </pc:spChg>
        <pc:spChg chg="add del">
          <ac:chgData name="Martin Iversen" userId="922eb925-a196-4dba-a84a-75b22cf56772" providerId="ADAL" clId="{3F0C6A68-52BB-439E-9953-A5E4F89BB65F}" dt="2022-06-01T07:13:27.614" v="3955" actId="26606"/>
          <ac:spMkLst>
            <pc:docMk/>
            <pc:sldMk cId="550198681" sldId="263"/>
            <ac:spMk id="71" creationId="{3346177D-ADC4-4968-B747-5CFCD390B5B9}"/>
          </ac:spMkLst>
        </pc:spChg>
        <pc:spChg chg="add del">
          <ac:chgData name="Martin Iversen" userId="922eb925-a196-4dba-a84a-75b22cf56772" providerId="ADAL" clId="{3F0C6A68-52BB-439E-9953-A5E4F89BB65F}" dt="2022-06-01T07:13:27.614" v="3955" actId="26606"/>
          <ac:spMkLst>
            <pc:docMk/>
            <pc:sldMk cId="550198681" sldId="263"/>
            <ac:spMk id="73" creationId="{0844A943-BF79-4FEA-ABB1-3BD54D236606}"/>
          </ac:spMkLst>
        </pc:spChg>
        <pc:spChg chg="add del">
          <ac:chgData name="Martin Iversen" userId="922eb925-a196-4dba-a84a-75b22cf56772" providerId="ADAL" clId="{3F0C6A68-52BB-439E-9953-A5E4F89BB65F}" dt="2022-06-01T07:13:27.614" v="3955" actId="26606"/>
          <ac:spMkLst>
            <pc:docMk/>
            <pc:sldMk cId="550198681" sldId="263"/>
            <ac:spMk id="75" creationId="{6437CC72-F4A8-4DC3-AFAB-D22C482C8100}"/>
          </ac:spMkLst>
        </pc:spChg>
        <pc:spChg chg="add">
          <ac:chgData name="Martin Iversen" userId="922eb925-a196-4dba-a84a-75b22cf56772" providerId="ADAL" clId="{3F0C6A68-52BB-439E-9953-A5E4F89BB65F}" dt="2022-06-01T07:15:31.933" v="3957" actId="26606"/>
          <ac:spMkLst>
            <pc:docMk/>
            <pc:sldMk cId="550198681" sldId="263"/>
            <ac:spMk id="1028" creationId="{5E52985E-2553-471E-82AA-5ED7A329890A}"/>
          </ac:spMkLst>
        </pc:spChg>
        <pc:picChg chg="add mod">
          <ac:chgData name="Martin Iversen" userId="922eb925-a196-4dba-a84a-75b22cf56772" providerId="ADAL" clId="{3F0C6A68-52BB-439E-9953-A5E4F89BB65F}" dt="2022-06-01T07:15:58.306" v="3964" actId="14100"/>
          <ac:picMkLst>
            <pc:docMk/>
            <pc:sldMk cId="550198681" sldId="263"/>
            <ac:picMk id="5" creationId="{0EC334C0-37B1-A813-060C-622C14B5F557}"/>
          </ac:picMkLst>
        </pc:picChg>
        <pc:picChg chg="add mod ord">
          <ac:chgData name="Martin Iversen" userId="922eb925-a196-4dba-a84a-75b22cf56772" providerId="ADAL" clId="{3F0C6A68-52BB-439E-9953-A5E4F89BB65F}" dt="2022-06-01T07:16:02.040" v="3965" actId="1076"/>
          <ac:picMkLst>
            <pc:docMk/>
            <pc:sldMk cId="550198681" sldId="263"/>
            <ac:picMk id="1026" creationId="{E945E5B2-DEB4-35CE-6FB8-C9E3DE735F5B}"/>
          </ac:picMkLst>
        </pc:picChg>
        <pc:cxnChg chg="add">
          <ac:chgData name="Martin Iversen" userId="922eb925-a196-4dba-a84a-75b22cf56772" providerId="ADAL" clId="{3F0C6A68-52BB-439E-9953-A5E4F89BB65F}" dt="2022-06-01T07:15:31.933" v="3957" actId="26606"/>
          <ac:cxnSpMkLst>
            <pc:docMk/>
            <pc:sldMk cId="550198681" sldId="263"/>
            <ac:cxnSpMk id="1029" creationId="{DAE3ABC6-4042-4293-A7DF-F01181363B7E}"/>
          </ac:cxnSpMkLst>
        </pc:cxnChg>
      </pc:sldChg>
      <pc:sldChg chg="modSp new mod modNotesTx">
        <pc:chgData name="Martin Iversen" userId="922eb925-a196-4dba-a84a-75b22cf56772" providerId="ADAL" clId="{3F0C6A68-52BB-439E-9953-A5E4F89BB65F}" dt="2022-06-06T11:59:32.452" v="4588" actId="20577"/>
        <pc:sldMkLst>
          <pc:docMk/>
          <pc:sldMk cId="4114025317" sldId="264"/>
        </pc:sldMkLst>
        <pc:spChg chg="mod">
          <ac:chgData name="Martin Iversen" userId="922eb925-a196-4dba-a84a-75b22cf56772" providerId="ADAL" clId="{3F0C6A68-52BB-439E-9953-A5E4F89BB65F}" dt="2022-05-30T12:35:30.077" v="1509" actId="20577"/>
          <ac:spMkLst>
            <pc:docMk/>
            <pc:sldMk cId="4114025317" sldId="264"/>
            <ac:spMk id="2" creationId="{FF8E1EC5-6D9E-E7C5-5BC4-89C5B6086950}"/>
          </ac:spMkLst>
        </pc:spChg>
        <pc:spChg chg="mod">
          <ac:chgData name="Martin Iversen" userId="922eb925-a196-4dba-a84a-75b22cf56772" providerId="ADAL" clId="{3F0C6A68-52BB-439E-9953-A5E4F89BB65F}" dt="2022-06-06T11:59:32.452" v="4588" actId="20577"/>
          <ac:spMkLst>
            <pc:docMk/>
            <pc:sldMk cId="4114025317" sldId="264"/>
            <ac:spMk id="3" creationId="{0B564850-7005-232F-4408-5F9549FA2C3F}"/>
          </ac:spMkLst>
        </pc:spChg>
      </pc:sldChg>
      <pc:sldChg chg="modSp new mod modNotesTx">
        <pc:chgData name="Martin Iversen" userId="922eb925-a196-4dba-a84a-75b22cf56772" providerId="ADAL" clId="{3F0C6A68-52BB-439E-9953-A5E4F89BB65F}" dt="2022-05-30T13:46:10.691" v="3724" actId="20577"/>
        <pc:sldMkLst>
          <pc:docMk/>
          <pc:sldMk cId="3585108899" sldId="265"/>
        </pc:sldMkLst>
        <pc:spChg chg="mod">
          <ac:chgData name="Martin Iversen" userId="922eb925-a196-4dba-a84a-75b22cf56772" providerId="ADAL" clId="{3F0C6A68-52BB-439E-9953-A5E4F89BB65F}" dt="2022-05-30T12:38:57.196" v="1758" actId="20577"/>
          <ac:spMkLst>
            <pc:docMk/>
            <pc:sldMk cId="3585108899" sldId="265"/>
            <ac:spMk id="2" creationId="{9E3FA12F-6051-DD20-B394-28C90D289363}"/>
          </ac:spMkLst>
        </pc:spChg>
        <pc:spChg chg="mod">
          <ac:chgData name="Martin Iversen" userId="922eb925-a196-4dba-a84a-75b22cf56772" providerId="ADAL" clId="{3F0C6A68-52BB-439E-9953-A5E4F89BB65F}" dt="2022-05-30T13:25:58.761" v="3461" actId="20577"/>
          <ac:spMkLst>
            <pc:docMk/>
            <pc:sldMk cId="3585108899" sldId="265"/>
            <ac:spMk id="3" creationId="{619A2ECF-4379-998C-4F03-1E42D9346B33}"/>
          </ac:spMkLst>
        </pc:spChg>
      </pc:sldChg>
      <pc:sldChg chg="addSp delSp modSp new mod setBg setClrOvrMap modNotesTx">
        <pc:chgData name="Martin Iversen" userId="922eb925-a196-4dba-a84a-75b22cf56772" providerId="ADAL" clId="{3F0C6A68-52BB-439E-9953-A5E4F89BB65F}" dt="2022-06-06T12:09:03.308" v="4728" actId="20577"/>
        <pc:sldMkLst>
          <pc:docMk/>
          <pc:sldMk cId="3027368130" sldId="266"/>
        </pc:sldMkLst>
        <pc:spChg chg="mod">
          <ac:chgData name="Martin Iversen" userId="922eb925-a196-4dba-a84a-75b22cf56772" providerId="ADAL" clId="{3F0C6A68-52BB-439E-9953-A5E4F89BB65F}" dt="2022-06-06T07:46:22.225" v="4101" actId="20577"/>
          <ac:spMkLst>
            <pc:docMk/>
            <pc:sldMk cId="3027368130" sldId="266"/>
            <ac:spMk id="2" creationId="{135D224E-16F1-D3AA-3975-9A95FDB48E0E}"/>
          </ac:spMkLst>
        </pc:spChg>
        <pc:spChg chg="mod ord">
          <ac:chgData name="Martin Iversen" userId="922eb925-a196-4dba-a84a-75b22cf56772" providerId="ADAL" clId="{3F0C6A68-52BB-439E-9953-A5E4F89BB65F}" dt="2022-06-01T07:19:04.803" v="4049" actId="26606"/>
          <ac:spMkLst>
            <pc:docMk/>
            <pc:sldMk cId="3027368130" sldId="266"/>
            <ac:spMk id="3" creationId="{F4C22093-7743-5491-3126-5CCA7A20C24D}"/>
          </ac:spMkLst>
        </pc:spChg>
        <pc:spChg chg="add del">
          <ac:chgData name="Martin Iversen" userId="922eb925-a196-4dba-a84a-75b22cf56772" providerId="ADAL" clId="{3F0C6A68-52BB-439E-9953-A5E4F89BB65F}" dt="2022-06-01T07:18:22.767" v="4045" actId="26606"/>
          <ac:spMkLst>
            <pc:docMk/>
            <pc:sldMk cId="3027368130" sldId="266"/>
            <ac:spMk id="8" creationId="{EA67B5B4-3A24-436E-B663-1B2EBFF8A0CD}"/>
          </ac:spMkLst>
        </pc:spChg>
        <pc:spChg chg="add del">
          <ac:chgData name="Martin Iversen" userId="922eb925-a196-4dba-a84a-75b22cf56772" providerId="ADAL" clId="{3F0C6A68-52BB-439E-9953-A5E4F89BB65F}" dt="2022-06-01T07:18:22.767" v="4045" actId="26606"/>
          <ac:spMkLst>
            <pc:docMk/>
            <pc:sldMk cId="3027368130" sldId="266"/>
            <ac:spMk id="10" creationId="{987FDF89-C993-41F4-A1B8-DBAFF16008A9}"/>
          </ac:spMkLst>
        </pc:spChg>
        <pc:spChg chg="add del">
          <ac:chgData name="Martin Iversen" userId="922eb925-a196-4dba-a84a-75b22cf56772" providerId="ADAL" clId="{3F0C6A68-52BB-439E-9953-A5E4F89BB65F}" dt="2022-06-01T07:18:22.767" v="4045" actId="26606"/>
          <ac:spMkLst>
            <pc:docMk/>
            <pc:sldMk cId="3027368130" sldId="266"/>
            <ac:spMk id="12" creationId="{D1D7179B-FF7C-482F-B3D9-2BE9ED1139F9}"/>
          </ac:spMkLst>
        </pc:spChg>
        <pc:spChg chg="add del">
          <ac:chgData name="Martin Iversen" userId="922eb925-a196-4dba-a84a-75b22cf56772" providerId="ADAL" clId="{3F0C6A68-52BB-439E-9953-A5E4F89BB65F}" dt="2022-06-01T07:19:04.796" v="4048" actId="26606"/>
          <ac:spMkLst>
            <pc:docMk/>
            <pc:sldMk cId="3027368130" sldId="266"/>
            <ac:spMk id="71" creationId="{4038CB10-1F5C-4D54-9DF7-12586DE5B007}"/>
          </ac:spMkLst>
        </pc:spChg>
        <pc:spChg chg="add del">
          <ac:chgData name="Martin Iversen" userId="922eb925-a196-4dba-a84a-75b22cf56772" providerId="ADAL" clId="{3F0C6A68-52BB-439E-9953-A5E4F89BB65F}" dt="2022-06-01T07:19:04.796" v="4048" actId="26606"/>
          <ac:spMkLst>
            <pc:docMk/>
            <pc:sldMk cId="3027368130" sldId="266"/>
            <ac:spMk id="73" creationId="{73ED6512-6858-4552-B699-9A97FE9A4EA2}"/>
          </ac:spMkLst>
        </pc:spChg>
        <pc:spChg chg="add">
          <ac:chgData name="Martin Iversen" userId="922eb925-a196-4dba-a84a-75b22cf56772" providerId="ADAL" clId="{3F0C6A68-52BB-439E-9953-A5E4F89BB65F}" dt="2022-06-01T07:19:04.803" v="4049" actId="26606"/>
          <ac:spMkLst>
            <pc:docMk/>
            <pc:sldMk cId="3027368130" sldId="266"/>
            <ac:spMk id="2052" creationId="{FF9B822F-893E-44C8-963C-64F50ACECBB2}"/>
          </ac:spMkLst>
        </pc:spChg>
        <pc:spChg chg="add">
          <ac:chgData name="Martin Iversen" userId="922eb925-a196-4dba-a84a-75b22cf56772" providerId="ADAL" clId="{3F0C6A68-52BB-439E-9953-A5E4F89BB65F}" dt="2022-06-01T07:19:04.803" v="4049" actId="26606"/>
          <ac:spMkLst>
            <pc:docMk/>
            <pc:sldMk cId="3027368130" sldId="266"/>
            <ac:spMk id="2053" creationId="{EBF87945-A001-489F-9D9B-7D9435F0B9CA}"/>
          </ac:spMkLst>
        </pc:spChg>
        <pc:picChg chg="add mod">
          <ac:chgData name="Martin Iversen" userId="922eb925-a196-4dba-a84a-75b22cf56772" providerId="ADAL" clId="{3F0C6A68-52BB-439E-9953-A5E4F89BB65F}" dt="2022-06-01T07:19:04.803" v="4049" actId="26606"/>
          <ac:picMkLst>
            <pc:docMk/>
            <pc:sldMk cId="3027368130" sldId="266"/>
            <ac:picMk id="2050" creationId="{D96F7538-B7A5-7450-0CC5-A31D3DF38BE9}"/>
          </ac:picMkLst>
        </pc:picChg>
      </pc:sldChg>
      <pc:sldChg chg="modSp new mod modNotesTx">
        <pc:chgData name="Martin Iversen" userId="922eb925-a196-4dba-a84a-75b22cf56772" providerId="ADAL" clId="{3F0C6A68-52BB-439E-9953-A5E4F89BB65F}" dt="2022-05-30T13:46:44.344" v="3736" actId="20577"/>
        <pc:sldMkLst>
          <pc:docMk/>
          <pc:sldMk cId="3476100060" sldId="267"/>
        </pc:sldMkLst>
        <pc:spChg chg="mod">
          <ac:chgData name="Martin Iversen" userId="922eb925-a196-4dba-a84a-75b22cf56772" providerId="ADAL" clId="{3F0C6A68-52BB-439E-9953-A5E4F89BB65F}" dt="2022-05-30T12:43:47.693" v="2240" actId="20577"/>
          <ac:spMkLst>
            <pc:docMk/>
            <pc:sldMk cId="3476100060" sldId="267"/>
            <ac:spMk id="2" creationId="{9F10B512-5088-029A-1ACD-97888538991B}"/>
          </ac:spMkLst>
        </pc:spChg>
        <pc:spChg chg="mod">
          <ac:chgData name="Martin Iversen" userId="922eb925-a196-4dba-a84a-75b22cf56772" providerId="ADAL" clId="{3F0C6A68-52BB-439E-9953-A5E4F89BB65F}" dt="2022-05-30T13:29:08.292" v="3568" actId="20577"/>
          <ac:spMkLst>
            <pc:docMk/>
            <pc:sldMk cId="3476100060" sldId="267"/>
            <ac:spMk id="3" creationId="{3198DE19-6738-6B23-F2A8-AB327FAC4ABE}"/>
          </ac:spMkLst>
        </pc:spChg>
      </pc:sldChg>
      <pc:sldChg chg="delSp modSp new mod">
        <pc:chgData name="Martin Iversen" userId="922eb925-a196-4dba-a84a-75b22cf56772" providerId="ADAL" clId="{3F0C6A68-52BB-439E-9953-A5E4F89BB65F}" dt="2022-05-30T13:32:46.306" v="3582" actId="1076"/>
        <pc:sldMkLst>
          <pc:docMk/>
          <pc:sldMk cId="1828477899" sldId="268"/>
        </pc:sldMkLst>
        <pc:spChg chg="mod">
          <ac:chgData name="Martin Iversen" userId="922eb925-a196-4dba-a84a-75b22cf56772" providerId="ADAL" clId="{3F0C6A68-52BB-439E-9953-A5E4F89BB65F}" dt="2022-05-30T13:32:46.306" v="3582" actId="1076"/>
          <ac:spMkLst>
            <pc:docMk/>
            <pc:sldMk cId="1828477899" sldId="268"/>
            <ac:spMk id="2" creationId="{542A445B-7B48-FA22-C74C-D09E55B93B30}"/>
          </ac:spMkLst>
        </pc:spChg>
        <pc:spChg chg="del">
          <ac:chgData name="Martin Iversen" userId="922eb925-a196-4dba-a84a-75b22cf56772" providerId="ADAL" clId="{3F0C6A68-52BB-439E-9953-A5E4F89BB65F}" dt="2022-05-30T13:32:31.080" v="3580" actId="478"/>
          <ac:spMkLst>
            <pc:docMk/>
            <pc:sldMk cId="1828477899" sldId="268"/>
            <ac:spMk id="3" creationId="{F76FB8B7-2FAE-5B0F-425F-530BC4D9664D}"/>
          </ac:spMkLst>
        </pc:spChg>
      </pc:sldChg>
      <pc:sldChg chg="modSp new del mod">
        <pc:chgData name="Martin Iversen" userId="922eb925-a196-4dba-a84a-75b22cf56772" providerId="ADAL" clId="{3F0C6A68-52BB-439E-9953-A5E4F89BB65F}" dt="2022-05-30T13:41:06.925" v="3621" actId="47"/>
        <pc:sldMkLst>
          <pc:docMk/>
          <pc:sldMk cId="3299339387" sldId="269"/>
        </pc:sldMkLst>
        <pc:spChg chg="mod">
          <ac:chgData name="Martin Iversen" userId="922eb925-a196-4dba-a84a-75b22cf56772" providerId="ADAL" clId="{3F0C6A68-52BB-439E-9953-A5E4F89BB65F}" dt="2022-05-30T13:40:51.354" v="3612" actId="20577"/>
          <ac:spMkLst>
            <pc:docMk/>
            <pc:sldMk cId="3299339387" sldId="269"/>
            <ac:spMk id="2" creationId="{18881E8F-FC4C-81E5-E652-D4B380F002C2}"/>
          </ac:spMkLst>
        </pc:spChg>
      </pc:sldChg>
      <pc:sldChg chg="modSp new mod modNotesTx">
        <pc:chgData name="Martin Iversen" userId="922eb925-a196-4dba-a84a-75b22cf56772" providerId="ADAL" clId="{3F0C6A68-52BB-439E-9953-A5E4F89BB65F}" dt="2022-05-30T13:45:25.927" v="3684" actId="20577"/>
        <pc:sldMkLst>
          <pc:docMk/>
          <pc:sldMk cId="3605413980" sldId="269"/>
        </pc:sldMkLst>
        <pc:spChg chg="mod">
          <ac:chgData name="Martin Iversen" userId="922eb925-a196-4dba-a84a-75b22cf56772" providerId="ADAL" clId="{3F0C6A68-52BB-439E-9953-A5E4F89BB65F}" dt="2022-05-30T13:43:24.583" v="3654" actId="20577"/>
          <ac:spMkLst>
            <pc:docMk/>
            <pc:sldMk cId="3605413980" sldId="269"/>
            <ac:spMk id="2" creationId="{24841239-1165-5F28-810C-B65D145F84FD}"/>
          </ac:spMkLst>
        </pc:spChg>
        <pc:spChg chg="mod">
          <ac:chgData name="Martin Iversen" userId="922eb925-a196-4dba-a84a-75b22cf56772" providerId="ADAL" clId="{3F0C6A68-52BB-439E-9953-A5E4F89BB65F}" dt="2022-05-30T13:45:17.344" v="3678" actId="20577"/>
          <ac:spMkLst>
            <pc:docMk/>
            <pc:sldMk cId="3605413980" sldId="269"/>
            <ac:spMk id="3" creationId="{6D1F8C6A-3BC7-6938-CDEF-8C68A17FC3A0}"/>
          </ac:spMkLst>
        </pc:spChg>
      </pc:sldChg>
      <pc:sldChg chg="modSp new del mod">
        <pc:chgData name="Martin Iversen" userId="922eb925-a196-4dba-a84a-75b22cf56772" providerId="ADAL" clId="{3F0C6A68-52BB-439E-9953-A5E4F89BB65F}" dt="2022-05-30T13:41:08.460" v="3622" actId="47"/>
        <pc:sldMkLst>
          <pc:docMk/>
          <pc:sldMk cId="4287626326" sldId="270"/>
        </pc:sldMkLst>
        <pc:spChg chg="mod">
          <ac:chgData name="Martin Iversen" userId="922eb925-a196-4dba-a84a-75b22cf56772" providerId="ADAL" clId="{3F0C6A68-52BB-439E-9953-A5E4F89BB65F}" dt="2022-05-30T13:40:55.875" v="3619" actId="20577"/>
          <ac:spMkLst>
            <pc:docMk/>
            <pc:sldMk cId="4287626326" sldId="270"/>
            <ac:spMk id="2" creationId="{5C120E62-DB0D-D810-9BD3-61D6E03112B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C8AB9-D0A9-445A-8DBA-3DD8EEB9AF5E}" type="doc">
      <dgm:prSet loTypeId="urn:microsoft.com/office/officeart/2017/3/layout/DropPinTimeline" loCatId="timeline" qsTypeId="urn:microsoft.com/office/officeart/2005/8/quickstyle/simple1" qsCatId="simple" csTypeId="urn:microsoft.com/office/officeart/2018/5/colors/Iconchunking_neutralbg_colorful1" csCatId="colorful" phldr="1"/>
      <dgm:spPr/>
      <dgm:t>
        <a:bodyPr/>
        <a:lstStyle/>
        <a:p>
          <a:endParaRPr lang="en-US"/>
        </a:p>
      </dgm:t>
    </dgm:pt>
    <dgm:pt modelId="{CD9A669C-AC2F-436B-87E0-B9E1178AD0DE}">
      <dgm:prSet/>
      <dgm:spPr/>
      <dgm:t>
        <a:bodyPr/>
        <a:lstStyle/>
        <a:p>
          <a:pPr>
            <a:defRPr b="1"/>
          </a:pPr>
          <a:r>
            <a:rPr lang="nb-NO"/>
            <a:t>Sporing (Secondary research)</a:t>
          </a:r>
          <a:endParaRPr lang="en-US"/>
        </a:p>
      </dgm:t>
    </dgm:pt>
    <dgm:pt modelId="{4C4E7CD9-EA30-42C9-AABE-FE874B71194C}" type="parTrans" cxnId="{6A30871F-6163-40BE-890D-609E044B6CB6}">
      <dgm:prSet/>
      <dgm:spPr/>
      <dgm:t>
        <a:bodyPr/>
        <a:lstStyle/>
        <a:p>
          <a:endParaRPr lang="en-US"/>
        </a:p>
      </dgm:t>
    </dgm:pt>
    <dgm:pt modelId="{504B21FE-0E4C-41D1-AB65-580D26B629E0}" type="sibTrans" cxnId="{6A30871F-6163-40BE-890D-609E044B6CB6}">
      <dgm:prSet/>
      <dgm:spPr/>
      <dgm:t>
        <a:bodyPr/>
        <a:lstStyle/>
        <a:p>
          <a:endParaRPr lang="en-US"/>
        </a:p>
      </dgm:t>
    </dgm:pt>
    <dgm:pt modelId="{C01AA4B2-3E65-41DA-89CA-3CA2E9BD0312}">
      <dgm:prSet/>
      <dgm:spPr/>
      <dgm:t>
        <a:bodyPr/>
        <a:lstStyle/>
        <a:p>
          <a:pPr>
            <a:defRPr b="1"/>
          </a:pPr>
          <a:r>
            <a:rPr lang="nb-NO"/>
            <a:t>Design</a:t>
          </a:r>
          <a:endParaRPr lang="en-US"/>
        </a:p>
      </dgm:t>
    </dgm:pt>
    <dgm:pt modelId="{58BAF94E-0029-4EFB-8436-2BF7532AEF2A}" type="parTrans" cxnId="{A0EB611E-544C-453A-BAD4-6CF13DEEB88F}">
      <dgm:prSet/>
      <dgm:spPr/>
      <dgm:t>
        <a:bodyPr/>
        <a:lstStyle/>
        <a:p>
          <a:endParaRPr lang="en-US"/>
        </a:p>
      </dgm:t>
    </dgm:pt>
    <dgm:pt modelId="{A28E9A6E-C0B2-4523-A464-3763988B56CD}" type="sibTrans" cxnId="{A0EB611E-544C-453A-BAD4-6CF13DEEB88F}">
      <dgm:prSet/>
      <dgm:spPr/>
      <dgm:t>
        <a:bodyPr/>
        <a:lstStyle/>
        <a:p>
          <a:endParaRPr lang="en-US"/>
        </a:p>
      </dgm:t>
    </dgm:pt>
    <dgm:pt modelId="{649BE141-A23A-4670-8033-3172D67D3AAA}">
      <dgm:prSet/>
      <dgm:spPr/>
      <dgm:t>
        <a:bodyPr/>
        <a:lstStyle/>
        <a:p>
          <a:r>
            <a:rPr lang="nb-NO">
              <a:latin typeface="Calibri Light" panose="020F0302020204030204"/>
            </a:rPr>
            <a:t>Database</a:t>
          </a:r>
          <a:endParaRPr lang="en-US"/>
        </a:p>
      </dgm:t>
    </dgm:pt>
    <dgm:pt modelId="{D941A644-1670-409A-9AF2-86C31CB41CF5}" type="parTrans" cxnId="{6CCCDE00-A55A-4978-ADA7-BE2B3EB57E96}">
      <dgm:prSet/>
      <dgm:spPr/>
      <dgm:t>
        <a:bodyPr/>
        <a:lstStyle/>
        <a:p>
          <a:endParaRPr lang="en-US"/>
        </a:p>
      </dgm:t>
    </dgm:pt>
    <dgm:pt modelId="{C5A35850-C3B2-4D61-A3C3-EEB68390C152}" type="sibTrans" cxnId="{6CCCDE00-A55A-4978-ADA7-BE2B3EB57E96}">
      <dgm:prSet/>
      <dgm:spPr/>
      <dgm:t>
        <a:bodyPr/>
        <a:lstStyle/>
        <a:p>
          <a:endParaRPr lang="en-US"/>
        </a:p>
      </dgm:t>
    </dgm:pt>
    <dgm:pt modelId="{DC8CA09E-5BE6-496D-8338-141E95FFD9FA}">
      <dgm:prSet/>
      <dgm:spPr/>
      <dgm:t>
        <a:bodyPr/>
        <a:lstStyle/>
        <a:p>
          <a:r>
            <a:rPr lang="nb-NO"/>
            <a:t>API</a:t>
          </a:r>
          <a:endParaRPr lang="en-US"/>
        </a:p>
      </dgm:t>
    </dgm:pt>
    <dgm:pt modelId="{08FB28D8-0A46-42BA-BC19-00E4BC678344}" type="parTrans" cxnId="{67294731-23F7-4C8E-B1EB-5C3A661383BF}">
      <dgm:prSet/>
      <dgm:spPr/>
      <dgm:t>
        <a:bodyPr/>
        <a:lstStyle/>
        <a:p>
          <a:endParaRPr lang="en-US"/>
        </a:p>
      </dgm:t>
    </dgm:pt>
    <dgm:pt modelId="{264CD688-1EEA-40DC-A4CF-DD683EC51EBE}" type="sibTrans" cxnId="{67294731-23F7-4C8E-B1EB-5C3A661383BF}">
      <dgm:prSet/>
      <dgm:spPr/>
      <dgm:t>
        <a:bodyPr/>
        <a:lstStyle/>
        <a:p>
          <a:endParaRPr lang="en-US"/>
        </a:p>
      </dgm:t>
    </dgm:pt>
    <dgm:pt modelId="{7480F5CB-A877-4BEA-9374-43CFD8F8C2A6}">
      <dgm:prSet/>
      <dgm:spPr/>
      <dgm:t>
        <a:bodyPr/>
        <a:lstStyle/>
        <a:p>
          <a:r>
            <a:rPr lang="nb-NO">
              <a:latin typeface="Calibri Light" panose="020F0302020204030204"/>
            </a:rPr>
            <a:t>Web</a:t>
          </a:r>
          <a:endParaRPr lang="en-US"/>
        </a:p>
      </dgm:t>
    </dgm:pt>
    <dgm:pt modelId="{183C5220-DBB0-4538-B2A3-19721ED6C554}" type="parTrans" cxnId="{2F313F27-D08E-4357-A54B-1604043AAAFB}">
      <dgm:prSet/>
      <dgm:spPr/>
      <dgm:t>
        <a:bodyPr/>
        <a:lstStyle/>
        <a:p>
          <a:endParaRPr lang="en-US"/>
        </a:p>
      </dgm:t>
    </dgm:pt>
    <dgm:pt modelId="{176FC31F-3B70-4B16-9942-A10D5C731855}" type="sibTrans" cxnId="{2F313F27-D08E-4357-A54B-1604043AAAFB}">
      <dgm:prSet/>
      <dgm:spPr/>
      <dgm:t>
        <a:bodyPr/>
        <a:lstStyle/>
        <a:p>
          <a:endParaRPr lang="en-US"/>
        </a:p>
      </dgm:t>
    </dgm:pt>
    <dgm:pt modelId="{AD5E88B4-6E36-489E-A0F8-7314B30CF63B}">
      <dgm:prSet/>
      <dgm:spPr/>
      <dgm:t>
        <a:bodyPr/>
        <a:lstStyle/>
        <a:p>
          <a:r>
            <a:rPr lang="nb-NO"/>
            <a:t>API</a:t>
          </a:r>
          <a:endParaRPr lang="en-US"/>
        </a:p>
      </dgm:t>
    </dgm:pt>
    <dgm:pt modelId="{356794BC-AE7B-462D-9D0D-344C3A8366C3}" type="parTrans" cxnId="{CFC984CD-33BE-4DAB-A7E7-71F4D76369A3}">
      <dgm:prSet/>
      <dgm:spPr/>
      <dgm:t>
        <a:bodyPr/>
        <a:lstStyle/>
        <a:p>
          <a:endParaRPr lang="en-US"/>
        </a:p>
      </dgm:t>
    </dgm:pt>
    <dgm:pt modelId="{2B231F2D-3740-4359-A360-76949E5FE74C}" type="sibTrans" cxnId="{CFC984CD-33BE-4DAB-A7E7-71F4D76369A3}">
      <dgm:prSet/>
      <dgm:spPr/>
      <dgm:t>
        <a:bodyPr/>
        <a:lstStyle/>
        <a:p>
          <a:endParaRPr lang="en-US"/>
        </a:p>
      </dgm:t>
    </dgm:pt>
    <dgm:pt modelId="{4AE74F1E-9756-4F0A-88C4-3CFC0464B487}">
      <dgm:prSet/>
      <dgm:spPr/>
      <dgm:t>
        <a:bodyPr/>
        <a:lstStyle/>
        <a:p>
          <a:r>
            <a:rPr lang="nb-NO"/>
            <a:t>Mobil</a:t>
          </a:r>
          <a:endParaRPr lang="en-US"/>
        </a:p>
      </dgm:t>
    </dgm:pt>
    <dgm:pt modelId="{78826DC4-D090-40D4-805C-606ED74441E7}" type="parTrans" cxnId="{B04D0CE7-4543-463B-BDF7-686E212FFE05}">
      <dgm:prSet/>
      <dgm:spPr/>
      <dgm:t>
        <a:bodyPr/>
        <a:lstStyle/>
        <a:p>
          <a:endParaRPr lang="en-US"/>
        </a:p>
      </dgm:t>
    </dgm:pt>
    <dgm:pt modelId="{D305D667-5D05-45CF-9E18-EFEA04FB6D69}" type="sibTrans" cxnId="{B04D0CE7-4543-463B-BDF7-686E212FFE05}">
      <dgm:prSet/>
      <dgm:spPr/>
      <dgm:t>
        <a:bodyPr/>
        <a:lstStyle/>
        <a:p>
          <a:endParaRPr lang="en-US"/>
        </a:p>
      </dgm:t>
    </dgm:pt>
    <dgm:pt modelId="{EF7D1590-3104-4358-9295-6980BC9495FA}">
      <dgm:prSet/>
      <dgm:spPr/>
      <dgm:t>
        <a:bodyPr/>
        <a:lstStyle/>
        <a:p>
          <a:pPr>
            <a:defRPr b="1"/>
          </a:pPr>
          <a:r>
            <a:rPr lang="nb-NO"/>
            <a:t>Rapportskriving</a:t>
          </a:r>
          <a:endParaRPr lang="en-US"/>
        </a:p>
      </dgm:t>
    </dgm:pt>
    <dgm:pt modelId="{FF6810A6-0D8F-4CA2-ABFD-F8267913DD7D}" type="parTrans" cxnId="{D8C709FD-7A1B-4D4A-BE7B-CEA034467355}">
      <dgm:prSet/>
      <dgm:spPr/>
      <dgm:t>
        <a:bodyPr/>
        <a:lstStyle/>
        <a:p>
          <a:endParaRPr lang="en-US"/>
        </a:p>
      </dgm:t>
    </dgm:pt>
    <dgm:pt modelId="{53C0163B-1628-4AA7-9822-43DE2C427C71}" type="sibTrans" cxnId="{D8C709FD-7A1B-4D4A-BE7B-CEA034467355}">
      <dgm:prSet/>
      <dgm:spPr/>
      <dgm:t>
        <a:bodyPr/>
        <a:lstStyle/>
        <a:p>
          <a:endParaRPr lang="en-US"/>
        </a:p>
      </dgm:t>
    </dgm:pt>
    <dgm:pt modelId="{E19E4675-164B-435E-8BEE-73D9D837C150}">
      <dgm:prSet phldr="0"/>
      <dgm:spPr/>
      <dgm:t>
        <a:bodyPr/>
        <a:lstStyle/>
        <a:p>
          <a:pPr>
            <a:defRPr b="1"/>
          </a:pPr>
          <a:r>
            <a:rPr lang="nb-NO" b="0">
              <a:latin typeface="Calibri Light" panose="020F0302020204030204"/>
            </a:rPr>
            <a:t>Implementasjon</a:t>
          </a:r>
          <a:endParaRPr lang="en-US" b="1">
            <a:latin typeface="Calibri Light" panose="020F0302020204030204"/>
          </a:endParaRPr>
        </a:p>
      </dgm:t>
    </dgm:pt>
    <dgm:pt modelId="{19608BE6-305F-4899-968D-4731AAD7397F}" type="parTrans" cxnId="{24C72DF7-8EF5-4CAA-93EE-44BACB5C516D}">
      <dgm:prSet/>
      <dgm:spPr/>
    </dgm:pt>
    <dgm:pt modelId="{C6C92EA7-1F6A-4C86-A02B-6B0A498A9B4F}" type="sibTrans" cxnId="{24C72DF7-8EF5-4CAA-93EE-44BACB5C516D}">
      <dgm:prSet/>
      <dgm:spPr/>
      <dgm:t>
        <a:bodyPr/>
        <a:lstStyle/>
        <a:p>
          <a:endParaRPr lang="en-US"/>
        </a:p>
      </dgm:t>
    </dgm:pt>
    <dgm:pt modelId="{2A89CC37-7940-4EF7-88D8-84E15830FFAF}">
      <dgm:prSet phldr="0"/>
      <dgm:spPr/>
      <dgm:t>
        <a:bodyPr/>
        <a:lstStyle/>
        <a:p>
          <a:r>
            <a:rPr lang="nb-NO" b="0">
              <a:latin typeface="Calibri Light" panose="020F0302020204030204"/>
            </a:rPr>
            <a:t>Mobil</a:t>
          </a:r>
        </a:p>
      </dgm:t>
    </dgm:pt>
    <dgm:pt modelId="{B8F6A68C-8574-42A1-BADD-523525571EA1}" type="parTrans" cxnId="{A98DF137-9A4F-4CD0-908A-F3E52DA1DBAD}">
      <dgm:prSet/>
      <dgm:spPr/>
    </dgm:pt>
    <dgm:pt modelId="{168D8387-5874-4B05-AED0-AE86FCA146EB}" type="sibTrans" cxnId="{A98DF137-9A4F-4CD0-908A-F3E52DA1DBAD}">
      <dgm:prSet/>
      <dgm:spPr/>
    </dgm:pt>
    <dgm:pt modelId="{C3D50812-0511-4A9E-A27C-4F0E6C24B6FC}">
      <dgm:prSet phldr="0"/>
      <dgm:spPr/>
      <dgm:t>
        <a:bodyPr/>
        <a:lstStyle/>
        <a:p>
          <a:r>
            <a:rPr lang="nb-NO" b="0"/>
            <a:t>Database</a:t>
          </a:r>
          <a:endParaRPr lang="en-US" b="0">
            <a:latin typeface="Calibri Light" panose="020F0302020204030204"/>
          </a:endParaRPr>
        </a:p>
      </dgm:t>
    </dgm:pt>
    <dgm:pt modelId="{8C2A3B6E-59F3-4A8F-B0C4-8D8AD2D42988}" type="parTrans" cxnId="{946DD061-9CAB-41E4-A468-91012788BE10}">
      <dgm:prSet/>
      <dgm:spPr/>
    </dgm:pt>
    <dgm:pt modelId="{59A9FBE1-DBF3-4CC7-80D4-DDE331233BFD}" type="sibTrans" cxnId="{946DD061-9CAB-41E4-A468-91012788BE10}">
      <dgm:prSet/>
      <dgm:spPr/>
    </dgm:pt>
    <dgm:pt modelId="{D2EB5384-2897-4E9A-B100-BC9431F2AA07}">
      <dgm:prSet phldr="0"/>
      <dgm:spPr/>
      <dgm:t>
        <a:bodyPr/>
        <a:lstStyle/>
        <a:p>
          <a:r>
            <a:rPr lang="nb-NO"/>
            <a:t>Web</a:t>
          </a:r>
          <a:endParaRPr lang="en-US"/>
        </a:p>
      </dgm:t>
    </dgm:pt>
    <dgm:pt modelId="{704212AC-074E-483B-BBC8-66653614C010}" type="parTrans" cxnId="{83A24D63-294B-4127-AC24-4FFBCD384B9A}">
      <dgm:prSet/>
      <dgm:spPr/>
    </dgm:pt>
    <dgm:pt modelId="{7E7DBA62-080B-42FE-8815-3A9CEA419E81}" type="sibTrans" cxnId="{83A24D63-294B-4127-AC24-4FFBCD384B9A}">
      <dgm:prSet/>
      <dgm:spPr/>
    </dgm:pt>
    <dgm:pt modelId="{F2E905DD-D698-47AE-8912-C40ED0EEA2CD}" type="pres">
      <dgm:prSet presAssocID="{550C8AB9-D0A9-445A-8DBA-3DD8EEB9AF5E}" presName="root" presStyleCnt="0">
        <dgm:presLayoutVars>
          <dgm:chMax/>
          <dgm:chPref/>
          <dgm:animLvl val="lvl"/>
        </dgm:presLayoutVars>
      </dgm:prSet>
      <dgm:spPr/>
    </dgm:pt>
    <dgm:pt modelId="{41AFAEAE-6E08-40B3-B451-CB3240ACBDB1}" type="pres">
      <dgm:prSet presAssocID="{550C8AB9-D0A9-445A-8DBA-3DD8EEB9AF5E}"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1C87A3CD-9E02-4C4C-A3EC-EB55A5841C0E}" type="pres">
      <dgm:prSet presAssocID="{550C8AB9-D0A9-445A-8DBA-3DD8EEB9AF5E}" presName="nodes" presStyleCnt="0">
        <dgm:presLayoutVars>
          <dgm:chMax/>
          <dgm:chPref/>
          <dgm:animLvl val="lvl"/>
        </dgm:presLayoutVars>
      </dgm:prSet>
      <dgm:spPr/>
    </dgm:pt>
    <dgm:pt modelId="{3C0CB310-F9FF-4176-BCA7-B87D899D073F}" type="pres">
      <dgm:prSet presAssocID="{CD9A669C-AC2F-436B-87E0-B9E1178AD0DE}" presName="composite" presStyleCnt="0"/>
      <dgm:spPr/>
    </dgm:pt>
    <dgm:pt modelId="{A54DD976-CB05-4BF4-9B9D-BD6F1C8C6C71}" type="pres">
      <dgm:prSet presAssocID="{CD9A669C-AC2F-436B-87E0-B9E1178AD0DE}" presName="ConnectorPoint" presStyleLbl="ln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65D794C-9C61-4932-8309-FA00C480D7CD}" type="pres">
      <dgm:prSet presAssocID="{CD9A669C-AC2F-436B-87E0-B9E1178AD0DE}" presName="DropPinPlaceHolder" presStyleCnt="0"/>
      <dgm:spPr/>
    </dgm:pt>
    <dgm:pt modelId="{2E8C4BC3-731C-4FB0-9F9E-857F0D986578}" type="pres">
      <dgm:prSet presAssocID="{CD9A669C-AC2F-436B-87E0-B9E1178AD0DE}" presName="DropPin" presStyleLbl="alignNode1" presStyleIdx="0" presStyleCnt="4"/>
      <dgm:spPr/>
    </dgm:pt>
    <dgm:pt modelId="{60725AAE-7E94-4586-BA39-611E0FB20E24}" type="pres">
      <dgm:prSet presAssocID="{CD9A669C-AC2F-436B-87E0-B9E1178AD0DE}"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4AF94550-A94A-481B-82F4-75F5DDCA4D37}" type="pres">
      <dgm:prSet presAssocID="{CD9A669C-AC2F-436B-87E0-B9E1178AD0DE}" presName="L2TextContainer" presStyleLbl="revTx" presStyleIdx="0" presStyleCnt="8">
        <dgm:presLayoutVars>
          <dgm:bulletEnabled val="1"/>
        </dgm:presLayoutVars>
      </dgm:prSet>
      <dgm:spPr/>
    </dgm:pt>
    <dgm:pt modelId="{A821D7FC-5537-4889-9319-2CFDF5422967}" type="pres">
      <dgm:prSet presAssocID="{CD9A669C-AC2F-436B-87E0-B9E1178AD0DE}" presName="L1TextContainer" presStyleLbl="revTx" presStyleIdx="1" presStyleCnt="8">
        <dgm:presLayoutVars>
          <dgm:chMax val="1"/>
          <dgm:chPref val="1"/>
          <dgm:bulletEnabled val="1"/>
        </dgm:presLayoutVars>
      </dgm:prSet>
      <dgm:spPr/>
    </dgm:pt>
    <dgm:pt modelId="{886E9E9D-8EBE-4BFC-8F22-16BC6E79054B}" type="pres">
      <dgm:prSet presAssocID="{CD9A669C-AC2F-436B-87E0-B9E1178AD0DE}" presName="ConnectLine" presStyleLbl="sibTrans1D1" presStyleIdx="0" presStyleCnt="4"/>
      <dgm:spPr>
        <a:noFill/>
        <a:ln w="12700" cap="flat" cmpd="sng" algn="ctr">
          <a:solidFill>
            <a:schemeClr val="accent2">
              <a:hueOff val="0"/>
              <a:satOff val="0"/>
              <a:lumOff val="0"/>
              <a:alphaOff val="0"/>
            </a:schemeClr>
          </a:solidFill>
          <a:prstDash val="dash"/>
          <a:miter lim="800000"/>
        </a:ln>
        <a:effectLst/>
      </dgm:spPr>
    </dgm:pt>
    <dgm:pt modelId="{6B724364-6878-4074-8EC9-321ECB2DB2EE}" type="pres">
      <dgm:prSet presAssocID="{CD9A669C-AC2F-436B-87E0-B9E1178AD0DE}" presName="EmptyPlaceHolder" presStyleCnt="0"/>
      <dgm:spPr/>
    </dgm:pt>
    <dgm:pt modelId="{11598B36-CD6E-4A9C-A40A-3DC18CBF478B}" type="pres">
      <dgm:prSet presAssocID="{504B21FE-0E4C-41D1-AB65-580D26B629E0}" presName="spaceBetweenRectangles" presStyleCnt="0"/>
      <dgm:spPr/>
    </dgm:pt>
    <dgm:pt modelId="{886B3759-E084-4BA0-BC83-73B50B1D3E21}" type="pres">
      <dgm:prSet presAssocID="{C01AA4B2-3E65-41DA-89CA-3CA2E9BD0312}" presName="composite" presStyleCnt="0"/>
      <dgm:spPr/>
    </dgm:pt>
    <dgm:pt modelId="{CC49A710-C13E-4EA1-A98C-C09EB01AED96}" type="pres">
      <dgm:prSet presAssocID="{C01AA4B2-3E65-41DA-89CA-3CA2E9BD0312}" presName="ConnectorPoint" presStyleLbl="lnNode1" presStyleIdx="1" presStyleCnt="4"/>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3F7804BE-5A64-40CC-A191-FBFCC93AFEFD}" type="pres">
      <dgm:prSet presAssocID="{C01AA4B2-3E65-41DA-89CA-3CA2E9BD0312}" presName="DropPinPlaceHolder" presStyleCnt="0"/>
      <dgm:spPr/>
    </dgm:pt>
    <dgm:pt modelId="{5F136DC0-AEC6-469C-B68D-5A2B9997F52C}" type="pres">
      <dgm:prSet presAssocID="{C01AA4B2-3E65-41DA-89CA-3CA2E9BD0312}" presName="DropPin" presStyleLbl="alignNode1" presStyleIdx="1" presStyleCnt="4"/>
      <dgm:spPr/>
    </dgm:pt>
    <dgm:pt modelId="{79AFED52-352B-4F66-B31A-98320893FC22}" type="pres">
      <dgm:prSet presAssocID="{C01AA4B2-3E65-41DA-89CA-3CA2E9BD0312}"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1E807EB5-F5CF-4E0F-84EC-685B320E1F38}" type="pres">
      <dgm:prSet presAssocID="{C01AA4B2-3E65-41DA-89CA-3CA2E9BD0312}" presName="L2TextContainer" presStyleLbl="revTx" presStyleIdx="2" presStyleCnt="8">
        <dgm:presLayoutVars>
          <dgm:bulletEnabled val="1"/>
        </dgm:presLayoutVars>
      </dgm:prSet>
      <dgm:spPr/>
    </dgm:pt>
    <dgm:pt modelId="{FF663D66-C228-48A5-93E1-FF9404781938}" type="pres">
      <dgm:prSet presAssocID="{C01AA4B2-3E65-41DA-89CA-3CA2E9BD0312}" presName="L1TextContainer" presStyleLbl="revTx" presStyleIdx="3" presStyleCnt="8">
        <dgm:presLayoutVars>
          <dgm:chMax val="1"/>
          <dgm:chPref val="1"/>
          <dgm:bulletEnabled val="1"/>
        </dgm:presLayoutVars>
      </dgm:prSet>
      <dgm:spPr/>
    </dgm:pt>
    <dgm:pt modelId="{EB238843-ACBA-42B4-A5EC-B31ED194DD12}" type="pres">
      <dgm:prSet presAssocID="{C01AA4B2-3E65-41DA-89CA-3CA2E9BD0312}" presName="ConnectLine" presStyleLbl="sibTrans1D1" presStyleIdx="1" presStyleCnt="4"/>
      <dgm:spPr>
        <a:noFill/>
        <a:ln w="12700" cap="flat" cmpd="sng" algn="ctr">
          <a:solidFill>
            <a:schemeClr val="accent3">
              <a:hueOff val="0"/>
              <a:satOff val="0"/>
              <a:lumOff val="0"/>
              <a:alphaOff val="0"/>
            </a:schemeClr>
          </a:solidFill>
          <a:prstDash val="dash"/>
          <a:miter lim="800000"/>
        </a:ln>
        <a:effectLst/>
      </dgm:spPr>
    </dgm:pt>
    <dgm:pt modelId="{1302DC42-4C22-4E2C-B439-4E07903BDC8B}" type="pres">
      <dgm:prSet presAssocID="{C01AA4B2-3E65-41DA-89CA-3CA2E9BD0312}" presName="EmptyPlaceHolder" presStyleCnt="0"/>
      <dgm:spPr/>
    </dgm:pt>
    <dgm:pt modelId="{AC258C54-3090-4C56-98AE-7FB21340FEFD}" type="pres">
      <dgm:prSet presAssocID="{A28E9A6E-C0B2-4523-A464-3763988B56CD}" presName="spaceBetweenRectangles" presStyleCnt="0"/>
      <dgm:spPr/>
    </dgm:pt>
    <dgm:pt modelId="{C13EBF47-76DF-4C63-9CC8-25BB93F47500}" type="pres">
      <dgm:prSet presAssocID="{E19E4675-164B-435E-8BEE-73D9D837C150}" presName="composite" presStyleCnt="0"/>
      <dgm:spPr/>
    </dgm:pt>
    <dgm:pt modelId="{DFDD3C21-8D34-4713-8F18-DB6A4C2D4636}" type="pres">
      <dgm:prSet presAssocID="{E19E4675-164B-435E-8BEE-73D9D837C150}" presName="ConnectorPoint" presStyleLbl="lnNode1" presStyleIdx="2" presStyleCnt="4"/>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6D5CA56-6D7B-4230-AAF0-C92C7B001387}" type="pres">
      <dgm:prSet presAssocID="{E19E4675-164B-435E-8BEE-73D9D837C150}" presName="DropPinPlaceHolder" presStyleCnt="0"/>
      <dgm:spPr/>
    </dgm:pt>
    <dgm:pt modelId="{AB22ED9D-92B6-43B4-87F1-5AF48091F842}" type="pres">
      <dgm:prSet presAssocID="{E19E4675-164B-435E-8BEE-73D9D837C150}" presName="DropPin" presStyleLbl="alignNode1" presStyleIdx="2" presStyleCnt="4"/>
      <dgm:spPr/>
    </dgm:pt>
    <dgm:pt modelId="{DE6837F8-38D7-4EE2-84BB-49179B925EFF}" type="pres">
      <dgm:prSet presAssocID="{E19E4675-164B-435E-8BEE-73D9D837C150}"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CE620BF5-2DAA-425D-BA5D-B7B0F5367FD9}" type="pres">
      <dgm:prSet presAssocID="{E19E4675-164B-435E-8BEE-73D9D837C150}" presName="L2TextContainer" presStyleLbl="revTx" presStyleIdx="4" presStyleCnt="8">
        <dgm:presLayoutVars>
          <dgm:bulletEnabled val="1"/>
        </dgm:presLayoutVars>
      </dgm:prSet>
      <dgm:spPr/>
    </dgm:pt>
    <dgm:pt modelId="{E29697D4-550E-4165-AF88-D039C63ABA13}" type="pres">
      <dgm:prSet presAssocID="{E19E4675-164B-435E-8BEE-73D9D837C150}" presName="L1TextContainer" presStyleLbl="revTx" presStyleIdx="5" presStyleCnt="8">
        <dgm:presLayoutVars>
          <dgm:chMax val="1"/>
          <dgm:chPref val="1"/>
          <dgm:bulletEnabled val="1"/>
        </dgm:presLayoutVars>
      </dgm:prSet>
      <dgm:spPr/>
    </dgm:pt>
    <dgm:pt modelId="{61F5E81A-98C6-42A6-9180-0E95E72102E6}" type="pres">
      <dgm:prSet presAssocID="{E19E4675-164B-435E-8BEE-73D9D837C150}" presName="ConnectLine" presStyleLbl="sibTrans1D1" presStyleIdx="2" presStyleCnt="4"/>
      <dgm:spPr>
        <a:noFill/>
        <a:ln w="12700" cap="flat" cmpd="sng" algn="ctr">
          <a:solidFill>
            <a:schemeClr val="accent4">
              <a:hueOff val="0"/>
              <a:satOff val="0"/>
              <a:lumOff val="0"/>
              <a:alphaOff val="0"/>
            </a:schemeClr>
          </a:solidFill>
          <a:prstDash val="dash"/>
          <a:miter lim="800000"/>
        </a:ln>
        <a:effectLst/>
      </dgm:spPr>
    </dgm:pt>
    <dgm:pt modelId="{7B828229-F4AC-4613-9E7E-2D7E3B36AC29}" type="pres">
      <dgm:prSet presAssocID="{E19E4675-164B-435E-8BEE-73D9D837C150}" presName="EmptyPlaceHolder" presStyleCnt="0"/>
      <dgm:spPr/>
    </dgm:pt>
    <dgm:pt modelId="{CC0C7FA5-E19D-4A3A-A894-33403A8FA97E}" type="pres">
      <dgm:prSet presAssocID="{C6C92EA7-1F6A-4C86-A02B-6B0A498A9B4F}" presName="spaceBetweenRectangles" presStyleCnt="0"/>
      <dgm:spPr/>
    </dgm:pt>
    <dgm:pt modelId="{9A8D3101-0F2D-49BC-B7AD-8D35DE4FE941}" type="pres">
      <dgm:prSet presAssocID="{EF7D1590-3104-4358-9295-6980BC9495FA}" presName="composite" presStyleCnt="0"/>
      <dgm:spPr/>
    </dgm:pt>
    <dgm:pt modelId="{6D7C6550-2685-4D19-AC62-482E73877453}" type="pres">
      <dgm:prSet presAssocID="{EF7D1590-3104-4358-9295-6980BC9495FA}" presName="ConnectorPoint" presStyleLbl="lnNode1" presStyleIdx="3" presStyleCnt="4"/>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FE7E9C6-60CB-4447-AB48-70A7D0F6D176}" type="pres">
      <dgm:prSet presAssocID="{EF7D1590-3104-4358-9295-6980BC9495FA}" presName="DropPinPlaceHolder" presStyleCnt="0"/>
      <dgm:spPr/>
    </dgm:pt>
    <dgm:pt modelId="{8B7075DD-3F71-4DB2-8D2F-CE64DF2C3E13}" type="pres">
      <dgm:prSet presAssocID="{EF7D1590-3104-4358-9295-6980BC9495FA}" presName="DropPin" presStyleLbl="alignNode1" presStyleIdx="3" presStyleCnt="4"/>
      <dgm:spPr/>
    </dgm:pt>
    <dgm:pt modelId="{239E107D-C344-48E3-8DF0-7AB5079B027E}" type="pres">
      <dgm:prSet presAssocID="{EF7D1590-3104-4358-9295-6980BC9495FA}"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A2178D03-AF6D-4DD3-8E52-99A66D4D07EF}" type="pres">
      <dgm:prSet presAssocID="{EF7D1590-3104-4358-9295-6980BC9495FA}" presName="L2TextContainer" presStyleLbl="revTx" presStyleIdx="6" presStyleCnt="8">
        <dgm:presLayoutVars>
          <dgm:bulletEnabled val="1"/>
        </dgm:presLayoutVars>
      </dgm:prSet>
      <dgm:spPr/>
    </dgm:pt>
    <dgm:pt modelId="{91132E51-3B80-4E45-8710-23C2D826B227}" type="pres">
      <dgm:prSet presAssocID="{EF7D1590-3104-4358-9295-6980BC9495FA}" presName="L1TextContainer" presStyleLbl="revTx" presStyleIdx="7" presStyleCnt="8">
        <dgm:presLayoutVars>
          <dgm:chMax val="1"/>
          <dgm:chPref val="1"/>
          <dgm:bulletEnabled val="1"/>
        </dgm:presLayoutVars>
      </dgm:prSet>
      <dgm:spPr/>
    </dgm:pt>
    <dgm:pt modelId="{691013A4-3BE4-4D62-BB8E-6C89607F5B0A}" type="pres">
      <dgm:prSet presAssocID="{EF7D1590-3104-4358-9295-6980BC9495FA}" presName="ConnectLine" presStyleLbl="sibTrans1D1" presStyleIdx="3" presStyleCnt="4"/>
      <dgm:spPr>
        <a:noFill/>
        <a:ln w="12700" cap="flat" cmpd="sng" algn="ctr">
          <a:solidFill>
            <a:schemeClr val="accent6">
              <a:hueOff val="0"/>
              <a:satOff val="0"/>
              <a:lumOff val="0"/>
              <a:alphaOff val="0"/>
            </a:schemeClr>
          </a:solidFill>
          <a:prstDash val="dash"/>
          <a:miter lim="800000"/>
        </a:ln>
        <a:effectLst/>
      </dgm:spPr>
    </dgm:pt>
    <dgm:pt modelId="{49E2BA84-995D-4143-954C-B50A710D2A8A}" type="pres">
      <dgm:prSet presAssocID="{EF7D1590-3104-4358-9295-6980BC9495FA}" presName="EmptyPlaceHolder" presStyleCnt="0"/>
      <dgm:spPr/>
    </dgm:pt>
  </dgm:ptLst>
  <dgm:cxnLst>
    <dgm:cxn modelId="{6CCCDE00-A55A-4978-ADA7-BE2B3EB57E96}" srcId="{C01AA4B2-3E65-41DA-89CA-3CA2E9BD0312}" destId="{649BE141-A23A-4670-8033-3172D67D3AAA}" srcOrd="0" destOrd="0" parTransId="{D941A644-1670-409A-9AF2-86C31CB41CF5}" sibTransId="{C5A35850-C3B2-4D61-A3C3-EEB68390C152}"/>
    <dgm:cxn modelId="{38573B10-E222-4A74-8F47-94B0C8929EFF}" type="presOf" srcId="{AD5E88B4-6E36-489E-A0F8-7314B30CF63B}" destId="{CE620BF5-2DAA-425D-BA5D-B7B0F5367FD9}" srcOrd="0" destOrd="1" presId="urn:microsoft.com/office/officeart/2017/3/layout/DropPinTimeline"/>
    <dgm:cxn modelId="{8785FC14-36D0-4838-A41C-142E26C7D45F}" type="presOf" srcId="{4AE74F1E-9756-4F0A-88C4-3CFC0464B487}" destId="{CE620BF5-2DAA-425D-BA5D-B7B0F5367FD9}" srcOrd="0" destOrd="3" presId="urn:microsoft.com/office/officeart/2017/3/layout/DropPinTimeline"/>
    <dgm:cxn modelId="{A0EB611E-544C-453A-BAD4-6CF13DEEB88F}" srcId="{550C8AB9-D0A9-445A-8DBA-3DD8EEB9AF5E}" destId="{C01AA4B2-3E65-41DA-89CA-3CA2E9BD0312}" srcOrd="1" destOrd="0" parTransId="{58BAF94E-0029-4EFB-8436-2BF7532AEF2A}" sibTransId="{A28E9A6E-C0B2-4523-A464-3763988B56CD}"/>
    <dgm:cxn modelId="{6A30871F-6163-40BE-890D-609E044B6CB6}" srcId="{550C8AB9-D0A9-445A-8DBA-3DD8EEB9AF5E}" destId="{CD9A669C-AC2F-436B-87E0-B9E1178AD0DE}" srcOrd="0" destOrd="0" parTransId="{4C4E7CD9-EA30-42C9-AABE-FE874B71194C}" sibTransId="{504B21FE-0E4C-41D1-AB65-580D26B629E0}"/>
    <dgm:cxn modelId="{D9F39125-CDDA-48EB-BDD7-45FD5EECA4AD}" type="presOf" srcId="{C3D50812-0511-4A9E-A27C-4F0E6C24B6FC}" destId="{CE620BF5-2DAA-425D-BA5D-B7B0F5367FD9}" srcOrd="0" destOrd="0" presId="urn:microsoft.com/office/officeart/2017/3/layout/DropPinTimeline"/>
    <dgm:cxn modelId="{2F313F27-D08E-4357-A54B-1604043AAAFB}" srcId="{C01AA4B2-3E65-41DA-89CA-3CA2E9BD0312}" destId="{7480F5CB-A877-4BEA-9374-43CFD8F8C2A6}" srcOrd="2" destOrd="0" parTransId="{183C5220-DBB0-4538-B2A3-19721ED6C554}" sibTransId="{176FC31F-3B70-4B16-9942-A10D5C731855}"/>
    <dgm:cxn modelId="{34F58529-ABCE-4A60-A404-2E4D56C9A2A1}" type="presOf" srcId="{CD9A669C-AC2F-436B-87E0-B9E1178AD0DE}" destId="{A821D7FC-5537-4889-9319-2CFDF5422967}" srcOrd="0" destOrd="0" presId="urn:microsoft.com/office/officeart/2017/3/layout/DropPinTimeline"/>
    <dgm:cxn modelId="{67294731-23F7-4C8E-B1EB-5C3A661383BF}" srcId="{C01AA4B2-3E65-41DA-89CA-3CA2E9BD0312}" destId="{DC8CA09E-5BE6-496D-8338-141E95FFD9FA}" srcOrd="1" destOrd="0" parTransId="{08FB28D8-0A46-42BA-BC19-00E4BC678344}" sibTransId="{264CD688-1EEA-40DC-A4CF-DD683EC51EBE}"/>
    <dgm:cxn modelId="{A98DF137-9A4F-4CD0-908A-F3E52DA1DBAD}" srcId="{C01AA4B2-3E65-41DA-89CA-3CA2E9BD0312}" destId="{2A89CC37-7940-4EF7-88D8-84E15830FFAF}" srcOrd="3" destOrd="0" parTransId="{B8F6A68C-8574-42A1-BADD-523525571EA1}" sibTransId="{168D8387-5874-4B05-AED0-AE86FCA146EB}"/>
    <dgm:cxn modelId="{946DD061-9CAB-41E4-A468-91012788BE10}" srcId="{E19E4675-164B-435E-8BEE-73D9D837C150}" destId="{C3D50812-0511-4A9E-A27C-4F0E6C24B6FC}" srcOrd="0" destOrd="0" parTransId="{8C2A3B6E-59F3-4A8F-B0C4-8D8AD2D42988}" sibTransId="{59A9FBE1-DBF3-4CC7-80D4-DDE331233BFD}"/>
    <dgm:cxn modelId="{9EE5F061-5820-4F26-A35D-B019E7F083D2}" type="presOf" srcId="{2A89CC37-7940-4EF7-88D8-84E15830FFAF}" destId="{1E807EB5-F5CF-4E0F-84EC-685B320E1F38}" srcOrd="0" destOrd="3" presId="urn:microsoft.com/office/officeart/2017/3/layout/DropPinTimeline"/>
    <dgm:cxn modelId="{83A24D63-294B-4127-AC24-4FFBCD384B9A}" srcId="{E19E4675-164B-435E-8BEE-73D9D837C150}" destId="{D2EB5384-2897-4E9A-B100-BC9431F2AA07}" srcOrd="2" destOrd="0" parTransId="{704212AC-074E-483B-BBC8-66653614C010}" sibTransId="{7E7DBA62-080B-42FE-8815-3A9CEA419E81}"/>
    <dgm:cxn modelId="{65484247-5ACF-44E3-9458-B324E2132EEB}" type="presOf" srcId="{649BE141-A23A-4670-8033-3172D67D3AAA}" destId="{1E807EB5-F5CF-4E0F-84EC-685B320E1F38}" srcOrd="0" destOrd="0" presId="urn:microsoft.com/office/officeart/2017/3/layout/DropPinTimeline"/>
    <dgm:cxn modelId="{442C2671-B70B-4BCB-B02B-6A58DB7CA236}" type="presOf" srcId="{550C8AB9-D0A9-445A-8DBA-3DD8EEB9AF5E}" destId="{F2E905DD-D698-47AE-8912-C40ED0EEA2CD}" srcOrd="0" destOrd="0" presId="urn:microsoft.com/office/officeart/2017/3/layout/DropPinTimeline"/>
    <dgm:cxn modelId="{315CFC8A-4736-4DF2-829D-DC0AADD04579}" type="presOf" srcId="{7480F5CB-A877-4BEA-9374-43CFD8F8C2A6}" destId="{1E807EB5-F5CF-4E0F-84EC-685B320E1F38}" srcOrd="0" destOrd="2" presId="urn:microsoft.com/office/officeart/2017/3/layout/DropPinTimeline"/>
    <dgm:cxn modelId="{678329A7-60A8-43F7-9AA4-4B56681645BF}" type="presOf" srcId="{D2EB5384-2897-4E9A-B100-BC9431F2AA07}" destId="{CE620BF5-2DAA-425D-BA5D-B7B0F5367FD9}" srcOrd="0" destOrd="2" presId="urn:microsoft.com/office/officeart/2017/3/layout/DropPinTimeline"/>
    <dgm:cxn modelId="{042DD1B0-2448-42E8-847B-9AA346A61D19}" type="presOf" srcId="{C01AA4B2-3E65-41DA-89CA-3CA2E9BD0312}" destId="{FF663D66-C228-48A5-93E1-FF9404781938}" srcOrd="0" destOrd="0" presId="urn:microsoft.com/office/officeart/2017/3/layout/DropPinTimeline"/>
    <dgm:cxn modelId="{444D95C0-668C-4646-BF9C-2AE2083E22B4}" type="presOf" srcId="{EF7D1590-3104-4358-9295-6980BC9495FA}" destId="{91132E51-3B80-4E45-8710-23C2D826B227}" srcOrd="0" destOrd="0" presId="urn:microsoft.com/office/officeart/2017/3/layout/DropPinTimeline"/>
    <dgm:cxn modelId="{CFC984CD-33BE-4DAB-A7E7-71F4D76369A3}" srcId="{E19E4675-164B-435E-8BEE-73D9D837C150}" destId="{AD5E88B4-6E36-489E-A0F8-7314B30CF63B}" srcOrd="1" destOrd="0" parTransId="{356794BC-AE7B-462D-9D0D-344C3A8366C3}" sibTransId="{2B231F2D-3740-4359-A360-76949E5FE74C}"/>
    <dgm:cxn modelId="{B04D0CE7-4543-463B-BDF7-686E212FFE05}" srcId="{E19E4675-164B-435E-8BEE-73D9D837C150}" destId="{4AE74F1E-9756-4F0A-88C4-3CFC0464B487}" srcOrd="3" destOrd="0" parTransId="{78826DC4-D090-40D4-805C-606ED74441E7}" sibTransId="{D305D667-5D05-45CF-9E18-EFEA04FB6D69}"/>
    <dgm:cxn modelId="{8C9A36F5-D29A-4467-B338-C1361F31D862}" type="presOf" srcId="{E19E4675-164B-435E-8BEE-73D9D837C150}" destId="{E29697D4-550E-4165-AF88-D039C63ABA13}" srcOrd="0" destOrd="0" presId="urn:microsoft.com/office/officeart/2017/3/layout/DropPinTimeline"/>
    <dgm:cxn modelId="{EAEA40F6-3150-4DB8-8EFC-A0F7BF39FE62}" type="presOf" srcId="{DC8CA09E-5BE6-496D-8338-141E95FFD9FA}" destId="{1E807EB5-F5CF-4E0F-84EC-685B320E1F38}" srcOrd="0" destOrd="1" presId="urn:microsoft.com/office/officeart/2017/3/layout/DropPinTimeline"/>
    <dgm:cxn modelId="{24C72DF7-8EF5-4CAA-93EE-44BACB5C516D}" srcId="{550C8AB9-D0A9-445A-8DBA-3DD8EEB9AF5E}" destId="{E19E4675-164B-435E-8BEE-73D9D837C150}" srcOrd="2" destOrd="0" parTransId="{19608BE6-305F-4899-968D-4731AAD7397F}" sibTransId="{C6C92EA7-1F6A-4C86-A02B-6B0A498A9B4F}"/>
    <dgm:cxn modelId="{D8C709FD-7A1B-4D4A-BE7B-CEA034467355}" srcId="{550C8AB9-D0A9-445A-8DBA-3DD8EEB9AF5E}" destId="{EF7D1590-3104-4358-9295-6980BC9495FA}" srcOrd="3" destOrd="0" parTransId="{FF6810A6-0D8F-4CA2-ABFD-F8267913DD7D}" sibTransId="{53C0163B-1628-4AA7-9822-43DE2C427C71}"/>
    <dgm:cxn modelId="{B06BC43C-6A39-42CC-9549-0353B2A077AE}" type="presParOf" srcId="{F2E905DD-D698-47AE-8912-C40ED0EEA2CD}" destId="{41AFAEAE-6E08-40B3-B451-CB3240ACBDB1}" srcOrd="0" destOrd="0" presId="urn:microsoft.com/office/officeart/2017/3/layout/DropPinTimeline"/>
    <dgm:cxn modelId="{B9F5F69B-1BDB-4DA7-B383-BF9E8E318462}" type="presParOf" srcId="{F2E905DD-D698-47AE-8912-C40ED0EEA2CD}" destId="{1C87A3CD-9E02-4C4C-A3EC-EB55A5841C0E}" srcOrd="1" destOrd="0" presId="urn:microsoft.com/office/officeart/2017/3/layout/DropPinTimeline"/>
    <dgm:cxn modelId="{1C00F628-06E9-4E9B-AA1B-A936BCF97827}" type="presParOf" srcId="{1C87A3CD-9E02-4C4C-A3EC-EB55A5841C0E}" destId="{3C0CB310-F9FF-4176-BCA7-B87D899D073F}" srcOrd="0" destOrd="0" presId="urn:microsoft.com/office/officeart/2017/3/layout/DropPinTimeline"/>
    <dgm:cxn modelId="{1DB42F02-A13F-4073-8282-372D859B81D5}" type="presParOf" srcId="{3C0CB310-F9FF-4176-BCA7-B87D899D073F}" destId="{A54DD976-CB05-4BF4-9B9D-BD6F1C8C6C71}" srcOrd="0" destOrd="0" presId="urn:microsoft.com/office/officeart/2017/3/layout/DropPinTimeline"/>
    <dgm:cxn modelId="{F704838D-CB97-4121-B887-6C72873447DC}" type="presParOf" srcId="{3C0CB310-F9FF-4176-BCA7-B87D899D073F}" destId="{765D794C-9C61-4932-8309-FA00C480D7CD}" srcOrd="1" destOrd="0" presId="urn:microsoft.com/office/officeart/2017/3/layout/DropPinTimeline"/>
    <dgm:cxn modelId="{52FABC0C-20F8-4299-BA41-5BBCE2058C05}" type="presParOf" srcId="{765D794C-9C61-4932-8309-FA00C480D7CD}" destId="{2E8C4BC3-731C-4FB0-9F9E-857F0D986578}" srcOrd="0" destOrd="0" presId="urn:microsoft.com/office/officeart/2017/3/layout/DropPinTimeline"/>
    <dgm:cxn modelId="{793E38F3-0F6A-42E5-A293-7B273E54713E}" type="presParOf" srcId="{765D794C-9C61-4932-8309-FA00C480D7CD}" destId="{60725AAE-7E94-4586-BA39-611E0FB20E24}" srcOrd="1" destOrd="0" presId="urn:microsoft.com/office/officeart/2017/3/layout/DropPinTimeline"/>
    <dgm:cxn modelId="{54E73AC0-1B1C-4523-8096-AC724E7AAC7B}" type="presParOf" srcId="{3C0CB310-F9FF-4176-BCA7-B87D899D073F}" destId="{4AF94550-A94A-481B-82F4-75F5DDCA4D37}" srcOrd="2" destOrd="0" presId="urn:microsoft.com/office/officeart/2017/3/layout/DropPinTimeline"/>
    <dgm:cxn modelId="{B1BA49B2-5E75-48CE-839C-D9F28040B298}" type="presParOf" srcId="{3C0CB310-F9FF-4176-BCA7-B87D899D073F}" destId="{A821D7FC-5537-4889-9319-2CFDF5422967}" srcOrd="3" destOrd="0" presId="urn:microsoft.com/office/officeart/2017/3/layout/DropPinTimeline"/>
    <dgm:cxn modelId="{4B479C77-721E-4203-A1E2-F131851F5532}" type="presParOf" srcId="{3C0CB310-F9FF-4176-BCA7-B87D899D073F}" destId="{886E9E9D-8EBE-4BFC-8F22-16BC6E79054B}" srcOrd="4" destOrd="0" presId="urn:microsoft.com/office/officeart/2017/3/layout/DropPinTimeline"/>
    <dgm:cxn modelId="{35733E2C-34A8-43CE-85A2-7B5F99E52747}" type="presParOf" srcId="{3C0CB310-F9FF-4176-BCA7-B87D899D073F}" destId="{6B724364-6878-4074-8EC9-321ECB2DB2EE}" srcOrd="5" destOrd="0" presId="urn:microsoft.com/office/officeart/2017/3/layout/DropPinTimeline"/>
    <dgm:cxn modelId="{3374CDCF-7970-46E4-94F8-5AC2E0812004}" type="presParOf" srcId="{1C87A3CD-9E02-4C4C-A3EC-EB55A5841C0E}" destId="{11598B36-CD6E-4A9C-A40A-3DC18CBF478B}" srcOrd="1" destOrd="0" presId="urn:microsoft.com/office/officeart/2017/3/layout/DropPinTimeline"/>
    <dgm:cxn modelId="{416B9E0D-64F8-46CD-8215-C17C72896194}" type="presParOf" srcId="{1C87A3CD-9E02-4C4C-A3EC-EB55A5841C0E}" destId="{886B3759-E084-4BA0-BC83-73B50B1D3E21}" srcOrd="2" destOrd="0" presId="urn:microsoft.com/office/officeart/2017/3/layout/DropPinTimeline"/>
    <dgm:cxn modelId="{65F6452D-DD63-48FD-8C65-0F4EED5203BD}" type="presParOf" srcId="{886B3759-E084-4BA0-BC83-73B50B1D3E21}" destId="{CC49A710-C13E-4EA1-A98C-C09EB01AED96}" srcOrd="0" destOrd="0" presId="urn:microsoft.com/office/officeart/2017/3/layout/DropPinTimeline"/>
    <dgm:cxn modelId="{1B9C2856-62C8-4BC2-936B-FFC6894898BC}" type="presParOf" srcId="{886B3759-E084-4BA0-BC83-73B50B1D3E21}" destId="{3F7804BE-5A64-40CC-A191-FBFCC93AFEFD}" srcOrd="1" destOrd="0" presId="urn:microsoft.com/office/officeart/2017/3/layout/DropPinTimeline"/>
    <dgm:cxn modelId="{3C2F642D-AFA8-47D3-9C70-BBD1F7685721}" type="presParOf" srcId="{3F7804BE-5A64-40CC-A191-FBFCC93AFEFD}" destId="{5F136DC0-AEC6-469C-B68D-5A2B9997F52C}" srcOrd="0" destOrd="0" presId="urn:microsoft.com/office/officeart/2017/3/layout/DropPinTimeline"/>
    <dgm:cxn modelId="{CDB91F47-36A4-4C1A-9079-E268DE4E8B52}" type="presParOf" srcId="{3F7804BE-5A64-40CC-A191-FBFCC93AFEFD}" destId="{79AFED52-352B-4F66-B31A-98320893FC22}" srcOrd="1" destOrd="0" presId="urn:microsoft.com/office/officeart/2017/3/layout/DropPinTimeline"/>
    <dgm:cxn modelId="{22551544-1928-440A-BBD2-02CBB7F93B1B}" type="presParOf" srcId="{886B3759-E084-4BA0-BC83-73B50B1D3E21}" destId="{1E807EB5-F5CF-4E0F-84EC-685B320E1F38}" srcOrd="2" destOrd="0" presId="urn:microsoft.com/office/officeart/2017/3/layout/DropPinTimeline"/>
    <dgm:cxn modelId="{02A97246-808C-4338-BEF0-1AA9AFDBE025}" type="presParOf" srcId="{886B3759-E084-4BA0-BC83-73B50B1D3E21}" destId="{FF663D66-C228-48A5-93E1-FF9404781938}" srcOrd="3" destOrd="0" presId="urn:microsoft.com/office/officeart/2017/3/layout/DropPinTimeline"/>
    <dgm:cxn modelId="{340BD3EE-BB21-4B60-AEB4-3FD4925F0817}" type="presParOf" srcId="{886B3759-E084-4BA0-BC83-73B50B1D3E21}" destId="{EB238843-ACBA-42B4-A5EC-B31ED194DD12}" srcOrd="4" destOrd="0" presId="urn:microsoft.com/office/officeart/2017/3/layout/DropPinTimeline"/>
    <dgm:cxn modelId="{81D97001-0E05-4393-B920-E8DF2CBD4060}" type="presParOf" srcId="{886B3759-E084-4BA0-BC83-73B50B1D3E21}" destId="{1302DC42-4C22-4E2C-B439-4E07903BDC8B}" srcOrd="5" destOrd="0" presId="urn:microsoft.com/office/officeart/2017/3/layout/DropPinTimeline"/>
    <dgm:cxn modelId="{BB22A29F-4596-403E-93DF-7FCDBE0563B2}" type="presParOf" srcId="{1C87A3CD-9E02-4C4C-A3EC-EB55A5841C0E}" destId="{AC258C54-3090-4C56-98AE-7FB21340FEFD}" srcOrd="3" destOrd="0" presId="urn:microsoft.com/office/officeart/2017/3/layout/DropPinTimeline"/>
    <dgm:cxn modelId="{4B65A5E1-7074-4ADC-9CA2-5D07D6FDDB77}" type="presParOf" srcId="{1C87A3CD-9E02-4C4C-A3EC-EB55A5841C0E}" destId="{C13EBF47-76DF-4C63-9CC8-25BB93F47500}" srcOrd="4" destOrd="0" presId="urn:microsoft.com/office/officeart/2017/3/layout/DropPinTimeline"/>
    <dgm:cxn modelId="{AD58F22B-B70C-491F-815E-2F619F9F9EDC}" type="presParOf" srcId="{C13EBF47-76DF-4C63-9CC8-25BB93F47500}" destId="{DFDD3C21-8D34-4713-8F18-DB6A4C2D4636}" srcOrd="0" destOrd="0" presId="urn:microsoft.com/office/officeart/2017/3/layout/DropPinTimeline"/>
    <dgm:cxn modelId="{D8AADEDE-8F86-48E8-B8A2-DEFEF9A8D080}" type="presParOf" srcId="{C13EBF47-76DF-4C63-9CC8-25BB93F47500}" destId="{16D5CA56-6D7B-4230-AAF0-C92C7B001387}" srcOrd="1" destOrd="0" presId="urn:microsoft.com/office/officeart/2017/3/layout/DropPinTimeline"/>
    <dgm:cxn modelId="{DD11C762-904C-4DCB-9FF7-6A289493C775}" type="presParOf" srcId="{16D5CA56-6D7B-4230-AAF0-C92C7B001387}" destId="{AB22ED9D-92B6-43B4-87F1-5AF48091F842}" srcOrd="0" destOrd="0" presId="urn:microsoft.com/office/officeart/2017/3/layout/DropPinTimeline"/>
    <dgm:cxn modelId="{094DA07A-BF60-4900-829F-8A4E4AD91D58}" type="presParOf" srcId="{16D5CA56-6D7B-4230-AAF0-C92C7B001387}" destId="{DE6837F8-38D7-4EE2-84BB-49179B925EFF}" srcOrd="1" destOrd="0" presId="urn:microsoft.com/office/officeart/2017/3/layout/DropPinTimeline"/>
    <dgm:cxn modelId="{FA5AF7B3-B6F2-4E8A-BDE0-F1D66F568494}" type="presParOf" srcId="{C13EBF47-76DF-4C63-9CC8-25BB93F47500}" destId="{CE620BF5-2DAA-425D-BA5D-B7B0F5367FD9}" srcOrd="2" destOrd="0" presId="urn:microsoft.com/office/officeart/2017/3/layout/DropPinTimeline"/>
    <dgm:cxn modelId="{E0654455-D6A1-402E-9C84-8370FED30090}" type="presParOf" srcId="{C13EBF47-76DF-4C63-9CC8-25BB93F47500}" destId="{E29697D4-550E-4165-AF88-D039C63ABA13}" srcOrd="3" destOrd="0" presId="urn:microsoft.com/office/officeart/2017/3/layout/DropPinTimeline"/>
    <dgm:cxn modelId="{8C3C6577-4115-403F-86CB-C7111FA63812}" type="presParOf" srcId="{C13EBF47-76DF-4C63-9CC8-25BB93F47500}" destId="{61F5E81A-98C6-42A6-9180-0E95E72102E6}" srcOrd="4" destOrd="0" presId="urn:microsoft.com/office/officeart/2017/3/layout/DropPinTimeline"/>
    <dgm:cxn modelId="{86DE2BC9-756B-449F-BC9A-2519A6228A74}" type="presParOf" srcId="{C13EBF47-76DF-4C63-9CC8-25BB93F47500}" destId="{7B828229-F4AC-4613-9E7E-2D7E3B36AC29}" srcOrd="5" destOrd="0" presId="urn:microsoft.com/office/officeart/2017/3/layout/DropPinTimeline"/>
    <dgm:cxn modelId="{30D06934-1B59-4737-94CE-F421EABF55A8}" type="presParOf" srcId="{1C87A3CD-9E02-4C4C-A3EC-EB55A5841C0E}" destId="{CC0C7FA5-E19D-4A3A-A894-33403A8FA97E}" srcOrd="5" destOrd="0" presId="urn:microsoft.com/office/officeart/2017/3/layout/DropPinTimeline"/>
    <dgm:cxn modelId="{58D19D8B-E160-4D96-B5AE-999626495688}" type="presParOf" srcId="{1C87A3CD-9E02-4C4C-A3EC-EB55A5841C0E}" destId="{9A8D3101-0F2D-49BC-B7AD-8D35DE4FE941}" srcOrd="6" destOrd="0" presId="urn:microsoft.com/office/officeart/2017/3/layout/DropPinTimeline"/>
    <dgm:cxn modelId="{C70394D2-B975-4D8F-8288-0D6BCBE1BA93}" type="presParOf" srcId="{9A8D3101-0F2D-49BC-B7AD-8D35DE4FE941}" destId="{6D7C6550-2685-4D19-AC62-482E73877453}" srcOrd="0" destOrd="0" presId="urn:microsoft.com/office/officeart/2017/3/layout/DropPinTimeline"/>
    <dgm:cxn modelId="{9CFAC892-DD46-4C0A-BD67-BF1620091CA3}" type="presParOf" srcId="{9A8D3101-0F2D-49BC-B7AD-8D35DE4FE941}" destId="{4FE7E9C6-60CB-4447-AB48-70A7D0F6D176}" srcOrd="1" destOrd="0" presId="urn:microsoft.com/office/officeart/2017/3/layout/DropPinTimeline"/>
    <dgm:cxn modelId="{AF18E675-9168-4338-AE55-EC6FD255EDF9}" type="presParOf" srcId="{4FE7E9C6-60CB-4447-AB48-70A7D0F6D176}" destId="{8B7075DD-3F71-4DB2-8D2F-CE64DF2C3E13}" srcOrd="0" destOrd="0" presId="urn:microsoft.com/office/officeart/2017/3/layout/DropPinTimeline"/>
    <dgm:cxn modelId="{A225B9F4-DCC9-45E1-936C-580B6EC6B20D}" type="presParOf" srcId="{4FE7E9C6-60CB-4447-AB48-70A7D0F6D176}" destId="{239E107D-C344-48E3-8DF0-7AB5079B027E}" srcOrd="1" destOrd="0" presId="urn:microsoft.com/office/officeart/2017/3/layout/DropPinTimeline"/>
    <dgm:cxn modelId="{00A3EDAB-3B09-4655-812A-C45CE9A80EFD}" type="presParOf" srcId="{9A8D3101-0F2D-49BC-B7AD-8D35DE4FE941}" destId="{A2178D03-AF6D-4DD3-8E52-99A66D4D07EF}" srcOrd="2" destOrd="0" presId="urn:microsoft.com/office/officeart/2017/3/layout/DropPinTimeline"/>
    <dgm:cxn modelId="{2519889A-47EA-4A3A-99DC-760FB931B0FC}" type="presParOf" srcId="{9A8D3101-0F2D-49BC-B7AD-8D35DE4FE941}" destId="{91132E51-3B80-4E45-8710-23C2D826B227}" srcOrd="3" destOrd="0" presId="urn:microsoft.com/office/officeart/2017/3/layout/DropPinTimeline"/>
    <dgm:cxn modelId="{85F89669-97B9-41CF-B01C-8220906C439B}" type="presParOf" srcId="{9A8D3101-0F2D-49BC-B7AD-8D35DE4FE941}" destId="{691013A4-3BE4-4D62-BB8E-6C89607F5B0A}" srcOrd="4" destOrd="0" presId="urn:microsoft.com/office/officeart/2017/3/layout/DropPinTimeline"/>
    <dgm:cxn modelId="{A14586D4-DB4E-42C9-A586-41DD85ACE08B}" type="presParOf" srcId="{9A8D3101-0F2D-49BC-B7AD-8D35DE4FE941}" destId="{49E2BA84-995D-4143-954C-B50A710D2A8A}"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D275E-662A-43C6-9B0E-12B66F6DE23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5BA5E6D-47A7-4F02-B15C-6BB2B7DA2F01}">
      <dgm:prSet/>
      <dgm:spPr/>
      <dgm:t>
        <a:bodyPr/>
        <a:lstStyle/>
        <a:p>
          <a:pPr>
            <a:defRPr b="1"/>
          </a:pPr>
          <a:r>
            <a:rPr lang="nb-NO"/>
            <a:t>Sporing</a:t>
          </a:r>
          <a:endParaRPr lang="en-US"/>
        </a:p>
      </dgm:t>
    </dgm:pt>
    <dgm:pt modelId="{9689454F-5BB4-4FFD-AC98-394C26DCB869}" type="parTrans" cxnId="{9A9FFED0-F8E5-4104-8A50-02323D57EC76}">
      <dgm:prSet/>
      <dgm:spPr/>
      <dgm:t>
        <a:bodyPr/>
        <a:lstStyle/>
        <a:p>
          <a:endParaRPr lang="en-US"/>
        </a:p>
      </dgm:t>
    </dgm:pt>
    <dgm:pt modelId="{B2D7A7F6-B4C0-4BC2-81A3-9796DF3D9D36}" type="sibTrans" cxnId="{9A9FFED0-F8E5-4104-8A50-02323D57EC76}">
      <dgm:prSet/>
      <dgm:spPr/>
      <dgm:t>
        <a:bodyPr/>
        <a:lstStyle/>
        <a:p>
          <a:endParaRPr lang="en-US"/>
        </a:p>
      </dgm:t>
    </dgm:pt>
    <dgm:pt modelId="{9E5C0093-74B3-4B4D-BE27-807D53EAC55F}">
      <dgm:prSet/>
      <dgm:spPr/>
      <dgm:t>
        <a:bodyPr/>
        <a:lstStyle/>
        <a:p>
          <a:r>
            <a:rPr lang="nb-NO"/>
            <a:t>Lang rekkevidde </a:t>
          </a:r>
          <a:endParaRPr lang="en-US"/>
        </a:p>
      </dgm:t>
    </dgm:pt>
    <dgm:pt modelId="{9F5E198C-2EC3-40F9-B2E5-F430F481DBE7}" type="parTrans" cxnId="{490DCE04-5EAD-4982-B8E8-A92ADD301F3C}">
      <dgm:prSet/>
      <dgm:spPr/>
      <dgm:t>
        <a:bodyPr/>
        <a:lstStyle/>
        <a:p>
          <a:endParaRPr lang="en-US"/>
        </a:p>
      </dgm:t>
    </dgm:pt>
    <dgm:pt modelId="{7A505ABB-C052-4CE8-9ACF-1DB7C1CC316E}" type="sibTrans" cxnId="{490DCE04-5EAD-4982-B8E8-A92ADD301F3C}">
      <dgm:prSet/>
      <dgm:spPr/>
      <dgm:t>
        <a:bodyPr/>
        <a:lstStyle/>
        <a:p>
          <a:endParaRPr lang="en-US"/>
        </a:p>
      </dgm:t>
    </dgm:pt>
    <dgm:pt modelId="{9AF22A6F-F857-4F39-89FF-613A33623119}">
      <dgm:prSet/>
      <dgm:spPr/>
      <dgm:t>
        <a:bodyPr/>
        <a:lstStyle/>
        <a:p>
          <a:r>
            <a:rPr lang="nb-NO"/>
            <a:t>Batteritid</a:t>
          </a:r>
          <a:endParaRPr lang="en-US"/>
        </a:p>
      </dgm:t>
    </dgm:pt>
    <dgm:pt modelId="{0720BEE2-7090-409A-B7C9-B737AB07FCF2}" type="parTrans" cxnId="{4B18B464-AE43-407B-B483-69CB21EBE740}">
      <dgm:prSet/>
      <dgm:spPr/>
      <dgm:t>
        <a:bodyPr/>
        <a:lstStyle/>
        <a:p>
          <a:endParaRPr lang="en-US"/>
        </a:p>
      </dgm:t>
    </dgm:pt>
    <dgm:pt modelId="{1F459943-BFD6-44F6-A38D-49D38C455B3C}" type="sibTrans" cxnId="{4B18B464-AE43-407B-B483-69CB21EBE740}">
      <dgm:prSet/>
      <dgm:spPr/>
      <dgm:t>
        <a:bodyPr/>
        <a:lstStyle/>
        <a:p>
          <a:endParaRPr lang="en-US"/>
        </a:p>
      </dgm:t>
    </dgm:pt>
    <dgm:pt modelId="{EA87C3DC-9CD7-4B04-BFE6-C590425F26CE}">
      <dgm:prSet/>
      <dgm:spPr/>
      <dgm:t>
        <a:bodyPr/>
        <a:lstStyle/>
        <a:p>
          <a:r>
            <a:rPr lang="nb-NO"/>
            <a:t>Skalering</a:t>
          </a:r>
          <a:endParaRPr lang="en-US"/>
        </a:p>
      </dgm:t>
    </dgm:pt>
    <dgm:pt modelId="{89E1976C-768C-4B76-91A7-FBF08CE1BCC3}" type="parTrans" cxnId="{F8BA97E1-9E49-40CD-BD61-C51AB83852FA}">
      <dgm:prSet/>
      <dgm:spPr/>
      <dgm:t>
        <a:bodyPr/>
        <a:lstStyle/>
        <a:p>
          <a:endParaRPr lang="en-US"/>
        </a:p>
      </dgm:t>
    </dgm:pt>
    <dgm:pt modelId="{8AB3FC12-7B5C-4E3F-BAAA-6EA991BA86BA}" type="sibTrans" cxnId="{F8BA97E1-9E49-40CD-BD61-C51AB83852FA}">
      <dgm:prSet/>
      <dgm:spPr/>
      <dgm:t>
        <a:bodyPr/>
        <a:lstStyle/>
        <a:p>
          <a:endParaRPr lang="en-US"/>
        </a:p>
      </dgm:t>
    </dgm:pt>
    <dgm:pt modelId="{F91C2D30-9D8F-4B36-A584-8C005ED23579}">
      <dgm:prSet/>
      <dgm:spPr/>
      <dgm:t>
        <a:bodyPr/>
        <a:lstStyle/>
        <a:p>
          <a:pPr>
            <a:defRPr b="1"/>
          </a:pPr>
          <a:r>
            <a:rPr lang="nb-NO"/>
            <a:t>Digital løsning </a:t>
          </a:r>
          <a:endParaRPr lang="en-US"/>
        </a:p>
      </dgm:t>
    </dgm:pt>
    <dgm:pt modelId="{1D990789-7318-485A-BB6F-8950FFD09F57}" type="parTrans" cxnId="{42D7AD48-5F3C-4EB8-9B5C-099B85551179}">
      <dgm:prSet/>
      <dgm:spPr/>
      <dgm:t>
        <a:bodyPr/>
        <a:lstStyle/>
        <a:p>
          <a:endParaRPr lang="en-US"/>
        </a:p>
      </dgm:t>
    </dgm:pt>
    <dgm:pt modelId="{603C070D-27B8-49E8-A271-783168C6699E}" type="sibTrans" cxnId="{42D7AD48-5F3C-4EB8-9B5C-099B85551179}">
      <dgm:prSet/>
      <dgm:spPr/>
      <dgm:t>
        <a:bodyPr/>
        <a:lstStyle/>
        <a:p>
          <a:endParaRPr lang="en-US"/>
        </a:p>
      </dgm:t>
    </dgm:pt>
    <dgm:pt modelId="{614B07C7-936A-4AAF-9D5D-004B7B92BAC5}">
      <dgm:prSet/>
      <dgm:spPr/>
      <dgm:t>
        <a:bodyPr/>
        <a:lstStyle/>
        <a:p>
          <a:r>
            <a:rPr lang="nb-NO"/>
            <a:t>Fra lager til byggeprosjekt</a:t>
          </a:r>
          <a:endParaRPr lang="en-US"/>
        </a:p>
      </dgm:t>
    </dgm:pt>
    <dgm:pt modelId="{B9F7790B-AEF2-4661-BFAB-B598D27D4DD1}" type="parTrans" cxnId="{772DB2B3-F672-4572-A35C-706197DBF2B6}">
      <dgm:prSet/>
      <dgm:spPr/>
      <dgm:t>
        <a:bodyPr/>
        <a:lstStyle/>
        <a:p>
          <a:endParaRPr lang="en-US"/>
        </a:p>
      </dgm:t>
    </dgm:pt>
    <dgm:pt modelId="{470D4388-F501-4999-B552-A7C82F73144B}" type="sibTrans" cxnId="{772DB2B3-F672-4572-A35C-706197DBF2B6}">
      <dgm:prSet/>
      <dgm:spPr/>
      <dgm:t>
        <a:bodyPr/>
        <a:lstStyle/>
        <a:p>
          <a:endParaRPr lang="en-US"/>
        </a:p>
      </dgm:t>
    </dgm:pt>
    <dgm:pt modelId="{42EB4445-9CDA-4C27-9D05-1AB5C80C6E03}">
      <dgm:prSet/>
      <dgm:spPr/>
      <dgm:t>
        <a:bodyPr/>
        <a:lstStyle/>
        <a:p>
          <a:r>
            <a:rPr lang="nb-NO"/>
            <a:t>Stillasdeler i kart. </a:t>
          </a:r>
          <a:endParaRPr lang="en-US"/>
        </a:p>
      </dgm:t>
    </dgm:pt>
    <dgm:pt modelId="{9CBABD0F-5982-4D05-A040-BC4F1D26AFBE}" type="parTrans" cxnId="{4524F614-0ED7-480A-B21B-45DCA64B47DD}">
      <dgm:prSet/>
      <dgm:spPr/>
      <dgm:t>
        <a:bodyPr/>
        <a:lstStyle/>
        <a:p>
          <a:endParaRPr lang="en-US"/>
        </a:p>
      </dgm:t>
    </dgm:pt>
    <dgm:pt modelId="{89203D39-6BED-4DC1-9B36-D1FC69353F6C}" type="sibTrans" cxnId="{4524F614-0ED7-480A-B21B-45DCA64B47DD}">
      <dgm:prSet/>
      <dgm:spPr/>
      <dgm:t>
        <a:bodyPr/>
        <a:lstStyle/>
        <a:p>
          <a:endParaRPr lang="en-US"/>
        </a:p>
      </dgm:t>
    </dgm:pt>
    <dgm:pt modelId="{76C91E6E-4D54-4F4D-8BD6-373D154D89F3}">
      <dgm:prSet/>
      <dgm:spPr/>
      <dgm:t>
        <a:bodyPr/>
        <a:lstStyle/>
        <a:p>
          <a:r>
            <a:rPr lang="en-US"/>
            <a:t>Robust </a:t>
          </a:r>
          <a:r>
            <a:rPr lang="en-US" err="1"/>
            <a:t>enhet</a:t>
          </a:r>
          <a:endParaRPr lang="en-US"/>
        </a:p>
      </dgm:t>
    </dgm:pt>
    <dgm:pt modelId="{D0700062-D798-481E-B2E1-C7A4725F8F2B}" type="parTrans" cxnId="{9C57A574-EF1A-4CC2-84D8-56BDE4739BA8}">
      <dgm:prSet/>
      <dgm:spPr/>
      <dgm:t>
        <a:bodyPr/>
        <a:lstStyle/>
        <a:p>
          <a:endParaRPr lang="nb-NO"/>
        </a:p>
      </dgm:t>
    </dgm:pt>
    <dgm:pt modelId="{35ABCC45-BC08-4EB5-8483-A8E11D8A2C44}" type="sibTrans" cxnId="{9C57A574-EF1A-4CC2-84D8-56BDE4739BA8}">
      <dgm:prSet/>
      <dgm:spPr/>
      <dgm:t>
        <a:bodyPr/>
        <a:lstStyle/>
        <a:p>
          <a:endParaRPr lang="nb-NO"/>
        </a:p>
      </dgm:t>
    </dgm:pt>
    <dgm:pt modelId="{467462FD-DD4D-4500-8A6A-357AD1B2AA6A}">
      <dgm:prSet/>
      <dgm:spPr/>
      <dgm:t>
        <a:bodyPr/>
        <a:lstStyle/>
        <a:p>
          <a:r>
            <a:rPr lang="nb-NO"/>
            <a:t>API</a:t>
          </a:r>
          <a:endParaRPr lang="en-US"/>
        </a:p>
      </dgm:t>
    </dgm:pt>
    <dgm:pt modelId="{F276F535-AE60-45CC-8243-0D65A734B485}" type="parTrans" cxnId="{5DB33B80-928B-4568-B856-F8969E14C1DE}">
      <dgm:prSet/>
      <dgm:spPr/>
    </dgm:pt>
    <dgm:pt modelId="{22C5E3FD-F034-41EA-AF0C-AAA519EEFA6E}" type="sibTrans" cxnId="{5DB33B80-928B-4568-B856-F8969E14C1DE}">
      <dgm:prSet/>
      <dgm:spPr/>
    </dgm:pt>
    <dgm:pt modelId="{FF89CD8B-7A50-4131-A35F-4F0235C6EAD2}">
      <dgm:prSet/>
      <dgm:spPr/>
      <dgm:t>
        <a:bodyPr/>
        <a:lstStyle/>
        <a:p>
          <a:r>
            <a:rPr lang="en-US" err="1"/>
            <a:t>Loggføring</a:t>
          </a:r>
          <a:r>
            <a:rPr lang="en-US"/>
            <a:t> av </a:t>
          </a:r>
          <a:r>
            <a:rPr lang="en-US" err="1"/>
            <a:t>deler</a:t>
          </a:r>
          <a:endParaRPr lang="en-US"/>
        </a:p>
      </dgm:t>
    </dgm:pt>
    <dgm:pt modelId="{28A4D8EA-EE4F-4630-AFDD-1305705B4D49}" type="parTrans" cxnId="{B494E330-2BE8-49D6-96AE-0B506074D2DE}">
      <dgm:prSet/>
      <dgm:spPr/>
      <dgm:t>
        <a:bodyPr/>
        <a:lstStyle/>
        <a:p>
          <a:endParaRPr lang="nb-NO"/>
        </a:p>
      </dgm:t>
    </dgm:pt>
    <dgm:pt modelId="{9B92C377-7BF8-4DC7-ACF4-48E50747DB6B}" type="sibTrans" cxnId="{B494E330-2BE8-49D6-96AE-0B506074D2DE}">
      <dgm:prSet/>
      <dgm:spPr/>
      <dgm:t>
        <a:bodyPr/>
        <a:lstStyle/>
        <a:p>
          <a:endParaRPr lang="nb-NO"/>
        </a:p>
      </dgm:t>
    </dgm:pt>
    <dgm:pt modelId="{A5849D35-4E63-4F18-8649-B5FF714B2C68}">
      <dgm:prSet/>
      <dgm:spPr/>
      <dgm:t>
        <a:bodyPr/>
        <a:lstStyle/>
        <a:p>
          <a:r>
            <a:rPr lang="en-US" err="1"/>
            <a:t>Mulighet</a:t>
          </a:r>
          <a:r>
            <a:rPr lang="en-US"/>
            <a:t> for </a:t>
          </a:r>
          <a:r>
            <a:rPr lang="en-US" err="1"/>
            <a:t>videreutvikling</a:t>
          </a:r>
          <a:endParaRPr lang="en-US"/>
        </a:p>
      </dgm:t>
    </dgm:pt>
    <dgm:pt modelId="{B6D7C871-1AD6-45E5-81B6-6A76EB825A1F}" type="parTrans" cxnId="{21C05DCC-AB9F-4A22-9A97-D907037B96ED}">
      <dgm:prSet/>
      <dgm:spPr/>
      <dgm:t>
        <a:bodyPr/>
        <a:lstStyle/>
        <a:p>
          <a:endParaRPr lang="nb-NO"/>
        </a:p>
      </dgm:t>
    </dgm:pt>
    <dgm:pt modelId="{8C82539B-D07C-4A8E-A47C-965EA1141893}" type="sibTrans" cxnId="{21C05DCC-AB9F-4A22-9A97-D907037B96ED}">
      <dgm:prSet/>
      <dgm:spPr/>
      <dgm:t>
        <a:bodyPr/>
        <a:lstStyle/>
        <a:p>
          <a:endParaRPr lang="nb-NO"/>
        </a:p>
      </dgm:t>
    </dgm:pt>
    <dgm:pt modelId="{92B3D765-9A8E-49D3-85AE-983F60517A25}" type="pres">
      <dgm:prSet presAssocID="{F5BD275E-662A-43C6-9B0E-12B66F6DE232}" presName="linear" presStyleCnt="0">
        <dgm:presLayoutVars>
          <dgm:dir/>
          <dgm:animLvl val="lvl"/>
          <dgm:resizeHandles val="exact"/>
        </dgm:presLayoutVars>
      </dgm:prSet>
      <dgm:spPr/>
    </dgm:pt>
    <dgm:pt modelId="{FCEA232D-6D10-43CD-8D4B-4B83850E90CD}" type="pres">
      <dgm:prSet presAssocID="{B5BA5E6D-47A7-4F02-B15C-6BB2B7DA2F01}" presName="parentLin" presStyleCnt="0"/>
      <dgm:spPr/>
    </dgm:pt>
    <dgm:pt modelId="{899289A7-7474-42FA-98C7-613873760136}" type="pres">
      <dgm:prSet presAssocID="{B5BA5E6D-47A7-4F02-B15C-6BB2B7DA2F01}" presName="parentLeftMargin" presStyleLbl="node1" presStyleIdx="0" presStyleCnt="2"/>
      <dgm:spPr/>
    </dgm:pt>
    <dgm:pt modelId="{29574B21-CD40-4093-8B0F-5F2F232972CD}" type="pres">
      <dgm:prSet presAssocID="{B5BA5E6D-47A7-4F02-B15C-6BB2B7DA2F01}" presName="parentText" presStyleLbl="node1" presStyleIdx="0" presStyleCnt="2">
        <dgm:presLayoutVars>
          <dgm:chMax val="0"/>
          <dgm:bulletEnabled val="1"/>
        </dgm:presLayoutVars>
      </dgm:prSet>
      <dgm:spPr/>
    </dgm:pt>
    <dgm:pt modelId="{1074BF38-1C03-4DA6-9BDF-85420BA7445D}" type="pres">
      <dgm:prSet presAssocID="{B5BA5E6D-47A7-4F02-B15C-6BB2B7DA2F01}" presName="negativeSpace" presStyleCnt="0"/>
      <dgm:spPr/>
    </dgm:pt>
    <dgm:pt modelId="{8D2A2F28-9248-4228-B0DB-583FF6BF3E6D}" type="pres">
      <dgm:prSet presAssocID="{B5BA5E6D-47A7-4F02-B15C-6BB2B7DA2F01}" presName="childText" presStyleLbl="conFgAcc1" presStyleIdx="0" presStyleCnt="2">
        <dgm:presLayoutVars>
          <dgm:bulletEnabled val="1"/>
        </dgm:presLayoutVars>
      </dgm:prSet>
      <dgm:spPr/>
    </dgm:pt>
    <dgm:pt modelId="{A4D36463-A037-4B93-B400-9C0D2AE01F68}" type="pres">
      <dgm:prSet presAssocID="{B2D7A7F6-B4C0-4BC2-81A3-9796DF3D9D36}" presName="spaceBetweenRectangles" presStyleCnt="0"/>
      <dgm:spPr/>
    </dgm:pt>
    <dgm:pt modelId="{689F912E-50CC-4884-889D-31A134275537}" type="pres">
      <dgm:prSet presAssocID="{F91C2D30-9D8F-4B36-A584-8C005ED23579}" presName="parentLin" presStyleCnt="0"/>
      <dgm:spPr/>
    </dgm:pt>
    <dgm:pt modelId="{865A59CD-36AA-4766-A35E-6ED54FCAC848}" type="pres">
      <dgm:prSet presAssocID="{F91C2D30-9D8F-4B36-A584-8C005ED23579}" presName="parentLeftMargin" presStyleLbl="node1" presStyleIdx="0" presStyleCnt="2"/>
      <dgm:spPr/>
    </dgm:pt>
    <dgm:pt modelId="{A71D7ABD-D642-4940-9D2A-937B43B28E6D}" type="pres">
      <dgm:prSet presAssocID="{F91C2D30-9D8F-4B36-A584-8C005ED23579}" presName="parentText" presStyleLbl="node1" presStyleIdx="1" presStyleCnt="2">
        <dgm:presLayoutVars>
          <dgm:chMax val="0"/>
          <dgm:bulletEnabled val="1"/>
        </dgm:presLayoutVars>
      </dgm:prSet>
      <dgm:spPr/>
    </dgm:pt>
    <dgm:pt modelId="{3A0C5E2F-B329-41EC-A512-28F978EC3591}" type="pres">
      <dgm:prSet presAssocID="{F91C2D30-9D8F-4B36-A584-8C005ED23579}" presName="negativeSpace" presStyleCnt="0"/>
      <dgm:spPr/>
    </dgm:pt>
    <dgm:pt modelId="{B0FAFACE-A53D-42B8-B05F-15574ECFAEAE}" type="pres">
      <dgm:prSet presAssocID="{F91C2D30-9D8F-4B36-A584-8C005ED23579}" presName="childText" presStyleLbl="conFgAcc1" presStyleIdx="1" presStyleCnt="2">
        <dgm:presLayoutVars>
          <dgm:bulletEnabled val="1"/>
        </dgm:presLayoutVars>
      </dgm:prSet>
      <dgm:spPr/>
    </dgm:pt>
  </dgm:ptLst>
  <dgm:cxnLst>
    <dgm:cxn modelId="{D6443F00-51C4-479F-A4D8-A1BFCA71631A}" type="presOf" srcId="{FF89CD8B-7A50-4131-A35F-4F0235C6EAD2}" destId="{B0FAFACE-A53D-42B8-B05F-15574ECFAEAE}" srcOrd="0" destOrd="3" presId="urn:microsoft.com/office/officeart/2005/8/layout/list1"/>
    <dgm:cxn modelId="{C452E802-E234-45DD-A364-B89F25FCB73B}" type="presOf" srcId="{42EB4445-9CDA-4C27-9D05-1AB5C80C6E03}" destId="{B0FAFACE-A53D-42B8-B05F-15574ECFAEAE}" srcOrd="0" destOrd="2" presId="urn:microsoft.com/office/officeart/2005/8/layout/list1"/>
    <dgm:cxn modelId="{490DCE04-5EAD-4982-B8E8-A92ADD301F3C}" srcId="{B5BA5E6D-47A7-4F02-B15C-6BB2B7DA2F01}" destId="{9E5C0093-74B3-4B4D-BE27-807D53EAC55F}" srcOrd="0" destOrd="0" parTransId="{9F5E198C-2EC3-40F9-B2E5-F430F481DBE7}" sibTransId="{7A505ABB-C052-4CE8-9ACF-1DB7C1CC316E}"/>
    <dgm:cxn modelId="{4524F614-0ED7-480A-B21B-45DCA64B47DD}" srcId="{F91C2D30-9D8F-4B36-A584-8C005ED23579}" destId="{42EB4445-9CDA-4C27-9D05-1AB5C80C6E03}" srcOrd="2" destOrd="0" parTransId="{9CBABD0F-5982-4D05-A040-BC4F1D26AFBE}" sibTransId="{89203D39-6BED-4DC1-9B36-D1FC69353F6C}"/>
    <dgm:cxn modelId="{A742261C-13E6-427F-8BED-5D97F7420C7D}" type="presOf" srcId="{EA87C3DC-9CD7-4B04-BFE6-C590425F26CE}" destId="{8D2A2F28-9248-4228-B0DB-583FF6BF3E6D}" srcOrd="0" destOrd="3" presId="urn:microsoft.com/office/officeart/2005/8/layout/list1"/>
    <dgm:cxn modelId="{B494E330-2BE8-49D6-96AE-0B506074D2DE}" srcId="{F91C2D30-9D8F-4B36-A584-8C005ED23579}" destId="{FF89CD8B-7A50-4131-A35F-4F0235C6EAD2}" srcOrd="3" destOrd="0" parTransId="{28A4D8EA-EE4F-4630-AFDD-1305705B4D49}" sibTransId="{9B92C377-7BF8-4DC7-ACF4-48E50747DB6B}"/>
    <dgm:cxn modelId="{76161936-135A-435D-A3A5-9393127324F2}" type="presOf" srcId="{B5BA5E6D-47A7-4F02-B15C-6BB2B7DA2F01}" destId="{899289A7-7474-42FA-98C7-613873760136}" srcOrd="0" destOrd="0" presId="urn:microsoft.com/office/officeart/2005/8/layout/list1"/>
    <dgm:cxn modelId="{4B18B464-AE43-407B-B483-69CB21EBE740}" srcId="{B5BA5E6D-47A7-4F02-B15C-6BB2B7DA2F01}" destId="{9AF22A6F-F857-4F39-89FF-613A33623119}" srcOrd="2" destOrd="0" parTransId="{0720BEE2-7090-409A-B7C9-B737AB07FCF2}" sibTransId="{1F459943-BFD6-44F6-A38D-49D38C455B3C}"/>
    <dgm:cxn modelId="{42D7AD48-5F3C-4EB8-9B5C-099B85551179}" srcId="{F5BD275E-662A-43C6-9B0E-12B66F6DE232}" destId="{F91C2D30-9D8F-4B36-A584-8C005ED23579}" srcOrd="1" destOrd="0" parTransId="{1D990789-7318-485A-BB6F-8950FFD09F57}" sibTransId="{603C070D-27B8-49E8-A271-783168C6699E}"/>
    <dgm:cxn modelId="{309DC34B-AF0E-4E55-9C84-DF08D9A9ECFF}" type="presOf" srcId="{9E5C0093-74B3-4B4D-BE27-807D53EAC55F}" destId="{8D2A2F28-9248-4228-B0DB-583FF6BF3E6D}" srcOrd="0" destOrd="0" presId="urn:microsoft.com/office/officeart/2005/8/layout/list1"/>
    <dgm:cxn modelId="{6E74924C-0D0C-447A-9DA4-CB9276F15747}" type="presOf" srcId="{467462FD-DD4D-4500-8A6A-357AD1B2AA6A}" destId="{B0FAFACE-A53D-42B8-B05F-15574ECFAEAE}" srcOrd="0" destOrd="0" presId="urn:microsoft.com/office/officeart/2005/8/layout/list1"/>
    <dgm:cxn modelId="{947E1B52-EF4E-4304-941F-E24E5D701CAC}" type="presOf" srcId="{B5BA5E6D-47A7-4F02-B15C-6BB2B7DA2F01}" destId="{29574B21-CD40-4093-8B0F-5F2F232972CD}" srcOrd="1" destOrd="0" presId="urn:microsoft.com/office/officeart/2005/8/layout/list1"/>
    <dgm:cxn modelId="{9C57A574-EF1A-4CC2-84D8-56BDE4739BA8}" srcId="{B5BA5E6D-47A7-4F02-B15C-6BB2B7DA2F01}" destId="{76C91E6E-4D54-4F4D-8BD6-373D154D89F3}" srcOrd="1" destOrd="0" parTransId="{D0700062-D798-481E-B2E1-C7A4725F8F2B}" sibTransId="{35ABCC45-BC08-4EB5-8483-A8E11D8A2C44}"/>
    <dgm:cxn modelId="{E95C8657-15D5-4954-8951-A2F60D9D0E6C}" type="presOf" srcId="{F5BD275E-662A-43C6-9B0E-12B66F6DE232}" destId="{92B3D765-9A8E-49D3-85AE-983F60517A25}" srcOrd="0" destOrd="0" presId="urn:microsoft.com/office/officeart/2005/8/layout/list1"/>
    <dgm:cxn modelId="{5DB33B80-928B-4568-B856-F8969E14C1DE}" srcId="{F91C2D30-9D8F-4B36-A584-8C005ED23579}" destId="{467462FD-DD4D-4500-8A6A-357AD1B2AA6A}" srcOrd="0" destOrd="0" parTransId="{F276F535-AE60-45CC-8243-0D65A734B485}" sibTransId="{22C5E3FD-F034-41EA-AF0C-AAA519EEFA6E}"/>
    <dgm:cxn modelId="{7FE3F587-6E9E-4F36-BEA9-285218A8BC33}" type="presOf" srcId="{F91C2D30-9D8F-4B36-A584-8C005ED23579}" destId="{865A59CD-36AA-4766-A35E-6ED54FCAC848}" srcOrd="0" destOrd="0" presId="urn:microsoft.com/office/officeart/2005/8/layout/list1"/>
    <dgm:cxn modelId="{B9E71088-4F0F-4BF2-9F06-4CD3CE0AB134}" type="presOf" srcId="{F91C2D30-9D8F-4B36-A584-8C005ED23579}" destId="{A71D7ABD-D642-4940-9D2A-937B43B28E6D}" srcOrd="1" destOrd="0" presId="urn:microsoft.com/office/officeart/2005/8/layout/list1"/>
    <dgm:cxn modelId="{05D41389-2CA7-405B-9385-FD5F12A238B5}" type="presOf" srcId="{A5849D35-4E63-4F18-8649-B5FF714B2C68}" destId="{B0FAFACE-A53D-42B8-B05F-15574ECFAEAE}" srcOrd="0" destOrd="4" presId="urn:microsoft.com/office/officeart/2005/8/layout/list1"/>
    <dgm:cxn modelId="{971E58B2-BBAD-47DD-9D81-D361E5851C23}" type="presOf" srcId="{9AF22A6F-F857-4F39-89FF-613A33623119}" destId="{8D2A2F28-9248-4228-B0DB-583FF6BF3E6D}" srcOrd="0" destOrd="2" presId="urn:microsoft.com/office/officeart/2005/8/layout/list1"/>
    <dgm:cxn modelId="{772DB2B3-F672-4572-A35C-706197DBF2B6}" srcId="{F91C2D30-9D8F-4B36-A584-8C005ED23579}" destId="{614B07C7-936A-4AAF-9D5D-004B7B92BAC5}" srcOrd="1" destOrd="0" parTransId="{B9F7790B-AEF2-4661-BFAB-B598D27D4DD1}" sibTransId="{470D4388-F501-4999-B552-A7C82F73144B}"/>
    <dgm:cxn modelId="{21C05DCC-AB9F-4A22-9A97-D907037B96ED}" srcId="{F91C2D30-9D8F-4B36-A584-8C005ED23579}" destId="{A5849D35-4E63-4F18-8649-B5FF714B2C68}" srcOrd="4" destOrd="0" parTransId="{B6D7C871-1AD6-45E5-81B6-6A76EB825A1F}" sibTransId="{8C82539B-D07C-4A8E-A47C-965EA1141893}"/>
    <dgm:cxn modelId="{9A9FFED0-F8E5-4104-8A50-02323D57EC76}" srcId="{F5BD275E-662A-43C6-9B0E-12B66F6DE232}" destId="{B5BA5E6D-47A7-4F02-B15C-6BB2B7DA2F01}" srcOrd="0" destOrd="0" parTransId="{9689454F-5BB4-4FFD-AC98-394C26DCB869}" sibTransId="{B2D7A7F6-B4C0-4BC2-81A3-9796DF3D9D36}"/>
    <dgm:cxn modelId="{F8BA97E1-9E49-40CD-BD61-C51AB83852FA}" srcId="{B5BA5E6D-47A7-4F02-B15C-6BB2B7DA2F01}" destId="{EA87C3DC-9CD7-4B04-BFE6-C590425F26CE}" srcOrd="3" destOrd="0" parTransId="{89E1976C-768C-4B76-91A7-FBF08CE1BCC3}" sibTransId="{8AB3FC12-7B5C-4E3F-BAAA-6EA991BA86BA}"/>
    <dgm:cxn modelId="{F48C2AE3-06BC-4984-A1FE-EAE5C061C57A}" type="presOf" srcId="{614B07C7-936A-4AAF-9D5D-004B7B92BAC5}" destId="{B0FAFACE-A53D-42B8-B05F-15574ECFAEAE}" srcOrd="0" destOrd="1" presId="urn:microsoft.com/office/officeart/2005/8/layout/list1"/>
    <dgm:cxn modelId="{EE3596F9-ECC3-4EAA-A5D1-ADCC512B2968}" type="presOf" srcId="{76C91E6E-4D54-4F4D-8BD6-373D154D89F3}" destId="{8D2A2F28-9248-4228-B0DB-583FF6BF3E6D}" srcOrd="0" destOrd="1" presId="urn:microsoft.com/office/officeart/2005/8/layout/list1"/>
    <dgm:cxn modelId="{85CF303A-BD67-4548-9410-EB87AB16BB5F}" type="presParOf" srcId="{92B3D765-9A8E-49D3-85AE-983F60517A25}" destId="{FCEA232D-6D10-43CD-8D4B-4B83850E90CD}" srcOrd="0" destOrd="0" presId="urn:microsoft.com/office/officeart/2005/8/layout/list1"/>
    <dgm:cxn modelId="{0DB0EA26-33AF-466F-B8D4-366F34459270}" type="presParOf" srcId="{FCEA232D-6D10-43CD-8D4B-4B83850E90CD}" destId="{899289A7-7474-42FA-98C7-613873760136}" srcOrd="0" destOrd="0" presId="urn:microsoft.com/office/officeart/2005/8/layout/list1"/>
    <dgm:cxn modelId="{6E8F3F71-1DD6-4C60-A0A2-563E6FEB973F}" type="presParOf" srcId="{FCEA232D-6D10-43CD-8D4B-4B83850E90CD}" destId="{29574B21-CD40-4093-8B0F-5F2F232972CD}" srcOrd="1" destOrd="0" presId="urn:microsoft.com/office/officeart/2005/8/layout/list1"/>
    <dgm:cxn modelId="{776A35CC-9FC5-4B22-AF21-ABD51B0E45F6}" type="presParOf" srcId="{92B3D765-9A8E-49D3-85AE-983F60517A25}" destId="{1074BF38-1C03-4DA6-9BDF-85420BA7445D}" srcOrd="1" destOrd="0" presId="urn:microsoft.com/office/officeart/2005/8/layout/list1"/>
    <dgm:cxn modelId="{374AB910-2C36-4810-9547-08400A92F105}" type="presParOf" srcId="{92B3D765-9A8E-49D3-85AE-983F60517A25}" destId="{8D2A2F28-9248-4228-B0DB-583FF6BF3E6D}" srcOrd="2" destOrd="0" presId="urn:microsoft.com/office/officeart/2005/8/layout/list1"/>
    <dgm:cxn modelId="{88F6C7D2-C510-4604-AA40-91A62EFD58DE}" type="presParOf" srcId="{92B3D765-9A8E-49D3-85AE-983F60517A25}" destId="{A4D36463-A037-4B93-B400-9C0D2AE01F68}" srcOrd="3" destOrd="0" presId="urn:microsoft.com/office/officeart/2005/8/layout/list1"/>
    <dgm:cxn modelId="{BDDBBA77-98B7-475D-800E-CF9717C1554F}" type="presParOf" srcId="{92B3D765-9A8E-49D3-85AE-983F60517A25}" destId="{689F912E-50CC-4884-889D-31A134275537}" srcOrd="4" destOrd="0" presId="urn:microsoft.com/office/officeart/2005/8/layout/list1"/>
    <dgm:cxn modelId="{D13E496E-AEE9-4A45-B7B7-3AA6C231A392}" type="presParOf" srcId="{689F912E-50CC-4884-889D-31A134275537}" destId="{865A59CD-36AA-4766-A35E-6ED54FCAC848}" srcOrd="0" destOrd="0" presId="urn:microsoft.com/office/officeart/2005/8/layout/list1"/>
    <dgm:cxn modelId="{72A37AD2-705B-47E8-A40A-CDCF3229D05B}" type="presParOf" srcId="{689F912E-50CC-4884-889D-31A134275537}" destId="{A71D7ABD-D642-4940-9D2A-937B43B28E6D}" srcOrd="1" destOrd="0" presId="urn:microsoft.com/office/officeart/2005/8/layout/list1"/>
    <dgm:cxn modelId="{40349256-42C0-475C-8D65-B989C559D235}" type="presParOf" srcId="{92B3D765-9A8E-49D3-85AE-983F60517A25}" destId="{3A0C5E2F-B329-41EC-A512-28F978EC3591}" srcOrd="5" destOrd="0" presId="urn:microsoft.com/office/officeart/2005/8/layout/list1"/>
    <dgm:cxn modelId="{0ADBF76D-9849-4200-8852-40C82B32DC7C}" type="presParOf" srcId="{92B3D765-9A8E-49D3-85AE-983F60517A25}" destId="{B0FAFACE-A53D-42B8-B05F-15574ECFAEA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F9827A-6E79-45C5-BAF2-19374B0870E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639DA0-90FD-4815-8B57-0DCF1A712762}">
      <dgm:prSet/>
      <dgm:spPr/>
      <dgm:t>
        <a:bodyPr/>
        <a:lstStyle/>
        <a:p>
          <a:pPr>
            <a:lnSpc>
              <a:spcPct val="100000"/>
            </a:lnSpc>
            <a:defRPr b="1"/>
          </a:pPr>
          <a:r>
            <a:rPr lang="nb-NO"/>
            <a:t>Alternative teknologier </a:t>
          </a:r>
          <a:endParaRPr lang="en-US"/>
        </a:p>
      </dgm:t>
    </dgm:pt>
    <dgm:pt modelId="{DFC31718-AB0D-41A1-B0C4-3FF943C01634}" type="parTrans" cxnId="{A7C652F3-6603-4F62-A606-19D06D12D0B0}">
      <dgm:prSet/>
      <dgm:spPr/>
      <dgm:t>
        <a:bodyPr/>
        <a:lstStyle/>
        <a:p>
          <a:endParaRPr lang="en-US"/>
        </a:p>
      </dgm:t>
    </dgm:pt>
    <dgm:pt modelId="{67F430CF-3355-407D-A32F-35F1D5ED7A95}" type="sibTrans" cxnId="{A7C652F3-6603-4F62-A606-19D06D12D0B0}">
      <dgm:prSet/>
      <dgm:spPr/>
      <dgm:t>
        <a:bodyPr/>
        <a:lstStyle/>
        <a:p>
          <a:endParaRPr lang="en-US"/>
        </a:p>
      </dgm:t>
    </dgm:pt>
    <dgm:pt modelId="{EF9E6D24-E784-47DC-8637-3BBE05E7CF81}">
      <dgm:prSet/>
      <dgm:spPr/>
      <dgm:t>
        <a:bodyPr/>
        <a:lstStyle/>
        <a:p>
          <a:pPr>
            <a:lnSpc>
              <a:spcPct val="100000"/>
            </a:lnSpc>
          </a:pPr>
          <a:r>
            <a:rPr lang="nb-NO"/>
            <a:t>RFID</a:t>
          </a:r>
          <a:endParaRPr lang="en-US"/>
        </a:p>
      </dgm:t>
    </dgm:pt>
    <dgm:pt modelId="{C0DE6450-15D9-4FFE-B86C-D0B83843D085}" type="parTrans" cxnId="{12C356F6-BF3B-43D5-B6BF-BD3D301CA5B6}">
      <dgm:prSet/>
      <dgm:spPr/>
      <dgm:t>
        <a:bodyPr/>
        <a:lstStyle/>
        <a:p>
          <a:endParaRPr lang="en-US"/>
        </a:p>
      </dgm:t>
    </dgm:pt>
    <dgm:pt modelId="{6083AF6F-9598-4DD4-B4BB-C71780B14491}" type="sibTrans" cxnId="{12C356F6-BF3B-43D5-B6BF-BD3D301CA5B6}">
      <dgm:prSet/>
      <dgm:spPr/>
      <dgm:t>
        <a:bodyPr/>
        <a:lstStyle/>
        <a:p>
          <a:endParaRPr lang="en-US"/>
        </a:p>
      </dgm:t>
    </dgm:pt>
    <dgm:pt modelId="{F4C19794-D41B-4E75-B9BD-76F9E36D0F66}">
      <dgm:prSet/>
      <dgm:spPr/>
      <dgm:t>
        <a:bodyPr/>
        <a:lstStyle/>
        <a:p>
          <a:pPr rtl="0">
            <a:lnSpc>
              <a:spcPct val="100000"/>
            </a:lnSpc>
          </a:pPr>
          <a:r>
            <a:rPr lang="nb-NO"/>
            <a:t>GPS</a:t>
          </a:r>
          <a:r>
            <a:rPr lang="nb-NO">
              <a:latin typeface="Calibri Light" panose="020F0302020204030204"/>
            </a:rPr>
            <a:t> </a:t>
          </a:r>
          <a:endParaRPr lang="en-US"/>
        </a:p>
      </dgm:t>
    </dgm:pt>
    <dgm:pt modelId="{8E1C0E5A-7FE6-4101-A28C-92C5FC5C7D20}" type="parTrans" cxnId="{F571D932-FC2D-41E9-BD60-FA900AB14715}">
      <dgm:prSet/>
      <dgm:spPr/>
      <dgm:t>
        <a:bodyPr/>
        <a:lstStyle/>
        <a:p>
          <a:endParaRPr lang="en-US"/>
        </a:p>
      </dgm:t>
    </dgm:pt>
    <dgm:pt modelId="{F808F613-11FB-4A46-B30B-91CEBABD518C}" type="sibTrans" cxnId="{F571D932-FC2D-41E9-BD60-FA900AB14715}">
      <dgm:prSet/>
      <dgm:spPr/>
      <dgm:t>
        <a:bodyPr/>
        <a:lstStyle/>
        <a:p>
          <a:endParaRPr lang="en-US"/>
        </a:p>
      </dgm:t>
    </dgm:pt>
    <dgm:pt modelId="{BB4E867F-67EF-41E8-8028-6D515DD99F53}">
      <dgm:prSet/>
      <dgm:spPr/>
      <dgm:t>
        <a:bodyPr/>
        <a:lstStyle/>
        <a:p>
          <a:pPr>
            <a:lnSpc>
              <a:spcPct val="100000"/>
            </a:lnSpc>
          </a:pPr>
          <a:r>
            <a:rPr lang="nb-NO"/>
            <a:t>NFC</a:t>
          </a:r>
          <a:endParaRPr lang="en-US"/>
        </a:p>
      </dgm:t>
    </dgm:pt>
    <dgm:pt modelId="{8AF87114-0D8C-428A-B628-0F5FA4F7F17A}" type="parTrans" cxnId="{34296408-5170-47F9-B505-F5411D5CB465}">
      <dgm:prSet/>
      <dgm:spPr/>
      <dgm:t>
        <a:bodyPr/>
        <a:lstStyle/>
        <a:p>
          <a:endParaRPr lang="en-US"/>
        </a:p>
      </dgm:t>
    </dgm:pt>
    <dgm:pt modelId="{01BC44C3-B836-4A1C-BCF6-43756FA0D8AD}" type="sibTrans" cxnId="{34296408-5170-47F9-B505-F5411D5CB465}">
      <dgm:prSet/>
      <dgm:spPr/>
      <dgm:t>
        <a:bodyPr/>
        <a:lstStyle/>
        <a:p>
          <a:endParaRPr lang="en-US"/>
        </a:p>
      </dgm:t>
    </dgm:pt>
    <dgm:pt modelId="{D63E7D25-1EC8-4553-A1E2-B249547A1F49}">
      <dgm:prSet/>
      <dgm:spPr/>
      <dgm:t>
        <a:bodyPr/>
        <a:lstStyle/>
        <a:p>
          <a:pPr>
            <a:lnSpc>
              <a:spcPct val="100000"/>
            </a:lnSpc>
          </a:pPr>
          <a:r>
            <a:rPr lang="nb-NO"/>
            <a:t>Computer Vision</a:t>
          </a:r>
          <a:endParaRPr lang="en-US"/>
        </a:p>
      </dgm:t>
    </dgm:pt>
    <dgm:pt modelId="{B787C589-1B0D-4C78-8402-7DA9EBA17D18}" type="parTrans" cxnId="{834EDEFD-A34E-4F63-A424-E015670F5EDC}">
      <dgm:prSet/>
      <dgm:spPr/>
      <dgm:t>
        <a:bodyPr/>
        <a:lstStyle/>
        <a:p>
          <a:endParaRPr lang="en-US"/>
        </a:p>
      </dgm:t>
    </dgm:pt>
    <dgm:pt modelId="{948D9C2D-7569-44C2-9C99-D94F002FB35A}" type="sibTrans" cxnId="{834EDEFD-A34E-4F63-A424-E015670F5EDC}">
      <dgm:prSet/>
      <dgm:spPr/>
      <dgm:t>
        <a:bodyPr/>
        <a:lstStyle/>
        <a:p>
          <a:endParaRPr lang="en-US"/>
        </a:p>
      </dgm:t>
    </dgm:pt>
    <dgm:pt modelId="{8BF01F3F-2DA2-487B-AB18-1F03D7504D56}">
      <dgm:prSet/>
      <dgm:spPr/>
      <dgm:t>
        <a:bodyPr/>
        <a:lstStyle/>
        <a:p>
          <a:pPr>
            <a:lnSpc>
              <a:spcPct val="100000"/>
            </a:lnSpc>
            <a:defRPr b="1"/>
          </a:pPr>
          <a:r>
            <a:rPr lang="nb-NO"/>
            <a:t>LPWAN og Bluetooth Low Energy</a:t>
          </a:r>
          <a:endParaRPr lang="en-US"/>
        </a:p>
      </dgm:t>
    </dgm:pt>
    <dgm:pt modelId="{A494F9C6-8337-438D-A119-8329A96C5A6D}" type="parTrans" cxnId="{1BE9C94D-B639-4042-B992-E3E9366C287A}">
      <dgm:prSet/>
      <dgm:spPr/>
      <dgm:t>
        <a:bodyPr/>
        <a:lstStyle/>
        <a:p>
          <a:endParaRPr lang="en-US"/>
        </a:p>
      </dgm:t>
    </dgm:pt>
    <dgm:pt modelId="{3A2025B9-D268-4FA2-A2F4-6A30CCB345F1}" type="sibTrans" cxnId="{1BE9C94D-B639-4042-B992-E3E9366C287A}">
      <dgm:prSet/>
      <dgm:spPr/>
      <dgm:t>
        <a:bodyPr/>
        <a:lstStyle/>
        <a:p>
          <a:endParaRPr lang="en-US"/>
        </a:p>
      </dgm:t>
    </dgm:pt>
    <dgm:pt modelId="{729CB73E-22C4-415C-A300-A5C980757589}">
      <dgm:prSet/>
      <dgm:spPr/>
      <dgm:t>
        <a:bodyPr/>
        <a:lstStyle/>
        <a:p>
          <a:pPr rtl="0">
            <a:lnSpc>
              <a:spcPct val="100000"/>
            </a:lnSpc>
            <a:defRPr b="1"/>
          </a:pPr>
          <a:r>
            <a:rPr lang="nb-NO" b="1">
              <a:latin typeface="Calibri"/>
              <a:ea typeface="Meiryo"/>
              <a:cs typeface="Calibri"/>
            </a:rPr>
            <a:t>Mobil og Web</a:t>
          </a:r>
          <a:endParaRPr lang="en-US" b="1" dirty="0">
            <a:latin typeface="Calibri"/>
            <a:ea typeface="Meiryo"/>
            <a:cs typeface="Calibri"/>
          </a:endParaRPr>
        </a:p>
      </dgm:t>
    </dgm:pt>
    <dgm:pt modelId="{199B5B0E-12DD-42D2-B76B-C240A9DC3A41}" type="parTrans" cxnId="{92F527A0-6E55-48C9-99E0-C1DA9357BE20}">
      <dgm:prSet/>
      <dgm:spPr/>
      <dgm:t>
        <a:bodyPr/>
        <a:lstStyle/>
        <a:p>
          <a:endParaRPr lang="en-US"/>
        </a:p>
      </dgm:t>
    </dgm:pt>
    <dgm:pt modelId="{F74D3261-EB39-47AB-B891-FE4F6C307BCA}" type="sibTrans" cxnId="{92F527A0-6E55-48C9-99E0-C1DA9357BE20}">
      <dgm:prSet/>
      <dgm:spPr/>
      <dgm:t>
        <a:bodyPr/>
        <a:lstStyle/>
        <a:p>
          <a:endParaRPr lang="en-US"/>
        </a:p>
      </dgm:t>
    </dgm:pt>
    <dgm:pt modelId="{8C66C1B5-DFA3-4D53-B3E0-287316CC728C}" type="pres">
      <dgm:prSet presAssocID="{3DF9827A-6E79-45C5-BAF2-19374B0870E1}" presName="root" presStyleCnt="0">
        <dgm:presLayoutVars>
          <dgm:dir/>
          <dgm:resizeHandles val="exact"/>
        </dgm:presLayoutVars>
      </dgm:prSet>
      <dgm:spPr/>
    </dgm:pt>
    <dgm:pt modelId="{B88023A1-BC77-45B5-A537-F5629D5D792E}" type="pres">
      <dgm:prSet presAssocID="{6E639DA0-90FD-4815-8B57-0DCF1A712762}" presName="compNode" presStyleCnt="0"/>
      <dgm:spPr/>
    </dgm:pt>
    <dgm:pt modelId="{B568DB3F-204F-494A-8A16-505A573A2EE7}" type="pres">
      <dgm:prSet presAssocID="{6E639DA0-90FD-4815-8B57-0DCF1A7127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79D58B6D-E533-40A8-93DE-B2454F4BBF0F}" type="pres">
      <dgm:prSet presAssocID="{6E639DA0-90FD-4815-8B57-0DCF1A712762}" presName="iconSpace" presStyleCnt="0"/>
      <dgm:spPr/>
    </dgm:pt>
    <dgm:pt modelId="{AB227D06-7B1D-4F5E-BA93-81DD6503A637}" type="pres">
      <dgm:prSet presAssocID="{6E639DA0-90FD-4815-8B57-0DCF1A712762}" presName="parTx" presStyleLbl="revTx" presStyleIdx="0" presStyleCnt="6">
        <dgm:presLayoutVars>
          <dgm:chMax val="0"/>
          <dgm:chPref val="0"/>
        </dgm:presLayoutVars>
      </dgm:prSet>
      <dgm:spPr/>
    </dgm:pt>
    <dgm:pt modelId="{4A5B2C21-C733-4A00-9D6A-0DB673697408}" type="pres">
      <dgm:prSet presAssocID="{6E639DA0-90FD-4815-8B57-0DCF1A712762}" presName="txSpace" presStyleCnt="0"/>
      <dgm:spPr/>
    </dgm:pt>
    <dgm:pt modelId="{81FC9C19-9095-4B56-884A-C088DF8B40A4}" type="pres">
      <dgm:prSet presAssocID="{6E639DA0-90FD-4815-8B57-0DCF1A712762}" presName="desTx" presStyleLbl="revTx" presStyleIdx="1" presStyleCnt="6">
        <dgm:presLayoutVars/>
      </dgm:prSet>
      <dgm:spPr/>
    </dgm:pt>
    <dgm:pt modelId="{DAEFB8B5-789D-4320-8F87-6DFF3A2D4FEC}" type="pres">
      <dgm:prSet presAssocID="{67F430CF-3355-407D-A32F-35F1D5ED7A95}" presName="sibTrans" presStyleCnt="0"/>
      <dgm:spPr/>
    </dgm:pt>
    <dgm:pt modelId="{72E32176-8399-4D7C-8163-84783F7F7A8A}" type="pres">
      <dgm:prSet presAssocID="{8BF01F3F-2DA2-487B-AB18-1F03D7504D56}" presName="compNode" presStyleCnt="0"/>
      <dgm:spPr/>
    </dgm:pt>
    <dgm:pt modelId="{A9F1A0C2-EF31-4953-B46A-C893C7679106}" type="pres">
      <dgm:prSet presAssocID="{8BF01F3F-2DA2-487B-AB18-1F03D7504D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uetooth"/>
        </a:ext>
      </dgm:extLst>
    </dgm:pt>
    <dgm:pt modelId="{2ECFBAA6-876B-4EA9-9A98-0882B2DE9C93}" type="pres">
      <dgm:prSet presAssocID="{8BF01F3F-2DA2-487B-AB18-1F03D7504D56}" presName="iconSpace" presStyleCnt="0"/>
      <dgm:spPr/>
    </dgm:pt>
    <dgm:pt modelId="{8850AEC8-7FF5-4BDF-BD02-FF59321CF06D}" type="pres">
      <dgm:prSet presAssocID="{8BF01F3F-2DA2-487B-AB18-1F03D7504D56}" presName="parTx" presStyleLbl="revTx" presStyleIdx="2" presStyleCnt="6">
        <dgm:presLayoutVars>
          <dgm:chMax val="0"/>
          <dgm:chPref val="0"/>
        </dgm:presLayoutVars>
      </dgm:prSet>
      <dgm:spPr/>
    </dgm:pt>
    <dgm:pt modelId="{F4D87275-BA3A-4E69-9713-46FB0E7427FC}" type="pres">
      <dgm:prSet presAssocID="{8BF01F3F-2DA2-487B-AB18-1F03D7504D56}" presName="txSpace" presStyleCnt="0"/>
      <dgm:spPr/>
    </dgm:pt>
    <dgm:pt modelId="{F0347B5B-593D-412F-922E-D09178560D86}" type="pres">
      <dgm:prSet presAssocID="{8BF01F3F-2DA2-487B-AB18-1F03D7504D56}" presName="desTx" presStyleLbl="revTx" presStyleIdx="3" presStyleCnt="6">
        <dgm:presLayoutVars/>
      </dgm:prSet>
      <dgm:spPr/>
    </dgm:pt>
    <dgm:pt modelId="{B4D14BF3-B9A2-46A8-8984-22A7EC810566}" type="pres">
      <dgm:prSet presAssocID="{3A2025B9-D268-4FA2-A2F4-6A30CCB345F1}" presName="sibTrans" presStyleCnt="0"/>
      <dgm:spPr/>
    </dgm:pt>
    <dgm:pt modelId="{326E3FD4-D507-48C4-B8F1-054FEF5C9FB4}" type="pres">
      <dgm:prSet presAssocID="{729CB73E-22C4-415C-A300-A5C980757589}" presName="compNode" presStyleCnt="0"/>
      <dgm:spPr/>
    </dgm:pt>
    <dgm:pt modelId="{00AB153B-71C4-42F2-A121-DF7A8F79D697}" type="pres">
      <dgm:prSet presAssocID="{729CB73E-22C4-415C-A300-A5C98075758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with solid fill"/>
        </a:ext>
      </dgm:extLst>
    </dgm:pt>
    <dgm:pt modelId="{3B64C0BD-1CEA-4F18-A266-4FB98FDF403F}" type="pres">
      <dgm:prSet presAssocID="{729CB73E-22C4-415C-A300-A5C980757589}" presName="iconSpace" presStyleCnt="0"/>
      <dgm:spPr/>
    </dgm:pt>
    <dgm:pt modelId="{C7180388-411E-4655-AC56-65343F8BB86C}" type="pres">
      <dgm:prSet presAssocID="{729CB73E-22C4-415C-A300-A5C980757589}" presName="parTx" presStyleLbl="revTx" presStyleIdx="4" presStyleCnt="6">
        <dgm:presLayoutVars>
          <dgm:chMax val="0"/>
          <dgm:chPref val="0"/>
        </dgm:presLayoutVars>
      </dgm:prSet>
      <dgm:spPr/>
    </dgm:pt>
    <dgm:pt modelId="{03D80CD1-3E35-434B-A80B-F0B4B7CEF918}" type="pres">
      <dgm:prSet presAssocID="{729CB73E-22C4-415C-A300-A5C980757589}" presName="txSpace" presStyleCnt="0"/>
      <dgm:spPr/>
    </dgm:pt>
    <dgm:pt modelId="{0A2CB3E1-810B-4FC7-98B8-52B6B6CF2725}" type="pres">
      <dgm:prSet presAssocID="{729CB73E-22C4-415C-A300-A5C980757589}" presName="desTx" presStyleLbl="revTx" presStyleIdx="5" presStyleCnt="6">
        <dgm:presLayoutVars/>
      </dgm:prSet>
      <dgm:spPr/>
    </dgm:pt>
  </dgm:ptLst>
  <dgm:cxnLst>
    <dgm:cxn modelId="{34296408-5170-47F9-B505-F5411D5CB465}" srcId="{6E639DA0-90FD-4815-8B57-0DCF1A712762}" destId="{BB4E867F-67EF-41E8-8028-6D515DD99F53}" srcOrd="2" destOrd="0" parTransId="{8AF87114-0D8C-428A-B628-0F5FA4F7F17A}" sibTransId="{01BC44C3-B836-4A1C-BCF6-43756FA0D8AD}"/>
    <dgm:cxn modelId="{C24B132C-6104-4545-A97C-2C8E4849B0B3}" type="presOf" srcId="{F4C19794-D41B-4E75-B9BD-76F9E36D0F66}" destId="{81FC9C19-9095-4B56-884A-C088DF8B40A4}" srcOrd="0" destOrd="1" presId="urn:microsoft.com/office/officeart/2018/2/layout/IconLabelDescriptionList"/>
    <dgm:cxn modelId="{F571D932-FC2D-41E9-BD60-FA900AB14715}" srcId="{6E639DA0-90FD-4815-8B57-0DCF1A712762}" destId="{F4C19794-D41B-4E75-B9BD-76F9E36D0F66}" srcOrd="1" destOrd="0" parTransId="{8E1C0E5A-7FE6-4101-A28C-92C5FC5C7D20}" sibTransId="{F808F613-11FB-4A46-B30B-91CEBABD518C}"/>
    <dgm:cxn modelId="{D7F0B439-5113-47BD-8296-05406BFFADDA}" type="presOf" srcId="{6E639DA0-90FD-4815-8B57-0DCF1A712762}" destId="{AB227D06-7B1D-4F5E-BA93-81DD6503A637}" srcOrd="0" destOrd="0" presId="urn:microsoft.com/office/officeart/2018/2/layout/IconLabelDescriptionList"/>
    <dgm:cxn modelId="{1D3EBD3A-DE1B-4CE7-9FCF-F959A5C10A03}" type="presOf" srcId="{D63E7D25-1EC8-4553-A1E2-B249547A1F49}" destId="{81FC9C19-9095-4B56-884A-C088DF8B40A4}" srcOrd="0" destOrd="3" presId="urn:microsoft.com/office/officeart/2018/2/layout/IconLabelDescriptionList"/>
    <dgm:cxn modelId="{1BE9C94D-B639-4042-B992-E3E9366C287A}" srcId="{3DF9827A-6E79-45C5-BAF2-19374B0870E1}" destId="{8BF01F3F-2DA2-487B-AB18-1F03D7504D56}" srcOrd="1" destOrd="0" parTransId="{A494F9C6-8337-438D-A119-8329A96C5A6D}" sibTransId="{3A2025B9-D268-4FA2-A2F4-6A30CCB345F1}"/>
    <dgm:cxn modelId="{F4BCA376-53C7-4122-978C-768A06B25891}" type="presOf" srcId="{8BF01F3F-2DA2-487B-AB18-1F03D7504D56}" destId="{8850AEC8-7FF5-4BDF-BD02-FF59321CF06D}" srcOrd="0" destOrd="0" presId="urn:microsoft.com/office/officeart/2018/2/layout/IconLabelDescriptionList"/>
    <dgm:cxn modelId="{92F527A0-6E55-48C9-99E0-C1DA9357BE20}" srcId="{3DF9827A-6E79-45C5-BAF2-19374B0870E1}" destId="{729CB73E-22C4-415C-A300-A5C980757589}" srcOrd="2" destOrd="0" parTransId="{199B5B0E-12DD-42D2-B76B-C240A9DC3A41}" sibTransId="{F74D3261-EB39-47AB-B891-FE4F6C307BCA}"/>
    <dgm:cxn modelId="{DEA286A2-7666-4D86-9401-5373769F7E6E}" type="presOf" srcId="{BB4E867F-67EF-41E8-8028-6D515DD99F53}" destId="{81FC9C19-9095-4B56-884A-C088DF8B40A4}" srcOrd="0" destOrd="2" presId="urn:microsoft.com/office/officeart/2018/2/layout/IconLabelDescriptionList"/>
    <dgm:cxn modelId="{B85F39B8-E40B-46C0-AC07-C3BCB49451ED}" type="presOf" srcId="{EF9E6D24-E784-47DC-8637-3BBE05E7CF81}" destId="{81FC9C19-9095-4B56-884A-C088DF8B40A4}" srcOrd="0" destOrd="0" presId="urn:microsoft.com/office/officeart/2018/2/layout/IconLabelDescriptionList"/>
    <dgm:cxn modelId="{28C6C5EE-7297-49FA-BBDA-0245A96D6AE7}" type="presOf" srcId="{729CB73E-22C4-415C-A300-A5C980757589}" destId="{C7180388-411E-4655-AC56-65343F8BB86C}" srcOrd="0" destOrd="0" presId="urn:microsoft.com/office/officeart/2018/2/layout/IconLabelDescriptionList"/>
    <dgm:cxn modelId="{A7C652F3-6603-4F62-A606-19D06D12D0B0}" srcId="{3DF9827A-6E79-45C5-BAF2-19374B0870E1}" destId="{6E639DA0-90FD-4815-8B57-0DCF1A712762}" srcOrd="0" destOrd="0" parTransId="{DFC31718-AB0D-41A1-B0C4-3FF943C01634}" sibTransId="{67F430CF-3355-407D-A32F-35F1D5ED7A95}"/>
    <dgm:cxn modelId="{12C356F6-BF3B-43D5-B6BF-BD3D301CA5B6}" srcId="{6E639DA0-90FD-4815-8B57-0DCF1A712762}" destId="{EF9E6D24-E784-47DC-8637-3BBE05E7CF81}" srcOrd="0" destOrd="0" parTransId="{C0DE6450-15D9-4FFE-B86C-D0B83843D085}" sibTransId="{6083AF6F-9598-4DD4-B4BB-C71780B14491}"/>
    <dgm:cxn modelId="{926CE3FC-3934-495E-BB1B-1DCE0A1558A6}" type="presOf" srcId="{3DF9827A-6E79-45C5-BAF2-19374B0870E1}" destId="{8C66C1B5-DFA3-4D53-B3E0-287316CC728C}" srcOrd="0" destOrd="0" presId="urn:microsoft.com/office/officeart/2018/2/layout/IconLabelDescriptionList"/>
    <dgm:cxn modelId="{834EDEFD-A34E-4F63-A424-E015670F5EDC}" srcId="{6E639DA0-90FD-4815-8B57-0DCF1A712762}" destId="{D63E7D25-1EC8-4553-A1E2-B249547A1F49}" srcOrd="3" destOrd="0" parTransId="{B787C589-1B0D-4C78-8402-7DA9EBA17D18}" sibTransId="{948D9C2D-7569-44C2-9C99-D94F002FB35A}"/>
    <dgm:cxn modelId="{2E3B5EE4-D0D5-4764-8457-682AE25D0533}" type="presParOf" srcId="{8C66C1B5-DFA3-4D53-B3E0-287316CC728C}" destId="{B88023A1-BC77-45B5-A537-F5629D5D792E}" srcOrd="0" destOrd="0" presId="urn:microsoft.com/office/officeart/2018/2/layout/IconLabelDescriptionList"/>
    <dgm:cxn modelId="{CA39BFC6-FBEC-4EF7-ACE3-768122C34472}" type="presParOf" srcId="{B88023A1-BC77-45B5-A537-F5629D5D792E}" destId="{B568DB3F-204F-494A-8A16-505A573A2EE7}" srcOrd="0" destOrd="0" presId="urn:microsoft.com/office/officeart/2018/2/layout/IconLabelDescriptionList"/>
    <dgm:cxn modelId="{97211088-F2B0-477C-B7AA-43312814033D}" type="presParOf" srcId="{B88023A1-BC77-45B5-A537-F5629D5D792E}" destId="{79D58B6D-E533-40A8-93DE-B2454F4BBF0F}" srcOrd="1" destOrd="0" presId="urn:microsoft.com/office/officeart/2018/2/layout/IconLabelDescriptionList"/>
    <dgm:cxn modelId="{77EC6B75-6192-4BD3-9608-0EF7FCC98C0C}" type="presParOf" srcId="{B88023A1-BC77-45B5-A537-F5629D5D792E}" destId="{AB227D06-7B1D-4F5E-BA93-81DD6503A637}" srcOrd="2" destOrd="0" presId="urn:microsoft.com/office/officeart/2018/2/layout/IconLabelDescriptionList"/>
    <dgm:cxn modelId="{CF5E13C1-DF9A-4171-BBFA-F0D4FFB5CE50}" type="presParOf" srcId="{B88023A1-BC77-45B5-A537-F5629D5D792E}" destId="{4A5B2C21-C733-4A00-9D6A-0DB673697408}" srcOrd="3" destOrd="0" presId="urn:microsoft.com/office/officeart/2018/2/layout/IconLabelDescriptionList"/>
    <dgm:cxn modelId="{4EF67C65-A0CF-492E-9EB0-60ECA8BEC6D3}" type="presParOf" srcId="{B88023A1-BC77-45B5-A537-F5629D5D792E}" destId="{81FC9C19-9095-4B56-884A-C088DF8B40A4}" srcOrd="4" destOrd="0" presId="urn:microsoft.com/office/officeart/2018/2/layout/IconLabelDescriptionList"/>
    <dgm:cxn modelId="{99C03AE9-8CFA-49B4-A29F-AB5292F91EF2}" type="presParOf" srcId="{8C66C1B5-DFA3-4D53-B3E0-287316CC728C}" destId="{DAEFB8B5-789D-4320-8F87-6DFF3A2D4FEC}" srcOrd="1" destOrd="0" presId="urn:microsoft.com/office/officeart/2018/2/layout/IconLabelDescriptionList"/>
    <dgm:cxn modelId="{49E6BC74-8FFF-4A96-A003-70C5E60C1337}" type="presParOf" srcId="{8C66C1B5-DFA3-4D53-B3E0-287316CC728C}" destId="{72E32176-8399-4D7C-8163-84783F7F7A8A}" srcOrd="2" destOrd="0" presId="urn:microsoft.com/office/officeart/2018/2/layout/IconLabelDescriptionList"/>
    <dgm:cxn modelId="{03366404-AFF5-4535-A20B-4F0CAFF552A8}" type="presParOf" srcId="{72E32176-8399-4D7C-8163-84783F7F7A8A}" destId="{A9F1A0C2-EF31-4953-B46A-C893C7679106}" srcOrd="0" destOrd="0" presId="urn:microsoft.com/office/officeart/2018/2/layout/IconLabelDescriptionList"/>
    <dgm:cxn modelId="{DB901BD7-B35E-4027-95FF-44EF9DC44271}" type="presParOf" srcId="{72E32176-8399-4D7C-8163-84783F7F7A8A}" destId="{2ECFBAA6-876B-4EA9-9A98-0882B2DE9C93}" srcOrd="1" destOrd="0" presId="urn:microsoft.com/office/officeart/2018/2/layout/IconLabelDescriptionList"/>
    <dgm:cxn modelId="{75E3BAC1-5A0D-487E-A31F-A3C87787F9DC}" type="presParOf" srcId="{72E32176-8399-4D7C-8163-84783F7F7A8A}" destId="{8850AEC8-7FF5-4BDF-BD02-FF59321CF06D}" srcOrd="2" destOrd="0" presId="urn:microsoft.com/office/officeart/2018/2/layout/IconLabelDescriptionList"/>
    <dgm:cxn modelId="{6FABF63C-9F64-41BF-B595-53A0DB5C8ECE}" type="presParOf" srcId="{72E32176-8399-4D7C-8163-84783F7F7A8A}" destId="{F4D87275-BA3A-4E69-9713-46FB0E7427FC}" srcOrd="3" destOrd="0" presId="urn:microsoft.com/office/officeart/2018/2/layout/IconLabelDescriptionList"/>
    <dgm:cxn modelId="{6BD0DF7D-5A37-455A-84E3-68FA85E35331}" type="presParOf" srcId="{72E32176-8399-4D7C-8163-84783F7F7A8A}" destId="{F0347B5B-593D-412F-922E-D09178560D86}" srcOrd="4" destOrd="0" presId="urn:microsoft.com/office/officeart/2018/2/layout/IconLabelDescriptionList"/>
    <dgm:cxn modelId="{4DBEB4FD-6E13-4358-BE12-456618C9B5EB}" type="presParOf" srcId="{8C66C1B5-DFA3-4D53-B3E0-287316CC728C}" destId="{B4D14BF3-B9A2-46A8-8984-22A7EC810566}" srcOrd="3" destOrd="0" presId="urn:microsoft.com/office/officeart/2018/2/layout/IconLabelDescriptionList"/>
    <dgm:cxn modelId="{E0556996-9AE8-49B7-AFC5-29FD6A6C5147}" type="presParOf" srcId="{8C66C1B5-DFA3-4D53-B3E0-287316CC728C}" destId="{326E3FD4-D507-48C4-B8F1-054FEF5C9FB4}" srcOrd="4" destOrd="0" presId="urn:microsoft.com/office/officeart/2018/2/layout/IconLabelDescriptionList"/>
    <dgm:cxn modelId="{88D87AA9-D86B-4C9B-A575-9DEF33485206}" type="presParOf" srcId="{326E3FD4-D507-48C4-B8F1-054FEF5C9FB4}" destId="{00AB153B-71C4-42F2-A121-DF7A8F79D697}" srcOrd="0" destOrd="0" presId="urn:microsoft.com/office/officeart/2018/2/layout/IconLabelDescriptionList"/>
    <dgm:cxn modelId="{2E4C1F60-50BD-45FE-97F9-E59912B45B2F}" type="presParOf" srcId="{326E3FD4-D507-48C4-B8F1-054FEF5C9FB4}" destId="{3B64C0BD-1CEA-4F18-A266-4FB98FDF403F}" srcOrd="1" destOrd="0" presId="urn:microsoft.com/office/officeart/2018/2/layout/IconLabelDescriptionList"/>
    <dgm:cxn modelId="{C01DCA6C-20D3-4FE2-853B-A9D504B4DE64}" type="presParOf" srcId="{326E3FD4-D507-48C4-B8F1-054FEF5C9FB4}" destId="{C7180388-411E-4655-AC56-65343F8BB86C}" srcOrd="2" destOrd="0" presId="urn:microsoft.com/office/officeart/2018/2/layout/IconLabelDescriptionList"/>
    <dgm:cxn modelId="{3001F074-8618-44AF-9665-0202DFBE43B2}" type="presParOf" srcId="{326E3FD4-D507-48C4-B8F1-054FEF5C9FB4}" destId="{03D80CD1-3E35-434B-A80B-F0B4B7CEF918}" srcOrd="3" destOrd="0" presId="urn:microsoft.com/office/officeart/2018/2/layout/IconLabelDescriptionList"/>
    <dgm:cxn modelId="{34FB2367-092D-44F3-8603-CC460B5A1FB3}" type="presParOf" srcId="{326E3FD4-D507-48C4-B8F1-054FEF5C9FB4}" destId="{0A2CB3E1-810B-4FC7-98B8-52B6B6CF272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FAEAE-6E08-40B3-B451-CB3240ACBDB1}">
      <dsp:nvSpPr>
        <dsp:cNvPr id="0" name=""/>
        <dsp:cNvSpPr/>
      </dsp:nvSpPr>
      <dsp:spPr>
        <a:xfrm>
          <a:off x="0" y="1974438"/>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E8C4BC3-731C-4FB0-9F9E-857F0D986578}">
      <dsp:nvSpPr>
        <dsp:cNvPr id="0" name=""/>
        <dsp:cNvSpPr/>
      </dsp:nvSpPr>
      <dsp:spPr>
        <a:xfrm rot="8100000">
          <a:off x="64346" y="455030"/>
          <a:ext cx="290396" cy="29039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25AAE-7E94-4586-BA39-611E0FB20E24}">
      <dsp:nvSpPr>
        <dsp:cNvPr id="0" name=""/>
        <dsp:cNvSpPr/>
      </dsp:nvSpPr>
      <dsp:spPr>
        <a:xfrm>
          <a:off x="96607" y="487291"/>
          <a:ext cx="225875" cy="22587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AF94550-A94A-481B-82F4-75F5DDCA4D37}">
      <dsp:nvSpPr>
        <dsp:cNvPr id="0" name=""/>
        <dsp:cNvSpPr/>
      </dsp:nvSpPr>
      <dsp:spPr>
        <a:xfrm>
          <a:off x="414886" y="805570"/>
          <a:ext cx="3503111" cy="1168867"/>
        </a:xfrm>
        <a:prstGeom prst="rect">
          <a:avLst/>
        </a:prstGeom>
        <a:noFill/>
        <a:ln>
          <a:noFill/>
        </a:ln>
        <a:effectLst/>
      </dsp:spPr>
      <dsp:style>
        <a:lnRef idx="0">
          <a:scrgbClr r="0" g="0" b="0"/>
        </a:lnRef>
        <a:fillRef idx="0">
          <a:scrgbClr r="0" g="0" b="0"/>
        </a:fillRef>
        <a:effectRef idx="0">
          <a:scrgbClr r="0" g="0" b="0"/>
        </a:effectRef>
        <a:fontRef idx="minor"/>
      </dsp:style>
    </dsp:sp>
    <dsp:sp modelId="{A821D7FC-5537-4889-9319-2CFDF5422967}">
      <dsp:nvSpPr>
        <dsp:cNvPr id="0" name=""/>
        <dsp:cNvSpPr/>
      </dsp:nvSpPr>
      <dsp:spPr>
        <a:xfrm>
          <a:off x="414886" y="394887"/>
          <a:ext cx="3503111"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nb-NO" sz="1700" kern="1200"/>
            <a:t>Sporing (Secondary research)</a:t>
          </a:r>
          <a:endParaRPr lang="en-US" sz="1700" kern="1200"/>
        </a:p>
      </dsp:txBody>
      <dsp:txXfrm>
        <a:off x="414886" y="394887"/>
        <a:ext cx="3503111" cy="410683"/>
      </dsp:txXfrm>
    </dsp:sp>
    <dsp:sp modelId="{886E9E9D-8EBE-4BFC-8F22-16BC6E79054B}">
      <dsp:nvSpPr>
        <dsp:cNvPr id="0" name=""/>
        <dsp:cNvSpPr/>
      </dsp:nvSpPr>
      <dsp:spPr>
        <a:xfrm>
          <a:off x="209545" y="805570"/>
          <a:ext cx="0" cy="116886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54DD976-CB05-4BF4-9B9D-BD6F1C8C6C71}">
      <dsp:nvSpPr>
        <dsp:cNvPr id="0" name=""/>
        <dsp:cNvSpPr/>
      </dsp:nvSpPr>
      <dsp:spPr>
        <a:xfrm>
          <a:off x="172583" y="1937476"/>
          <a:ext cx="73922" cy="73922"/>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36DC0-AEC6-469C-B68D-5A2B9997F52C}">
      <dsp:nvSpPr>
        <dsp:cNvPr id="0" name=""/>
        <dsp:cNvSpPr/>
      </dsp:nvSpPr>
      <dsp:spPr>
        <a:xfrm rot="18900000">
          <a:off x="2174655" y="3203448"/>
          <a:ext cx="290396" cy="290396"/>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FED52-352B-4F66-B31A-98320893FC22}">
      <dsp:nvSpPr>
        <dsp:cNvPr id="0" name=""/>
        <dsp:cNvSpPr/>
      </dsp:nvSpPr>
      <dsp:spPr>
        <a:xfrm>
          <a:off x="2206915" y="3235708"/>
          <a:ext cx="225875" cy="22587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E807EB5-F5CF-4E0F-84EC-685B320E1F38}">
      <dsp:nvSpPr>
        <dsp:cNvPr id="0" name=""/>
        <dsp:cNvSpPr/>
      </dsp:nvSpPr>
      <dsp:spPr>
        <a:xfrm>
          <a:off x="2525195" y="1974438"/>
          <a:ext cx="3490841"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nb-NO" sz="1300" kern="1200">
              <a:latin typeface="Calibri Light" panose="020F0302020204030204"/>
            </a:rPr>
            <a:t>Database</a:t>
          </a:r>
          <a:endParaRPr lang="en-US" sz="1300" kern="1200"/>
        </a:p>
        <a:p>
          <a:pPr marL="0" lvl="0" indent="0" algn="l" defTabSz="577850">
            <a:lnSpc>
              <a:spcPct val="90000"/>
            </a:lnSpc>
            <a:spcBef>
              <a:spcPct val="0"/>
            </a:spcBef>
            <a:spcAft>
              <a:spcPct val="35000"/>
            </a:spcAft>
            <a:buNone/>
          </a:pPr>
          <a:r>
            <a:rPr lang="nb-NO" sz="1300" kern="1200"/>
            <a:t>API</a:t>
          </a:r>
          <a:endParaRPr lang="en-US" sz="1300" kern="1200"/>
        </a:p>
        <a:p>
          <a:pPr marL="0" lvl="0" indent="0" algn="l" defTabSz="577850">
            <a:lnSpc>
              <a:spcPct val="90000"/>
            </a:lnSpc>
            <a:spcBef>
              <a:spcPct val="0"/>
            </a:spcBef>
            <a:spcAft>
              <a:spcPct val="35000"/>
            </a:spcAft>
            <a:buNone/>
          </a:pPr>
          <a:r>
            <a:rPr lang="nb-NO" sz="1300" kern="1200">
              <a:latin typeface="Calibri Light" panose="020F0302020204030204"/>
            </a:rPr>
            <a:t>Web</a:t>
          </a:r>
          <a:endParaRPr lang="en-US" sz="1300" kern="1200"/>
        </a:p>
        <a:p>
          <a:pPr marL="0" lvl="0" indent="0" algn="l" defTabSz="577850">
            <a:lnSpc>
              <a:spcPct val="90000"/>
            </a:lnSpc>
            <a:spcBef>
              <a:spcPct val="0"/>
            </a:spcBef>
            <a:spcAft>
              <a:spcPct val="35000"/>
            </a:spcAft>
            <a:buNone/>
          </a:pPr>
          <a:r>
            <a:rPr lang="nb-NO" sz="1300" b="0" kern="1200">
              <a:latin typeface="Calibri Light" panose="020F0302020204030204"/>
            </a:rPr>
            <a:t>Mobil</a:t>
          </a:r>
        </a:p>
      </dsp:txBody>
      <dsp:txXfrm>
        <a:off x="2525195" y="1974438"/>
        <a:ext cx="3490841" cy="1168867"/>
      </dsp:txXfrm>
    </dsp:sp>
    <dsp:sp modelId="{FF663D66-C228-48A5-93E1-FF9404781938}">
      <dsp:nvSpPr>
        <dsp:cNvPr id="0" name=""/>
        <dsp:cNvSpPr/>
      </dsp:nvSpPr>
      <dsp:spPr>
        <a:xfrm>
          <a:off x="2525195" y="3143305"/>
          <a:ext cx="3490841"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nb-NO" sz="1700" kern="1200"/>
            <a:t>Design</a:t>
          </a:r>
          <a:endParaRPr lang="en-US" sz="1700" kern="1200"/>
        </a:p>
      </dsp:txBody>
      <dsp:txXfrm>
        <a:off x="2525195" y="3143305"/>
        <a:ext cx="3490841" cy="410683"/>
      </dsp:txXfrm>
    </dsp:sp>
    <dsp:sp modelId="{EB238843-ACBA-42B4-A5EC-B31ED194DD12}">
      <dsp:nvSpPr>
        <dsp:cNvPr id="0" name=""/>
        <dsp:cNvSpPr/>
      </dsp:nvSpPr>
      <dsp:spPr>
        <a:xfrm>
          <a:off x="2319853" y="1974438"/>
          <a:ext cx="0" cy="1168867"/>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C49A710-C13E-4EA1-A98C-C09EB01AED96}">
      <dsp:nvSpPr>
        <dsp:cNvPr id="0" name=""/>
        <dsp:cNvSpPr/>
      </dsp:nvSpPr>
      <dsp:spPr>
        <a:xfrm>
          <a:off x="2282172" y="1937476"/>
          <a:ext cx="73922" cy="73922"/>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2ED9D-92B6-43B4-87F1-5AF48091F842}">
      <dsp:nvSpPr>
        <dsp:cNvPr id="0" name=""/>
        <dsp:cNvSpPr/>
      </dsp:nvSpPr>
      <dsp:spPr>
        <a:xfrm rot="8100000">
          <a:off x="4270180" y="455030"/>
          <a:ext cx="290396" cy="290396"/>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837F8-38D7-4EE2-84BB-49179B925EFF}">
      <dsp:nvSpPr>
        <dsp:cNvPr id="0" name=""/>
        <dsp:cNvSpPr/>
      </dsp:nvSpPr>
      <dsp:spPr>
        <a:xfrm>
          <a:off x="4302441" y="487291"/>
          <a:ext cx="225875" cy="22587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620BF5-2DAA-425D-BA5D-B7B0F5367FD9}">
      <dsp:nvSpPr>
        <dsp:cNvPr id="0" name=""/>
        <dsp:cNvSpPr/>
      </dsp:nvSpPr>
      <dsp:spPr>
        <a:xfrm>
          <a:off x="4620720" y="805570"/>
          <a:ext cx="3490841"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nb-NO" sz="1300" b="0" kern="1200"/>
            <a:t>Database</a:t>
          </a:r>
          <a:endParaRPr lang="en-US" sz="1300" b="0" kern="1200">
            <a:latin typeface="Calibri Light" panose="020F0302020204030204"/>
          </a:endParaRPr>
        </a:p>
        <a:p>
          <a:pPr marL="0" lvl="0" indent="0" algn="l" defTabSz="577850">
            <a:lnSpc>
              <a:spcPct val="90000"/>
            </a:lnSpc>
            <a:spcBef>
              <a:spcPct val="0"/>
            </a:spcBef>
            <a:spcAft>
              <a:spcPct val="35000"/>
            </a:spcAft>
            <a:buNone/>
          </a:pPr>
          <a:r>
            <a:rPr lang="nb-NO" sz="1300" kern="1200"/>
            <a:t>API</a:t>
          </a:r>
          <a:endParaRPr lang="en-US" sz="1300" kern="1200"/>
        </a:p>
        <a:p>
          <a:pPr marL="0" lvl="0" indent="0" algn="l" defTabSz="577850">
            <a:lnSpc>
              <a:spcPct val="90000"/>
            </a:lnSpc>
            <a:spcBef>
              <a:spcPct val="0"/>
            </a:spcBef>
            <a:spcAft>
              <a:spcPct val="35000"/>
            </a:spcAft>
            <a:buNone/>
          </a:pPr>
          <a:r>
            <a:rPr lang="nb-NO" sz="1300" kern="1200"/>
            <a:t>Web</a:t>
          </a:r>
          <a:endParaRPr lang="en-US" sz="1300" kern="1200"/>
        </a:p>
        <a:p>
          <a:pPr marL="0" lvl="0" indent="0" algn="l" defTabSz="577850">
            <a:lnSpc>
              <a:spcPct val="90000"/>
            </a:lnSpc>
            <a:spcBef>
              <a:spcPct val="0"/>
            </a:spcBef>
            <a:spcAft>
              <a:spcPct val="35000"/>
            </a:spcAft>
            <a:buNone/>
          </a:pPr>
          <a:r>
            <a:rPr lang="nb-NO" sz="1300" kern="1200"/>
            <a:t>Mobil</a:t>
          </a:r>
          <a:endParaRPr lang="en-US" sz="1300" kern="1200"/>
        </a:p>
      </dsp:txBody>
      <dsp:txXfrm>
        <a:off x="4620720" y="805570"/>
        <a:ext cx="3490841" cy="1168867"/>
      </dsp:txXfrm>
    </dsp:sp>
    <dsp:sp modelId="{E29697D4-550E-4165-AF88-D039C63ABA13}">
      <dsp:nvSpPr>
        <dsp:cNvPr id="0" name=""/>
        <dsp:cNvSpPr/>
      </dsp:nvSpPr>
      <dsp:spPr>
        <a:xfrm>
          <a:off x="4620720" y="394887"/>
          <a:ext cx="3490841"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nb-NO" sz="1700" b="0" kern="1200">
              <a:latin typeface="Calibri Light" panose="020F0302020204030204"/>
            </a:rPr>
            <a:t>Implementasjon</a:t>
          </a:r>
          <a:endParaRPr lang="en-US" sz="1700" b="1" kern="1200">
            <a:latin typeface="Calibri Light" panose="020F0302020204030204"/>
          </a:endParaRPr>
        </a:p>
      </dsp:txBody>
      <dsp:txXfrm>
        <a:off x="4620720" y="394887"/>
        <a:ext cx="3490841" cy="410683"/>
      </dsp:txXfrm>
    </dsp:sp>
    <dsp:sp modelId="{61F5E81A-98C6-42A6-9180-0E95E72102E6}">
      <dsp:nvSpPr>
        <dsp:cNvPr id="0" name=""/>
        <dsp:cNvSpPr/>
      </dsp:nvSpPr>
      <dsp:spPr>
        <a:xfrm>
          <a:off x="4415378" y="805570"/>
          <a:ext cx="0" cy="1168867"/>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FDD3C21-8D34-4713-8F18-DB6A4C2D4636}">
      <dsp:nvSpPr>
        <dsp:cNvPr id="0" name=""/>
        <dsp:cNvSpPr/>
      </dsp:nvSpPr>
      <dsp:spPr>
        <a:xfrm>
          <a:off x="4377698" y="1937476"/>
          <a:ext cx="73922" cy="73922"/>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075DD-3F71-4DB2-8D2F-CE64DF2C3E13}">
      <dsp:nvSpPr>
        <dsp:cNvPr id="0" name=""/>
        <dsp:cNvSpPr/>
      </dsp:nvSpPr>
      <dsp:spPr>
        <a:xfrm rot="18900000">
          <a:off x="6365705" y="3203448"/>
          <a:ext cx="290396" cy="290396"/>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E107D-C344-48E3-8DF0-7AB5079B027E}">
      <dsp:nvSpPr>
        <dsp:cNvPr id="0" name=""/>
        <dsp:cNvSpPr/>
      </dsp:nvSpPr>
      <dsp:spPr>
        <a:xfrm>
          <a:off x="6397966" y="3235708"/>
          <a:ext cx="225875" cy="22587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178D03-AF6D-4DD3-8E52-99A66D4D07EF}">
      <dsp:nvSpPr>
        <dsp:cNvPr id="0" name=""/>
        <dsp:cNvSpPr/>
      </dsp:nvSpPr>
      <dsp:spPr>
        <a:xfrm>
          <a:off x="6716245" y="1974438"/>
          <a:ext cx="3490841" cy="1168867"/>
        </a:xfrm>
        <a:prstGeom prst="rect">
          <a:avLst/>
        </a:prstGeom>
        <a:noFill/>
        <a:ln>
          <a:noFill/>
        </a:ln>
        <a:effectLst/>
      </dsp:spPr>
      <dsp:style>
        <a:lnRef idx="0">
          <a:scrgbClr r="0" g="0" b="0"/>
        </a:lnRef>
        <a:fillRef idx="0">
          <a:scrgbClr r="0" g="0" b="0"/>
        </a:fillRef>
        <a:effectRef idx="0">
          <a:scrgbClr r="0" g="0" b="0"/>
        </a:effectRef>
        <a:fontRef idx="minor"/>
      </dsp:style>
    </dsp:sp>
    <dsp:sp modelId="{91132E51-3B80-4E45-8710-23C2D826B227}">
      <dsp:nvSpPr>
        <dsp:cNvPr id="0" name=""/>
        <dsp:cNvSpPr/>
      </dsp:nvSpPr>
      <dsp:spPr>
        <a:xfrm>
          <a:off x="6716245" y="3143305"/>
          <a:ext cx="3490841"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nb-NO" sz="1700" kern="1200"/>
            <a:t>Rapportskriving</a:t>
          </a:r>
          <a:endParaRPr lang="en-US" sz="1700" kern="1200"/>
        </a:p>
      </dsp:txBody>
      <dsp:txXfrm>
        <a:off x="6716245" y="3143305"/>
        <a:ext cx="3490841" cy="410683"/>
      </dsp:txXfrm>
    </dsp:sp>
    <dsp:sp modelId="{691013A4-3BE4-4D62-BB8E-6C89607F5B0A}">
      <dsp:nvSpPr>
        <dsp:cNvPr id="0" name=""/>
        <dsp:cNvSpPr/>
      </dsp:nvSpPr>
      <dsp:spPr>
        <a:xfrm>
          <a:off x="6510904" y="1974438"/>
          <a:ext cx="0" cy="1168867"/>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7C6550-2685-4D19-AC62-482E73877453}">
      <dsp:nvSpPr>
        <dsp:cNvPr id="0" name=""/>
        <dsp:cNvSpPr/>
      </dsp:nvSpPr>
      <dsp:spPr>
        <a:xfrm>
          <a:off x="6473223" y="1937476"/>
          <a:ext cx="73922" cy="73922"/>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A2F28-9248-4228-B0DB-583FF6BF3E6D}">
      <dsp:nvSpPr>
        <dsp:cNvPr id="0" name=""/>
        <dsp:cNvSpPr/>
      </dsp:nvSpPr>
      <dsp:spPr>
        <a:xfrm>
          <a:off x="0" y="362524"/>
          <a:ext cx="5961345" cy="2101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667" tIns="479044" rIns="462667" bIns="163576" numCol="1" spcCol="1270" anchor="t" anchorCtr="0">
          <a:noAutofit/>
        </a:bodyPr>
        <a:lstStyle/>
        <a:p>
          <a:pPr marL="228600" lvl="1" indent="-228600" algn="l" defTabSz="1022350">
            <a:lnSpc>
              <a:spcPct val="90000"/>
            </a:lnSpc>
            <a:spcBef>
              <a:spcPct val="0"/>
            </a:spcBef>
            <a:spcAft>
              <a:spcPct val="15000"/>
            </a:spcAft>
            <a:buChar char="•"/>
          </a:pPr>
          <a:r>
            <a:rPr lang="nb-NO" sz="2300" kern="1200"/>
            <a:t>Lang rekkevidde </a:t>
          </a:r>
          <a:endParaRPr lang="en-US" sz="2300" kern="1200"/>
        </a:p>
        <a:p>
          <a:pPr marL="228600" lvl="1" indent="-228600" algn="l" defTabSz="1022350">
            <a:lnSpc>
              <a:spcPct val="90000"/>
            </a:lnSpc>
            <a:spcBef>
              <a:spcPct val="0"/>
            </a:spcBef>
            <a:spcAft>
              <a:spcPct val="15000"/>
            </a:spcAft>
            <a:buChar char="•"/>
          </a:pPr>
          <a:r>
            <a:rPr lang="en-US" sz="2300" kern="1200"/>
            <a:t>Robust </a:t>
          </a:r>
          <a:r>
            <a:rPr lang="en-US" sz="2300" kern="1200" err="1"/>
            <a:t>enhet</a:t>
          </a:r>
          <a:endParaRPr lang="en-US" sz="2300" kern="1200"/>
        </a:p>
        <a:p>
          <a:pPr marL="228600" lvl="1" indent="-228600" algn="l" defTabSz="1022350">
            <a:lnSpc>
              <a:spcPct val="90000"/>
            </a:lnSpc>
            <a:spcBef>
              <a:spcPct val="0"/>
            </a:spcBef>
            <a:spcAft>
              <a:spcPct val="15000"/>
            </a:spcAft>
            <a:buChar char="•"/>
          </a:pPr>
          <a:r>
            <a:rPr lang="nb-NO" sz="2300" kern="1200"/>
            <a:t>Batteritid</a:t>
          </a:r>
          <a:endParaRPr lang="en-US" sz="2300" kern="1200"/>
        </a:p>
        <a:p>
          <a:pPr marL="228600" lvl="1" indent="-228600" algn="l" defTabSz="1022350">
            <a:lnSpc>
              <a:spcPct val="90000"/>
            </a:lnSpc>
            <a:spcBef>
              <a:spcPct val="0"/>
            </a:spcBef>
            <a:spcAft>
              <a:spcPct val="15000"/>
            </a:spcAft>
            <a:buChar char="•"/>
          </a:pPr>
          <a:r>
            <a:rPr lang="nb-NO" sz="2300" kern="1200"/>
            <a:t>Skalering</a:t>
          </a:r>
          <a:endParaRPr lang="en-US" sz="2300" kern="1200"/>
        </a:p>
      </dsp:txBody>
      <dsp:txXfrm>
        <a:off x="0" y="362524"/>
        <a:ext cx="5961345" cy="2101050"/>
      </dsp:txXfrm>
    </dsp:sp>
    <dsp:sp modelId="{29574B21-CD40-4093-8B0F-5F2F232972CD}">
      <dsp:nvSpPr>
        <dsp:cNvPr id="0" name=""/>
        <dsp:cNvSpPr/>
      </dsp:nvSpPr>
      <dsp:spPr>
        <a:xfrm>
          <a:off x="298067" y="23044"/>
          <a:ext cx="4172941"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27" tIns="0" rIns="157727" bIns="0" numCol="1" spcCol="1270" anchor="ctr" anchorCtr="0">
          <a:noAutofit/>
        </a:bodyPr>
        <a:lstStyle/>
        <a:p>
          <a:pPr marL="0" lvl="0" indent="0" algn="l" defTabSz="1022350">
            <a:lnSpc>
              <a:spcPct val="90000"/>
            </a:lnSpc>
            <a:spcBef>
              <a:spcPct val="0"/>
            </a:spcBef>
            <a:spcAft>
              <a:spcPct val="35000"/>
            </a:spcAft>
            <a:buNone/>
            <a:defRPr b="1"/>
          </a:pPr>
          <a:r>
            <a:rPr lang="nb-NO" sz="2300" kern="1200"/>
            <a:t>Sporing</a:t>
          </a:r>
          <a:endParaRPr lang="en-US" sz="2300" kern="1200"/>
        </a:p>
      </dsp:txBody>
      <dsp:txXfrm>
        <a:off x="331211" y="56188"/>
        <a:ext cx="4106653" cy="612672"/>
      </dsp:txXfrm>
    </dsp:sp>
    <dsp:sp modelId="{B0FAFACE-A53D-42B8-B05F-15574ECFAEAE}">
      <dsp:nvSpPr>
        <dsp:cNvPr id="0" name=""/>
        <dsp:cNvSpPr/>
      </dsp:nvSpPr>
      <dsp:spPr>
        <a:xfrm>
          <a:off x="0" y="2927255"/>
          <a:ext cx="5961345" cy="2463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667" tIns="479044" rIns="462667" bIns="163576" numCol="1" spcCol="1270" anchor="t" anchorCtr="0">
          <a:noAutofit/>
        </a:bodyPr>
        <a:lstStyle/>
        <a:p>
          <a:pPr marL="228600" lvl="1" indent="-228600" algn="l" defTabSz="1022350">
            <a:lnSpc>
              <a:spcPct val="90000"/>
            </a:lnSpc>
            <a:spcBef>
              <a:spcPct val="0"/>
            </a:spcBef>
            <a:spcAft>
              <a:spcPct val="15000"/>
            </a:spcAft>
            <a:buChar char="•"/>
          </a:pPr>
          <a:r>
            <a:rPr lang="nb-NO" sz="2300" kern="1200"/>
            <a:t>API</a:t>
          </a:r>
          <a:endParaRPr lang="en-US" sz="2300" kern="1200"/>
        </a:p>
        <a:p>
          <a:pPr marL="228600" lvl="1" indent="-228600" algn="l" defTabSz="1022350">
            <a:lnSpc>
              <a:spcPct val="90000"/>
            </a:lnSpc>
            <a:spcBef>
              <a:spcPct val="0"/>
            </a:spcBef>
            <a:spcAft>
              <a:spcPct val="15000"/>
            </a:spcAft>
            <a:buChar char="•"/>
          </a:pPr>
          <a:r>
            <a:rPr lang="nb-NO" sz="2300" kern="1200"/>
            <a:t>Fra lager til byggeprosjekt</a:t>
          </a:r>
          <a:endParaRPr lang="en-US" sz="2300" kern="1200"/>
        </a:p>
        <a:p>
          <a:pPr marL="228600" lvl="1" indent="-228600" algn="l" defTabSz="1022350">
            <a:lnSpc>
              <a:spcPct val="90000"/>
            </a:lnSpc>
            <a:spcBef>
              <a:spcPct val="0"/>
            </a:spcBef>
            <a:spcAft>
              <a:spcPct val="15000"/>
            </a:spcAft>
            <a:buChar char="•"/>
          </a:pPr>
          <a:r>
            <a:rPr lang="nb-NO" sz="2300" kern="1200"/>
            <a:t>Stillasdeler i kart. </a:t>
          </a:r>
          <a:endParaRPr lang="en-US" sz="2300" kern="1200"/>
        </a:p>
        <a:p>
          <a:pPr marL="228600" lvl="1" indent="-228600" algn="l" defTabSz="1022350">
            <a:lnSpc>
              <a:spcPct val="90000"/>
            </a:lnSpc>
            <a:spcBef>
              <a:spcPct val="0"/>
            </a:spcBef>
            <a:spcAft>
              <a:spcPct val="15000"/>
            </a:spcAft>
            <a:buChar char="•"/>
          </a:pPr>
          <a:r>
            <a:rPr lang="en-US" sz="2300" kern="1200" err="1"/>
            <a:t>Loggføring</a:t>
          </a:r>
          <a:r>
            <a:rPr lang="en-US" sz="2300" kern="1200"/>
            <a:t> av </a:t>
          </a:r>
          <a:r>
            <a:rPr lang="en-US" sz="2300" kern="1200" err="1"/>
            <a:t>deler</a:t>
          </a:r>
          <a:endParaRPr lang="en-US" sz="2300" kern="1200"/>
        </a:p>
        <a:p>
          <a:pPr marL="228600" lvl="1" indent="-228600" algn="l" defTabSz="1022350">
            <a:lnSpc>
              <a:spcPct val="90000"/>
            </a:lnSpc>
            <a:spcBef>
              <a:spcPct val="0"/>
            </a:spcBef>
            <a:spcAft>
              <a:spcPct val="15000"/>
            </a:spcAft>
            <a:buChar char="•"/>
          </a:pPr>
          <a:r>
            <a:rPr lang="en-US" sz="2300" kern="1200" err="1"/>
            <a:t>Mulighet</a:t>
          </a:r>
          <a:r>
            <a:rPr lang="en-US" sz="2300" kern="1200"/>
            <a:t> for </a:t>
          </a:r>
          <a:r>
            <a:rPr lang="en-US" sz="2300" kern="1200" err="1"/>
            <a:t>videreutvikling</a:t>
          </a:r>
          <a:endParaRPr lang="en-US" sz="2300" kern="1200"/>
        </a:p>
      </dsp:txBody>
      <dsp:txXfrm>
        <a:off x="0" y="2927255"/>
        <a:ext cx="5961345" cy="2463300"/>
      </dsp:txXfrm>
    </dsp:sp>
    <dsp:sp modelId="{A71D7ABD-D642-4940-9D2A-937B43B28E6D}">
      <dsp:nvSpPr>
        <dsp:cNvPr id="0" name=""/>
        <dsp:cNvSpPr/>
      </dsp:nvSpPr>
      <dsp:spPr>
        <a:xfrm>
          <a:off x="298067" y="2587775"/>
          <a:ext cx="4172941"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27" tIns="0" rIns="157727" bIns="0" numCol="1" spcCol="1270" anchor="ctr" anchorCtr="0">
          <a:noAutofit/>
        </a:bodyPr>
        <a:lstStyle/>
        <a:p>
          <a:pPr marL="0" lvl="0" indent="0" algn="l" defTabSz="1022350">
            <a:lnSpc>
              <a:spcPct val="90000"/>
            </a:lnSpc>
            <a:spcBef>
              <a:spcPct val="0"/>
            </a:spcBef>
            <a:spcAft>
              <a:spcPct val="35000"/>
            </a:spcAft>
            <a:buNone/>
            <a:defRPr b="1"/>
          </a:pPr>
          <a:r>
            <a:rPr lang="nb-NO" sz="2300" kern="1200"/>
            <a:t>Digital løsning </a:t>
          </a:r>
          <a:endParaRPr lang="en-US" sz="2300" kern="1200"/>
        </a:p>
      </dsp:txBody>
      <dsp:txXfrm>
        <a:off x="331211" y="2620919"/>
        <a:ext cx="4106653"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8DB3F-204F-494A-8A16-505A573A2EE7}">
      <dsp:nvSpPr>
        <dsp:cNvPr id="0" name=""/>
        <dsp:cNvSpPr/>
      </dsp:nvSpPr>
      <dsp:spPr>
        <a:xfrm>
          <a:off x="5545" y="590744"/>
          <a:ext cx="1138429" cy="1138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27D06-7B1D-4F5E-BA93-81DD6503A637}">
      <dsp:nvSpPr>
        <dsp:cNvPr id="0" name=""/>
        <dsp:cNvSpPr/>
      </dsp:nvSpPr>
      <dsp:spPr>
        <a:xfrm>
          <a:off x="5545" y="1854451"/>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nb-NO" sz="1800" kern="1200"/>
            <a:t>Alternative teknologier </a:t>
          </a:r>
          <a:endParaRPr lang="en-US" sz="1800" kern="1200"/>
        </a:p>
      </dsp:txBody>
      <dsp:txXfrm>
        <a:off x="5545" y="1854451"/>
        <a:ext cx="3252656" cy="487898"/>
      </dsp:txXfrm>
    </dsp:sp>
    <dsp:sp modelId="{81FC9C19-9095-4B56-884A-C088DF8B40A4}">
      <dsp:nvSpPr>
        <dsp:cNvPr id="0" name=""/>
        <dsp:cNvSpPr/>
      </dsp:nvSpPr>
      <dsp:spPr>
        <a:xfrm>
          <a:off x="5545" y="2400619"/>
          <a:ext cx="3252656" cy="110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nb-NO" sz="1400" kern="1200"/>
            <a:t>RFID</a:t>
          </a:r>
          <a:endParaRPr lang="en-US" sz="1400" kern="1200"/>
        </a:p>
        <a:p>
          <a:pPr marL="0" lvl="0" indent="0" algn="l" defTabSz="622300" rtl="0">
            <a:lnSpc>
              <a:spcPct val="100000"/>
            </a:lnSpc>
            <a:spcBef>
              <a:spcPct val="0"/>
            </a:spcBef>
            <a:spcAft>
              <a:spcPct val="35000"/>
            </a:spcAft>
            <a:buNone/>
          </a:pPr>
          <a:r>
            <a:rPr lang="nb-NO" sz="1400" kern="1200"/>
            <a:t>GPS</a:t>
          </a:r>
          <a:r>
            <a:rPr lang="nb-NO" sz="1400" kern="1200">
              <a:latin typeface="Calibri Light" panose="020F0302020204030204"/>
            </a:rPr>
            <a:t> </a:t>
          </a:r>
          <a:endParaRPr lang="en-US" sz="1400" kern="1200"/>
        </a:p>
        <a:p>
          <a:pPr marL="0" lvl="0" indent="0" algn="l" defTabSz="622300">
            <a:lnSpc>
              <a:spcPct val="100000"/>
            </a:lnSpc>
            <a:spcBef>
              <a:spcPct val="0"/>
            </a:spcBef>
            <a:spcAft>
              <a:spcPct val="35000"/>
            </a:spcAft>
            <a:buNone/>
          </a:pPr>
          <a:r>
            <a:rPr lang="nb-NO" sz="1400" kern="1200"/>
            <a:t>NFC</a:t>
          </a:r>
          <a:endParaRPr lang="en-US" sz="1400" kern="1200"/>
        </a:p>
        <a:p>
          <a:pPr marL="0" lvl="0" indent="0" algn="l" defTabSz="622300">
            <a:lnSpc>
              <a:spcPct val="100000"/>
            </a:lnSpc>
            <a:spcBef>
              <a:spcPct val="0"/>
            </a:spcBef>
            <a:spcAft>
              <a:spcPct val="35000"/>
            </a:spcAft>
            <a:buNone/>
          </a:pPr>
          <a:r>
            <a:rPr lang="nb-NO" sz="1400" kern="1200"/>
            <a:t>Computer Vision</a:t>
          </a:r>
          <a:endParaRPr lang="en-US" sz="1400" kern="1200"/>
        </a:p>
      </dsp:txBody>
      <dsp:txXfrm>
        <a:off x="5545" y="2400619"/>
        <a:ext cx="3252656" cy="1103559"/>
      </dsp:txXfrm>
    </dsp:sp>
    <dsp:sp modelId="{A9F1A0C2-EF31-4953-B46A-C893C7679106}">
      <dsp:nvSpPr>
        <dsp:cNvPr id="0" name=""/>
        <dsp:cNvSpPr/>
      </dsp:nvSpPr>
      <dsp:spPr>
        <a:xfrm>
          <a:off x="3827416" y="590744"/>
          <a:ext cx="1138429" cy="1138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0AEC8-7FF5-4BDF-BD02-FF59321CF06D}">
      <dsp:nvSpPr>
        <dsp:cNvPr id="0" name=""/>
        <dsp:cNvSpPr/>
      </dsp:nvSpPr>
      <dsp:spPr>
        <a:xfrm>
          <a:off x="3827416" y="1854451"/>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nb-NO" sz="1800" kern="1200"/>
            <a:t>LPWAN og Bluetooth Low Energy</a:t>
          </a:r>
          <a:endParaRPr lang="en-US" sz="1800" kern="1200"/>
        </a:p>
      </dsp:txBody>
      <dsp:txXfrm>
        <a:off x="3827416" y="1854451"/>
        <a:ext cx="3252656" cy="487898"/>
      </dsp:txXfrm>
    </dsp:sp>
    <dsp:sp modelId="{F0347B5B-593D-412F-922E-D09178560D86}">
      <dsp:nvSpPr>
        <dsp:cNvPr id="0" name=""/>
        <dsp:cNvSpPr/>
      </dsp:nvSpPr>
      <dsp:spPr>
        <a:xfrm>
          <a:off x="3827416" y="2400619"/>
          <a:ext cx="3252656" cy="1103559"/>
        </a:xfrm>
        <a:prstGeom prst="rect">
          <a:avLst/>
        </a:prstGeom>
        <a:noFill/>
        <a:ln>
          <a:noFill/>
        </a:ln>
        <a:effectLst/>
      </dsp:spPr>
      <dsp:style>
        <a:lnRef idx="0">
          <a:scrgbClr r="0" g="0" b="0"/>
        </a:lnRef>
        <a:fillRef idx="0">
          <a:scrgbClr r="0" g="0" b="0"/>
        </a:fillRef>
        <a:effectRef idx="0">
          <a:scrgbClr r="0" g="0" b="0"/>
        </a:effectRef>
        <a:fontRef idx="minor"/>
      </dsp:style>
    </dsp:sp>
    <dsp:sp modelId="{00AB153B-71C4-42F2-A121-DF7A8F79D697}">
      <dsp:nvSpPr>
        <dsp:cNvPr id="0" name=""/>
        <dsp:cNvSpPr/>
      </dsp:nvSpPr>
      <dsp:spPr>
        <a:xfrm>
          <a:off x="7649287" y="590744"/>
          <a:ext cx="1138429" cy="113842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80388-411E-4655-AC56-65343F8BB86C}">
      <dsp:nvSpPr>
        <dsp:cNvPr id="0" name=""/>
        <dsp:cNvSpPr/>
      </dsp:nvSpPr>
      <dsp:spPr>
        <a:xfrm>
          <a:off x="7649287" y="1854451"/>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rtl="0">
            <a:lnSpc>
              <a:spcPct val="100000"/>
            </a:lnSpc>
            <a:spcBef>
              <a:spcPct val="0"/>
            </a:spcBef>
            <a:spcAft>
              <a:spcPct val="35000"/>
            </a:spcAft>
            <a:buNone/>
            <a:defRPr b="1"/>
          </a:pPr>
          <a:r>
            <a:rPr lang="nb-NO" sz="1800" b="1" kern="1200">
              <a:latin typeface="Calibri"/>
              <a:ea typeface="Meiryo"/>
              <a:cs typeface="Calibri"/>
            </a:rPr>
            <a:t>Mobil og Web</a:t>
          </a:r>
          <a:endParaRPr lang="en-US" sz="1800" b="1" kern="1200" dirty="0">
            <a:latin typeface="Calibri"/>
            <a:ea typeface="Meiryo"/>
            <a:cs typeface="Calibri"/>
          </a:endParaRPr>
        </a:p>
      </dsp:txBody>
      <dsp:txXfrm>
        <a:off x="7649287" y="1854451"/>
        <a:ext cx="3252656" cy="487898"/>
      </dsp:txXfrm>
    </dsp:sp>
    <dsp:sp modelId="{0A2CB3E1-810B-4FC7-98B8-52B6B6CF2725}">
      <dsp:nvSpPr>
        <dsp:cNvPr id="0" name=""/>
        <dsp:cNvSpPr/>
      </dsp:nvSpPr>
      <dsp:spPr>
        <a:xfrm>
          <a:off x="7649287" y="2400619"/>
          <a:ext cx="3252656" cy="110355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E56-CE28-4F73-8DCB-B1417BF58685}" type="datetimeFigureOut">
              <a:rPr lang="en-US" smtClean="0"/>
              <a:t>6/1/2022</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81ED3-FFB8-409E-B3AE-06DFF46B30DC}" type="slidenum">
              <a:rPr lang="en-US" smtClean="0"/>
              <a:t>‹#›</a:t>
            </a:fld>
            <a:endParaRPr lang="en-US"/>
          </a:p>
        </p:txBody>
      </p:sp>
    </p:spTree>
    <p:extLst>
      <p:ext uri="{BB962C8B-B14F-4D97-AF65-F5344CB8AC3E}">
        <p14:creationId xmlns:p14="http://schemas.microsoft.com/office/powerpoint/2010/main" val="13639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Tormod</a:t>
            </a:r>
          </a:p>
          <a:p>
            <a:endParaRPr lang="nb-NO"/>
          </a:p>
          <a:p>
            <a:r>
              <a:rPr lang="nb-NO"/>
              <a:t>Hei,</a:t>
            </a:r>
            <a:br>
              <a:rPr lang="nb-NO"/>
            </a:br>
            <a:br>
              <a:rPr lang="nb-NO"/>
            </a:br>
            <a:r>
              <a:rPr lang="nb-NO"/>
              <a:t>Velkommen til presentasjonen for sporing av stillas.</a:t>
            </a:r>
          </a:p>
          <a:p>
            <a:endParaRPr lang="nb-NO"/>
          </a:p>
          <a:p>
            <a:r>
              <a:rPr lang="nb-NO"/>
              <a:t>Vi er gruppe 1 og vi er Aleksander, Martin og Tormod.</a:t>
            </a:r>
            <a:endParaRPr lang="en-US"/>
          </a:p>
        </p:txBody>
      </p:sp>
      <p:sp>
        <p:nvSpPr>
          <p:cNvPr id="4" name="Plassholder for lysbildenummer 3"/>
          <p:cNvSpPr>
            <a:spLocks noGrp="1"/>
          </p:cNvSpPr>
          <p:nvPr>
            <p:ph type="sldNum" sz="quarter" idx="5"/>
          </p:nvPr>
        </p:nvSpPr>
        <p:spPr/>
        <p:txBody>
          <a:bodyPr/>
          <a:lstStyle/>
          <a:p>
            <a:fld id="{86F81ED3-FFB8-409E-B3AE-06DFF46B30DC}" type="slidenum">
              <a:rPr lang="en-US" smtClean="0"/>
              <a:t>1</a:t>
            </a:fld>
            <a:endParaRPr lang="en-US"/>
          </a:p>
        </p:txBody>
      </p:sp>
    </p:spTree>
    <p:extLst>
      <p:ext uri="{BB962C8B-B14F-4D97-AF65-F5344CB8AC3E}">
        <p14:creationId xmlns:p14="http://schemas.microsoft.com/office/powerpoint/2010/main" val="273185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ALEKS</a:t>
            </a:r>
          </a:p>
          <a:p>
            <a:endParaRPr lang="nb-NO" dirty="0"/>
          </a:p>
          <a:p>
            <a:r>
              <a:rPr lang="nb-NO" dirty="0"/>
              <a:t>Vi så på diverse teknologier, som RFID, GPS, NFC og Computer </a:t>
            </a:r>
            <a:r>
              <a:rPr lang="nb-NO" dirty="0" err="1"/>
              <a:t>Vision</a:t>
            </a:r>
            <a:r>
              <a:rPr lang="nb-NO" dirty="0"/>
              <a:t>. Etter samtaler med diverse eksterne aktører, kom vi frem til beslutningen om at en kombinasjon med teknologiene LPWAN og BLE ville løse problemstillingen på best mulig måte. </a:t>
            </a:r>
            <a:endParaRPr lang="nb-NO" dirty="0">
              <a:cs typeface="Calibri"/>
            </a:endParaRPr>
          </a:p>
          <a:p>
            <a:endParaRPr lang="nb-NO" dirty="0"/>
          </a:p>
          <a:p>
            <a:r>
              <a:rPr lang="nb-NO" dirty="0"/>
              <a:t>Når det kom til mobilapplikasjonen, måtte vi begrense til enten Android eller iOS. Valget falt på iOS, ettersom flertallet av arbeiderene på </a:t>
            </a:r>
            <a:r>
              <a:rPr lang="nb-NO" dirty="0" err="1"/>
              <a:t>MyLift</a:t>
            </a:r>
            <a:r>
              <a:rPr lang="nb-NO" dirty="0"/>
              <a:t> og Borud stillas hadde en </a:t>
            </a:r>
            <a:r>
              <a:rPr lang="nb-NO" dirty="0" err="1"/>
              <a:t>iPhone</a:t>
            </a:r>
            <a:r>
              <a:rPr lang="nb-NO" dirty="0"/>
              <a:t>. Dette gjorde også at vi fikk tilegnet oss kunnskap innenfor iOS-utvikling. </a:t>
            </a:r>
            <a:endParaRPr lang="nb-NO" dirty="0">
              <a:cs typeface="Calibri"/>
            </a:endParaRPr>
          </a:p>
          <a:p>
            <a:r>
              <a:rPr lang="nb-NO" dirty="0"/>
              <a:t>Etter samtaler med oppdragsgiver og drøftinger innad i gruppen kom vi til den beslutningen at en webapplikasjon ville være en administrativ Platform for systemet, og gjøre det lettere for ansatte å bruke systemet. </a:t>
            </a:r>
            <a:endParaRPr lang="nb-NO" dirty="0">
              <a:cs typeface="Calibri"/>
            </a:endParaRPr>
          </a:p>
          <a:p>
            <a:endParaRPr lang="nb-NO" dirty="0">
              <a:cs typeface="Calibri"/>
            </a:endParaRPr>
          </a:p>
          <a:p>
            <a:endParaRPr lang="nb-NO" dirty="0">
              <a:cs typeface="Calibri"/>
            </a:endParaRPr>
          </a:p>
        </p:txBody>
      </p:sp>
      <p:sp>
        <p:nvSpPr>
          <p:cNvPr id="4" name="Plassholder for lysbildenummer 3"/>
          <p:cNvSpPr>
            <a:spLocks noGrp="1"/>
          </p:cNvSpPr>
          <p:nvPr>
            <p:ph type="sldNum" sz="quarter" idx="5"/>
          </p:nvPr>
        </p:nvSpPr>
        <p:spPr/>
        <p:txBody>
          <a:bodyPr/>
          <a:lstStyle/>
          <a:p>
            <a:fld id="{86F81ED3-FFB8-409E-B3AE-06DFF46B30DC}" type="slidenum">
              <a:rPr lang="en-US" smtClean="0"/>
              <a:t>10</a:t>
            </a:fld>
            <a:endParaRPr lang="en-US"/>
          </a:p>
        </p:txBody>
      </p:sp>
    </p:spTree>
    <p:extLst>
      <p:ext uri="{BB962C8B-B14F-4D97-AF65-F5344CB8AC3E}">
        <p14:creationId xmlns:p14="http://schemas.microsoft.com/office/powerpoint/2010/main" val="179057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Martin</a:t>
            </a:r>
          </a:p>
          <a:p>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effectLst/>
                <a:latin typeface="Calibri" panose="020F0502020204030204" pitchFamily="34" charset="0"/>
                <a:ea typeface="Calibri" panose="020F0502020204030204" pitchFamily="34" charset="0"/>
                <a:cs typeface="Times New Roman" panose="02020603050405020304" pitchFamily="18" charset="0"/>
              </a:rPr>
              <a:t>Valg av type database var veldig viktig for løsningen, vi valgte å gå for en </a:t>
            </a:r>
            <a:r>
              <a:rPr lang="nb-NO" sz="1800" dirty="0" err="1">
                <a:effectLst/>
                <a:latin typeface="Calibri" panose="020F0502020204030204" pitchFamily="34" charset="0"/>
                <a:ea typeface="Calibri" panose="020F0502020204030204" pitchFamily="34" charset="0"/>
                <a:cs typeface="Times New Roman" panose="02020603050405020304" pitchFamily="18" charset="0"/>
              </a:rPr>
              <a:t>noSql</a:t>
            </a:r>
            <a:r>
              <a:rPr lang="nb-NO" sz="1800" dirty="0">
                <a:effectLst/>
                <a:latin typeface="Calibri" panose="020F0502020204030204" pitchFamily="34" charset="0"/>
                <a:ea typeface="Calibri" panose="020F0502020204030204" pitchFamily="34" charset="0"/>
                <a:cs typeface="Times New Roman" panose="02020603050405020304" pitchFamily="18" charset="0"/>
              </a:rPr>
              <a:t> database. Denne typen database er lett å skalere ut gitt at mann enkelt kan lage nye kolleksjoner med forskjellige typer data. Dette ville la oppdragsgiver enkelt skalere løsningen til for eksempel leiebiler eller lifter.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effectLst/>
                <a:latin typeface="Calibri" panose="020F0502020204030204" pitchFamily="34" charset="0"/>
                <a:ea typeface="Calibri" panose="020F0502020204030204" pitchFamily="34" charset="0"/>
                <a:cs typeface="Times New Roman" panose="02020603050405020304" pitchFamily="18" charset="0"/>
              </a:rPr>
              <a:t>Et par setninger om baksiden, men at disse kan løses med API-ets datahåndtering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11</a:t>
            </a:fld>
            <a:endParaRPr lang="en-US"/>
          </a:p>
        </p:txBody>
      </p:sp>
    </p:spTree>
    <p:extLst>
      <p:ext uri="{BB962C8B-B14F-4D97-AF65-F5344CB8AC3E}">
        <p14:creationId xmlns:p14="http://schemas.microsoft.com/office/powerpoint/2010/main" val="332683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Martin</a:t>
            </a:r>
          </a:p>
          <a:p>
            <a:endParaRPr lang="nb-NO" dirty="0"/>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Gruppen tok i bruk SCRUM under utviklingsprosessen og dette fungerte bra, en agil utviklingsmetode lot oss gå tilbake å tilpasse back-end etter front-end løsningenes behov. Denne metoden ga litt for mye spillerom angående frister </a:t>
            </a:r>
            <a:r>
              <a:rPr lang="nb-NO" sz="1800" dirty="0" err="1">
                <a:effectLst/>
                <a:latin typeface="Calibri" panose="020F0502020204030204" pitchFamily="34" charset="0"/>
                <a:ea typeface="Calibri" panose="020F0502020204030204" pitchFamily="34" charset="0"/>
                <a:cs typeface="Times New Roman" panose="02020603050405020304" pitchFamily="18" charset="0"/>
              </a:rPr>
              <a:t>oig</a:t>
            </a:r>
            <a:r>
              <a:rPr lang="nb-NO" sz="1800" dirty="0">
                <a:effectLst/>
                <a:latin typeface="Calibri" panose="020F0502020204030204" pitchFamily="34" charset="0"/>
                <a:ea typeface="Calibri" panose="020F0502020204030204" pitchFamily="34" charset="0"/>
                <a:cs typeface="Times New Roman" panose="02020603050405020304" pitchFamily="18" charset="0"/>
              </a:rPr>
              <a:t> tidsbruk. </a:t>
            </a:r>
          </a:p>
          <a:p>
            <a:pPr>
              <a:lnSpc>
                <a:spcPct val="150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Vi mener selv at arbeidet ble fordelt godt og alle hadde sine ansvarsforhold. Selv om hvert gruppemedlem hadde ansvar for en spesifikk del av oppgaven sørget vi for at alle var oppdatert på hva hvert gruppemedlem jobbet med under utvikling. </a:t>
            </a:r>
          </a:p>
          <a:p>
            <a:pPr>
              <a:lnSpc>
                <a:spcPct val="150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Vi var noe optimistiske med hensyn på tidsbruk. Vi brukte mer tid enn planlagt i den originale tidsplanen, mye på grunn av komplikasjoner og utviklingsproblemer. Men da særlig med tanke på anskaffelse av enhet og sporingsteknologi.</a:t>
            </a:r>
          </a:p>
          <a:p>
            <a:pPr>
              <a:lnSpc>
                <a:spcPct val="150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Igjennom oppgaven har vi hatt et godt arbeidsmiljø og dette har hjulpet både angående kommunikasjon internt i gruppa, og med eksterne virksomheter og oppdragsgiver. Vi er også svært fornøyde med hvordan oppgaven vår satte få begrensninger. Dette lot oss være kreative samt at det satte krav til at vi selv klart definerte hvordan vi ville løse oppgaven.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12</a:t>
            </a:fld>
            <a:endParaRPr lang="en-US"/>
          </a:p>
        </p:txBody>
      </p:sp>
    </p:spTree>
    <p:extLst>
      <p:ext uri="{BB962C8B-B14F-4D97-AF65-F5344CB8AC3E}">
        <p14:creationId xmlns:p14="http://schemas.microsoft.com/office/powerpoint/2010/main" val="395613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Tormod</a:t>
            </a:r>
          </a:p>
          <a:p>
            <a:endParaRPr lang="nb-NO" dirty="0"/>
          </a:p>
          <a:p>
            <a:r>
              <a:rPr lang="nb-NO" dirty="0"/>
              <a:t>Alt i alt er vi </a:t>
            </a:r>
            <a:r>
              <a:rPr lang="nb-NO" b="1"/>
              <a:t>fornøyde</a:t>
            </a:r>
            <a:r>
              <a:rPr lang="nb-NO" dirty="0"/>
              <a:t> med arbeidet. Vi har levert en </a:t>
            </a:r>
            <a:r>
              <a:rPr lang="nb-NO" b="1"/>
              <a:t>god programvare</a:t>
            </a:r>
            <a:r>
              <a:rPr lang="nb-NO" dirty="0"/>
              <a:t> – som alltids kan og bør forbedres og optimaliseres. Vi har brukt mye av det vi har lært gjennom bachelorgraden, samt lært mye nytt – eksempelvis </a:t>
            </a:r>
            <a:r>
              <a:rPr lang="nb-NO" err="1"/>
              <a:t>mobilprogrammering</a:t>
            </a:r>
            <a:r>
              <a:rPr lang="nb-NO" dirty="0"/>
              <a:t> innenfor </a:t>
            </a:r>
            <a:r>
              <a:rPr lang="nb-NO" b="1"/>
              <a:t>iOS</a:t>
            </a:r>
            <a:r>
              <a:rPr lang="nb-NO" dirty="0"/>
              <a:t> og mye om ulike </a:t>
            </a:r>
            <a:r>
              <a:rPr lang="nb-NO" b="1" err="1"/>
              <a:t>sporingsteknologier</a:t>
            </a:r>
            <a:r>
              <a:rPr lang="nb-NO" dirty="0"/>
              <a:t>. </a:t>
            </a:r>
            <a:endParaRPr lang="nb-NO" dirty="0">
              <a:highlight>
                <a:srgbClr val="FFFF00"/>
              </a:highlight>
            </a:endParaRPr>
          </a:p>
          <a:p>
            <a:endParaRPr lang="nb-NO" dirty="0"/>
          </a:p>
          <a:p>
            <a:r>
              <a:rPr lang="nb-NO" dirty="0"/>
              <a:t>Vi har lært veldig mye om blant annet </a:t>
            </a:r>
            <a:r>
              <a:rPr lang="nb-NO" b="1"/>
              <a:t>kommunikasjon</a:t>
            </a:r>
            <a:r>
              <a:rPr lang="nb-NO" dirty="0"/>
              <a:t> både internt og med eksterne aktører. </a:t>
            </a:r>
            <a:r>
              <a:rPr lang="nb-NO"/>
              <a:t>Videre har </a:t>
            </a:r>
            <a:r>
              <a:rPr lang="nb-NO" b="1"/>
              <a:t>planlegging i teamarbeid</a:t>
            </a:r>
            <a:r>
              <a:rPr lang="nb-NO" dirty="0"/>
              <a:t> og hvordan </a:t>
            </a:r>
            <a:r>
              <a:rPr lang="nb-NO" b="1"/>
              <a:t>distribuere arbeidsoppgaver</a:t>
            </a:r>
            <a:r>
              <a:rPr lang="nb-NO" dirty="0"/>
              <a:t>, samt å samarbeide med en oppdragsgiver som har rolle som en </a:t>
            </a:r>
            <a:r>
              <a:rPr lang="nb-NO" b="1"/>
              <a:t>klient </a:t>
            </a:r>
            <a:r>
              <a:rPr lang="nb-NO" b="0"/>
              <a:t>vært sentral lærdom. </a:t>
            </a:r>
          </a:p>
          <a:p>
            <a:endParaRPr lang="nb-NO" dirty="0"/>
          </a:p>
          <a:p>
            <a:r>
              <a:rPr lang="nb-NO" dirty="0"/>
              <a:t>Avslutningsvis vil vi komme med en konklusjon på problemstillingen.</a:t>
            </a:r>
          </a:p>
          <a:p>
            <a:r>
              <a:rPr lang="nb-NO" dirty="0"/>
              <a:t>	</a:t>
            </a:r>
            <a:r>
              <a:rPr lang="nb-NO" sz="1200" b="1" kern="1200" err="1">
                <a:solidFill>
                  <a:schemeClr val="tx1"/>
                </a:solidFill>
                <a:effectLst/>
                <a:latin typeface="+mn-lt"/>
                <a:ea typeface="+mn-ea"/>
                <a:cs typeface="+mn-cs"/>
              </a:rPr>
              <a:t>Sporingsteknologien</a:t>
            </a:r>
            <a:r>
              <a:rPr lang="nb-NO" sz="1200" kern="1200" dirty="0">
                <a:solidFill>
                  <a:schemeClr val="tx1"/>
                </a:solidFill>
                <a:effectLst/>
                <a:latin typeface="+mn-lt"/>
                <a:ea typeface="+mn-ea"/>
                <a:cs typeface="+mn-cs"/>
              </a:rPr>
              <a:t> som har blitt utnyttet i oppgaven </a:t>
            </a:r>
            <a:r>
              <a:rPr lang="nb-NO" sz="1200" b="1" kern="1200">
                <a:solidFill>
                  <a:schemeClr val="tx1"/>
                </a:solidFill>
                <a:effectLst/>
                <a:latin typeface="+mn-lt"/>
                <a:ea typeface="+mn-ea"/>
                <a:cs typeface="+mn-cs"/>
              </a:rPr>
              <a:t>fungerer godt </a:t>
            </a:r>
            <a:r>
              <a:rPr lang="nb-NO" sz="1200" kern="1200" dirty="0">
                <a:solidFill>
                  <a:schemeClr val="tx1"/>
                </a:solidFill>
                <a:effectLst/>
                <a:latin typeface="+mn-lt"/>
                <a:ea typeface="+mn-ea"/>
                <a:cs typeface="+mn-cs"/>
              </a:rPr>
              <a:t>til problemstillingen, men er i dag </a:t>
            </a:r>
            <a:r>
              <a:rPr lang="nb-NO" sz="1200" b="1" kern="1200">
                <a:solidFill>
                  <a:schemeClr val="tx1"/>
                </a:solidFill>
                <a:effectLst/>
                <a:latin typeface="+mn-lt"/>
                <a:ea typeface="+mn-ea"/>
                <a:cs typeface="+mn-cs"/>
              </a:rPr>
              <a:t>for dyr</a:t>
            </a:r>
            <a:r>
              <a:rPr lang="nb-NO" sz="1200" kern="1200" dirty="0">
                <a:solidFill>
                  <a:schemeClr val="tx1"/>
                </a:solidFill>
                <a:effectLst/>
                <a:latin typeface="+mn-lt"/>
                <a:ea typeface="+mn-ea"/>
                <a:cs typeface="+mn-cs"/>
              </a:rPr>
              <a:t> til å kunne tas i bruk i </a:t>
            </a:r>
            <a:r>
              <a:rPr lang="nb-NO" sz="1200" b="1" kern="1200">
                <a:solidFill>
                  <a:schemeClr val="tx1"/>
                </a:solidFill>
                <a:effectLst/>
                <a:latin typeface="+mn-lt"/>
                <a:ea typeface="+mn-ea"/>
                <a:cs typeface="+mn-cs"/>
              </a:rPr>
              <a:t>stor-skala</a:t>
            </a:r>
            <a:r>
              <a:rPr lang="nb-NO" sz="1200" kern="1200" dirty="0">
                <a:solidFill>
                  <a:schemeClr val="tx1"/>
                </a:solidFill>
                <a:effectLst/>
                <a:latin typeface="+mn-lt"/>
                <a:ea typeface="+mn-ea"/>
                <a:cs typeface="+mn-cs"/>
              </a:rPr>
              <a:t>. Den </a:t>
            </a:r>
            <a:r>
              <a:rPr lang="nb-NO" sz="1200" b="1" kern="1200">
                <a:solidFill>
                  <a:schemeClr val="tx1"/>
                </a:solidFill>
                <a:effectLst/>
                <a:latin typeface="+mn-lt"/>
                <a:ea typeface="+mn-ea"/>
                <a:cs typeface="+mn-cs"/>
              </a:rPr>
              <a:t>økende trenden i teknologiene</a:t>
            </a:r>
            <a:r>
              <a:rPr lang="nb-NO" sz="1200" kern="1200" dirty="0">
                <a:solidFill>
                  <a:schemeClr val="tx1"/>
                </a:solidFill>
                <a:effectLst/>
                <a:latin typeface="+mn-lt"/>
                <a:ea typeface="+mn-ea"/>
                <a:cs typeface="+mn-cs"/>
              </a:rPr>
              <a:t> gir en indikator </a:t>
            </a:r>
            <a:r>
              <a:rPr lang="nb-NO" sz="1200" kern="1200">
                <a:solidFill>
                  <a:schemeClr val="tx1"/>
                </a:solidFill>
                <a:effectLst/>
                <a:latin typeface="+mn-lt"/>
                <a:ea typeface="+mn-ea"/>
                <a:cs typeface="+mn-cs"/>
              </a:rPr>
              <a:t>pa</a:t>
            </a:r>
            <a:r>
              <a:rPr lang="nb-NO" sz="1200" kern="1200" dirty="0">
                <a:solidFill>
                  <a:schemeClr val="tx1"/>
                </a:solidFill>
                <a:effectLst/>
                <a:latin typeface="+mn-lt"/>
                <a:ea typeface="+mn-ea"/>
                <a:cs typeface="+mn-cs"/>
              </a:rPr>
              <a:t>̊ at skalering skal være </a:t>
            </a:r>
            <a:r>
              <a:rPr lang="nb-NO" sz="1200" b="1" kern="1200">
                <a:solidFill>
                  <a:schemeClr val="tx1"/>
                </a:solidFill>
                <a:effectLst/>
                <a:latin typeface="+mn-lt"/>
                <a:ea typeface="+mn-ea"/>
                <a:cs typeface="+mn-cs"/>
              </a:rPr>
              <a:t>gjennomførbart om noen år</a:t>
            </a:r>
            <a:r>
              <a:rPr lang="nb-NO" sz="1200" kern="1200" dirty="0">
                <a:solidFill>
                  <a:schemeClr val="tx1"/>
                </a:solidFill>
                <a:effectLst/>
                <a:latin typeface="+mn-lt"/>
                <a:ea typeface="+mn-ea"/>
                <a:cs typeface="+mn-cs"/>
              </a:rPr>
              <a:t>, med tanke </a:t>
            </a:r>
            <a:r>
              <a:rPr lang="nb-NO" sz="1200" kern="1200">
                <a:solidFill>
                  <a:schemeClr val="tx1"/>
                </a:solidFill>
                <a:effectLst/>
                <a:latin typeface="+mn-lt"/>
                <a:ea typeface="+mn-ea"/>
                <a:cs typeface="+mn-cs"/>
              </a:rPr>
              <a:t>pa</a:t>
            </a:r>
            <a:r>
              <a:rPr lang="nb-NO" sz="1200" kern="1200" dirty="0">
                <a:solidFill>
                  <a:schemeClr val="tx1"/>
                </a:solidFill>
                <a:effectLst/>
                <a:latin typeface="+mn-lt"/>
                <a:ea typeface="+mn-ea"/>
                <a:cs typeface="+mn-cs"/>
              </a:rPr>
              <a:t>̊ kravene gitt av oppdragsgiver – da særlig med tanke på </a:t>
            </a:r>
            <a:r>
              <a:rPr lang="nb-NO" sz="1200" b="1" kern="1200">
                <a:solidFill>
                  <a:schemeClr val="tx1"/>
                </a:solidFill>
                <a:effectLst/>
                <a:latin typeface="+mn-lt"/>
                <a:ea typeface="+mn-ea"/>
                <a:cs typeface="+mn-cs"/>
              </a:rPr>
              <a:t>batteri og pris</a:t>
            </a:r>
            <a:r>
              <a:rPr lang="nb-NO" sz="1200" kern="1200" dirty="0">
                <a:solidFill>
                  <a:schemeClr val="tx1"/>
                </a:solidFill>
                <a:effectLst/>
                <a:latin typeface="+mn-lt"/>
                <a:ea typeface="+mn-ea"/>
                <a:cs typeface="+mn-cs"/>
              </a:rPr>
              <a:t>. Etter testing kom vi fram til at teknologien leverer </a:t>
            </a:r>
            <a:r>
              <a:rPr lang="nb-NO" sz="1200" b="1" kern="1200">
                <a:solidFill>
                  <a:schemeClr val="tx1"/>
                </a:solidFill>
                <a:effectLst/>
                <a:latin typeface="+mn-lt"/>
                <a:ea typeface="+mn-ea"/>
                <a:cs typeface="+mn-cs"/>
              </a:rPr>
              <a:t>god rekkevidde</a:t>
            </a:r>
            <a:r>
              <a:rPr lang="nb-NO" sz="1200" kern="1200" dirty="0">
                <a:solidFill>
                  <a:schemeClr val="tx1"/>
                </a:solidFill>
                <a:effectLst/>
                <a:latin typeface="+mn-lt"/>
                <a:ea typeface="+mn-ea"/>
                <a:cs typeface="+mn-cs"/>
              </a:rPr>
              <a:t> og </a:t>
            </a:r>
            <a:r>
              <a:rPr lang="nb-NO" sz="1200" b="1" kern="1200">
                <a:solidFill>
                  <a:schemeClr val="tx1"/>
                </a:solidFill>
                <a:effectLst/>
                <a:latin typeface="+mn-lt"/>
                <a:ea typeface="+mn-ea"/>
                <a:cs typeface="+mn-cs"/>
              </a:rPr>
              <a:t>fungerer godt gjennom stål.</a:t>
            </a:r>
            <a:r>
              <a:rPr lang="nb-NO" sz="1200" kern="1200" dirty="0">
                <a:solidFill>
                  <a:schemeClr val="tx1"/>
                </a:solidFill>
                <a:effectLst/>
                <a:latin typeface="+mn-lt"/>
                <a:ea typeface="+mn-ea"/>
                <a:cs typeface="+mn-cs"/>
              </a:rPr>
              <a:t> Bruken av </a:t>
            </a:r>
            <a:r>
              <a:rPr lang="nb-NO" sz="1200" b="1" kern="1200">
                <a:solidFill>
                  <a:schemeClr val="tx1"/>
                </a:solidFill>
                <a:effectLst/>
                <a:latin typeface="+mn-lt"/>
                <a:ea typeface="+mn-ea"/>
                <a:cs typeface="+mn-cs"/>
              </a:rPr>
              <a:t>LPWAN</a:t>
            </a:r>
            <a:r>
              <a:rPr lang="nb-NO" sz="1200" kern="1200" dirty="0">
                <a:solidFill>
                  <a:schemeClr val="tx1"/>
                </a:solidFill>
                <a:effectLst/>
                <a:latin typeface="+mn-lt"/>
                <a:ea typeface="+mn-ea"/>
                <a:cs typeface="+mn-cs"/>
              </a:rPr>
              <a:t> og </a:t>
            </a:r>
            <a:r>
              <a:rPr lang="nb-NO" sz="1200" b="1" kern="1200">
                <a:solidFill>
                  <a:schemeClr val="tx1"/>
                </a:solidFill>
                <a:effectLst/>
                <a:latin typeface="+mn-lt"/>
                <a:ea typeface="+mn-ea"/>
                <a:cs typeface="+mn-cs"/>
              </a:rPr>
              <a:t>BLE</a:t>
            </a:r>
            <a:r>
              <a:rPr lang="nb-NO" sz="1200" kern="1200" dirty="0">
                <a:solidFill>
                  <a:schemeClr val="tx1"/>
                </a:solidFill>
                <a:effectLst/>
                <a:latin typeface="+mn-lt"/>
                <a:ea typeface="+mn-ea"/>
                <a:cs typeface="+mn-cs"/>
              </a:rPr>
              <a:t> gir oppdragsgiver muligheten til å spore </a:t>
            </a:r>
            <a:r>
              <a:rPr lang="nb-NO" sz="1200" kern="1200" err="1">
                <a:solidFill>
                  <a:schemeClr val="tx1"/>
                </a:solidFill>
                <a:effectLst/>
                <a:latin typeface="+mn-lt"/>
                <a:ea typeface="+mn-ea"/>
                <a:cs typeface="+mn-cs"/>
              </a:rPr>
              <a:t>stillasdelene</a:t>
            </a:r>
            <a:r>
              <a:rPr lang="nb-NO" sz="1200" kern="1200">
                <a:solidFill>
                  <a:schemeClr val="tx1"/>
                </a:solidFill>
                <a:effectLst/>
                <a:latin typeface="+mn-lt"/>
                <a:ea typeface="+mn-ea"/>
                <a:cs typeface="+mn-cs"/>
              </a:rPr>
              <a:t>. Gruppen </a:t>
            </a:r>
            <a:r>
              <a:rPr lang="nb-NO" sz="1200" kern="1200" dirty="0">
                <a:solidFill>
                  <a:schemeClr val="tx1"/>
                </a:solidFill>
                <a:effectLst/>
                <a:latin typeface="+mn-lt"/>
                <a:ea typeface="+mn-ea"/>
                <a:cs typeface="+mn-cs"/>
              </a:rPr>
              <a:t>har </a:t>
            </a:r>
            <a:r>
              <a:rPr lang="nb-NO" sz="1200" kern="1200">
                <a:solidFill>
                  <a:schemeClr val="tx1"/>
                </a:solidFill>
                <a:effectLst/>
                <a:latin typeface="+mn-lt"/>
                <a:ea typeface="+mn-ea"/>
                <a:cs typeface="+mn-cs"/>
              </a:rPr>
              <a:t>dessverre </a:t>
            </a:r>
            <a:r>
              <a:rPr lang="nb-NO" sz="1200" b="1" kern="1200">
                <a:solidFill>
                  <a:schemeClr val="tx1"/>
                </a:solidFill>
                <a:effectLst/>
                <a:latin typeface="+mn-lt"/>
                <a:ea typeface="+mn-ea"/>
                <a:cs typeface="+mn-cs"/>
              </a:rPr>
              <a:t>ikke funnet brukbare enheter</a:t>
            </a:r>
            <a:r>
              <a:rPr lang="nb-NO" sz="1200" kern="1200" dirty="0">
                <a:solidFill>
                  <a:schemeClr val="tx1"/>
                </a:solidFill>
                <a:effectLst/>
                <a:latin typeface="+mn-lt"/>
                <a:ea typeface="+mn-ea"/>
                <a:cs typeface="+mn-cs"/>
              </a:rPr>
              <a:t> til </a:t>
            </a:r>
            <a:r>
              <a:rPr lang="nb-NO" sz="1200" kern="1200" err="1">
                <a:solidFill>
                  <a:schemeClr val="tx1"/>
                </a:solidFill>
                <a:effectLst/>
                <a:latin typeface="+mn-lt"/>
                <a:ea typeface="+mn-ea"/>
                <a:cs typeface="+mn-cs"/>
              </a:rPr>
              <a:t>storskala</a:t>
            </a:r>
            <a:r>
              <a:rPr lang="nb-NO" sz="1200" kern="1200" dirty="0">
                <a:solidFill>
                  <a:schemeClr val="tx1"/>
                </a:solidFill>
                <a:effectLst/>
                <a:latin typeface="+mn-lt"/>
                <a:ea typeface="+mn-ea"/>
                <a:cs typeface="+mn-cs"/>
              </a:rPr>
              <a:t> forbruk for </a:t>
            </a:r>
            <a:r>
              <a:rPr lang="nb-NO" sz="1200" kern="1200">
                <a:solidFill>
                  <a:schemeClr val="tx1"/>
                </a:solidFill>
                <a:effectLst/>
                <a:latin typeface="+mn-lt"/>
                <a:ea typeface="+mn-ea"/>
                <a:cs typeface="+mn-cs"/>
              </a:rPr>
              <a:t>bruksområdet</a:t>
            </a:r>
            <a:r>
              <a:rPr lang="nb-NO" sz="1200" kern="1200" dirty="0">
                <a:solidFill>
                  <a:schemeClr val="tx1"/>
                </a:solidFill>
                <a:effectLst/>
                <a:latin typeface="+mn-lt"/>
                <a:ea typeface="+mn-ea"/>
                <a:cs typeface="+mn-cs"/>
              </a:rPr>
              <a:t> og</a:t>
            </a:r>
            <a:r>
              <a:rPr lang="nb-NO" sz="1200" kern="1200">
                <a:solidFill>
                  <a:schemeClr val="tx1"/>
                </a:solidFill>
                <a:effectLst/>
                <a:latin typeface="+mn-lt"/>
                <a:ea typeface="+mn-ea"/>
                <a:cs typeface="+mn-cs"/>
              </a:rPr>
              <a:t> vi mener at en slik</a:t>
            </a:r>
            <a:r>
              <a:rPr lang="nb-NO" sz="1200" kern="1200" dirty="0">
                <a:solidFill>
                  <a:schemeClr val="tx1"/>
                </a:solidFill>
                <a:effectLst/>
                <a:latin typeface="+mn-lt"/>
                <a:ea typeface="+mn-ea"/>
                <a:cs typeface="+mn-cs"/>
              </a:rPr>
              <a:t> enhetene bør bli </a:t>
            </a:r>
            <a:r>
              <a:rPr lang="nb-NO" sz="1200" b="1" kern="1200">
                <a:solidFill>
                  <a:schemeClr val="tx1"/>
                </a:solidFill>
                <a:effectLst/>
                <a:latin typeface="+mn-lt"/>
                <a:ea typeface="+mn-ea"/>
                <a:cs typeface="+mn-cs"/>
              </a:rPr>
              <a:t>spesiallaget</a:t>
            </a:r>
            <a:r>
              <a:rPr lang="nb-NO" sz="1200" kern="1200" dirty="0">
                <a:solidFill>
                  <a:schemeClr val="tx1"/>
                </a:solidFill>
                <a:effectLst/>
                <a:latin typeface="+mn-lt"/>
                <a:ea typeface="+mn-ea"/>
                <a:cs typeface="+mn-cs"/>
              </a:rPr>
              <a:t> for å imøtekomme </a:t>
            </a:r>
            <a:r>
              <a:rPr lang="nb-NO" sz="1200" b="1" kern="1200">
                <a:solidFill>
                  <a:schemeClr val="tx1"/>
                </a:solidFill>
                <a:effectLst/>
                <a:latin typeface="+mn-lt"/>
                <a:ea typeface="+mn-ea"/>
                <a:cs typeface="+mn-cs"/>
              </a:rPr>
              <a:t>robusthet, batteritid og pris</a:t>
            </a:r>
            <a:r>
              <a:rPr lang="nb-NO" sz="1200" kern="1200" dirty="0">
                <a:solidFill>
                  <a:schemeClr val="tx1"/>
                </a:solidFill>
                <a:effectLst/>
                <a:latin typeface="+mn-lt"/>
                <a:ea typeface="+mn-ea"/>
                <a:cs typeface="+mn-cs"/>
              </a:rPr>
              <a:t>. </a:t>
            </a:r>
            <a:endParaRPr lang="nb-NO"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13</a:t>
            </a:fld>
            <a:endParaRPr lang="en-US"/>
          </a:p>
        </p:txBody>
      </p:sp>
    </p:spTree>
    <p:extLst>
      <p:ext uri="{BB962C8B-B14F-4D97-AF65-F5344CB8AC3E}">
        <p14:creationId xmlns:p14="http://schemas.microsoft.com/office/powerpoint/2010/main" val="44733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Aleksander</a:t>
            </a:r>
          </a:p>
          <a:p>
            <a:endParaRPr lang="nb-NO" dirty="0">
              <a:cs typeface="Calibri"/>
            </a:endParaRPr>
          </a:p>
          <a:p>
            <a:r>
              <a:rPr lang="nb-NO" dirty="0"/>
              <a:t>Vi valgte oppgaven Sporing av Stilas, ettersom dette virket som en </a:t>
            </a:r>
            <a:r>
              <a:rPr lang="nb-NO"/>
              <a:t>oppgave </a:t>
            </a:r>
            <a:r>
              <a:rPr lang="nb-NO" dirty="0"/>
              <a:t>der vi fikk utnyttet kunnskapen vi har tilegnet oss gjennom bachelor løpet, </a:t>
            </a:r>
            <a:r>
              <a:rPr lang="nb-NO"/>
              <a:t>i tillegg til </a:t>
            </a:r>
            <a:r>
              <a:rPr lang="nb-NO" dirty="0"/>
              <a:t>at vi </a:t>
            </a:r>
            <a:r>
              <a:rPr lang="nb-NO"/>
              <a:t>kunne tilegne oss </a:t>
            </a:r>
            <a:r>
              <a:rPr lang="nb-NO" dirty="0"/>
              <a:t>ny kunnskap. Oppgaven gjorde at vi fikk erfaring med </a:t>
            </a:r>
            <a:r>
              <a:rPr lang="nb-NO" err="1"/>
              <a:t>fullstack</a:t>
            </a:r>
            <a:r>
              <a:rPr lang="nb-NO"/>
              <a:t> </a:t>
            </a:r>
            <a:r>
              <a:rPr lang="nb-NO" dirty="0"/>
              <a:t>utvikling, </a:t>
            </a:r>
            <a:r>
              <a:rPr lang="nb-NO"/>
              <a:t>samt </a:t>
            </a:r>
            <a:r>
              <a:rPr lang="nb-NO" dirty="0"/>
              <a:t>et innblikk </a:t>
            </a:r>
            <a:r>
              <a:rPr lang="nb-NO"/>
              <a:t>om</a:t>
            </a:r>
            <a:r>
              <a:rPr lang="nb-NO" dirty="0"/>
              <a:t> hvordan det er å jobbe i en helt annen bransje. Denne oppgaven ble laget av </a:t>
            </a:r>
            <a:r>
              <a:rPr lang="nb-NO" dirty="0" err="1"/>
              <a:t>Mylift</a:t>
            </a:r>
            <a:r>
              <a:rPr lang="nb-NO" dirty="0"/>
              <a:t> og Borud Stillas AS,</a:t>
            </a:r>
            <a:r>
              <a:rPr lang="nb-NO"/>
              <a:t>  </a:t>
            </a:r>
            <a:r>
              <a:rPr lang="nb-NO" dirty="0"/>
              <a:t>en totalentreprenør som leier ut stillas. Kontakt personen vår gjennom oppgaven var Knut Rindal, og veileder Frode Haug.</a:t>
            </a:r>
            <a:endParaRPr lang="nb-NO" dirty="0">
              <a:cs typeface="Calibri"/>
            </a:endParaRPr>
          </a:p>
        </p:txBody>
      </p:sp>
      <p:sp>
        <p:nvSpPr>
          <p:cNvPr id="4" name="Plassholder for lysbildenummer 3"/>
          <p:cNvSpPr>
            <a:spLocks noGrp="1"/>
          </p:cNvSpPr>
          <p:nvPr>
            <p:ph type="sldNum" sz="quarter" idx="5"/>
          </p:nvPr>
        </p:nvSpPr>
        <p:spPr/>
        <p:txBody>
          <a:bodyPr/>
          <a:lstStyle/>
          <a:p>
            <a:fld id="{86F81ED3-FFB8-409E-B3AE-06DFF46B30DC}" type="slidenum">
              <a:rPr lang="en-US" smtClean="0"/>
              <a:t>2</a:t>
            </a:fld>
            <a:endParaRPr lang="en-US"/>
          </a:p>
        </p:txBody>
      </p:sp>
    </p:spTree>
    <p:extLst>
      <p:ext uri="{BB962C8B-B14F-4D97-AF65-F5344CB8AC3E}">
        <p14:creationId xmlns:p14="http://schemas.microsoft.com/office/powerpoint/2010/main" val="370310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Martin</a:t>
            </a:r>
          </a:p>
          <a:p>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effectLst/>
                <a:latin typeface="Calibri" panose="020F0502020204030204" pitchFamily="34" charset="0"/>
                <a:ea typeface="Calibri" panose="020F0502020204030204" pitchFamily="34" charset="0"/>
                <a:cs typeface="Times New Roman" panose="02020603050405020304" pitchFamily="18" charset="0"/>
              </a:rPr>
              <a:t>Oppdragsgiver ønsket å finne best tilgjengelige teknologi og metodikk for å spore og telle stillas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3</a:t>
            </a:fld>
            <a:endParaRPr lang="en-US"/>
          </a:p>
        </p:txBody>
      </p:sp>
    </p:spTree>
    <p:extLst>
      <p:ext uri="{BB962C8B-B14F-4D97-AF65-F5344CB8AC3E}">
        <p14:creationId xmlns:p14="http://schemas.microsoft.com/office/powerpoint/2010/main" val="203561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Tormod</a:t>
            </a:r>
          </a:p>
          <a:p>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Stillas er en </a:t>
            </a:r>
            <a:r>
              <a:rPr lang="nb-NO" sz="1200" b="1" kern="1200" err="1">
                <a:solidFill>
                  <a:schemeClr val="tx1"/>
                </a:solidFill>
                <a:effectLst/>
                <a:latin typeface="+mn-lt"/>
                <a:ea typeface="+mn-ea"/>
                <a:cs typeface="+mn-cs"/>
              </a:rPr>
              <a:t>arbeidsplattform</a:t>
            </a:r>
            <a:r>
              <a:rPr lang="nb-NO" sz="1200" kern="1200" dirty="0">
                <a:solidFill>
                  <a:schemeClr val="tx1"/>
                </a:solidFill>
                <a:effectLst/>
                <a:latin typeface="+mn-lt"/>
                <a:ea typeface="+mn-ea"/>
                <a:cs typeface="+mn-cs"/>
              </a:rPr>
              <a:t> som er satt opp midlertidig for å </a:t>
            </a:r>
            <a:r>
              <a:rPr lang="nb-NO" sz="1200" b="1" kern="1200">
                <a:solidFill>
                  <a:schemeClr val="tx1"/>
                </a:solidFill>
                <a:effectLst/>
                <a:latin typeface="+mn-lt"/>
                <a:ea typeface="+mn-ea"/>
                <a:cs typeface="+mn-cs"/>
              </a:rPr>
              <a:t>forenkle arbeid</a:t>
            </a:r>
            <a:r>
              <a:rPr lang="nb-NO" sz="1200" kern="1200" dirty="0">
                <a:solidFill>
                  <a:schemeClr val="tx1"/>
                </a:solidFill>
                <a:effectLst/>
                <a:latin typeface="+mn-lt"/>
                <a:ea typeface="+mn-ea"/>
                <a:cs typeface="+mn-cs"/>
              </a:rPr>
              <a:t> på en byggeplass.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Delene blir </a:t>
            </a:r>
            <a:r>
              <a:rPr lang="nb-NO" sz="1200" b="1" kern="1200">
                <a:solidFill>
                  <a:schemeClr val="tx1"/>
                </a:solidFill>
                <a:effectLst/>
                <a:latin typeface="+mn-lt"/>
                <a:ea typeface="+mn-ea"/>
                <a:cs typeface="+mn-cs"/>
              </a:rPr>
              <a:t>transportert</a:t>
            </a:r>
            <a:r>
              <a:rPr lang="nb-NO" sz="1200" kern="1200" dirty="0">
                <a:solidFill>
                  <a:schemeClr val="tx1"/>
                </a:solidFill>
                <a:effectLst/>
                <a:latin typeface="+mn-lt"/>
                <a:ea typeface="+mn-ea"/>
                <a:cs typeface="+mn-cs"/>
              </a:rPr>
              <a:t> mellom ulike destinasjoner og utstyret </a:t>
            </a:r>
            <a:r>
              <a:rPr lang="nb-NO" sz="1200" b="1" kern="1200">
                <a:solidFill>
                  <a:schemeClr val="tx1"/>
                </a:solidFill>
                <a:effectLst/>
                <a:latin typeface="+mn-lt"/>
                <a:ea typeface="+mn-ea"/>
                <a:cs typeface="+mn-cs"/>
              </a:rPr>
              <a:t>kontrolleres sjeldent</a:t>
            </a:r>
            <a:r>
              <a:rPr lang="nb-NO" sz="1200" kern="1200" dirty="0">
                <a:solidFill>
                  <a:schemeClr val="tx1"/>
                </a:solidFill>
                <a:effectLst/>
                <a:latin typeface="+mn-lt"/>
                <a:ea typeface="+mn-ea"/>
                <a:cs typeface="+mn-cs"/>
              </a:rPr>
              <a:t>. Tap av utstyr er </a:t>
            </a:r>
            <a:r>
              <a:rPr lang="nb-NO" sz="1200" b="1" kern="1200">
                <a:solidFill>
                  <a:schemeClr val="tx1"/>
                </a:solidFill>
                <a:effectLst/>
                <a:latin typeface="+mn-lt"/>
                <a:ea typeface="+mn-ea"/>
                <a:cs typeface="+mn-cs"/>
              </a:rPr>
              <a:t>tidkrevende</a:t>
            </a:r>
            <a:r>
              <a:rPr lang="nb-NO" sz="1200" kern="1200" dirty="0">
                <a:solidFill>
                  <a:schemeClr val="tx1"/>
                </a:solidFill>
                <a:effectLst/>
                <a:latin typeface="+mn-lt"/>
                <a:ea typeface="+mn-ea"/>
                <a:cs typeface="+mn-cs"/>
              </a:rPr>
              <a:t> og en </a:t>
            </a:r>
            <a:r>
              <a:rPr lang="nb-NO" sz="1200" b="1" kern="1200">
                <a:solidFill>
                  <a:schemeClr val="tx1"/>
                </a:solidFill>
                <a:effectLst/>
                <a:latin typeface="+mn-lt"/>
                <a:ea typeface="+mn-ea"/>
                <a:cs typeface="+mn-cs"/>
              </a:rPr>
              <a:t>uønsket kostnad</a:t>
            </a:r>
            <a:r>
              <a:rPr lang="nb-NO" sz="1200" kern="1200" dirty="0">
                <a:solidFill>
                  <a:schemeClr val="tx1"/>
                </a:solidFill>
                <a:effectLst/>
                <a:latin typeface="+mn-lt"/>
                <a:ea typeface="+mn-ea"/>
                <a:cs typeface="+mn-cs"/>
              </a:rPr>
              <a:t> for bedrifter i bygge-bransjen og denne </a:t>
            </a:r>
            <a:r>
              <a:rPr lang="nb-NO" sz="1200" b="1" kern="1200">
                <a:solidFill>
                  <a:schemeClr val="tx1"/>
                </a:solidFill>
                <a:effectLst/>
                <a:latin typeface="+mn-lt"/>
                <a:ea typeface="+mn-ea"/>
                <a:cs typeface="+mn-cs"/>
              </a:rPr>
              <a:t>transporten resulterer i svinn ved utkjøring og behandling</a:t>
            </a:r>
            <a:r>
              <a:rPr lang="nb-NO" sz="1200" kern="1200" dirty="0">
                <a:solidFill>
                  <a:schemeClr val="tx1"/>
                </a:solidFill>
                <a:effectLst/>
                <a:latin typeface="+mn-lt"/>
                <a:ea typeface="+mn-ea"/>
                <a:cs typeface="+mn-cs"/>
              </a:rPr>
              <a:t> av </a:t>
            </a:r>
            <a:r>
              <a:rPr lang="nb-NO" sz="1200" kern="1200" err="1">
                <a:solidFill>
                  <a:schemeClr val="tx1"/>
                </a:solidFill>
                <a:effectLst/>
                <a:latin typeface="+mn-lt"/>
                <a:ea typeface="+mn-ea"/>
                <a:cs typeface="+mn-cs"/>
              </a:rPr>
              <a:t>stillasdeler</a:t>
            </a:r>
            <a:r>
              <a:rPr lang="nb-NO" sz="1200" kern="1200" dirty="0">
                <a:solidFill>
                  <a:schemeClr val="tx1"/>
                </a:solidFill>
                <a:effectLst/>
                <a:latin typeface="+mn-lt"/>
                <a:ea typeface="+mn-ea"/>
                <a:cs typeface="+mn-cs"/>
              </a:rPr>
              <a:t>. </a:t>
            </a:r>
            <a:endParaRPr lang="nb-NO" dirty="0"/>
          </a:p>
          <a:p>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Oppgaven tar for seg hvordan man kan </a:t>
            </a:r>
            <a:r>
              <a:rPr lang="nb-NO" sz="1200" b="1" kern="1200">
                <a:solidFill>
                  <a:schemeClr val="tx1"/>
                </a:solidFill>
                <a:effectLst/>
                <a:latin typeface="+mn-lt"/>
                <a:ea typeface="+mn-ea"/>
                <a:cs typeface="+mn-cs"/>
              </a:rPr>
              <a:t>integrere moderne teknologi</a:t>
            </a:r>
            <a:r>
              <a:rPr lang="nb-NO" sz="1200" kern="1200" dirty="0">
                <a:solidFill>
                  <a:schemeClr val="tx1"/>
                </a:solidFill>
                <a:effectLst/>
                <a:latin typeface="+mn-lt"/>
                <a:ea typeface="+mn-ea"/>
                <a:cs typeface="+mn-cs"/>
              </a:rPr>
              <a:t> (da særlig </a:t>
            </a:r>
            <a:r>
              <a:rPr lang="nb-NO" sz="1200" kern="1200">
                <a:solidFill>
                  <a:schemeClr val="tx1"/>
                </a:solidFill>
                <a:effectLst/>
                <a:latin typeface="+mn-lt"/>
                <a:ea typeface="+mn-ea"/>
                <a:cs typeface="+mn-cs"/>
              </a:rPr>
              <a:t>IoT</a:t>
            </a:r>
            <a:r>
              <a:rPr lang="nb-NO" sz="1200" kern="1200" dirty="0">
                <a:solidFill>
                  <a:schemeClr val="tx1"/>
                </a:solidFill>
                <a:effectLst/>
                <a:latin typeface="+mn-lt"/>
                <a:ea typeface="+mn-ea"/>
                <a:cs typeface="+mn-cs"/>
              </a:rPr>
              <a:t>) inn i en </a:t>
            </a:r>
            <a:r>
              <a:rPr lang="nb-NO" sz="1200" b="1" kern="1200">
                <a:solidFill>
                  <a:schemeClr val="tx1"/>
                </a:solidFill>
                <a:effectLst/>
                <a:latin typeface="+mn-lt"/>
                <a:ea typeface="+mn-ea"/>
                <a:cs typeface="+mn-cs"/>
              </a:rPr>
              <a:t>teknologisk understimulert bransje</a:t>
            </a:r>
            <a:r>
              <a:rPr lang="nb-NO" sz="1200" kern="1200" dirty="0">
                <a:solidFill>
                  <a:schemeClr val="tx1"/>
                </a:solidFill>
                <a:effectLst/>
                <a:latin typeface="+mn-lt"/>
                <a:ea typeface="+mn-ea"/>
                <a:cs typeface="+mn-cs"/>
              </a:rPr>
              <a:t> gjennom sporing av stillas for å </a:t>
            </a:r>
            <a:r>
              <a:rPr lang="nb-NO" sz="1200" b="1" kern="1200">
                <a:solidFill>
                  <a:schemeClr val="tx1"/>
                </a:solidFill>
                <a:effectLst/>
                <a:latin typeface="+mn-lt"/>
                <a:ea typeface="+mn-ea"/>
                <a:cs typeface="+mn-cs"/>
              </a:rPr>
              <a:t>frigjøre mest mulig ressurser hos oppdragsgiver</a:t>
            </a:r>
            <a:r>
              <a:rPr lang="nb-NO" sz="1200" kern="1200">
                <a:solidFill>
                  <a:schemeClr val="tx1"/>
                </a:solidFill>
                <a:effectLst/>
                <a:latin typeface="+mn-lt"/>
                <a:ea typeface="+mn-ea"/>
                <a:cs typeface="+mn-cs"/>
              </a:rPr>
              <a:t> </a:t>
            </a:r>
            <a:r>
              <a:rPr lang="nb-NO" sz="1200" kern="1200" dirty="0">
                <a:solidFill>
                  <a:schemeClr val="tx1"/>
                </a:solidFill>
                <a:effectLst/>
                <a:latin typeface="+mn-lt"/>
                <a:ea typeface="+mn-ea"/>
                <a:cs typeface="+mn-cs"/>
              </a:rPr>
              <a:t>ved å </a:t>
            </a:r>
            <a:r>
              <a:rPr lang="nb-NO" sz="1200" b="1" kern="1200">
                <a:solidFill>
                  <a:schemeClr val="tx1"/>
                </a:solidFill>
                <a:effectLst/>
                <a:latin typeface="+mn-lt"/>
                <a:ea typeface="+mn-ea"/>
                <a:cs typeface="+mn-cs"/>
              </a:rPr>
              <a:t>automatisere stillaslogistikkprosessen</a:t>
            </a:r>
            <a:r>
              <a:rPr lang="nb-NO" sz="1200" kern="1200" dirty="0">
                <a:solidFill>
                  <a:schemeClr val="tx1"/>
                </a:solidFill>
                <a:effectLst/>
                <a:latin typeface="+mn-lt"/>
                <a:ea typeface="+mn-ea"/>
                <a:cs typeface="+mn-cs"/>
              </a:rPr>
              <a:t>.</a:t>
            </a:r>
          </a:p>
          <a:p>
            <a:endParaRPr lang="nb-NO" sz="1200" kern="1200" dirty="0">
              <a:solidFill>
                <a:schemeClr val="tx1"/>
              </a:solidFill>
              <a:effectLst/>
              <a:latin typeface="+mn-lt"/>
              <a:ea typeface="+mn-ea"/>
              <a:cs typeface="+mn-cs"/>
            </a:endParaRPr>
          </a:p>
          <a:p>
            <a:r>
              <a:rPr lang="nb-NO" sz="1200" kern="1200" dirty="0">
                <a:solidFill>
                  <a:schemeClr val="tx1"/>
                </a:solidFill>
                <a:effectLst/>
                <a:latin typeface="+mn-lt"/>
                <a:ea typeface="+mn-ea"/>
                <a:cs typeface="+mn-cs"/>
              </a:rPr>
              <a:t>For å oppnå dette skal vi: </a:t>
            </a:r>
            <a:endParaRPr lang="nb-NO" dirty="0"/>
          </a:p>
          <a:p>
            <a:pPr marL="171450" indent="-171450">
              <a:buFontTx/>
              <a:buChar char="-"/>
            </a:pPr>
            <a:r>
              <a:rPr lang="nb-NO" sz="1200" kern="1200" dirty="0">
                <a:solidFill>
                  <a:schemeClr val="tx1"/>
                </a:solidFill>
                <a:effectLst/>
                <a:latin typeface="+mn-lt"/>
                <a:ea typeface="+mn-ea"/>
                <a:cs typeface="+mn-cs"/>
              </a:rPr>
              <a:t>Finne en </a:t>
            </a:r>
            <a:r>
              <a:rPr lang="nb-NO" sz="1200" b="1" kern="1200">
                <a:solidFill>
                  <a:schemeClr val="tx1"/>
                </a:solidFill>
                <a:effectLst/>
                <a:latin typeface="+mn-lt"/>
                <a:ea typeface="+mn-ea"/>
                <a:cs typeface="+mn-cs"/>
              </a:rPr>
              <a:t>kostnadseffektiv</a:t>
            </a:r>
            <a:r>
              <a:rPr lang="nb-NO" sz="1200" kern="1200" dirty="0">
                <a:solidFill>
                  <a:schemeClr val="tx1"/>
                </a:solidFill>
                <a:effectLst/>
                <a:latin typeface="+mn-lt"/>
                <a:ea typeface="+mn-ea"/>
                <a:cs typeface="+mn-cs"/>
              </a:rPr>
              <a:t> måte å spore enkelte </a:t>
            </a:r>
            <a:r>
              <a:rPr lang="nb-NO" sz="1200" kern="1200" err="1">
                <a:solidFill>
                  <a:schemeClr val="tx1"/>
                </a:solidFill>
                <a:effectLst/>
                <a:latin typeface="+mn-lt"/>
                <a:ea typeface="+mn-ea"/>
                <a:cs typeface="+mn-cs"/>
              </a:rPr>
              <a:t>stillasdeler</a:t>
            </a:r>
            <a:r>
              <a:rPr lang="nb-NO" sz="1200" kern="1200" dirty="0">
                <a:solidFill>
                  <a:schemeClr val="tx1"/>
                </a:solidFill>
                <a:effectLst/>
                <a:latin typeface="+mn-lt"/>
                <a:ea typeface="+mn-ea"/>
                <a:cs typeface="+mn-cs"/>
              </a:rPr>
              <a:t>. </a:t>
            </a:r>
          </a:p>
          <a:p>
            <a:pPr marL="171450" indent="-171450">
              <a:buFontTx/>
              <a:buChar char="-"/>
            </a:pPr>
            <a:r>
              <a:rPr lang="nb-NO" sz="1200" kern="1200" err="1">
                <a:solidFill>
                  <a:schemeClr val="tx1"/>
                </a:solidFill>
                <a:effectLst/>
                <a:latin typeface="+mn-lt"/>
                <a:ea typeface="+mn-ea"/>
                <a:cs typeface="+mn-cs"/>
              </a:rPr>
              <a:t>Sporingsteknologien</a:t>
            </a:r>
            <a:r>
              <a:rPr lang="nb-NO" sz="1200" kern="1200" dirty="0">
                <a:solidFill>
                  <a:schemeClr val="tx1"/>
                </a:solidFill>
                <a:effectLst/>
                <a:latin typeface="+mn-lt"/>
                <a:ea typeface="+mn-ea"/>
                <a:cs typeface="+mn-cs"/>
              </a:rPr>
              <a:t> som benyttes skal være: </a:t>
            </a:r>
          </a:p>
          <a:p>
            <a:r>
              <a:rPr lang="nb-NO" sz="1200" b="1" kern="1200">
                <a:solidFill>
                  <a:schemeClr val="tx1"/>
                </a:solidFill>
                <a:effectLst/>
                <a:latin typeface="+mn-lt"/>
                <a:ea typeface="+mn-ea"/>
                <a:cs typeface="+mn-cs"/>
              </a:rPr>
              <a:t>	o Økonomisk bærekraftig</a:t>
            </a:r>
            <a:br>
              <a:rPr lang="nb-NO" sz="1200" b="1" kern="1200">
                <a:solidFill>
                  <a:schemeClr val="tx1"/>
                </a:solidFill>
                <a:effectLst/>
                <a:latin typeface="+mn-lt"/>
                <a:ea typeface="+mn-ea"/>
                <a:cs typeface="+mn-cs"/>
              </a:rPr>
            </a:br>
            <a:r>
              <a:rPr lang="nb-NO" sz="1200" b="1" kern="1200">
                <a:solidFill>
                  <a:schemeClr val="tx1"/>
                </a:solidFill>
                <a:effectLst/>
                <a:latin typeface="+mn-lt"/>
                <a:ea typeface="+mn-ea"/>
                <a:cs typeface="+mn-cs"/>
              </a:rPr>
              <a:t>	o Fremtidsrettet </a:t>
            </a:r>
          </a:p>
          <a:p>
            <a:r>
              <a:rPr lang="nb-NO" sz="1200" b="1" kern="1200">
                <a:solidFill>
                  <a:schemeClr val="tx1"/>
                </a:solidFill>
                <a:effectLst/>
                <a:latin typeface="+mn-lt"/>
                <a:ea typeface="+mn-ea"/>
                <a:cs typeface="+mn-cs"/>
              </a:rPr>
              <a:t>	o Robust</a:t>
            </a:r>
          </a:p>
          <a:p>
            <a:pPr marL="171450" indent="-171450">
              <a:buFontTx/>
              <a:buChar char="-"/>
            </a:pPr>
            <a:r>
              <a:rPr lang="nb-NO" sz="1200" b="1" kern="1200">
                <a:solidFill>
                  <a:schemeClr val="tx1"/>
                </a:solidFill>
                <a:effectLst/>
                <a:latin typeface="+mn-lt"/>
                <a:ea typeface="+mn-ea"/>
                <a:cs typeface="+mn-cs"/>
              </a:rPr>
              <a:t>Loggføre</a:t>
            </a:r>
            <a:r>
              <a:rPr lang="nb-NO" sz="1200" kern="1200" dirty="0">
                <a:solidFill>
                  <a:schemeClr val="tx1"/>
                </a:solidFill>
                <a:effectLst/>
                <a:latin typeface="+mn-lt"/>
                <a:ea typeface="+mn-ea"/>
                <a:cs typeface="+mn-cs"/>
              </a:rPr>
              <a:t> forflytning av stillas. </a:t>
            </a:r>
          </a:p>
          <a:p>
            <a:pPr marL="171450" indent="-171450">
              <a:buFontTx/>
              <a:buChar char="-"/>
            </a:pPr>
            <a:r>
              <a:rPr lang="nb-NO" sz="1200" b="1" kern="1200">
                <a:solidFill>
                  <a:schemeClr val="tx1"/>
                </a:solidFill>
                <a:effectLst/>
                <a:latin typeface="+mn-lt"/>
                <a:ea typeface="+mn-ea"/>
                <a:cs typeface="+mn-cs"/>
              </a:rPr>
              <a:t>Registrere og fjerne</a:t>
            </a:r>
            <a:r>
              <a:rPr lang="nb-NO" sz="1200" kern="1200" dirty="0">
                <a:solidFill>
                  <a:schemeClr val="tx1"/>
                </a:solidFill>
                <a:effectLst/>
                <a:latin typeface="+mn-lt"/>
                <a:ea typeface="+mn-ea"/>
                <a:cs typeface="+mn-cs"/>
              </a:rPr>
              <a:t> stillas fra prosjekter.</a:t>
            </a:r>
          </a:p>
          <a:p>
            <a:pPr marL="171450" indent="-171450">
              <a:buFontTx/>
              <a:buChar char="-"/>
            </a:pPr>
            <a:endParaRPr lang="nb-NO" sz="1200" kern="1200" dirty="0">
              <a:solidFill>
                <a:schemeClr val="tx1"/>
              </a:solidFill>
              <a:effectLst/>
              <a:latin typeface="+mn-lt"/>
              <a:ea typeface="+mn-ea"/>
              <a:cs typeface="+mn-cs"/>
            </a:endParaRPr>
          </a:p>
          <a:p>
            <a:pPr marL="0" indent="0">
              <a:buFontTx/>
              <a:buNone/>
            </a:pPr>
            <a:r>
              <a:rPr lang="nb-NO" sz="1200" kern="1200" dirty="0">
                <a:solidFill>
                  <a:schemeClr val="tx1"/>
                </a:solidFill>
                <a:effectLst/>
                <a:latin typeface="+mn-lt"/>
                <a:ea typeface="+mn-ea"/>
                <a:cs typeface="+mn-cs"/>
              </a:rPr>
              <a:t>Skal leveres:</a:t>
            </a:r>
          </a:p>
          <a:p>
            <a:pPr marL="171450" indent="-171450">
              <a:buFontTx/>
              <a:buChar char="-"/>
            </a:pPr>
            <a:r>
              <a:rPr lang="nb-NO" sz="1200" kern="1200" dirty="0">
                <a:solidFill>
                  <a:schemeClr val="tx1"/>
                </a:solidFill>
                <a:effectLst/>
                <a:latin typeface="+mn-lt"/>
                <a:ea typeface="+mn-ea"/>
                <a:cs typeface="+mn-cs"/>
              </a:rPr>
              <a:t>Et </a:t>
            </a:r>
            <a:r>
              <a:rPr lang="nb-NO" sz="1200" b="1" kern="1200">
                <a:solidFill>
                  <a:schemeClr val="tx1"/>
                </a:solidFill>
                <a:effectLst/>
                <a:latin typeface="+mn-lt"/>
                <a:ea typeface="+mn-ea"/>
                <a:cs typeface="+mn-cs"/>
              </a:rPr>
              <a:t>API</a:t>
            </a:r>
          </a:p>
          <a:p>
            <a:pPr marL="171450" indent="-171450">
              <a:buFontTx/>
              <a:buChar char="-"/>
            </a:pPr>
            <a:r>
              <a:rPr lang="nb-NO" sz="1200" kern="1200" dirty="0">
                <a:solidFill>
                  <a:schemeClr val="tx1"/>
                </a:solidFill>
                <a:effectLst/>
                <a:latin typeface="+mn-lt"/>
                <a:ea typeface="+mn-ea"/>
                <a:cs typeface="+mn-cs"/>
              </a:rPr>
              <a:t>En </a:t>
            </a:r>
            <a:r>
              <a:rPr lang="nb-NO" sz="1200" b="1" kern="1200">
                <a:solidFill>
                  <a:schemeClr val="tx1"/>
                </a:solidFill>
                <a:effectLst/>
                <a:latin typeface="+mn-lt"/>
                <a:ea typeface="+mn-ea"/>
                <a:cs typeface="+mn-cs"/>
              </a:rPr>
              <a:t>Mobilapplikasjon</a:t>
            </a:r>
          </a:p>
          <a:p>
            <a:pPr marL="171450" indent="-171450">
              <a:buFontTx/>
              <a:buChar char="-"/>
            </a:pPr>
            <a:r>
              <a:rPr lang="nb-NO" sz="1200" kern="1200" dirty="0">
                <a:solidFill>
                  <a:schemeClr val="tx1"/>
                </a:solidFill>
                <a:effectLst/>
                <a:latin typeface="+mn-lt"/>
                <a:ea typeface="+mn-ea"/>
                <a:cs typeface="+mn-cs"/>
              </a:rPr>
              <a:t>En </a:t>
            </a:r>
            <a:r>
              <a:rPr lang="nb-NO" sz="1200" b="1" kern="1200" err="1">
                <a:solidFill>
                  <a:schemeClr val="tx1"/>
                </a:solidFill>
                <a:effectLst/>
                <a:latin typeface="+mn-lt"/>
                <a:ea typeface="+mn-ea"/>
                <a:cs typeface="+mn-cs"/>
              </a:rPr>
              <a:t>Webapplikasjon</a:t>
            </a:r>
            <a:endParaRPr lang="nb-NO" sz="1200" b="1" kern="1200">
              <a:solidFill>
                <a:schemeClr val="tx1"/>
              </a:solidFill>
              <a:effectLst/>
              <a:latin typeface="+mn-lt"/>
              <a:ea typeface="+mn-ea"/>
              <a:cs typeface="+mn-cs"/>
            </a:endParaRPr>
          </a:p>
          <a:p>
            <a:pPr marL="171450" indent="-171450">
              <a:buFontTx/>
              <a:buChar char="-"/>
            </a:pPr>
            <a:r>
              <a:rPr lang="nb-NO" sz="1200" kern="1200" dirty="0">
                <a:solidFill>
                  <a:schemeClr val="tx1"/>
                </a:solidFill>
                <a:effectLst/>
                <a:latin typeface="+mn-lt"/>
                <a:ea typeface="+mn-ea"/>
                <a:cs typeface="+mn-cs"/>
              </a:rPr>
              <a:t>Eventuell anbefaling til sporingsteknologi.</a:t>
            </a:r>
          </a:p>
        </p:txBody>
      </p:sp>
      <p:sp>
        <p:nvSpPr>
          <p:cNvPr id="4" name="Plassholder for lysbildenummer 3"/>
          <p:cNvSpPr>
            <a:spLocks noGrp="1"/>
          </p:cNvSpPr>
          <p:nvPr>
            <p:ph type="sldNum" sz="quarter" idx="5"/>
          </p:nvPr>
        </p:nvSpPr>
        <p:spPr/>
        <p:txBody>
          <a:bodyPr/>
          <a:lstStyle/>
          <a:p>
            <a:fld id="{86F81ED3-FFB8-409E-B3AE-06DFF46B30DC}" type="slidenum">
              <a:rPr lang="en-US" smtClean="0"/>
              <a:t>4</a:t>
            </a:fld>
            <a:endParaRPr lang="en-US"/>
          </a:p>
        </p:txBody>
      </p:sp>
    </p:spTree>
    <p:extLst>
      <p:ext uri="{BB962C8B-B14F-4D97-AF65-F5344CB8AC3E}">
        <p14:creationId xmlns:p14="http://schemas.microsoft.com/office/powerpoint/2010/main" val="259356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ALEKS</a:t>
            </a:r>
          </a:p>
          <a:p>
            <a:endParaRPr lang="nb-NO" dirty="0"/>
          </a:p>
          <a:p>
            <a:r>
              <a:rPr lang="nb-NO" dirty="0"/>
              <a:t>De første månedene undersøkte vi hvilke teknologier som kunne passe best til problemstillingen. Tiden ble godt brukt til å tilegne seg kunnskap om teknologiene, og avgrense til de som kunne løse problemstillingen med minst mulig menneskelig interaksjon. </a:t>
            </a:r>
            <a:endParaRPr lang="nb-NO" dirty="0">
              <a:cs typeface="Calibri" panose="020F0502020204030204"/>
            </a:endParaRPr>
          </a:p>
          <a:p>
            <a:r>
              <a:rPr lang="nb-NO" dirty="0"/>
              <a:t>Tredje måned gikk til design av database</a:t>
            </a:r>
            <a:r>
              <a:rPr lang="nb-NO"/>
              <a:t>, API, Web</a:t>
            </a:r>
            <a:r>
              <a:rPr lang="nb-NO" dirty="0"/>
              <a:t> og </a:t>
            </a:r>
            <a:r>
              <a:rPr lang="nb-NO"/>
              <a:t>Mobil, dette ble kjørt parallelt. Her ble det holdt et større fokus på å optimalisere database og API, ettersom dette var kjernen i hele systemet. </a:t>
            </a:r>
            <a:endParaRPr lang="nb-NO">
              <a:cs typeface="Calibri"/>
            </a:endParaRPr>
          </a:p>
          <a:p>
            <a:endParaRPr lang="nb-NO"/>
          </a:p>
          <a:p>
            <a:r>
              <a:rPr lang="nb-NO" dirty="0"/>
              <a:t>Fjerde til femte måned gikk til implementasjonen av systemene. Der databasen ble laget først, og API, Web og Mobil ble utviklet parallelt. </a:t>
            </a:r>
            <a:endParaRPr lang="nb-NO" dirty="0">
              <a:cs typeface="Calibri"/>
            </a:endParaRPr>
          </a:p>
          <a:p>
            <a:endParaRPr lang="nb-NO" dirty="0">
              <a:cs typeface="Calibri"/>
            </a:endParaRPr>
          </a:p>
        </p:txBody>
      </p:sp>
      <p:sp>
        <p:nvSpPr>
          <p:cNvPr id="4" name="Plassholder for lysbildenummer 3"/>
          <p:cNvSpPr>
            <a:spLocks noGrp="1"/>
          </p:cNvSpPr>
          <p:nvPr>
            <p:ph type="sldNum" sz="quarter" idx="5"/>
          </p:nvPr>
        </p:nvSpPr>
        <p:spPr/>
        <p:txBody>
          <a:bodyPr/>
          <a:lstStyle/>
          <a:p>
            <a:fld id="{86F81ED3-FFB8-409E-B3AE-06DFF46B30DC}" type="slidenum">
              <a:rPr lang="en-US" smtClean="0"/>
              <a:t>5</a:t>
            </a:fld>
            <a:endParaRPr lang="en-US"/>
          </a:p>
        </p:txBody>
      </p:sp>
    </p:spTree>
    <p:extLst>
      <p:ext uri="{BB962C8B-B14F-4D97-AF65-F5344CB8AC3E}">
        <p14:creationId xmlns:p14="http://schemas.microsoft.com/office/powerpoint/2010/main" val="276476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Tormod</a:t>
            </a:r>
          </a:p>
          <a:p>
            <a:endParaRPr lang="nb-NO" dirty="0"/>
          </a:p>
          <a:p>
            <a:r>
              <a:rPr lang="nb-NO" dirty="0"/>
              <a:t>Verktøyene som har blitt brukt undervegs i prosessen er:</a:t>
            </a:r>
          </a:p>
          <a:p>
            <a:endParaRPr lang="nb-NO" dirty="0"/>
          </a:p>
          <a:p>
            <a:pPr marL="171450" indent="-171450">
              <a:buFontTx/>
              <a:buChar char="-"/>
            </a:pPr>
            <a:r>
              <a:rPr lang="nb-NO" dirty="0"/>
              <a:t>Programmeringsspråket </a:t>
            </a:r>
            <a:r>
              <a:rPr lang="nb-NO" b="1" err="1"/>
              <a:t>Golang</a:t>
            </a:r>
            <a:r>
              <a:rPr lang="nb-NO" dirty="0"/>
              <a:t> for API utvikling.</a:t>
            </a:r>
          </a:p>
          <a:p>
            <a:endParaRPr lang="nb-NO" dirty="0"/>
          </a:p>
          <a:p>
            <a:pPr marL="171450" indent="-171450">
              <a:buFontTx/>
              <a:buChar char="-"/>
            </a:pPr>
            <a:r>
              <a:rPr lang="nb-NO" dirty="0"/>
              <a:t>Programmeringsspråket </a:t>
            </a:r>
            <a:r>
              <a:rPr lang="en-US" b="1"/>
              <a:t>Swift</a:t>
            </a:r>
            <a:r>
              <a:rPr lang="en-US" dirty="0"/>
              <a:t> for iOS </a:t>
            </a:r>
            <a:r>
              <a:rPr lang="en-US" dirty="0" err="1"/>
              <a:t>utvikling</a:t>
            </a:r>
            <a:r>
              <a:rPr lang="en-US" dirty="0"/>
              <a:t>.</a:t>
            </a:r>
          </a:p>
          <a:p>
            <a:pPr marL="171450" indent="-171450">
              <a:buFontTx/>
              <a:buChar char="-"/>
            </a:pPr>
            <a:endParaRPr lang="en-US" dirty="0"/>
          </a:p>
          <a:p>
            <a:pPr marL="171450" indent="-171450">
              <a:buFontTx/>
              <a:buChar char="-"/>
            </a:pPr>
            <a:r>
              <a:rPr lang="nb-NO" dirty="0"/>
              <a:t>Programmeringsspråket </a:t>
            </a:r>
            <a:r>
              <a:rPr lang="nb-NO" b="1" err="1"/>
              <a:t>React</a:t>
            </a:r>
            <a:r>
              <a:rPr lang="nb-NO" dirty="0"/>
              <a:t> for Web utvikling.</a:t>
            </a:r>
          </a:p>
          <a:p>
            <a:pPr marL="171450" indent="-171450">
              <a:buFontTx/>
              <a:buChar char="-"/>
            </a:pPr>
            <a:endParaRPr lang="nb-N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1" err="1"/>
              <a:t>Firestore</a:t>
            </a:r>
            <a:r>
              <a:rPr lang="nb-NO" b="1"/>
              <a:t> NoSQL </a:t>
            </a:r>
            <a:r>
              <a:rPr lang="nb-NO" b="1" err="1"/>
              <a:t>dokumentdatabase</a:t>
            </a:r>
            <a:r>
              <a:rPr lang="nb-NO"/>
              <a:t> for datalagring.</a:t>
            </a:r>
            <a:endParaRPr lang="en-US"/>
          </a:p>
          <a:p>
            <a:pPr marL="171450" indent="-171450">
              <a:buFontTx/>
              <a:buChar char="-"/>
            </a:pPr>
            <a:endParaRPr lang="nb-NO"/>
          </a:p>
          <a:p>
            <a:pPr marL="171450" indent="-171450">
              <a:buFontTx/>
              <a:buChar char="-"/>
            </a:pPr>
            <a:r>
              <a:rPr lang="nb-NO" b="1"/>
              <a:t>Bluetooth Low Energy</a:t>
            </a:r>
            <a:r>
              <a:rPr lang="nb-NO" dirty="0"/>
              <a:t> og </a:t>
            </a:r>
            <a:r>
              <a:rPr lang="nb-NO" b="1"/>
              <a:t>LPWAN</a:t>
            </a:r>
            <a:r>
              <a:rPr lang="nb-NO" dirty="0"/>
              <a:t> sporing. LPWAN er en versjon av </a:t>
            </a:r>
            <a:r>
              <a:rPr lang="nb-NO" b="1"/>
              <a:t>5G</a:t>
            </a:r>
            <a:r>
              <a:rPr lang="nb-NO" dirty="0"/>
              <a:t> som er </a:t>
            </a:r>
            <a:r>
              <a:rPr lang="nb-NO" b="1"/>
              <a:t>spesialisert for IoT</a:t>
            </a:r>
            <a:r>
              <a:rPr lang="nb-NO" dirty="0"/>
              <a:t> og denne </a:t>
            </a:r>
            <a:r>
              <a:rPr lang="nb-NO"/>
              <a:t>fall </a:t>
            </a:r>
            <a:r>
              <a:rPr lang="nb-NO" dirty="0"/>
              <a:t>derfor </a:t>
            </a:r>
            <a:r>
              <a:rPr lang="nb-NO"/>
              <a:t>under </a:t>
            </a:r>
            <a:r>
              <a:rPr lang="nb-NO" err="1"/>
              <a:t>paraplybetegnelsen</a:t>
            </a:r>
            <a:r>
              <a:rPr lang="nb-NO"/>
              <a:t> </a:t>
            </a:r>
            <a:r>
              <a:rPr lang="nb-NO" b="1"/>
              <a:t>cellular </a:t>
            </a:r>
            <a:r>
              <a:rPr lang="nb-NO" b="0"/>
              <a:t>gjennom presentasjonen.</a:t>
            </a:r>
          </a:p>
          <a:p>
            <a:pPr marL="171450" indent="-171450">
              <a:buFontTx/>
              <a:buChar char="-"/>
            </a:pPr>
            <a:endParaRPr lang="nb-NO"/>
          </a:p>
        </p:txBody>
      </p:sp>
      <p:sp>
        <p:nvSpPr>
          <p:cNvPr id="4" name="Plassholder for lysbildenummer 3"/>
          <p:cNvSpPr>
            <a:spLocks noGrp="1"/>
          </p:cNvSpPr>
          <p:nvPr>
            <p:ph type="sldNum" sz="quarter" idx="5"/>
          </p:nvPr>
        </p:nvSpPr>
        <p:spPr/>
        <p:txBody>
          <a:bodyPr/>
          <a:lstStyle/>
          <a:p>
            <a:fld id="{86F81ED3-FFB8-409E-B3AE-06DFF46B30DC}" type="slidenum">
              <a:rPr lang="en-US" smtClean="0"/>
              <a:t>6</a:t>
            </a:fld>
            <a:endParaRPr lang="en-US"/>
          </a:p>
        </p:txBody>
      </p:sp>
    </p:spTree>
    <p:extLst>
      <p:ext uri="{BB962C8B-B14F-4D97-AF65-F5344CB8AC3E}">
        <p14:creationId xmlns:p14="http://schemas.microsoft.com/office/powerpoint/2010/main" val="353995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Martin</a:t>
            </a:r>
          </a:p>
          <a:p>
            <a:endParaRPr lang="nb-NO" dirty="0"/>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Etter diskusjon med oppdragsgiver satt vi følgende krav til løsningen: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Sporingsenheten måtte være robust og den måtte ha en lang rekkevidde.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Enheten må ha en levetid og batteritid som tilsvarer livsløpet til en stillasdel (10-15 år)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Sporingsløsningen måtte også være skalerbar på grunn av volumet av deler oppdragsgiver har.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nb-NO" sz="1800" dirty="0">
                <a:effectLst/>
                <a:latin typeface="Calibri" panose="020F0502020204030204" pitchFamily="34" charset="0"/>
                <a:ea typeface="Calibri" panose="020F0502020204030204" pitchFamily="34" charset="0"/>
                <a:cs typeface="Times New Roman" panose="02020603050405020304" pitchFamily="18" charset="0"/>
              </a:rPr>
              <a:t>I tillegg til sporingsløsningen ønsket oppdragsgiver seg en digital løsning som gjør følgende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Den digitale løsningen må vise hvilke stillas-deler som går fra lager til byggeprosjekt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Programvaren skal vise stillas-delene og byggeprosjektene i et kart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Det skal utvikles et API slik at løsningen enkelt kan videreutvikles eller kobles på andre systemer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nb-NO" sz="1800" dirty="0">
                <a:effectLst/>
                <a:latin typeface="Calibri" panose="020F0502020204030204" pitchFamily="34" charset="0"/>
                <a:ea typeface="Calibri" panose="020F0502020204030204" pitchFamily="34" charset="0"/>
                <a:cs typeface="Times New Roman" panose="02020603050405020304" pitchFamily="18" charset="0"/>
              </a:rPr>
              <a:t>Den digitale løsningen må også la en ansatt behandle stillas-deler og byggeprosjekter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7</a:t>
            </a:fld>
            <a:endParaRPr lang="en-US"/>
          </a:p>
        </p:txBody>
      </p:sp>
    </p:spTree>
    <p:extLst>
      <p:ext uri="{BB962C8B-B14F-4D97-AF65-F5344CB8AC3E}">
        <p14:creationId xmlns:p14="http://schemas.microsoft.com/office/powerpoint/2010/main" val="354270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Tormod</a:t>
            </a:r>
          </a:p>
          <a:p>
            <a:endParaRPr lang="en-US" dirty="0"/>
          </a:p>
          <a:p>
            <a:r>
              <a:rPr lang="nb-NO" noProof="0" dirty="0"/>
              <a:t>Når det gjelder kommunikasjon </a:t>
            </a:r>
            <a:r>
              <a:rPr lang="nb-NO" noProof="0"/>
              <a:t>mellom de ulike delene av systemet </a:t>
            </a:r>
            <a:r>
              <a:rPr lang="nb-NO" noProof="0" dirty="0"/>
              <a:t>fungerer det som følger:</a:t>
            </a:r>
          </a:p>
          <a:p>
            <a:endParaRPr lang="en-US" dirty="0"/>
          </a:p>
          <a:p>
            <a:r>
              <a:rPr lang="nb-NO" noProof="0" dirty="0"/>
              <a:t>Ulike prosjekter og deler av prosjekter, har </a:t>
            </a:r>
            <a:r>
              <a:rPr lang="nb-NO" b="1" noProof="0" dirty="0"/>
              <a:t>stillasdeler</a:t>
            </a:r>
            <a:r>
              <a:rPr lang="nb-NO" noProof="0" dirty="0"/>
              <a:t> som </a:t>
            </a:r>
            <a:r>
              <a:rPr lang="nb-NO" noProof="0"/>
              <a:t>hver av de </a:t>
            </a:r>
            <a:r>
              <a:rPr lang="nb-NO" noProof="0" dirty="0"/>
              <a:t>har en </a:t>
            </a:r>
            <a:r>
              <a:rPr lang="nb-NO" b="1" noProof="0"/>
              <a:t>BLE tag</a:t>
            </a:r>
            <a:r>
              <a:rPr lang="nb-NO" noProof="0" dirty="0"/>
              <a:t>. </a:t>
            </a:r>
          </a:p>
          <a:p>
            <a:endParaRPr lang="nb-NO" noProof="0" dirty="0"/>
          </a:p>
          <a:p>
            <a:r>
              <a:rPr lang="nb-NO" noProof="0" dirty="0"/>
              <a:t>BLE taggene sender ut </a:t>
            </a:r>
            <a:r>
              <a:rPr lang="nb-NO" b="1" noProof="0"/>
              <a:t>signal på en definert frekvens</a:t>
            </a:r>
            <a:r>
              <a:rPr lang="nb-NO" noProof="0" dirty="0"/>
              <a:t> som fanges opp av en </a:t>
            </a:r>
            <a:r>
              <a:rPr lang="nb-NO" b="1" noProof="0"/>
              <a:t>Cellular </a:t>
            </a:r>
            <a:r>
              <a:rPr lang="nb-NO" b="1" noProof="0" dirty="0" err="1"/>
              <a:t>gateway</a:t>
            </a:r>
            <a:r>
              <a:rPr lang="nb-NO" noProof="0" dirty="0"/>
              <a:t>. </a:t>
            </a:r>
          </a:p>
          <a:p>
            <a:endParaRPr lang="nb-NO" noProof="0" dirty="0"/>
          </a:p>
          <a:p>
            <a:r>
              <a:rPr lang="nb-NO" noProof="0" dirty="0" err="1"/>
              <a:t>Gatewayen</a:t>
            </a:r>
            <a:r>
              <a:rPr lang="nb-NO" noProof="0" dirty="0"/>
              <a:t> samler opp en </a:t>
            </a:r>
            <a:r>
              <a:rPr lang="nb-NO" b="1" noProof="0"/>
              <a:t>samling med taggene den registrerte</a:t>
            </a:r>
            <a:r>
              <a:rPr lang="nb-NO" noProof="0" dirty="0"/>
              <a:t> og sender disse til et </a:t>
            </a:r>
            <a:r>
              <a:rPr lang="nb-NO" b="1" noProof="0"/>
              <a:t>API via et POST </a:t>
            </a:r>
            <a:r>
              <a:rPr lang="nb-NO" b="1" noProof="0" err="1"/>
              <a:t>request</a:t>
            </a:r>
            <a:r>
              <a:rPr lang="nb-NO" b="1" noProof="0"/>
              <a:t> ved hjelp av LPWAN</a:t>
            </a:r>
            <a:r>
              <a:rPr lang="nb-NO" noProof="0" dirty="0"/>
              <a:t>.</a:t>
            </a:r>
          </a:p>
          <a:p>
            <a:endParaRPr lang="nb-NO" noProof="0" dirty="0"/>
          </a:p>
          <a:p>
            <a:r>
              <a:rPr lang="nb-NO" noProof="0" dirty="0" err="1"/>
              <a:t>APIet</a:t>
            </a:r>
            <a:r>
              <a:rPr lang="nb-NO" noProof="0" dirty="0"/>
              <a:t> </a:t>
            </a:r>
            <a:r>
              <a:rPr lang="nb-NO" b="1" noProof="0"/>
              <a:t>behandler</a:t>
            </a:r>
            <a:r>
              <a:rPr lang="nb-NO" noProof="0" dirty="0"/>
              <a:t> og </a:t>
            </a:r>
            <a:r>
              <a:rPr lang="nb-NO" b="1" noProof="0"/>
              <a:t>prosesserer data</a:t>
            </a:r>
            <a:r>
              <a:rPr lang="nb-NO" noProof="0" dirty="0"/>
              <a:t> og </a:t>
            </a:r>
            <a:r>
              <a:rPr lang="nb-NO" b="1" noProof="0"/>
              <a:t>distribuerer</a:t>
            </a:r>
            <a:r>
              <a:rPr lang="nb-NO" noProof="0" dirty="0"/>
              <a:t> denne ut til </a:t>
            </a:r>
            <a:r>
              <a:rPr lang="nb-NO" b="1" noProof="0"/>
              <a:t>front end l</a:t>
            </a:r>
            <a:r>
              <a:rPr lang="nb-NO" noProof="0" dirty="0"/>
              <a:t>øsningene.</a:t>
            </a:r>
          </a:p>
          <a:p>
            <a:endParaRPr lang="nb-NO" noProof="0" dirty="0"/>
          </a:p>
          <a:p>
            <a:endParaRPr lang="nb-NO" noProof="0"/>
          </a:p>
          <a:p>
            <a:endParaRPr lang="nb-NO" noProof="0"/>
          </a:p>
          <a:p>
            <a:endParaRPr lang="nb-NO" noProof="0"/>
          </a:p>
          <a:p>
            <a:r>
              <a:rPr lang="nb-NO" noProof="0" dirty="0" err="1"/>
              <a:t>Gatewayen</a:t>
            </a:r>
            <a:r>
              <a:rPr lang="nb-NO" noProof="0" dirty="0"/>
              <a:t> kan fange opp mange tags samtidig – er ikke bundet opp med en </a:t>
            </a:r>
            <a:r>
              <a:rPr lang="nb-NO" b="1" noProof="0" err="1"/>
              <a:t>parent-child</a:t>
            </a:r>
            <a:r>
              <a:rPr lang="nb-NO" noProof="0" dirty="0"/>
              <a:t> som dermed </a:t>
            </a:r>
            <a:r>
              <a:rPr lang="nb-NO" b="1" noProof="0"/>
              <a:t>tillater forflytning </a:t>
            </a:r>
            <a:r>
              <a:rPr lang="nb-NO" noProof="0" dirty="0"/>
              <a:t>– og filtrerer.</a:t>
            </a:r>
          </a:p>
          <a:p>
            <a:endParaRPr lang="nb-NO" noProof="0" dirty="0"/>
          </a:p>
        </p:txBody>
      </p:sp>
      <p:sp>
        <p:nvSpPr>
          <p:cNvPr id="4" name="Plassholder for lysbildenummer 3"/>
          <p:cNvSpPr>
            <a:spLocks noGrp="1"/>
          </p:cNvSpPr>
          <p:nvPr>
            <p:ph type="sldNum" sz="quarter" idx="5"/>
          </p:nvPr>
        </p:nvSpPr>
        <p:spPr/>
        <p:txBody>
          <a:bodyPr/>
          <a:lstStyle/>
          <a:p>
            <a:fld id="{86F81ED3-FFB8-409E-B3AE-06DFF46B30DC}" type="slidenum">
              <a:rPr lang="en-US" smtClean="0"/>
              <a:t>8</a:t>
            </a:fld>
            <a:endParaRPr lang="en-US"/>
          </a:p>
        </p:txBody>
      </p:sp>
    </p:spTree>
    <p:extLst>
      <p:ext uri="{BB962C8B-B14F-4D97-AF65-F5344CB8AC3E}">
        <p14:creationId xmlns:p14="http://schemas.microsoft.com/office/powerpoint/2010/main" val="244227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Alle mekker Vise sporing: </a:t>
            </a:r>
          </a:p>
          <a:p>
            <a:pPr lvl="1"/>
            <a:r>
              <a:rPr lang="nb-NO"/>
              <a:t>Ingen oppkobling</a:t>
            </a:r>
          </a:p>
          <a:p>
            <a:pPr lvl="1"/>
            <a:r>
              <a:rPr lang="nb-NO"/>
              <a:t>BLE </a:t>
            </a:r>
          </a:p>
          <a:p>
            <a:pPr lvl="1"/>
            <a:r>
              <a:rPr lang="nb-NO" err="1"/>
              <a:t>Tags</a:t>
            </a:r>
            <a:r>
              <a:rPr lang="nb-NO"/>
              <a:t> og gateway</a:t>
            </a:r>
            <a:br>
              <a:rPr lang="nb-NO"/>
            </a:br>
            <a:endParaRPr lang="nb-NO"/>
          </a:p>
          <a:p>
            <a:r>
              <a:rPr lang="nb-NO"/>
              <a:t>Vise Web applikasjonen</a:t>
            </a:r>
          </a:p>
          <a:p>
            <a:pPr lvl="1"/>
            <a:r>
              <a:rPr lang="nb-NO"/>
              <a:t>Lage prosjekt</a:t>
            </a:r>
          </a:p>
          <a:p>
            <a:pPr lvl="1"/>
            <a:r>
              <a:rPr lang="nb-NO"/>
              <a:t>Vise info på prosjektet</a:t>
            </a:r>
          </a:p>
          <a:p>
            <a:pPr lvl="1"/>
            <a:r>
              <a:rPr lang="nb-NO"/>
              <a:t>Vise kartsiden</a:t>
            </a:r>
          </a:p>
          <a:p>
            <a:pPr lvl="1"/>
            <a:r>
              <a:rPr lang="nb-NO"/>
              <a:t>Vise liste over alle </a:t>
            </a:r>
            <a:r>
              <a:rPr lang="nb-NO" err="1"/>
              <a:t>stillasdeler</a:t>
            </a:r>
            <a:r>
              <a:rPr lang="nb-NO"/>
              <a:t> på lager</a:t>
            </a:r>
          </a:p>
          <a:p>
            <a:pPr lvl="1"/>
            <a:r>
              <a:rPr lang="nb-NO"/>
              <a:t>Vise mengde deler med folie, ta ut av folie og vise oppdatert</a:t>
            </a:r>
          </a:p>
          <a:p>
            <a:pPr lvl="1"/>
            <a:endParaRPr lang="nb-NO"/>
          </a:p>
          <a:p>
            <a:r>
              <a:rPr lang="nb-NO"/>
              <a:t>Mobil applikasjon</a:t>
            </a:r>
          </a:p>
          <a:p>
            <a:pPr lvl="1"/>
            <a:r>
              <a:rPr lang="nb-NO"/>
              <a:t>Liste alle prosjekt</a:t>
            </a:r>
          </a:p>
          <a:p>
            <a:pPr lvl="1"/>
            <a:r>
              <a:rPr lang="nb-NO"/>
              <a:t>Filtrere prosjekt</a:t>
            </a:r>
          </a:p>
          <a:p>
            <a:pPr lvl="1"/>
            <a:r>
              <a:rPr lang="nb-NO"/>
              <a:t>Vise </a:t>
            </a:r>
            <a:r>
              <a:rPr lang="nb-NO" err="1"/>
              <a:t>prosjektinfo</a:t>
            </a:r>
            <a:r>
              <a:rPr lang="nb-NO"/>
              <a:t> og </a:t>
            </a:r>
            <a:r>
              <a:rPr lang="nb-NO" err="1"/>
              <a:t>stillasinfo</a:t>
            </a:r>
            <a:endParaRPr lang="nb-NO"/>
          </a:p>
          <a:p>
            <a:pPr lvl="1"/>
            <a:r>
              <a:rPr lang="nb-NO"/>
              <a:t>(Historie) Overføre </a:t>
            </a:r>
            <a:r>
              <a:rPr lang="nb-NO" err="1"/>
              <a:t>stillasdeler</a:t>
            </a:r>
            <a:endParaRPr lang="nb-NO"/>
          </a:p>
          <a:p>
            <a:endParaRPr lang="nb-NO"/>
          </a:p>
          <a:p>
            <a:endParaRPr lang="nb-NO"/>
          </a:p>
          <a:p>
            <a:r>
              <a:rPr lang="nb-NO"/>
              <a:t>For lett tilgang og lavterskel forbruk ute i felt har vi laget en mobil applikasjon.</a:t>
            </a:r>
          </a:p>
          <a:p>
            <a:endParaRPr lang="nb-NO"/>
          </a:p>
          <a:p>
            <a:r>
              <a:rPr lang="nb-NO"/>
              <a:t>Når man tar i bruk mobilapplikasjonen får man vist en liste med alle prosjektene som befinner seg i systemet med dens relevante </a:t>
            </a:r>
            <a:r>
              <a:rPr lang="nb-NO" err="1"/>
              <a:t>preview</a:t>
            </a:r>
            <a:r>
              <a:rPr lang="nb-NO"/>
              <a:t> data – som Navn, prosjektperiode og ID. </a:t>
            </a:r>
          </a:p>
          <a:p>
            <a:endParaRPr lang="nb-NO"/>
          </a:p>
          <a:p>
            <a:r>
              <a:rPr lang="nb-NO"/>
              <a:t>Denne listen kan søkes i eller filtreres basert på metadata som Område, Periode, Størrelse og Status. </a:t>
            </a:r>
          </a:p>
          <a:p>
            <a:endParaRPr lang="nb-NO"/>
          </a:p>
          <a:p>
            <a:r>
              <a:rPr lang="nb-NO"/>
              <a:t>I dette tilfellet filtrerer vi på område for å fjerne prosjekter i Oslo fylke.</a:t>
            </a:r>
          </a:p>
          <a:p>
            <a:endParaRPr lang="nb-NO"/>
          </a:p>
          <a:p>
            <a:r>
              <a:rPr lang="nb-NO"/>
              <a:t>En montør kan ønske å se informasjon om et prosjekt de befinner seg på eller et annet prosjekt i nærheten. Dette gjøres enkelt i appen ved å aksessere prosjektet man er interessert i. </a:t>
            </a:r>
          </a:p>
          <a:p>
            <a:endParaRPr lang="nb-NO"/>
          </a:p>
          <a:p>
            <a:r>
              <a:rPr lang="nb-NO"/>
              <a:t>En bruker kan ønske å se historikken for mengden av en spesifikk </a:t>
            </a:r>
            <a:r>
              <a:rPr lang="nb-NO" err="1"/>
              <a:t>stillastype</a:t>
            </a:r>
            <a:r>
              <a:rPr lang="nb-NO"/>
              <a:t> på prosjektet på et gitt tidspunkt, dette kan gjøres her…</a:t>
            </a:r>
          </a:p>
          <a:p>
            <a:endParaRPr lang="nb-NO"/>
          </a:p>
          <a:p>
            <a:r>
              <a:rPr lang="nb-NO"/>
              <a:t>En annen montør kan ha et ønske om å overføre </a:t>
            </a:r>
            <a:r>
              <a:rPr lang="nb-NO" err="1"/>
              <a:t>stillasdeler</a:t>
            </a:r>
            <a:r>
              <a:rPr lang="nb-NO"/>
              <a:t> fra et prosjekt i nærområdet som er i </a:t>
            </a:r>
            <a:r>
              <a:rPr lang="nb-NO" err="1"/>
              <a:t>nedriggingsfasen</a:t>
            </a:r>
            <a:r>
              <a:rPr lang="nb-NO"/>
              <a:t>, fremfor å reise tilbake til lageret på Hamar for å hente den eller de få dele de behøver.</a:t>
            </a:r>
            <a:endParaRPr lang="en-US"/>
          </a:p>
        </p:txBody>
      </p:sp>
      <p:sp>
        <p:nvSpPr>
          <p:cNvPr id="4" name="Plassholder for lysbildenummer 3"/>
          <p:cNvSpPr>
            <a:spLocks noGrp="1"/>
          </p:cNvSpPr>
          <p:nvPr>
            <p:ph type="sldNum" sz="quarter" idx="5"/>
          </p:nvPr>
        </p:nvSpPr>
        <p:spPr/>
        <p:txBody>
          <a:bodyPr/>
          <a:lstStyle/>
          <a:p>
            <a:fld id="{86F81ED3-FFB8-409E-B3AE-06DFF46B30DC}" type="slidenum">
              <a:rPr lang="en-US" smtClean="0"/>
              <a:t>9</a:t>
            </a:fld>
            <a:endParaRPr lang="en-US"/>
          </a:p>
        </p:txBody>
      </p:sp>
    </p:spTree>
    <p:extLst>
      <p:ext uri="{BB962C8B-B14F-4D97-AF65-F5344CB8AC3E}">
        <p14:creationId xmlns:p14="http://schemas.microsoft.com/office/powerpoint/2010/main" val="250079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F78D2B5-F3BA-B23C-CC7A-355FDA2BFA94}"/>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C40D5FAE-BA8A-74B9-599F-185037F4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3EA0B75D-C5CC-F6ED-2008-43C26F3D50A6}"/>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09309F12-C3CA-072D-E429-3D4165C8ACE1}"/>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D8A7B293-0D99-922F-D373-D282EFCF5242}"/>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126063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3F85421-4CC4-D87C-7E1B-D30F62617102}"/>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B8E3A520-05B4-81A5-B90C-9A1596C33EC2}"/>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E1A5F6D9-AF58-BDEE-5A4C-7262EF8F5F50}"/>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44247B85-1353-3644-B96C-D4D9244A2D29}"/>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77B61686-26CF-5F53-2617-79335A817B55}"/>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4639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A6972491-97EF-5516-8C89-48E2B8937675}"/>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040B2309-1C8C-601B-206B-6FAA501494C0}"/>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84867D44-272A-7FF1-DF22-F47F104CABE5}"/>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7FA10928-1346-986B-C65E-B2AB2FC4F192}"/>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F4A04A5E-872E-098F-6F82-664A0F207D52}"/>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191979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83B6D5-8D51-9462-581C-3ECE1F7CFEE5}"/>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655F2A17-7172-77DC-0553-53BAD72875AF}"/>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0792198A-1C94-CB09-E2A3-B64FD8720DF9}"/>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D7FD7103-2A5B-B81D-CDB4-045B5DCDB070}"/>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99E2207E-4737-202E-A787-C9BA09B555F4}"/>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41999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7211D2-B751-F7BD-1FD5-D9B62A4134FB}"/>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6DE5FC64-54F7-726F-9A33-4244B9AAD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8801C911-CBD1-E156-10C8-E9CE7A2D97E5}"/>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A9E7D3E0-30A3-34C0-A0A2-1BECF5D26598}"/>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A29A7CE5-D67F-BA63-145F-A2D3EEC6120F}"/>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416175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9E86039-4500-8CF6-74E5-CF934961C20C}"/>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EC1AE4BE-EEE3-0B68-1F11-E537095C458F}"/>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a:extLst>
              <a:ext uri="{FF2B5EF4-FFF2-40B4-BE49-F238E27FC236}">
                <a16:creationId xmlns:a16="http://schemas.microsoft.com/office/drawing/2014/main" id="{5822BC1F-2238-9505-FF8D-C2F4374FE292}"/>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a:extLst>
              <a:ext uri="{FF2B5EF4-FFF2-40B4-BE49-F238E27FC236}">
                <a16:creationId xmlns:a16="http://schemas.microsoft.com/office/drawing/2014/main" id="{7EC2FEBE-A0CC-B1EB-8C72-7FCFBE762421}"/>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6" name="Plassholder for bunntekst 5">
            <a:extLst>
              <a:ext uri="{FF2B5EF4-FFF2-40B4-BE49-F238E27FC236}">
                <a16:creationId xmlns:a16="http://schemas.microsoft.com/office/drawing/2014/main" id="{1C23ECCC-1091-A82B-0F02-E15DCF4EB1C2}"/>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95CD2A6F-C0E9-7880-718A-2FD7371BD43C}"/>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336362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B77952A-1AB3-A6C5-D730-CE96BC72EBB4}"/>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8EC36667-426C-6D69-37C9-69E60FED3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1EF30783-EB0A-7040-E880-9121F137018B}"/>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a:extLst>
              <a:ext uri="{FF2B5EF4-FFF2-40B4-BE49-F238E27FC236}">
                <a16:creationId xmlns:a16="http://schemas.microsoft.com/office/drawing/2014/main" id="{8886B804-D6DE-FF36-D85E-75E50EE08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42F09718-0D3D-53C2-88E3-BDEF292A300E}"/>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a:extLst>
              <a:ext uri="{FF2B5EF4-FFF2-40B4-BE49-F238E27FC236}">
                <a16:creationId xmlns:a16="http://schemas.microsoft.com/office/drawing/2014/main" id="{541F2A16-F9DA-684E-68BC-962D1D3822F7}"/>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8" name="Plassholder for bunntekst 7">
            <a:extLst>
              <a:ext uri="{FF2B5EF4-FFF2-40B4-BE49-F238E27FC236}">
                <a16:creationId xmlns:a16="http://schemas.microsoft.com/office/drawing/2014/main" id="{CB35906C-E02F-C1EB-DFF8-7EE4CA871A1F}"/>
              </a:ext>
            </a:extLst>
          </p:cNvPr>
          <p:cNvSpPr>
            <a:spLocks noGrp="1"/>
          </p:cNvSpPr>
          <p:nvPr>
            <p:ph type="ftr" sz="quarter" idx="11"/>
          </p:nvPr>
        </p:nvSpPr>
        <p:spPr/>
        <p:txBody>
          <a:bodyPr/>
          <a:lstStyle/>
          <a:p>
            <a:endParaRPr lang="en-US"/>
          </a:p>
        </p:txBody>
      </p:sp>
      <p:sp>
        <p:nvSpPr>
          <p:cNvPr id="9" name="Plassholder for lysbildenummer 8">
            <a:extLst>
              <a:ext uri="{FF2B5EF4-FFF2-40B4-BE49-F238E27FC236}">
                <a16:creationId xmlns:a16="http://schemas.microsoft.com/office/drawing/2014/main" id="{6CCE1696-9D23-7DCF-8E0C-730C24E1FC9D}"/>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347087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E051788-976C-50DB-2832-A45ED6E2CD21}"/>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6CF8EE09-23A5-7D5A-4F15-34F360284DEA}"/>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4" name="Plassholder for bunntekst 3">
            <a:extLst>
              <a:ext uri="{FF2B5EF4-FFF2-40B4-BE49-F238E27FC236}">
                <a16:creationId xmlns:a16="http://schemas.microsoft.com/office/drawing/2014/main" id="{CB20CF32-ED5F-E25B-9748-05656DA77F30}"/>
              </a:ext>
            </a:extLst>
          </p:cNvPr>
          <p:cNvSpPr>
            <a:spLocks noGrp="1"/>
          </p:cNvSpPr>
          <p:nvPr>
            <p:ph type="ftr" sz="quarter" idx="11"/>
          </p:nvPr>
        </p:nvSpPr>
        <p:spPr/>
        <p:txBody>
          <a:bodyPr/>
          <a:lstStyle/>
          <a:p>
            <a:endParaRPr lang="en-US"/>
          </a:p>
        </p:txBody>
      </p:sp>
      <p:sp>
        <p:nvSpPr>
          <p:cNvPr id="5" name="Plassholder for lysbildenummer 4">
            <a:extLst>
              <a:ext uri="{FF2B5EF4-FFF2-40B4-BE49-F238E27FC236}">
                <a16:creationId xmlns:a16="http://schemas.microsoft.com/office/drawing/2014/main" id="{496053C7-8A83-0344-6A1B-79EF3A168845}"/>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7469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00EB6884-8CDC-FD30-42DF-ED9B3A6366C2}"/>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3" name="Plassholder for bunntekst 2">
            <a:extLst>
              <a:ext uri="{FF2B5EF4-FFF2-40B4-BE49-F238E27FC236}">
                <a16:creationId xmlns:a16="http://schemas.microsoft.com/office/drawing/2014/main" id="{4C381B3D-6448-4779-7FD3-600E6D0CD152}"/>
              </a:ext>
            </a:extLst>
          </p:cNvPr>
          <p:cNvSpPr>
            <a:spLocks noGrp="1"/>
          </p:cNvSpPr>
          <p:nvPr>
            <p:ph type="ftr" sz="quarter" idx="11"/>
          </p:nvPr>
        </p:nvSpPr>
        <p:spPr/>
        <p:txBody>
          <a:bodyPr/>
          <a:lstStyle/>
          <a:p>
            <a:endParaRPr lang="en-US"/>
          </a:p>
        </p:txBody>
      </p:sp>
      <p:sp>
        <p:nvSpPr>
          <p:cNvPr id="4" name="Plassholder for lysbildenummer 3">
            <a:extLst>
              <a:ext uri="{FF2B5EF4-FFF2-40B4-BE49-F238E27FC236}">
                <a16:creationId xmlns:a16="http://schemas.microsoft.com/office/drawing/2014/main" id="{7A0E3B2D-0243-E032-7BCB-B3F31652E61D}"/>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285884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00E871-294B-4313-1180-634F0B1FB826}"/>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94B55CB5-481A-2473-B7A9-CDB6B8102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a:extLst>
              <a:ext uri="{FF2B5EF4-FFF2-40B4-BE49-F238E27FC236}">
                <a16:creationId xmlns:a16="http://schemas.microsoft.com/office/drawing/2014/main" id="{EC985E65-3C76-1E7C-786C-4A6E42EE5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E933BC6C-EB7C-73EB-F171-DC89F4665A6A}"/>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6" name="Plassholder for bunntekst 5">
            <a:extLst>
              <a:ext uri="{FF2B5EF4-FFF2-40B4-BE49-F238E27FC236}">
                <a16:creationId xmlns:a16="http://schemas.microsoft.com/office/drawing/2014/main" id="{65265333-26E3-25FB-78C4-05F13A7E3483}"/>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E260F702-E612-62AF-C766-D9FA9779D45B}"/>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279036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0809C8-E739-51A9-DB4E-86B90A6BB16C}"/>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0F24905D-DBEF-ED99-CE78-718CBB9C4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a:extLst>
              <a:ext uri="{FF2B5EF4-FFF2-40B4-BE49-F238E27FC236}">
                <a16:creationId xmlns:a16="http://schemas.microsoft.com/office/drawing/2014/main" id="{04994DBA-D3C9-4F67-6D34-67EF2956C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E3F9DFF-4599-FB72-2688-92712E81FBA7}"/>
              </a:ext>
            </a:extLst>
          </p:cNvPr>
          <p:cNvSpPr>
            <a:spLocks noGrp="1"/>
          </p:cNvSpPr>
          <p:nvPr>
            <p:ph type="dt" sz="half" idx="10"/>
          </p:nvPr>
        </p:nvSpPr>
        <p:spPr/>
        <p:txBody>
          <a:bodyPr/>
          <a:lstStyle/>
          <a:p>
            <a:fld id="{FE852097-6965-42AB-B7D4-5DE88EC65691}" type="datetimeFigureOut">
              <a:rPr lang="en-US" smtClean="0"/>
              <a:t>6/1/2022</a:t>
            </a:fld>
            <a:endParaRPr lang="en-US"/>
          </a:p>
        </p:txBody>
      </p:sp>
      <p:sp>
        <p:nvSpPr>
          <p:cNvPr id="6" name="Plassholder for bunntekst 5">
            <a:extLst>
              <a:ext uri="{FF2B5EF4-FFF2-40B4-BE49-F238E27FC236}">
                <a16:creationId xmlns:a16="http://schemas.microsoft.com/office/drawing/2014/main" id="{735FD262-3C43-1A12-5CB0-4C186CF67A23}"/>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FF36EA38-8485-1557-D2D2-15EA9F29B960}"/>
              </a:ext>
            </a:extLst>
          </p:cNvPr>
          <p:cNvSpPr>
            <a:spLocks noGrp="1"/>
          </p:cNvSpPr>
          <p:nvPr>
            <p:ph type="sldNum" sz="quarter" idx="12"/>
          </p:nvPr>
        </p:nvSpPr>
        <p:spPr/>
        <p:txBody>
          <a:bodyPr/>
          <a:lstStyle/>
          <a:p>
            <a:fld id="{E88DEE22-1EF2-4456-8B92-93368710EFCD}" type="slidenum">
              <a:rPr lang="en-US" smtClean="0"/>
              <a:t>‹#›</a:t>
            </a:fld>
            <a:endParaRPr lang="en-US"/>
          </a:p>
        </p:txBody>
      </p:sp>
    </p:spTree>
    <p:extLst>
      <p:ext uri="{BB962C8B-B14F-4D97-AF65-F5344CB8AC3E}">
        <p14:creationId xmlns:p14="http://schemas.microsoft.com/office/powerpoint/2010/main" val="366448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D2055F7D-13D2-3EBF-228B-ABE82FB7A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2A4C06BD-CBC2-8DC4-71BE-42709897C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9C5DD1F9-743E-0A71-01BD-BC7C6B46A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52097-6965-42AB-B7D4-5DE88EC65691}" type="datetimeFigureOut">
              <a:rPr lang="en-US" smtClean="0"/>
              <a:t>6/1/2022</a:t>
            </a:fld>
            <a:endParaRPr lang="en-US"/>
          </a:p>
        </p:txBody>
      </p:sp>
      <p:sp>
        <p:nvSpPr>
          <p:cNvPr id="5" name="Plassholder for bunntekst 4">
            <a:extLst>
              <a:ext uri="{FF2B5EF4-FFF2-40B4-BE49-F238E27FC236}">
                <a16:creationId xmlns:a16="http://schemas.microsoft.com/office/drawing/2014/main" id="{9B7EC03E-B550-9D86-80E4-DFC7F8339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a:extLst>
              <a:ext uri="{FF2B5EF4-FFF2-40B4-BE49-F238E27FC236}">
                <a16:creationId xmlns:a16="http://schemas.microsoft.com/office/drawing/2014/main" id="{57FA9251-08C0-7B18-DE5B-10006D06E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DEE22-1EF2-4456-8B92-93368710EFCD}" type="slidenum">
              <a:rPr lang="en-US" smtClean="0"/>
              <a:t>‹#›</a:t>
            </a:fld>
            <a:endParaRPr lang="en-US"/>
          </a:p>
        </p:txBody>
      </p:sp>
    </p:spTree>
    <p:extLst>
      <p:ext uri="{BB962C8B-B14F-4D97-AF65-F5344CB8AC3E}">
        <p14:creationId xmlns:p14="http://schemas.microsoft.com/office/powerpoint/2010/main" val="186009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E80B713D-AA8C-5508-8909-5C40D203D513}"/>
              </a:ext>
            </a:extLst>
          </p:cNvPr>
          <p:cNvSpPr>
            <a:spLocks noGrp="1"/>
          </p:cNvSpPr>
          <p:nvPr>
            <p:ph type="ctrTitle"/>
          </p:nvPr>
        </p:nvSpPr>
        <p:spPr>
          <a:xfrm>
            <a:off x="795338" y="1566473"/>
            <a:ext cx="10601325" cy="2166723"/>
          </a:xfrm>
        </p:spPr>
        <p:txBody>
          <a:bodyPr>
            <a:normAutofit/>
          </a:bodyPr>
          <a:lstStyle/>
          <a:p>
            <a:r>
              <a:rPr lang="nb-NO" sz="6600"/>
              <a:t>Sporing av stillas</a:t>
            </a:r>
            <a:endParaRPr lang="en-US" sz="6600"/>
          </a:p>
        </p:txBody>
      </p:sp>
      <p:sp>
        <p:nvSpPr>
          <p:cNvPr id="3" name="Undertittel 2">
            <a:extLst>
              <a:ext uri="{FF2B5EF4-FFF2-40B4-BE49-F238E27FC236}">
                <a16:creationId xmlns:a16="http://schemas.microsoft.com/office/drawing/2014/main" id="{152EBF9A-5301-140C-1113-5244AC43E00E}"/>
              </a:ext>
            </a:extLst>
          </p:cNvPr>
          <p:cNvSpPr>
            <a:spLocks noGrp="1"/>
          </p:cNvSpPr>
          <p:nvPr>
            <p:ph type="subTitle" idx="1"/>
          </p:nvPr>
        </p:nvSpPr>
        <p:spPr>
          <a:xfrm>
            <a:off x="795338" y="4092320"/>
            <a:ext cx="10601325" cy="1144884"/>
          </a:xfrm>
        </p:spPr>
        <p:txBody>
          <a:bodyPr>
            <a:normAutofit/>
          </a:bodyPr>
          <a:lstStyle/>
          <a:p>
            <a:r>
              <a:rPr lang="nb-NO"/>
              <a:t>Gruppe 1 </a:t>
            </a:r>
          </a:p>
          <a:p>
            <a:r>
              <a:rPr lang="nb-NO"/>
              <a:t>Aleksander Aaboen, Tormod Mork Müller og Martin Iversen</a:t>
            </a:r>
            <a:endParaRPr lang="en-US"/>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48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E3FA12F-6051-DD20-B394-28C90D289363}"/>
              </a:ext>
            </a:extLst>
          </p:cNvPr>
          <p:cNvSpPr>
            <a:spLocks noGrp="1"/>
          </p:cNvSpPr>
          <p:nvPr>
            <p:ph type="title"/>
          </p:nvPr>
        </p:nvSpPr>
        <p:spPr>
          <a:xfrm>
            <a:off x="1812897" y="518649"/>
            <a:ext cx="9882278" cy="1067634"/>
          </a:xfrm>
        </p:spPr>
        <p:txBody>
          <a:bodyPr anchor="ctr">
            <a:normAutofit/>
          </a:bodyPr>
          <a:lstStyle/>
          <a:p>
            <a:r>
              <a:rPr lang="nb-NO"/>
              <a:t>Diskusjon</a:t>
            </a:r>
            <a:endParaRPr lang="en-US"/>
          </a:p>
        </p:txBody>
      </p:sp>
      <p:grpSp>
        <p:nvGrpSpPr>
          <p:cNvPr id="26" name="Group 2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5" name="Plassholder for innhold 2">
            <a:extLst>
              <a:ext uri="{FF2B5EF4-FFF2-40B4-BE49-F238E27FC236}">
                <a16:creationId xmlns:a16="http://schemas.microsoft.com/office/drawing/2014/main" id="{BA9E0EE1-2851-90EE-AFB7-636A123FC14F}"/>
              </a:ext>
            </a:extLst>
          </p:cNvPr>
          <p:cNvGraphicFramePr>
            <a:graphicFrameLocks noGrp="1"/>
          </p:cNvGraphicFramePr>
          <p:nvPr>
            <p:ph idx="1"/>
            <p:extLst>
              <p:ext uri="{D42A27DB-BD31-4B8C-83A1-F6EECF244321}">
                <p14:modId xmlns:p14="http://schemas.microsoft.com/office/powerpoint/2010/main" val="3478457079"/>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510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tel 1">
            <a:extLst>
              <a:ext uri="{FF2B5EF4-FFF2-40B4-BE49-F238E27FC236}">
                <a16:creationId xmlns:a16="http://schemas.microsoft.com/office/drawing/2014/main" id="{D562EA1D-F36C-A5ED-E451-6B470AB982B0}"/>
              </a:ext>
            </a:extLst>
          </p:cNvPr>
          <p:cNvSpPr>
            <a:spLocks noGrp="1"/>
          </p:cNvSpPr>
          <p:nvPr>
            <p:ph type="title"/>
          </p:nvPr>
        </p:nvSpPr>
        <p:spPr>
          <a:xfrm>
            <a:off x="649270" y="506727"/>
            <a:ext cx="3885141" cy="1526741"/>
          </a:xfrm>
        </p:spPr>
        <p:txBody>
          <a:bodyPr>
            <a:normAutofit/>
          </a:bodyPr>
          <a:lstStyle/>
          <a:p>
            <a:pPr algn="r"/>
            <a:r>
              <a:rPr lang="nb-NO" sz="3000" dirty="0">
                <a:solidFill>
                  <a:schemeClr val="bg1"/>
                </a:solidFill>
              </a:rPr>
              <a:t>Database</a:t>
            </a:r>
            <a:endParaRPr lang="en-US" sz="3000" dirty="0">
              <a:solidFill>
                <a:schemeClr val="bg1"/>
              </a:solidFill>
            </a:endParaRPr>
          </a:p>
        </p:txBody>
      </p:sp>
      <p:cxnSp>
        <p:nvCxnSpPr>
          <p:cNvPr id="1029" name="Straight Connector 7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Plassholder for innhold 2">
            <a:extLst>
              <a:ext uri="{FF2B5EF4-FFF2-40B4-BE49-F238E27FC236}">
                <a16:creationId xmlns:a16="http://schemas.microsoft.com/office/drawing/2014/main" id="{F7C4B5E4-2EFF-5598-7D43-2FA2E0485CFC}"/>
              </a:ext>
            </a:extLst>
          </p:cNvPr>
          <p:cNvSpPr>
            <a:spLocks noGrp="1"/>
          </p:cNvSpPr>
          <p:nvPr>
            <p:ph idx="1"/>
          </p:nvPr>
        </p:nvSpPr>
        <p:spPr>
          <a:xfrm>
            <a:off x="4945336" y="506727"/>
            <a:ext cx="6609921" cy="1526741"/>
          </a:xfrm>
        </p:spPr>
        <p:txBody>
          <a:bodyPr vert="horz" lIns="91440" tIns="45720" rIns="91440" bIns="45720" rtlCol="0" anchor="ctr">
            <a:normAutofit/>
          </a:bodyPr>
          <a:lstStyle/>
          <a:p>
            <a:r>
              <a:rPr lang="nb-NO" sz="2200" dirty="0" err="1">
                <a:solidFill>
                  <a:schemeClr val="bg1"/>
                </a:solidFill>
              </a:rPr>
              <a:t>NoSQL</a:t>
            </a:r>
            <a:endParaRPr lang="nb-NO" sz="2200" dirty="0">
              <a:solidFill>
                <a:schemeClr val="bg1"/>
              </a:solidFill>
            </a:endParaRPr>
          </a:p>
          <a:p>
            <a:r>
              <a:rPr lang="nb-NO" sz="2200">
                <a:solidFill>
                  <a:schemeClr val="bg1"/>
                </a:solidFill>
              </a:rPr>
              <a:t>+ Skalering</a:t>
            </a:r>
            <a:r>
              <a:rPr lang="nb-NO" sz="2200" dirty="0">
                <a:solidFill>
                  <a:schemeClr val="bg1"/>
                </a:solidFill>
              </a:rPr>
              <a:t> </a:t>
            </a:r>
            <a:r>
              <a:rPr lang="nb-NO" sz="2200">
                <a:solidFill>
                  <a:schemeClr val="bg1"/>
                </a:solidFill>
              </a:rPr>
              <a:t>og oppsett </a:t>
            </a:r>
            <a:endParaRPr lang="nb-NO" sz="2200" dirty="0">
              <a:solidFill>
                <a:schemeClr val="bg1"/>
              </a:solidFill>
            </a:endParaRPr>
          </a:p>
          <a:p>
            <a:r>
              <a:rPr lang="nb-NO" sz="2200">
                <a:solidFill>
                  <a:schemeClr val="bg1"/>
                </a:solidFill>
              </a:rPr>
              <a:t>- </a:t>
            </a:r>
            <a:r>
              <a:rPr lang="nb-NO" sz="2200" dirty="0">
                <a:solidFill>
                  <a:schemeClr val="bg1"/>
                </a:solidFill>
              </a:rPr>
              <a:t>Data integritet</a:t>
            </a:r>
            <a:r>
              <a:rPr lang="nb-NO" sz="2200">
                <a:solidFill>
                  <a:schemeClr val="bg1"/>
                </a:solidFill>
              </a:rPr>
              <a:t> og duplisering</a:t>
            </a:r>
            <a:endParaRPr lang="nb-NO" sz="2200" dirty="0">
              <a:solidFill>
                <a:schemeClr val="bg1"/>
              </a:solidFill>
            </a:endParaRPr>
          </a:p>
        </p:txBody>
      </p:sp>
      <p:pic>
        <p:nvPicPr>
          <p:cNvPr id="5" name="Bilde 4">
            <a:extLst>
              <a:ext uri="{FF2B5EF4-FFF2-40B4-BE49-F238E27FC236}">
                <a16:creationId xmlns:a16="http://schemas.microsoft.com/office/drawing/2014/main" id="{0EC334C0-37B1-A813-060C-622C14B5F557}"/>
              </a:ext>
            </a:extLst>
          </p:cNvPr>
          <p:cNvPicPr>
            <a:picLocks noChangeAspect="1"/>
          </p:cNvPicPr>
          <p:nvPr/>
        </p:nvPicPr>
        <p:blipFill>
          <a:blip r:embed="rId3"/>
          <a:stretch>
            <a:fillRect/>
          </a:stretch>
        </p:blipFill>
        <p:spPr>
          <a:xfrm>
            <a:off x="359899" y="2409466"/>
            <a:ext cx="9000917" cy="4140422"/>
          </a:xfrm>
          <a:prstGeom prst="rect">
            <a:avLst/>
          </a:prstGeom>
        </p:spPr>
      </p:pic>
      <p:pic>
        <p:nvPicPr>
          <p:cNvPr id="1026" name="Picture 2" descr="Google Firebase">
            <a:extLst>
              <a:ext uri="{FF2B5EF4-FFF2-40B4-BE49-F238E27FC236}">
                <a16:creationId xmlns:a16="http://schemas.microsoft.com/office/drawing/2014/main" id="{E945E5B2-DEB4-35CE-6FB8-C9E3DE735F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438547" y="2409466"/>
            <a:ext cx="1393554" cy="139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19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35D224E-16F1-D3AA-3975-9A95FDB48E0E}"/>
              </a:ext>
            </a:extLst>
          </p:cNvPr>
          <p:cNvSpPr>
            <a:spLocks noGrp="1"/>
          </p:cNvSpPr>
          <p:nvPr>
            <p:ph type="title"/>
          </p:nvPr>
        </p:nvSpPr>
        <p:spPr>
          <a:xfrm>
            <a:off x="838200" y="585216"/>
            <a:ext cx="10515600" cy="1325563"/>
          </a:xfrm>
        </p:spPr>
        <p:txBody>
          <a:bodyPr>
            <a:normAutofit/>
          </a:bodyPr>
          <a:lstStyle/>
          <a:p>
            <a:r>
              <a:rPr lang="nb-NO" dirty="0">
                <a:solidFill>
                  <a:schemeClr val="bg1"/>
                </a:solidFill>
              </a:rPr>
              <a:t>Teamarbeid	</a:t>
            </a:r>
            <a:endParaRPr lang="en-US" dirty="0">
              <a:solidFill>
                <a:schemeClr val="bg1"/>
              </a:solidFill>
            </a:endParaRPr>
          </a:p>
        </p:txBody>
      </p:sp>
      <p:pic>
        <p:nvPicPr>
          <p:cNvPr id="2050" name="Picture 2" descr="The Difference Between Teamwork and Team Building">
            <a:extLst>
              <a:ext uri="{FF2B5EF4-FFF2-40B4-BE49-F238E27FC236}">
                <a16:creationId xmlns:a16="http://schemas.microsoft.com/office/drawing/2014/main" id="{D96F7538-B7A5-7450-0CC5-A31D3DF38B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31" b="4"/>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Plassholder for innhold 2">
            <a:extLst>
              <a:ext uri="{FF2B5EF4-FFF2-40B4-BE49-F238E27FC236}">
                <a16:creationId xmlns:a16="http://schemas.microsoft.com/office/drawing/2014/main" id="{F4C22093-7743-5491-3126-5CCA7A20C24D}"/>
              </a:ext>
            </a:extLst>
          </p:cNvPr>
          <p:cNvSpPr>
            <a:spLocks noGrp="1"/>
          </p:cNvSpPr>
          <p:nvPr>
            <p:ph idx="1"/>
          </p:nvPr>
        </p:nvSpPr>
        <p:spPr>
          <a:xfrm>
            <a:off x="7546848" y="2516777"/>
            <a:ext cx="3803904" cy="3660185"/>
          </a:xfrm>
        </p:spPr>
        <p:txBody>
          <a:bodyPr anchor="ctr">
            <a:normAutofit/>
          </a:bodyPr>
          <a:lstStyle/>
          <a:p>
            <a:r>
              <a:rPr lang="nb-NO" sz="1900"/>
              <a:t>Agil utviklingsmetode</a:t>
            </a:r>
          </a:p>
          <a:p>
            <a:pPr lvl="1"/>
            <a:r>
              <a:rPr lang="nb-NO" sz="1500"/>
              <a:t>Parallell utvikling</a:t>
            </a:r>
          </a:p>
          <a:p>
            <a:pPr lvl="1"/>
            <a:r>
              <a:rPr lang="nb-NO" sz="1500"/>
              <a:t>Struktur</a:t>
            </a:r>
          </a:p>
          <a:p>
            <a:r>
              <a:rPr lang="nb-NO" sz="1900"/>
              <a:t>Fordeling av arbeid</a:t>
            </a:r>
          </a:p>
          <a:p>
            <a:pPr lvl="1"/>
            <a:r>
              <a:rPr lang="nb-NO" sz="1500"/>
              <a:t>Ansvarsområder</a:t>
            </a:r>
          </a:p>
          <a:p>
            <a:r>
              <a:rPr lang="nb-NO" sz="1900"/>
              <a:t>Tidsbruk</a:t>
            </a:r>
          </a:p>
          <a:p>
            <a:r>
              <a:rPr lang="nb-NO" sz="1900"/>
              <a:t>Kommunikasjon</a:t>
            </a:r>
          </a:p>
          <a:p>
            <a:r>
              <a:rPr lang="nb-NO" sz="1900"/>
              <a:t>Åpen oppgave</a:t>
            </a:r>
          </a:p>
        </p:txBody>
      </p:sp>
    </p:spTree>
    <p:extLst>
      <p:ext uri="{BB962C8B-B14F-4D97-AF65-F5344CB8AC3E}">
        <p14:creationId xmlns:p14="http://schemas.microsoft.com/office/powerpoint/2010/main" val="302736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F10B512-5088-029A-1ACD-97888538991B}"/>
              </a:ext>
            </a:extLst>
          </p:cNvPr>
          <p:cNvSpPr>
            <a:spLocks noGrp="1"/>
          </p:cNvSpPr>
          <p:nvPr>
            <p:ph type="title"/>
          </p:nvPr>
        </p:nvSpPr>
        <p:spPr/>
        <p:txBody>
          <a:bodyPr/>
          <a:lstStyle/>
          <a:p>
            <a:r>
              <a:rPr lang="nb-NO"/>
              <a:t>Konklusjon</a:t>
            </a:r>
            <a:endParaRPr lang="en-US"/>
          </a:p>
        </p:txBody>
      </p:sp>
      <p:sp>
        <p:nvSpPr>
          <p:cNvPr id="3" name="Plassholder for innhold 2">
            <a:extLst>
              <a:ext uri="{FF2B5EF4-FFF2-40B4-BE49-F238E27FC236}">
                <a16:creationId xmlns:a16="http://schemas.microsoft.com/office/drawing/2014/main" id="{3198DE19-6738-6B23-F2A8-AB327FAC4ABE}"/>
              </a:ext>
            </a:extLst>
          </p:cNvPr>
          <p:cNvSpPr>
            <a:spLocks noGrp="1"/>
          </p:cNvSpPr>
          <p:nvPr>
            <p:ph idx="1"/>
          </p:nvPr>
        </p:nvSpPr>
        <p:spPr/>
        <p:txBody>
          <a:bodyPr>
            <a:normAutofit fontScale="92500" lnSpcReduction="10000"/>
          </a:bodyPr>
          <a:lstStyle/>
          <a:p>
            <a:r>
              <a:rPr lang="nb-NO"/>
              <a:t>Fornøyd med arbeidet</a:t>
            </a:r>
          </a:p>
          <a:p>
            <a:pPr lvl="1"/>
            <a:r>
              <a:rPr lang="nb-NO"/>
              <a:t>Levert god programvare</a:t>
            </a:r>
          </a:p>
          <a:p>
            <a:pPr lvl="1"/>
            <a:r>
              <a:rPr lang="nb-NO"/>
              <a:t>Brukt det vi har lært + nytt</a:t>
            </a:r>
          </a:p>
          <a:p>
            <a:r>
              <a:rPr lang="nb-NO"/>
              <a:t>Lært mye, </a:t>
            </a:r>
          </a:p>
          <a:p>
            <a:pPr lvl="1"/>
            <a:r>
              <a:rPr lang="nb-NO"/>
              <a:t>Kommunikasjon </a:t>
            </a:r>
          </a:p>
          <a:p>
            <a:pPr lvl="1"/>
            <a:r>
              <a:rPr lang="nb-NO"/>
              <a:t>Planlegging </a:t>
            </a:r>
          </a:p>
          <a:p>
            <a:pPr lvl="1"/>
            <a:r>
              <a:rPr lang="nb-NO"/>
              <a:t>Samarbeid med oppdragsgiver</a:t>
            </a:r>
          </a:p>
          <a:p>
            <a:pPr marL="457200" lvl="1" indent="0">
              <a:buNone/>
            </a:pPr>
            <a:endParaRPr lang="en-US"/>
          </a:p>
          <a:p>
            <a:r>
              <a:rPr lang="en-US" err="1"/>
              <a:t>Ikke</a:t>
            </a:r>
            <a:r>
              <a:rPr lang="en-US"/>
              <a:t> </a:t>
            </a:r>
            <a:r>
              <a:rPr lang="en-US" err="1"/>
              <a:t>lønnsomt</a:t>
            </a:r>
            <a:endParaRPr lang="en-US"/>
          </a:p>
          <a:p>
            <a:pPr lvl="1"/>
            <a:r>
              <a:rPr lang="en-US" err="1"/>
              <a:t>Batteri</a:t>
            </a:r>
            <a:endParaRPr lang="en-US"/>
          </a:p>
          <a:p>
            <a:pPr lvl="1"/>
            <a:r>
              <a:rPr lang="en-US"/>
              <a:t>Pris</a:t>
            </a:r>
          </a:p>
          <a:p>
            <a:pPr lvl="1"/>
            <a:r>
              <a:rPr lang="en-US" err="1"/>
              <a:t>Rekkevidde</a:t>
            </a:r>
            <a:endParaRPr lang="nb-NO"/>
          </a:p>
        </p:txBody>
      </p:sp>
    </p:spTree>
    <p:extLst>
      <p:ext uri="{BB962C8B-B14F-4D97-AF65-F5344CB8AC3E}">
        <p14:creationId xmlns:p14="http://schemas.microsoft.com/office/powerpoint/2010/main" val="347610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tel 1">
            <a:extLst>
              <a:ext uri="{FF2B5EF4-FFF2-40B4-BE49-F238E27FC236}">
                <a16:creationId xmlns:a16="http://schemas.microsoft.com/office/drawing/2014/main" id="{542A445B-7B48-FA22-C74C-D09E55B93B3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Spørsmål?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47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AA76603F-63D4-3D8A-B646-C12E17287AA9}"/>
              </a:ext>
            </a:extLst>
          </p:cNvPr>
          <p:cNvSpPr>
            <a:spLocks noGrp="1"/>
          </p:cNvSpPr>
          <p:nvPr>
            <p:ph type="title"/>
          </p:nvPr>
        </p:nvSpPr>
        <p:spPr>
          <a:xfrm>
            <a:off x="640080" y="329184"/>
            <a:ext cx="6894576" cy="1783080"/>
          </a:xfrm>
        </p:spPr>
        <p:txBody>
          <a:bodyPr anchor="b">
            <a:normAutofit/>
          </a:bodyPr>
          <a:lstStyle/>
          <a:p>
            <a:r>
              <a:rPr lang="nb-NO" sz="5400"/>
              <a:t>Introduksjon</a:t>
            </a:r>
            <a:endParaRPr lang="en-US" sz="5400"/>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6CBB34F9-EB99-DF49-844C-67F22BD226CD}"/>
              </a:ext>
            </a:extLst>
          </p:cNvPr>
          <p:cNvSpPr>
            <a:spLocks noGrp="1"/>
          </p:cNvSpPr>
          <p:nvPr>
            <p:ph idx="1"/>
          </p:nvPr>
        </p:nvSpPr>
        <p:spPr>
          <a:xfrm>
            <a:off x="640080" y="2706624"/>
            <a:ext cx="6894576" cy="3483864"/>
          </a:xfrm>
        </p:spPr>
        <p:txBody>
          <a:bodyPr vert="horz" lIns="91440" tIns="45720" rIns="91440" bIns="45720" rtlCol="0">
            <a:normAutofit/>
          </a:bodyPr>
          <a:lstStyle/>
          <a:p>
            <a:r>
              <a:rPr lang="nb-NO" sz="2200"/>
              <a:t>Sporing av stillas</a:t>
            </a:r>
          </a:p>
          <a:p>
            <a:r>
              <a:rPr lang="nb-NO" sz="2200"/>
              <a:t>Mylift &amp; Borud Stillas AS, Knut Rindal</a:t>
            </a:r>
          </a:p>
          <a:p>
            <a:pPr lvl="1"/>
            <a:r>
              <a:rPr lang="nb-NO" sz="2200"/>
              <a:t>Datterselskap av Mylift AS</a:t>
            </a:r>
          </a:p>
          <a:p>
            <a:pPr lvl="1"/>
            <a:r>
              <a:rPr lang="nb-NO" sz="2200"/>
              <a:t>Utleier av stillas</a:t>
            </a:r>
          </a:p>
          <a:p>
            <a:pPr lvl="1"/>
            <a:r>
              <a:rPr lang="nb-NO" sz="2200"/>
              <a:t>Hamar</a:t>
            </a:r>
          </a:p>
          <a:p>
            <a:r>
              <a:rPr lang="nb-NO" sz="2200">
                <a:ea typeface="+mn-lt"/>
                <a:cs typeface="+mn-lt"/>
              </a:rPr>
              <a:t>Frode Haug</a:t>
            </a:r>
            <a:endParaRPr lang="nb-NO" sz="2200">
              <a:cs typeface="Calibri" panose="020F0502020204030204"/>
            </a:endParaRPr>
          </a:p>
          <a:p>
            <a:endParaRPr lang="nb-NO" sz="2200">
              <a:cs typeface="Calibri" panose="020F0502020204030204"/>
            </a:endParaRPr>
          </a:p>
        </p:txBody>
      </p:sp>
      <p:pic>
        <p:nvPicPr>
          <p:cNvPr id="9" name="Bilde 8">
            <a:extLst>
              <a:ext uri="{FF2B5EF4-FFF2-40B4-BE49-F238E27FC236}">
                <a16:creationId xmlns:a16="http://schemas.microsoft.com/office/drawing/2014/main" id="{D1EF3EF6-9823-A2F3-2065-873D6DCA2E27}"/>
              </a:ext>
            </a:extLst>
          </p:cNvPr>
          <p:cNvPicPr>
            <a:picLocks noChangeAspect="1"/>
          </p:cNvPicPr>
          <p:nvPr/>
        </p:nvPicPr>
        <p:blipFill>
          <a:blip r:embed="rId3"/>
          <a:stretch>
            <a:fillRect/>
          </a:stretch>
        </p:blipFill>
        <p:spPr>
          <a:xfrm>
            <a:off x="8150767" y="329183"/>
            <a:ext cx="3440362" cy="3429969"/>
          </a:xfrm>
          <a:prstGeom prst="rect">
            <a:avLst/>
          </a:prstGeom>
        </p:spPr>
      </p:pic>
      <p:pic>
        <p:nvPicPr>
          <p:cNvPr id="5" name="Bilde 4">
            <a:extLst>
              <a:ext uri="{FF2B5EF4-FFF2-40B4-BE49-F238E27FC236}">
                <a16:creationId xmlns:a16="http://schemas.microsoft.com/office/drawing/2014/main" id="{B1559432-73CC-B35D-060D-95FBEB132A07}"/>
              </a:ext>
            </a:extLst>
          </p:cNvPr>
          <p:cNvPicPr>
            <a:picLocks noChangeAspect="1"/>
          </p:cNvPicPr>
          <p:nvPr/>
        </p:nvPicPr>
        <p:blipFill>
          <a:blip r:embed="rId4"/>
          <a:stretch>
            <a:fillRect/>
          </a:stretch>
        </p:blipFill>
        <p:spPr>
          <a:xfrm>
            <a:off x="7863840" y="4617521"/>
            <a:ext cx="3995928" cy="1099616"/>
          </a:xfrm>
          <a:prstGeom prst="rect">
            <a:avLst/>
          </a:prstGeom>
        </p:spPr>
      </p:pic>
    </p:spTree>
    <p:extLst>
      <p:ext uri="{BB962C8B-B14F-4D97-AF65-F5344CB8AC3E}">
        <p14:creationId xmlns:p14="http://schemas.microsoft.com/office/powerpoint/2010/main" val="161849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3AF6F8-8412-050F-4D27-EC27F9F55AD8}"/>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6000" kern="1200">
                <a:solidFill>
                  <a:schemeClr val="tx1"/>
                </a:solidFill>
                <a:latin typeface="+mj-lt"/>
                <a:ea typeface="+mj-ea"/>
                <a:cs typeface="+mj-cs"/>
              </a:rPr>
              <a:t>Oppgaven</a:t>
            </a:r>
          </a:p>
        </p:txBody>
      </p:sp>
      <p:sp>
        <p:nvSpPr>
          <p:cNvPr id="3" name="Plassholder for innhold 2">
            <a:extLst>
              <a:ext uri="{FF2B5EF4-FFF2-40B4-BE49-F238E27FC236}">
                <a16:creationId xmlns:a16="http://schemas.microsoft.com/office/drawing/2014/main" id="{B24552D7-CF50-803A-75AD-DB128DF32F22}"/>
              </a:ext>
            </a:extLst>
          </p:cNvPr>
          <p:cNvSpPr>
            <a:spLocks noGrp="1"/>
          </p:cNvSpPr>
          <p:nvPr>
            <p:ph idx="1"/>
          </p:nvPr>
        </p:nvSpPr>
        <p:spPr>
          <a:xfrm>
            <a:off x="609600" y="5702709"/>
            <a:ext cx="10923638" cy="521109"/>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t>
            </a:r>
            <a:r>
              <a:rPr lang="en-US" sz="2400" kern="1200" err="1">
                <a:solidFill>
                  <a:schemeClr val="tx1"/>
                </a:solidFill>
                <a:latin typeface="+mn-lt"/>
                <a:ea typeface="+mn-ea"/>
                <a:cs typeface="+mn-cs"/>
              </a:rPr>
              <a:t>Hvordan</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kan</a:t>
            </a:r>
            <a:r>
              <a:rPr lang="en-US" sz="2400" kern="1200">
                <a:solidFill>
                  <a:schemeClr val="tx1"/>
                </a:solidFill>
                <a:latin typeface="+mn-lt"/>
                <a:ea typeface="+mn-ea"/>
                <a:cs typeface="+mn-cs"/>
              </a:rPr>
              <a:t> vi spore </a:t>
            </a:r>
            <a:r>
              <a:rPr lang="en-US" sz="2400" kern="1200" err="1">
                <a:solidFill>
                  <a:schemeClr val="tx1"/>
                </a:solidFill>
                <a:latin typeface="+mn-lt"/>
                <a:ea typeface="+mn-ea"/>
                <a:cs typeface="+mn-cs"/>
              </a:rPr>
              <a:t>og</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telle</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utstyret</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vårt</a:t>
            </a:r>
            <a:r>
              <a:rPr lang="en-US" sz="2400" kern="1200">
                <a:solidFill>
                  <a:schemeClr val="tx1"/>
                </a:solidFill>
                <a:latin typeface="+mn-lt"/>
                <a:ea typeface="+mn-ea"/>
                <a:cs typeface="+mn-cs"/>
              </a:rPr>
              <a:t> med </a:t>
            </a:r>
            <a:r>
              <a:rPr lang="en-US" sz="2400" kern="1200" err="1">
                <a:solidFill>
                  <a:schemeClr val="tx1"/>
                </a:solidFill>
                <a:latin typeface="+mn-lt"/>
                <a:ea typeface="+mn-ea"/>
                <a:cs typeface="+mn-cs"/>
              </a:rPr>
              <a:t>beste</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tilgjengelige</a:t>
            </a:r>
            <a:r>
              <a:rPr lang="en-US" sz="2400" kern="1200">
                <a:solidFill>
                  <a:schemeClr val="tx1"/>
                </a:solidFill>
                <a:latin typeface="+mn-lt"/>
                <a:ea typeface="+mn-ea"/>
                <a:cs typeface="+mn-cs"/>
              </a:rPr>
              <a:t> </a:t>
            </a:r>
            <a:r>
              <a:rPr lang="en-US" sz="2400" kern="1200" err="1">
                <a:solidFill>
                  <a:schemeClr val="tx1"/>
                </a:solidFill>
                <a:latin typeface="+mn-lt"/>
                <a:ea typeface="+mn-ea"/>
                <a:cs typeface="+mn-cs"/>
              </a:rPr>
              <a:t>teknologi</a:t>
            </a:r>
            <a:r>
              <a:rPr lang="en-US" sz="2400" kern="1200">
                <a:solidFill>
                  <a:schemeClr val="tx1"/>
                </a:solidFill>
                <a:latin typeface="+mn-lt"/>
                <a:ea typeface="+mn-ea"/>
                <a:cs typeface="+mn-cs"/>
              </a:rPr>
              <a:t>?»</a:t>
            </a:r>
          </a:p>
        </p:txBody>
      </p:sp>
      <p:pic>
        <p:nvPicPr>
          <p:cNvPr id="3076" name="Picture 4" descr="What Is Asset Tracking? Why Do It? | Reftab Blog">
            <a:extLst>
              <a:ext uri="{FF2B5EF4-FFF2-40B4-BE49-F238E27FC236}">
                <a16:creationId xmlns:a16="http://schemas.microsoft.com/office/drawing/2014/main" id="{50E4405A-9E04-7743-5215-D1EC2F6EE0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14"/>
          <a:stretch/>
        </p:blipFill>
        <p:spPr bwMode="auto">
          <a:xfrm>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 Respect Of Scaffolding, The Difference Between Tying And Bracing">
            <a:extLst>
              <a:ext uri="{FF2B5EF4-FFF2-40B4-BE49-F238E27FC236}">
                <a16:creationId xmlns:a16="http://schemas.microsoft.com/office/drawing/2014/main" id="{E0DA35C6-AAA1-09DE-3194-D64CFA840B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331" b="2"/>
          <a:stretch/>
        </p:blipFill>
        <p:spPr bwMode="auto">
          <a:xfrm>
            <a:off x="6095999" y="-681"/>
            <a:ext cx="6096001" cy="4253215"/>
          </a:xfrm>
          <a:prstGeom prst="rect">
            <a:avLst/>
          </a:prstGeom>
          <a:noFill/>
          <a:extLst>
            <a:ext uri="{909E8E84-426E-40DD-AFC4-6F175D3DCCD1}">
              <a14:hiddenFill xmlns:a14="http://schemas.microsoft.com/office/drawing/2010/main">
                <a:solidFill>
                  <a:srgbClr val="FFFFFF"/>
                </a:solidFill>
              </a14:hiddenFill>
            </a:ext>
          </a:extLst>
        </p:spPr>
      </p:pic>
      <p:cxnSp>
        <p:nvCxnSpPr>
          <p:cNvPr id="3080" name="Straight Connector 74">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1" name="Straight Connector 76">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778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73">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6" name="Picture 2" descr="Different types of scaffolding components and types">
            <a:extLst>
              <a:ext uri="{FF2B5EF4-FFF2-40B4-BE49-F238E27FC236}">
                <a16:creationId xmlns:a16="http://schemas.microsoft.com/office/drawing/2014/main" id="{79B4F977-8E09-1AFB-FFCA-5A6E878119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61" r="1" b="1"/>
          <a:stretch/>
        </p:blipFill>
        <p:spPr bwMode="auto">
          <a:xfrm>
            <a:off x="20" y="10"/>
            <a:ext cx="994706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6" name="Freeform: Shape 75">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37" name="Freeform: Shape 77">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038" name="Freeform: Shape 7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tel 1">
            <a:extLst>
              <a:ext uri="{FF2B5EF4-FFF2-40B4-BE49-F238E27FC236}">
                <a16:creationId xmlns:a16="http://schemas.microsoft.com/office/drawing/2014/main" id="{6CFAB668-F827-4AE5-897F-7850F8E2F2A2}"/>
              </a:ext>
            </a:extLst>
          </p:cNvPr>
          <p:cNvSpPr>
            <a:spLocks noGrp="1"/>
          </p:cNvSpPr>
          <p:nvPr>
            <p:ph type="title"/>
          </p:nvPr>
        </p:nvSpPr>
        <p:spPr>
          <a:xfrm>
            <a:off x="8227229" y="394669"/>
            <a:ext cx="3633746" cy="1588422"/>
          </a:xfrm>
        </p:spPr>
        <p:txBody>
          <a:bodyPr anchor="b">
            <a:normAutofit/>
          </a:bodyPr>
          <a:lstStyle/>
          <a:p>
            <a:r>
              <a:rPr lang="nb-NO" sz="3600">
                <a:cs typeface="Calibri Light"/>
              </a:rPr>
              <a:t>Beskrivelse</a:t>
            </a:r>
          </a:p>
        </p:txBody>
      </p:sp>
      <p:sp>
        <p:nvSpPr>
          <p:cNvPr id="3" name="Plassholder for innhold 2">
            <a:extLst>
              <a:ext uri="{FF2B5EF4-FFF2-40B4-BE49-F238E27FC236}">
                <a16:creationId xmlns:a16="http://schemas.microsoft.com/office/drawing/2014/main" id="{FD8CF85C-A24A-7655-E6BD-7F869C4D2E84}"/>
              </a:ext>
            </a:extLst>
          </p:cNvPr>
          <p:cNvSpPr>
            <a:spLocks noGrp="1"/>
          </p:cNvSpPr>
          <p:nvPr>
            <p:ph idx="1"/>
          </p:nvPr>
        </p:nvSpPr>
        <p:spPr>
          <a:xfrm>
            <a:off x="8227228" y="2071800"/>
            <a:ext cx="3964467" cy="4391531"/>
          </a:xfrm>
        </p:spPr>
        <p:txBody>
          <a:bodyPr>
            <a:normAutofit/>
          </a:bodyPr>
          <a:lstStyle/>
          <a:p>
            <a:r>
              <a:rPr lang="nb-NO" sz="1800" b="1"/>
              <a:t>Kort om oppgaven: </a:t>
            </a:r>
          </a:p>
          <a:p>
            <a:pPr lvl="1"/>
            <a:r>
              <a:rPr lang="nb-NO" sz="1800"/>
              <a:t>Stillas</a:t>
            </a:r>
          </a:p>
          <a:p>
            <a:pPr lvl="1"/>
            <a:r>
              <a:rPr lang="nb-NO" sz="1800"/>
              <a:t>Sporing</a:t>
            </a:r>
          </a:p>
          <a:p>
            <a:pPr lvl="1"/>
            <a:r>
              <a:rPr lang="nb-NO" sz="1800" err="1"/>
              <a:t>IoT</a:t>
            </a:r>
            <a:r>
              <a:rPr lang="nb-NO" sz="1800"/>
              <a:t> (</a:t>
            </a:r>
            <a:r>
              <a:rPr lang="nb-NO" sz="1800" err="1"/>
              <a:t>Internet</a:t>
            </a:r>
            <a:r>
              <a:rPr lang="nb-NO" sz="1800"/>
              <a:t> </a:t>
            </a:r>
            <a:r>
              <a:rPr lang="nb-NO" sz="1800" err="1"/>
              <a:t>of</a:t>
            </a:r>
            <a:r>
              <a:rPr lang="nb-NO" sz="1800"/>
              <a:t> Things)</a:t>
            </a:r>
          </a:p>
          <a:p>
            <a:r>
              <a:rPr lang="en-US" sz="1800" b="1" err="1"/>
              <a:t>Levere</a:t>
            </a:r>
            <a:endParaRPr lang="en-US" sz="1800"/>
          </a:p>
          <a:p>
            <a:pPr lvl="1"/>
            <a:r>
              <a:rPr lang="en-US" sz="1800"/>
              <a:t>API</a:t>
            </a:r>
          </a:p>
          <a:p>
            <a:pPr lvl="1"/>
            <a:r>
              <a:rPr lang="en-US" sz="1800" err="1"/>
              <a:t>Mobilapplikasjon</a:t>
            </a:r>
            <a:endParaRPr lang="en-US" sz="1800"/>
          </a:p>
          <a:p>
            <a:pPr lvl="1"/>
            <a:r>
              <a:rPr lang="en-US" sz="1800" err="1"/>
              <a:t>Webapplikasjon</a:t>
            </a:r>
            <a:endParaRPr lang="en-US" sz="1800"/>
          </a:p>
          <a:p>
            <a:pPr lvl="1"/>
            <a:r>
              <a:rPr lang="en-US" sz="1800" err="1"/>
              <a:t>Sporingsteknologi</a:t>
            </a:r>
            <a:endParaRPr lang="en-US" sz="1800"/>
          </a:p>
          <a:p>
            <a:pPr lvl="2"/>
            <a:r>
              <a:rPr lang="en-US" sz="1400" err="1"/>
              <a:t>Økonomsik</a:t>
            </a:r>
            <a:r>
              <a:rPr lang="en-US" sz="1400"/>
              <a:t> </a:t>
            </a:r>
            <a:r>
              <a:rPr lang="en-US" sz="1400" err="1"/>
              <a:t>bærekraftig</a:t>
            </a:r>
            <a:endParaRPr lang="en-US" sz="1400"/>
          </a:p>
          <a:p>
            <a:pPr lvl="2"/>
            <a:r>
              <a:rPr lang="en-US" sz="1400" err="1"/>
              <a:t>Fremtidsretter</a:t>
            </a:r>
            <a:endParaRPr lang="en-US" sz="1400"/>
          </a:p>
          <a:p>
            <a:pPr lvl="2"/>
            <a:r>
              <a:rPr lang="en-US" sz="1400"/>
              <a:t>Robust</a:t>
            </a:r>
            <a:endParaRPr lang="en-US" sz="1800"/>
          </a:p>
          <a:p>
            <a:endParaRPr lang="en-US" sz="1600" dirty="0"/>
          </a:p>
          <a:p>
            <a:endParaRPr lang="en-US" sz="1600" dirty="0"/>
          </a:p>
        </p:txBody>
      </p:sp>
    </p:spTree>
    <p:extLst>
      <p:ext uri="{BB962C8B-B14F-4D97-AF65-F5344CB8AC3E}">
        <p14:creationId xmlns:p14="http://schemas.microsoft.com/office/powerpoint/2010/main" val="152854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E073F327-9B51-620C-92CA-B59C9BE37042}"/>
              </a:ext>
            </a:extLst>
          </p:cNvPr>
          <p:cNvSpPr>
            <a:spLocks noGrp="1"/>
          </p:cNvSpPr>
          <p:nvPr>
            <p:ph type="title"/>
          </p:nvPr>
        </p:nvSpPr>
        <p:spPr>
          <a:xfrm>
            <a:off x="838200" y="365125"/>
            <a:ext cx="10515600" cy="1325563"/>
          </a:xfrm>
        </p:spPr>
        <p:txBody>
          <a:bodyPr>
            <a:normAutofit/>
          </a:bodyPr>
          <a:lstStyle/>
          <a:p>
            <a:r>
              <a:rPr lang="nb-NO" sz="5400"/>
              <a:t>Fremdrift </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ssholder for innhold 2">
            <a:extLst>
              <a:ext uri="{FF2B5EF4-FFF2-40B4-BE49-F238E27FC236}">
                <a16:creationId xmlns:a16="http://schemas.microsoft.com/office/drawing/2014/main" id="{8C609F82-53B8-B538-32D5-740702933C30}"/>
              </a:ext>
            </a:extLst>
          </p:cNvPr>
          <p:cNvGraphicFramePr>
            <a:graphicFrameLocks noGrp="1"/>
          </p:cNvGraphicFramePr>
          <p:nvPr>
            <p:ph idx="1"/>
            <p:extLst>
              <p:ext uri="{D42A27DB-BD31-4B8C-83A1-F6EECF244321}">
                <p14:modId xmlns:p14="http://schemas.microsoft.com/office/powerpoint/2010/main" val="306622075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064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tel 1">
            <a:extLst>
              <a:ext uri="{FF2B5EF4-FFF2-40B4-BE49-F238E27FC236}">
                <a16:creationId xmlns:a16="http://schemas.microsoft.com/office/drawing/2014/main" id="{DB143128-EB0F-973E-9D45-4A67C4248355}"/>
              </a:ext>
            </a:extLst>
          </p:cNvPr>
          <p:cNvSpPr>
            <a:spLocks noGrp="1"/>
          </p:cNvSpPr>
          <p:nvPr>
            <p:ph type="title"/>
          </p:nvPr>
        </p:nvSpPr>
        <p:spPr>
          <a:xfrm>
            <a:off x="798257" y="637523"/>
            <a:ext cx="3608896" cy="1690993"/>
          </a:xfrm>
        </p:spPr>
        <p:txBody>
          <a:bodyPr anchor="b">
            <a:normAutofit/>
          </a:bodyPr>
          <a:lstStyle/>
          <a:p>
            <a:r>
              <a:rPr lang="nb-NO" sz="3600">
                <a:solidFill>
                  <a:srgbClr val="FFFFFF"/>
                </a:solidFill>
              </a:rPr>
              <a:t>Verktøy</a:t>
            </a:r>
            <a:endParaRPr lang="en-US" sz="3600">
              <a:solidFill>
                <a:srgbClr val="FFFFFF"/>
              </a:solidFill>
            </a:endParaRPr>
          </a:p>
        </p:txBody>
      </p:sp>
      <p:pic>
        <p:nvPicPr>
          <p:cNvPr id="2052" name="Picture 4">
            <a:extLst>
              <a:ext uri="{FF2B5EF4-FFF2-40B4-BE49-F238E27FC236}">
                <a16:creationId xmlns:a16="http://schemas.microsoft.com/office/drawing/2014/main" id="{2D054F33-D2DB-FCCE-5308-43FA1F4784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5080" y="755131"/>
            <a:ext cx="3211039" cy="9954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y I fell in love with Golang?. A Few months back, I started to learn… |  by Chamod Shehanka | FAUN Publication">
            <a:extLst>
              <a:ext uri="{FF2B5EF4-FFF2-40B4-BE49-F238E27FC236}">
                <a16:creationId xmlns:a16="http://schemas.microsoft.com/office/drawing/2014/main" id="{56258871-7F53-A933-BAC8-68B8558B852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96790" y="357574"/>
            <a:ext cx="3169090" cy="1790535"/>
          </a:xfrm>
          <a:prstGeom prst="rect">
            <a:avLst/>
          </a:prstGeom>
          <a:noFill/>
          <a:extLst>
            <a:ext uri="{909E8E84-426E-40DD-AFC4-6F175D3DCCD1}">
              <a14:hiddenFill xmlns:a14="http://schemas.microsoft.com/office/drawing/2010/main">
                <a:solidFill>
                  <a:srgbClr val="FFFFFF"/>
                </a:solidFill>
              </a14:hiddenFill>
            </a:ext>
          </a:extLst>
        </p:spPr>
      </p:pic>
      <p:sp>
        <p:nvSpPr>
          <p:cNvPr id="3" name="Plassholder for innhold 2">
            <a:extLst>
              <a:ext uri="{FF2B5EF4-FFF2-40B4-BE49-F238E27FC236}">
                <a16:creationId xmlns:a16="http://schemas.microsoft.com/office/drawing/2014/main" id="{9EDF0E17-AC7B-FCAD-C8A3-7E29CAD8E5FA}"/>
              </a:ext>
            </a:extLst>
          </p:cNvPr>
          <p:cNvSpPr>
            <a:spLocks noGrp="1"/>
          </p:cNvSpPr>
          <p:nvPr>
            <p:ph idx="1"/>
          </p:nvPr>
        </p:nvSpPr>
        <p:spPr>
          <a:xfrm>
            <a:off x="798256" y="2474260"/>
            <a:ext cx="3607930" cy="3677158"/>
          </a:xfrm>
        </p:spPr>
        <p:txBody>
          <a:bodyPr vert="horz" lIns="91440" tIns="45720" rIns="91440" bIns="45720" rtlCol="0" anchor="t">
            <a:normAutofit/>
          </a:bodyPr>
          <a:lstStyle/>
          <a:p>
            <a:r>
              <a:rPr lang="nb-NO" sz="2000" err="1">
                <a:solidFill>
                  <a:srgbClr val="FFFFFF"/>
                </a:solidFill>
              </a:rPr>
              <a:t>Golang</a:t>
            </a:r>
            <a:r>
              <a:rPr lang="nb-NO" sz="2000">
                <a:solidFill>
                  <a:srgbClr val="FFFFFF"/>
                </a:solidFill>
              </a:rPr>
              <a:t> – API utvikling </a:t>
            </a:r>
          </a:p>
          <a:p>
            <a:r>
              <a:rPr lang="nb-NO" sz="2000">
                <a:solidFill>
                  <a:srgbClr val="FFFFFF"/>
                </a:solidFill>
              </a:rPr>
              <a:t>Swift – iOS utvikling</a:t>
            </a:r>
          </a:p>
          <a:p>
            <a:r>
              <a:rPr lang="nb-NO" sz="2000" err="1">
                <a:solidFill>
                  <a:srgbClr val="FFFFFF"/>
                </a:solidFill>
              </a:rPr>
              <a:t>React</a:t>
            </a:r>
            <a:r>
              <a:rPr lang="nb-NO" sz="2000">
                <a:solidFill>
                  <a:srgbClr val="FFFFFF"/>
                </a:solidFill>
              </a:rPr>
              <a:t> – Web utvikling</a:t>
            </a:r>
          </a:p>
          <a:p>
            <a:r>
              <a:rPr lang="nb-NO" sz="2000" err="1">
                <a:solidFill>
                  <a:srgbClr val="FFFFFF"/>
                </a:solidFill>
              </a:rPr>
              <a:t>Firestore</a:t>
            </a:r>
            <a:r>
              <a:rPr lang="nb-NO" sz="2000">
                <a:solidFill>
                  <a:srgbClr val="FFFFFF"/>
                </a:solidFill>
              </a:rPr>
              <a:t> NoSQL – Database</a:t>
            </a:r>
          </a:p>
          <a:p>
            <a:r>
              <a:rPr lang="nb-NO" sz="2000">
                <a:solidFill>
                  <a:srgbClr val="FFFFFF"/>
                </a:solidFill>
              </a:rPr>
              <a:t>BLE + LPWAN – Sporing</a:t>
            </a:r>
          </a:p>
        </p:txBody>
      </p:sp>
      <p:pic>
        <p:nvPicPr>
          <p:cNvPr id="2060" name="Picture 12" descr="The Journey of Firebase 🔥 — Cloud Firestore | by Manuel Ernesto | Medium">
            <a:extLst>
              <a:ext uri="{FF2B5EF4-FFF2-40B4-BE49-F238E27FC236}">
                <a16:creationId xmlns:a16="http://schemas.microsoft.com/office/drawing/2014/main" id="{6F3B0E42-7342-A4FB-9412-57846595F4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696790" y="5110953"/>
            <a:ext cx="3219976" cy="9901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PWAN Archives - BridgeThings">
            <a:extLst>
              <a:ext uri="{FF2B5EF4-FFF2-40B4-BE49-F238E27FC236}">
                <a16:creationId xmlns:a16="http://schemas.microsoft.com/office/drawing/2014/main" id="{7602CC12-3F6F-EF00-73F6-F7E1B522734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855103" y="2601409"/>
            <a:ext cx="2903350" cy="18500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act – Logos Download">
            <a:extLst>
              <a:ext uri="{FF2B5EF4-FFF2-40B4-BE49-F238E27FC236}">
                <a16:creationId xmlns:a16="http://schemas.microsoft.com/office/drawing/2014/main" id="{B68A3331-145E-25FE-8CEB-093D5121327A}"/>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163486" y="5041721"/>
            <a:ext cx="3211571" cy="10758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etooth Low Energy modules | Panasonic Industry Europe GmbH">
            <a:extLst>
              <a:ext uri="{FF2B5EF4-FFF2-40B4-BE49-F238E27FC236}">
                <a16:creationId xmlns:a16="http://schemas.microsoft.com/office/drawing/2014/main" id="{398F227E-31F3-FBA6-F46A-C8D1C6E002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33059" r="-627" b="21086"/>
          <a:stretch/>
        </p:blipFill>
        <p:spPr bwMode="auto">
          <a:xfrm>
            <a:off x="5163486" y="2698867"/>
            <a:ext cx="3169090" cy="165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48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A57A85BA-AD59-AEFD-396F-54CA12D43DDE}"/>
              </a:ext>
            </a:extLst>
          </p:cNvPr>
          <p:cNvSpPr>
            <a:spLocks noGrp="1"/>
          </p:cNvSpPr>
          <p:nvPr>
            <p:ph type="title"/>
          </p:nvPr>
        </p:nvSpPr>
        <p:spPr>
          <a:xfrm>
            <a:off x="838201" y="624568"/>
            <a:ext cx="3351755" cy="5412920"/>
          </a:xfrm>
        </p:spPr>
        <p:txBody>
          <a:bodyPr>
            <a:normAutofit/>
          </a:bodyPr>
          <a:lstStyle/>
          <a:p>
            <a:r>
              <a:rPr lang="nb-NO" sz="3400">
                <a:solidFill>
                  <a:schemeClr val="bg1"/>
                </a:solidFill>
              </a:rPr>
              <a:t>Kravspesifikasjon</a:t>
            </a:r>
            <a:endParaRPr lang="en-US" sz="3400">
              <a:solidFill>
                <a:schemeClr val="bg1"/>
              </a:solidFill>
            </a:endParaRPr>
          </a:p>
        </p:txBody>
      </p:sp>
      <p:graphicFrame>
        <p:nvGraphicFramePr>
          <p:cNvPr id="28" name="Plassholder for innhold 2">
            <a:extLst>
              <a:ext uri="{FF2B5EF4-FFF2-40B4-BE49-F238E27FC236}">
                <a16:creationId xmlns:a16="http://schemas.microsoft.com/office/drawing/2014/main" id="{D7C8390D-C685-C973-4285-B3D6E79F50AB}"/>
              </a:ext>
            </a:extLst>
          </p:cNvPr>
          <p:cNvGraphicFramePr>
            <a:graphicFrameLocks noGrp="1"/>
          </p:cNvGraphicFramePr>
          <p:nvPr>
            <p:ph idx="1"/>
            <p:extLst>
              <p:ext uri="{D42A27DB-BD31-4B8C-83A1-F6EECF244321}">
                <p14:modId xmlns:p14="http://schemas.microsoft.com/office/powerpoint/2010/main" val="388999182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37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09" name="Rectangle 3178">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0" name="Freeform: Shape 3180">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tel 1">
            <a:extLst>
              <a:ext uri="{FF2B5EF4-FFF2-40B4-BE49-F238E27FC236}">
                <a16:creationId xmlns:a16="http://schemas.microsoft.com/office/drawing/2014/main" id="{24841239-1165-5F28-810C-B65D145F84FD}"/>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Kommunikasjon</a:t>
            </a:r>
          </a:p>
        </p:txBody>
      </p:sp>
      <p:pic>
        <p:nvPicPr>
          <p:cNvPr id="3074" name="Picture 2">
            <a:extLst>
              <a:ext uri="{FF2B5EF4-FFF2-40B4-BE49-F238E27FC236}">
                <a16:creationId xmlns:a16="http://schemas.microsoft.com/office/drawing/2014/main" id="{A9C01471-6C1A-99C0-082D-10FE40AFB4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96574" y="1709144"/>
            <a:ext cx="5834938" cy="4755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2100586-F186-40C3-902C-CC1CD6BFFF8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2470" y="2742086"/>
            <a:ext cx="5754104" cy="949427"/>
          </a:xfrm>
          <a:prstGeom prst="rect">
            <a:avLst/>
          </a:prstGeom>
          <a:noFill/>
          <a:extLst>
            <a:ext uri="{909E8E84-426E-40DD-AFC4-6F175D3DCCD1}">
              <a14:hiddenFill xmlns:a14="http://schemas.microsoft.com/office/drawing/2010/main">
                <a:solidFill>
                  <a:srgbClr val="FFFFFF"/>
                </a:solidFill>
              </a14:hiddenFill>
            </a:ext>
          </a:extLst>
        </p:spPr>
      </p:pic>
      <p:sp>
        <p:nvSpPr>
          <p:cNvPr id="3211" name="Freeform: Shape 3182">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1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F8E1EC5-6D9E-E7C5-5BC4-89C5B6086950}"/>
              </a:ext>
            </a:extLst>
          </p:cNvPr>
          <p:cNvSpPr>
            <a:spLocks noGrp="1"/>
          </p:cNvSpPr>
          <p:nvPr>
            <p:ph type="title"/>
          </p:nvPr>
        </p:nvSpPr>
        <p:spPr>
          <a:xfrm>
            <a:off x="838200" y="365125"/>
            <a:ext cx="10515600" cy="1325563"/>
          </a:xfrm>
        </p:spPr>
        <p:txBody>
          <a:bodyPr>
            <a:normAutofit/>
          </a:bodyPr>
          <a:lstStyle/>
          <a:p>
            <a:r>
              <a:rPr lang="nb-NO" sz="5400"/>
              <a:t>Demo!</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0B564850-7005-232F-4408-5F9549FA2C3F}"/>
              </a:ext>
            </a:extLst>
          </p:cNvPr>
          <p:cNvSpPr>
            <a:spLocks noGrp="1"/>
          </p:cNvSpPr>
          <p:nvPr>
            <p:ph idx="1"/>
          </p:nvPr>
        </p:nvSpPr>
        <p:spPr>
          <a:xfrm>
            <a:off x="838200" y="1929384"/>
            <a:ext cx="10515600" cy="4251960"/>
          </a:xfrm>
        </p:spPr>
        <p:txBody>
          <a:bodyPr>
            <a:normAutofit/>
          </a:bodyPr>
          <a:lstStyle/>
          <a:p>
            <a:pPr lvl="1"/>
            <a:endParaRPr lang="nb-NO" sz="2200"/>
          </a:p>
          <a:p>
            <a:endParaRPr lang="nb-NO" sz="2200"/>
          </a:p>
          <a:p>
            <a:pPr lvl="1"/>
            <a:endParaRPr lang="en-US" sz="2200"/>
          </a:p>
        </p:txBody>
      </p:sp>
    </p:spTree>
    <p:extLst>
      <p:ext uri="{BB962C8B-B14F-4D97-AF65-F5344CB8AC3E}">
        <p14:creationId xmlns:p14="http://schemas.microsoft.com/office/powerpoint/2010/main" val="411402531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A136A02B76194880B5515BA24440CA" ma:contentTypeVersion="13" ma:contentTypeDescription="Create a new document." ma:contentTypeScope="" ma:versionID="44ea3a42f3e00a8f3d46ae1cbbebb184">
  <xsd:schema xmlns:xsd="http://www.w3.org/2001/XMLSchema" xmlns:xs="http://www.w3.org/2001/XMLSchema" xmlns:p="http://schemas.microsoft.com/office/2006/metadata/properties" xmlns:ns3="d5399c0e-4f3f-42e5-95f6-cce6d39d7420" xmlns:ns4="3a0b60f4-3cd6-428c-9385-bc491d9d7c51" targetNamespace="http://schemas.microsoft.com/office/2006/metadata/properties" ma:root="true" ma:fieldsID="060d67fb24a72a08e8072a8fe10864e7" ns3:_="" ns4:_="">
    <xsd:import namespace="d5399c0e-4f3f-42e5-95f6-cce6d39d7420"/>
    <xsd:import namespace="3a0b60f4-3cd6-428c-9385-bc491d9d7c5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99c0e-4f3f-42e5-95f6-cce6d39d74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b60f4-3cd6-428c-9385-bc491d9d7c5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E95E46-AFC0-43A4-951A-D079EE43C9B1}">
  <ds:schemaRefs>
    <ds:schemaRef ds:uri="http://schemas.microsoft.com/sharepoint/v3/contenttype/forms"/>
  </ds:schemaRefs>
</ds:datastoreItem>
</file>

<file path=customXml/itemProps2.xml><?xml version="1.0" encoding="utf-8"?>
<ds:datastoreItem xmlns:ds="http://schemas.openxmlformats.org/officeDocument/2006/customXml" ds:itemID="{7B9C6615-4C37-4ADC-AAF5-FBEC5273769C}">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DC109E21-FB65-4478-84DD-0C755040768A}">
  <ds:schemaRefs>
    <ds:schemaRef ds:uri="3a0b60f4-3cd6-428c-9385-bc491d9d7c51"/>
    <ds:schemaRef ds:uri="d5399c0e-4f3f-42e5-95f6-cce6d39d74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1777</Words>
  <Application>Microsoft Office PowerPoint</Application>
  <PresentationFormat>Widescreen</PresentationFormat>
  <Paragraphs>243</Paragraphs>
  <Slides>14</Slides>
  <Notes>13</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14</vt:i4>
      </vt:variant>
    </vt:vector>
  </HeadingPairs>
  <TitlesOfParts>
    <vt:vector size="20" baseType="lpstr">
      <vt:lpstr>Meiryo</vt:lpstr>
      <vt:lpstr>Arial</vt:lpstr>
      <vt:lpstr>Calibri</vt:lpstr>
      <vt:lpstr>Calibri Light</vt:lpstr>
      <vt:lpstr>Symbol</vt:lpstr>
      <vt:lpstr>Office-tema</vt:lpstr>
      <vt:lpstr>Sporing av stillas</vt:lpstr>
      <vt:lpstr>Introduksjon</vt:lpstr>
      <vt:lpstr>Oppgaven</vt:lpstr>
      <vt:lpstr>Beskrivelse</vt:lpstr>
      <vt:lpstr>Fremdrift </vt:lpstr>
      <vt:lpstr>Verktøy</vt:lpstr>
      <vt:lpstr>Kravspesifikasjon</vt:lpstr>
      <vt:lpstr>Kommunikasjon</vt:lpstr>
      <vt:lpstr>Demo!</vt:lpstr>
      <vt:lpstr>Diskusjon</vt:lpstr>
      <vt:lpstr>Database</vt:lpstr>
      <vt:lpstr>Teamarbeid </vt:lpstr>
      <vt:lpstr>Konklusjon</vt:lpstr>
      <vt:lpstr>Spørsmål?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Martin Iversen</dc:creator>
  <cp:lastModifiedBy>Martin Iversen</cp:lastModifiedBy>
  <cp:revision>1</cp:revision>
  <dcterms:created xsi:type="dcterms:W3CDTF">2022-05-29T13:32:55Z</dcterms:created>
  <dcterms:modified xsi:type="dcterms:W3CDTF">2022-06-08T06:43:59Z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0x01010015A136A02B76194880B5515BA24440CA</vt:lpwstr>
  </property>
</Properties>
</file>