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Iversen" userId="922eb925-a196-4dba-a84a-75b22cf56772" providerId="ADAL" clId="{6E53170B-3145-4C74-BD56-A272C40AEDF4}"/>
    <pc:docChg chg="modSld">
      <pc:chgData name="Martin Iversen" userId="922eb925-a196-4dba-a84a-75b22cf56772" providerId="ADAL" clId="{6E53170B-3145-4C74-BD56-A272C40AEDF4}" dt="2022-05-26T09:57:49.797" v="0" actId="20577"/>
      <pc:docMkLst>
        <pc:docMk/>
      </pc:docMkLst>
      <pc:sldChg chg="modSp mod">
        <pc:chgData name="Martin Iversen" userId="922eb925-a196-4dba-a84a-75b22cf56772" providerId="ADAL" clId="{6E53170B-3145-4C74-BD56-A272C40AEDF4}" dt="2022-05-26T09:57:49.797" v="0" actId="20577"/>
        <pc:sldMkLst>
          <pc:docMk/>
          <pc:sldMk cId="1702039819" sldId="257"/>
        </pc:sldMkLst>
        <pc:spChg chg="mod">
          <ac:chgData name="Martin Iversen" userId="922eb925-a196-4dba-a84a-75b22cf56772" providerId="ADAL" clId="{6E53170B-3145-4C74-BD56-A272C40AEDF4}" dt="2022-05-26T09:57:49.797" v="0" actId="20577"/>
          <ac:spMkLst>
            <pc:docMk/>
            <pc:sldMk cId="1702039819" sldId="257"/>
            <ac:spMk id="10" creationId="{E46E2879-3BA8-735A-194C-27395BC35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C49C28-8F10-925C-41CD-7F6D5865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14BB9EA-4D28-9A6F-5F22-B420E917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839B3D-16DA-BD84-2096-4A9F492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061537-E663-C421-8C84-29AD29AB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733F67-9BF3-FBC3-EF28-2899EB0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61200B-BEBC-2C7E-284D-4C55240A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05F095-E0A7-DDB6-844E-761F54AB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A47FD3-287D-53E3-C030-0BF6B3A5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09CCC6-2440-E852-18EE-A351945B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F738CE4-9B3C-E7B1-9C24-EE37D608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1FABA5F-21AD-2FD7-276C-6C3A00351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AAEFE6A-442A-CDEE-565B-B8B5E68B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6A5578-FF8A-C169-A2A7-4476E8D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A1E379-7F5A-5C02-4AE9-5D570976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46F3F0-69E7-1589-D656-F2835C2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CD51FC-9A88-F108-EF9D-386116C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9D109-BA09-E3ED-2280-4A74E09F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3FB4A6-027C-CFDB-8A6C-7D0D36B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68761E-85A0-FBC1-F23B-34FB8B08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7E9FC6-22BA-B372-211D-0AB50C62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864182-0ECD-FADC-CBB7-15223BF7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7D9563-07C8-6D1D-511C-6F51BF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EA4688-2FFE-640A-8D6B-4DE397B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4FB1268-18CE-5B21-68DC-73F92182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9A32A2-DBD7-2A87-B8DA-2219C68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0EDE46-A19C-EB82-C041-A1ACD522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4C7D41-7254-35E6-2376-D5083214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903F5E-2E10-353C-595A-D1C52E50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B74F00-2D5F-FF54-C799-35CBCE70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5C0CB71-5A72-52B9-64AA-42191B8D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06C72B-7E64-8A9E-746F-823220E9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6329E-18C4-4692-9CE9-72E631E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9AB7F6-B2D8-B48C-F78B-EAC83F9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5DAE972-D944-C791-5C92-6A5F01064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0E33033-8032-A16C-9F4F-22E39FA21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4C7FA1F-FC97-AC00-0A2B-F2849293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71EE8E2-AAAD-92BB-7F38-DD307B28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38D3A2C-4DAA-D8AB-DB30-7E36EA43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2D4FC40-C63A-7FAD-B3E4-7FF2DED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693A4-FD11-3091-569B-AD53AA8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BD7F522-9BCC-6A37-51CA-279D1DCF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E861AD-AB97-78EE-FF10-54D9549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1215468-1ABF-BA1E-323F-4C5FB67A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B9DA54D-9F75-93AC-5863-2EF80A83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0E2AE92-FBB3-2217-00FF-362825A9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DF3C077-13B6-BC9E-9BA5-2AF96F83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D4619B-8512-CF4A-AD11-FF045C55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30378-3098-6B81-A9EB-1A6DC238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BC5DE37-4871-77B5-65DF-1DB46F21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18DD3F-BD36-E917-999E-419597CA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7743AE-1937-5289-0D9A-BCA64E1A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4FE10C-36D9-8211-35A7-758AE85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154FE1-8272-5F4E-EC0D-046A9D0D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6CD3B52-B09B-641D-FEB8-EE2C8B25E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E76CA66-9C32-D61C-07EB-49342997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55D286E-B79D-2555-79C8-B27D0834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33C3A1-127D-3F24-F1CE-B59580F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7B2A82-7498-AB1C-AD8E-15A1ADF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2AC33EC-0F03-6541-7153-57EFDBB2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74D39C-B2CA-3852-BEFC-E34934A0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201B9-144E-0505-F265-DA6D1DF00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242F-AA1E-4CE7-B962-DA6D7A918E1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156628-A585-E858-B90B-38C7D540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5846EF-5464-BA5D-3917-25AEF179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91F-1822-4FCA-8E40-26C495E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103B82-A5CF-5492-1A80-FF969B0E7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4" y="44824"/>
            <a:ext cx="9144000" cy="1333500"/>
          </a:xfrm>
          <a:noFill/>
        </p:spPr>
        <p:txBody>
          <a:bodyPr/>
          <a:lstStyle/>
          <a:p>
            <a:pPr algn="l"/>
            <a:r>
              <a:rPr lang="nb-NO" dirty="0">
                <a:solidFill>
                  <a:schemeClr val="bg1"/>
                </a:solidFill>
              </a:rPr>
              <a:t>Sporing av stillas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103B82-A5CF-5492-1A80-FF969B0E7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4" y="44824"/>
            <a:ext cx="9144000" cy="753829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4500" dirty="0">
                <a:solidFill>
                  <a:schemeClr val="bg1"/>
                </a:solidFill>
              </a:rPr>
              <a:t>Sporing av stillas</a:t>
            </a:r>
            <a:endParaRPr lang="en-US" sz="4500" dirty="0">
              <a:solidFill>
                <a:schemeClr val="bg1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23EC0E4-6B6E-4ED2-FFA6-FBACAB7A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175"/>
            <a:ext cx="5505450" cy="685482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582B6E62-4EB5-B257-229A-66DB0C57DC05}"/>
              </a:ext>
            </a:extLst>
          </p:cNvPr>
          <p:cNvSpPr txBox="1"/>
          <p:nvPr/>
        </p:nvSpPr>
        <p:spPr>
          <a:xfrm>
            <a:off x="295274" y="840302"/>
            <a:ext cx="3129244" cy="1754326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nb-NO" dirty="0"/>
              <a:t>Sporingsenheter</a:t>
            </a:r>
          </a:p>
          <a:p>
            <a:r>
              <a:rPr lang="nb-NO" dirty="0"/>
              <a:t>BLE og LPWAN</a:t>
            </a:r>
          </a:p>
          <a:p>
            <a:r>
              <a:rPr lang="nb-NO" dirty="0"/>
              <a:t>Sømløst koblet opp</a:t>
            </a:r>
          </a:p>
          <a:p>
            <a:r>
              <a:rPr lang="nb-NO" dirty="0"/>
              <a:t>Ingen sammenkobling</a:t>
            </a:r>
          </a:p>
          <a:p>
            <a:r>
              <a:rPr lang="nb-NO" dirty="0"/>
              <a:t>Flytting av stillasdeler imellom prosjekter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CE48B4D-93F5-1E2B-90C1-150F6942C95E}"/>
              </a:ext>
            </a:extLst>
          </p:cNvPr>
          <p:cNvSpPr txBox="1"/>
          <p:nvPr/>
        </p:nvSpPr>
        <p:spPr>
          <a:xfrm>
            <a:off x="3415554" y="2837331"/>
            <a:ext cx="3129244" cy="1754326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nb-NO" dirty="0"/>
              <a:t>Web-Løsning</a:t>
            </a:r>
          </a:p>
          <a:p>
            <a:r>
              <a:rPr lang="nb-NO" dirty="0"/>
              <a:t>REACT</a:t>
            </a:r>
          </a:p>
          <a:p>
            <a:r>
              <a:rPr lang="nb-NO" dirty="0"/>
              <a:t>Byggeprosjekter</a:t>
            </a:r>
          </a:p>
          <a:p>
            <a:r>
              <a:rPr lang="nb-NO" dirty="0"/>
              <a:t>Stillasdeler</a:t>
            </a:r>
          </a:p>
          <a:p>
            <a:r>
              <a:rPr lang="nb-NO" dirty="0"/>
              <a:t>Kart</a:t>
            </a:r>
          </a:p>
          <a:p>
            <a:r>
              <a:rPr lang="nb-NO" dirty="0" err="1"/>
              <a:t>Etc</a:t>
            </a:r>
            <a:endParaRPr lang="en-US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E46E2879-3BA8-735A-194C-27395BC35F65}"/>
              </a:ext>
            </a:extLst>
          </p:cNvPr>
          <p:cNvSpPr txBox="1"/>
          <p:nvPr/>
        </p:nvSpPr>
        <p:spPr>
          <a:xfrm>
            <a:off x="286310" y="4834360"/>
            <a:ext cx="3129244" cy="1754326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nb-NO" dirty="0"/>
              <a:t>Mobil-Applikasjon</a:t>
            </a:r>
          </a:p>
          <a:p>
            <a:r>
              <a:rPr lang="nb-NO" dirty="0"/>
              <a:t>Hente byggeprosjekter</a:t>
            </a:r>
          </a:p>
          <a:p>
            <a:r>
              <a:rPr lang="en-US" dirty="0"/>
              <a:t>Kart</a:t>
            </a:r>
          </a:p>
          <a:p>
            <a:r>
              <a:rPr lang="en-US" dirty="0" err="1"/>
              <a:t>Stillas-deler</a:t>
            </a:r>
            <a:endParaRPr lang="en-US" dirty="0"/>
          </a:p>
          <a:p>
            <a:r>
              <a:rPr lang="en-US" dirty="0"/>
              <a:t>Swift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E7D3357-C6B4-F18F-12CA-BF19EBC6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21" y="409284"/>
            <a:ext cx="1302195" cy="21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E63F6F7-BCF2-CC9E-3440-43958B7D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72" y="1166894"/>
            <a:ext cx="1302195" cy="13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577EF24-1067-8043-75FD-ADA59396B4D5}"/>
              </a:ext>
            </a:extLst>
          </p:cNvPr>
          <p:cNvSpPr txBox="1"/>
          <p:nvPr/>
        </p:nvSpPr>
        <p:spPr>
          <a:xfrm>
            <a:off x="367553" y="36436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SCREENSHOT AV WEB HER</a:t>
            </a:r>
            <a:endParaRPr lang="en-US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155D767-3EAC-C034-DABC-590105FF4009}"/>
              </a:ext>
            </a:extLst>
          </p:cNvPr>
          <p:cNvSpPr txBox="1"/>
          <p:nvPr/>
        </p:nvSpPr>
        <p:spPr>
          <a:xfrm>
            <a:off x="3557306" y="550644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SCREENSHOT AV MOBIL 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3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Sporing av stillas</vt:lpstr>
      <vt:lpstr>Sporing av stillas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Sporing av stillas</dc:title>
  <dc:creator>Martin Iversen</dc:creator>
  <cp:lastModifiedBy>Martin Iversen</cp:lastModifiedBy>
  <cp:revision>1</cp:revision>
  <dcterms:created xsi:type="dcterms:W3CDTF">2022-05-25T10:16:48Z</dcterms:created>
  <dcterms:modified xsi:type="dcterms:W3CDTF">2022-05-26T09:58:07Z</dcterms:modified>
</cp:coreProperties>
</file>