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89f2d50c5fee4383" Type="http://schemas.microsoft.com/office/2007/relationships/ui/extensibility" Target="customUI/customUI14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76" r:id="rId6"/>
    <p:sldId id="277" r:id="rId7"/>
    <p:sldId id="278" r:id="rId8"/>
    <p:sldId id="281" r:id="rId9"/>
    <p:sldId id="282" r:id="rId10"/>
    <p:sldId id="280" r:id="rId11"/>
    <p:sldId id="259" r:id="rId12"/>
  </p:sldIdLst>
  <p:sldSz cx="12192000" cy="6858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87258-6A89-4499-8B20-4A264D34372F}" v="19" dt="2020-11-26T15:58:16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5231" autoAdjust="0"/>
  </p:normalViewPr>
  <p:slideViewPr>
    <p:cSldViewPr snapToGrid="0" showGuides="1">
      <p:cViewPr varScale="1">
        <p:scale>
          <a:sx n="112" d="100"/>
          <a:sy n="112" d="100"/>
        </p:scale>
        <p:origin x="2178" y="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Brant" userId="d0d40a3a-2b9f-4e0c-8e75-7ccbbb326096" providerId="ADAL" clId="{F2587258-6A89-4499-8B20-4A264D34372F}"/>
    <pc:docChg chg="undo custSel addSld delSld modSld sldOrd">
      <pc:chgData name="Martijn Brant" userId="d0d40a3a-2b9f-4e0c-8e75-7ccbbb326096" providerId="ADAL" clId="{F2587258-6A89-4499-8B20-4A264D34372F}" dt="2020-11-26T19:42:20.820" v="450" actId="2696"/>
      <pc:docMkLst>
        <pc:docMk/>
      </pc:docMkLst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1557512688" sldId="258"/>
        </pc:sldMkLst>
      </pc:sldChg>
      <pc:sldChg chg="modSp mod ord">
        <pc:chgData name="Martijn Brant" userId="d0d40a3a-2b9f-4e0c-8e75-7ccbbb326096" providerId="ADAL" clId="{F2587258-6A89-4499-8B20-4A264D34372F}" dt="2020-11-26T17:53:15.532" v="449" actId="6549"/>
        <pc:sldMkLst>
          <pc:docMk/>
          <pc:sldMk cId="2989510845" sldId="259"/>
        </pc:sldMkLst>
        <pc:spChg chg="mod">
          <ac:chgData name="Martijn Brant" userId="d0d40a3a-2b9f-4e0c-8e75-7ccbbb326096" providerId="ADAL" clId="{F2587258-6A89-4499-8B20-4A264D34372F}" dt="2020-11-26T17:53:15.532" v="449" actId="6549"/>
          <ac:spMkLst>
            <pc:docMk/>
            <pc:sldMk cId="2989510845" sldId="259"/>
            <ac:spMk id="2" creationId="{F3AEE5D7-F357-4520-8458-64430E821CEB}"/>
          </ac:spMkLst>
        </pc:spChg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726432066" sldId="260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1422374624" sldId="261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574691481" sldId="263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3976533380" sldId="264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2134397550" sldId="267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1297549549" sldId="268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3278449880" sldId="269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1542544992" sldId="270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369794005" sldId="271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3141094221" sldId="272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2916552500" sldId="273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3082972611" sldId="274"/>
        </pc:sldMkLst>
      </pc:sldChg>
      <pc:sldChg chg="del">
        <pc:chgData name="Martijn Brant" userId="d0d40a3a-2b9f-4e0c-8e75-7ccbbb326096" providerId="ADAL" clId="{F2587258-6A89-4499-8B20-4A264D34372F}" dt="2020-11-26T19:42:20.820" v="450" actId="2696"/>
        <pc:sldMkLst>
          <pc:docMk/>
          <pc:sldMk cId="3707787522" sldId="275"/>
        </pc:sldMkLst>
      </pc:sldChg>
      <pc:sldChg chg="addSp">
        <pc:chgData name="Martijn Brant" userId="d0d40a3a-2b9f-4e0c-8e75-7ccbbb326096" providerId="ADAL" clId="{F2587258-6A89-4499-8B20-4A264D34372F}" dt="2020-11-26T15:56:24.612" v="92"/>
        <pc:sldMkLst>
          <pc:docMk/>
          <pc:sldMk cId="362272537" sldId="277"/>
        </pc:sldMkLst>
        <pc:spChg chg="add">
          <ac:chgData name="Martijn Brant" userId="d0d40a3a-2b9f-4e0c-8e75-7ccbbb326096" providerId="ADAL" clId="{F2587258-6A89-4499-8B20-4A264D34372F}" dt="2020-11-26T15:56:24.612" v="92"/>
          <ac:spMkLst>
            <pc:docMk/>
            <pc:sldMk cId="362272537" sldId="277"/>
            <ac:spMk id="5" creationId="{AB82CB6B-27E2-4651-AFBA-0C20F55ADE48}"/>
          </ac:spMkLst>
        </pc:spChg>
      </pc:sldChg>
      <pc:sldChg chg="addSp">
        <pc:chgData name="Martijn Brant" userId="d0d40a3a-2b9f-4e0c-8e75-7ccbbb326096" providerId="ADAL" clId="{F2587258-6A89-4499-8B20-4A264D34372F}" dt="2020-11-26T15:56:53.947" v="108"/>
        <pc:sldMkLst>
          <pc:docMk/>
          <pc:sldMk cId="561951280" sldId="277"/>
        </pc:sldMkLst>
        <pc:spChg chg="add">
          <ac:chgData name="Martijn Brant" userId="d0d40a3a-2b9f-4e0c-8e75-7ccbbb326096" providerId="ADAL" clId="{F2587258-6A89-4499-8B20-4A264D34372F}" dt="2020-11-26T15:56:53.947" v="108"/>
          <ac:spMkLst>
            <pc:docMk/>
            <pc:sldMk cId="561951280" sldId="277"/>
            <ac:spMk id="5" creationId="{057EEBD9-8AB1-49ED-9DC1-BC9256501BBA}"/>
          </ac:spMkLst>
        </pc:spChg>
      </pc:sldChg>
      <pc:sldChg chg="addSp">
        <pc:chgData name="Martijn Brant" userId="d0d40a3a-2b9f-4e0c-8e75-7ccbbb326096" providerId="ADAL" clId="{F2587258-6A89-4499-8B20-4A264D34372F}" dt="2020-11-26T15:56:48.263" v="102"/>
        <pc:sldMkLst>
          <pc:docMk/>
          <pc:sldMk cId="715912103" sldId="277"/>
        </pc:sldMkLst>
        <pc:spChg chg="add">
          <ac:chgData name="Martijn Brant" userId="d0d40a3a-2b9f-4e0c-8e75-7ccbbb326096" providerId="ADAL" clId="{F2587258-6A89-4499-8B20-4A264D34372F}" dt="2020-11-26T15:56:48.263" v="102"/>
          <ac:spMkLst>
            <pc:docMk/>
            <pc:sldMk cId="715912103" sldId="277"/>
            <ac:spMk id="5" creationId="{291F503F-0B8C-439C-808D-BD267121A90B}"/>
          </ac:spMkLst>
        </pc:spChg>
      </pc:sldChg>
      <pc:sldChg chg="addSp">
        <pc:chgData name="Martijn Brant" userId="d0d40a3a-2b9f-4e0c-8e75-7ccbbb326096" providerId="ADAL" clId="{F2587258-6A89-4499-8B20-4A264D34372F}" dt="2020-11-26T15:56:51.927" v="105"/>
        <pc:sldMkLst>
          <pc:docMk/>
          <pc:sldMk cId="2356455913" sldId="277"/>
        </pc:sldMkLst>
        <pc:spChg chg="add">
          <ac:chgData name="Martijn Brant" userId="d0d40a3a-2b9f-4e0c-8e75-7ccbbb326096" providerId="ADAL" clId="{F2587258-6A89-4499-8B20-4A264D34372F}" dt="2020-11-26T15:56:51.927" v="105"/>
          <ac:spMkLst>
            <pc:docMk/>
            <pc:sldMk cId="2356455913" sldId="277"/>
            <ac:spMk id="5" creationId="{57580CDC-E553-4B66-BBA6-982950351C9E}"/>
          </ac:spMkLst>
        </pc:spChg>
      </pc:sldChg>
      <pc:sldChg chg="addSp">
        <pc:chgData name="Martijn Brant" userId="d0d40a3a-2b9f-4e0c-8e75-7ccbbb326096" providerId="ADAL" clId="{F2587258-6A89-4499-8B20-4A264D34372F}" dt="2020-11-26T15:56:55.241" v="111"/>
        <pc:sldMkLst>
          <pc:docMk/>
          <pc:sldMk cId="2784423980" sldId="277"/>
        </pc:sldMkLst>
        <pc:spChg chg="add">
          <ac:chgData name="Martijn Brant" userId="d0d40a3a-2b9f-4e0c-8e75-7ccbbb326096" providerId="ADAL" clId="{F2587258-6A89-4499-8B20-4A264D34372F}" dt="2020-11-26T15:56:55.241" v="111"/>
          <ac:spMkLst>
            <pc:docMk/>
            <pc:sldMk cId="2784423980" sldId="277"/>
            <ac:spMk id="5" creationId="{26D3F308-5BB4-4139-A603-7518A63E14D1}"/>
          </ac:spMkLst>
        </pc:spChg>
      </pc:sldChg>
      <pc:sldChg chg="addSp delSp modSp add del mod ord">
        <pc:chgData name="Martijn Brant" userId="d0d40a3a-2b9f-4e0c-8e75-7ccbbb326096" providerId="ADAL" clId="{F2587258-6A89-4499-8B20-4A264D34372F}" dt="2020-11-26T15:58:40.612" v="194" actId="108"/>
        <pc:sldMkLst>
          <pc:docMk/>
          <pc:sldMk cId="3176679964" sldId="277"/>
        </pc:sldMkLst>
        <pc:spChg chg="mod">
          <ac:chgData name="Martijn Brant" userId="d0d40a3a-2b9f-4e0c-8e75-7ccbbb326096" providerId="ADAL" clId="{F2587258-6A89-4499-8B20-4A264D34372F}" dt="2020-11-26T15:55:46.354" v="17" actId="20577"/>
          <ac:spMkLst>
            <pc:docMk/>
            <pc:sldMk cId="3176679964" sldId="277"/>
            <ac:spMk id="2" creationId="{60A632FA-8908-4563-9631-3B9915DC62C1}"/>
          </ac:spMkLst>
        </pc:spChg>
        <pc:spChg chg="mod">
          <ac:chgData name="Martijn Brant" userId="d0d40a3a-2b9f-4e0c-8e75-7ccbbb326096" providerId="ADAL" clId="{F2587258-6A89-4499-8B20-4A264D34372F}" dt="2020-11-26T15:58:24.727" v="191" actId="5793"/>
          <ac:spMkLst>
            <pc:docMk/>
            <pc:sldMk cId="3176679964" sldId="277"/>
            <ac:spMk id="3" creationId="{8B4025E7-4060-4621-8E8E-20CC6556A0F0}"/>
          </ac:spMkLst>
        </pc:spChg>
        <pc:spChg chg="mod">
          <ac:chgData name="Martijn Brant" userId="d0d40a3a-2b9f-4e0c-8e75-7ccbbb326096" providerId="ADAL" clId="{F2587258-6A89-4499-8B20-4A264D34372F}" dt="2020-11-26T15:58:40.612" v="194" actId="108"/>
          <ac:spMkLst>
            <pc:docMk/>
            <pc:sldMk cId="3176679964" sldId="277"/>
            <ac:spMk id="4" creationId="{F3111DDF-3A15-4F1C-A222-746B9CB524EA}"/>
          </ac:spMkLst>
        </pc:spChg>
        <pc:spChg chg="mod">
          <ac:chgData name="Martijn Brant" userId="d0d40a3a-2b9f-4e0c-8e75-7ccbbb326096" providerId="ADAL" clId="{F2587258-6A89-4499-8B20-4A264D34372F}" dt="2020-11-26T15:57:02.935" v="117" actId="1076"/>
          <ac:spMkLst>
            <pc:docMk/>
            <pc:sldMk cId="3176679964" sldId="277"/>
            <ac:spMk id="5" creationId="{DCCBA2F6-9FCC-4872-B4FC-3F16EB545151}"/>
          </ac:spMkLst>
        </pc:spChg>
        <pc:picChg chg="add mod">
          <ac:chgData name="Martijn Brant" userId="d0d40a3a-2b9f-4e0c-8e75-7ccbbb326096" providerId="ADAL" clId="{F2587258-6A89-4499-8B20-4A264D34372F}" dt="2020-11-26T15:57:35.767" v="127" actId="1076"/>
          <ac:picMkLst>
            <pc:docMk/>
            <pc:sldMk cId="3176679964" sldId="277"/>
            <ac:picMk id="6" creationId="{CC350751-4F39-49C0-848A-A7DF2F03D957}"/>
          </ac:picMkLst>
        </pc:picChg>
        <pc:picChg chg="add del mod">
          <ac:chgData name="Martijn Brant" userId="d0d40a3a-2b9f-4e0c-8e75-7ccbbb326096" providerId="ADAL" clId="{F2587258-6A89-4499-8B20-4A264D34372F}" dt="2020-11-26T15:57:05.543" v="120" actId="1076"/>
          <ac:picMkLst>
            <pc:docMk/>
            <pc:sldMk cId="3176679964" sldId="277"/>
            <ac:picMk id="3074" creationId="{C708F8F1-13C7-4192-B65D-65113E15C737}"/>
          </ac:picMkLst>
        </pc:picChg>
      </pc:sldChg>
      <pc:sldChg chg="addSp">
        <pc:chgData name="Martijn Brant" userId="d0d40a3a-2b9f-4e0c-8e75-7ccbbb326096" providerId="ADAL" clId="{F2587258-6A89-4499-8B20-4A264D34372F}" dt="2020-11-26T15:56:59.251" v="114"/>
        <pc:sldMkLst>
          <pc:docMk/>
          <pc:sldMk cId="3322560950" sldId="277"/>
        </pc:sldMkLst>
        <pc:spChg chg="add">
          <ac:chgData name="Martijn Brant" userId="d0d40a3a-2b9f-4e0c-8e75-7ccbbb326096" providerId="ADAL" clId="{F2587258-6A89-4499-8B20-4A264D34372F}" dt="2020-11-26T15:56:59.251" v="114"/>
          <ac:spMkLst>
            <pc:docMk/>
            <pc:sldMk cId="3322560950" sldId="277"/>
            <ac:spMk id="5" creationId="{DCCBA2F6-9FCC-4872-B4FC-3F16EB545151}"/>
          </ac:spMkLst>
        </pc:spChg>
      </pc:sldChg>
      <pc:sldChg chg="addSp">
        <pc:chgData name="Martijn Brant" userId="d0d40a3a-2b9f-4e0c-8e75-7ccbbb326096" providerId="ADAL" clId="{F2587258-6A89-4499-8B20-4A264D34372F}" dt="2020-11-26T15:56:28.314" v="95"/>
        <pc:sldMkLst>
          <pc:docMk/>
          <pc:sldMk cId="3828553308" sldId="277"/>
        </pc:sldMkLst>
        <pc:spChg chg="add">
          <ac:chgData name="Martijn Brant" userId="d0d40a3a-2b9f-4e0c-8e75-7ccbbb326096" providerId="ADAL" clId="{F2587258-6A89-4499-8B20-4A264D34372F}" dt="2020-11-26T15:56:28.314" v="95"/>
          <ac:spMkLst>
            <pc:docMk/>
            <pc:sldMk cId="3828553308" sldId="277"/>
            <ac:spMk id="5" creationId="{9D90A721-AEE3-4AE2-B2AB-91CACF272E21}"/>
          </ac:spMkLst>
        </pc:spChg>
      </pc:sldChg>
      <pc:sldChg chg="addSp">
        <pc:chgData name="Martijn Brant" userId="d0d40a3a-2b9f-4e0c-8e75-7ccbbb326096" providerId="ADAL" clId="{F2587258-6A89-4499-8B20-4A264D34372F}" dt="2020-11-26T15:56:32.242" v="98"/>
        <pc:sldMkLst>
          <pc:docMk/>
          <pc:sldMk cId="4252213551" sldId="277"/>
        </pc:sldMkLst>
        <pc:picChg chg="add">
          <ac:chgData name="Martijn Brant" userId="d0d40a3a-2b9f-4e0c-8e75-7ccbbb326096" providerId="ADAL" clId="{F2587258-6A89-4499-8B20-4A264D34372F}" dt="2020-11-26T15:56:32.242" v="98"/>
          <ac:picMkLst>
            <pc:docMk/>
            <pc:sldMk cId="4252213551" sldId="277"/>
            <ac:picMk id="3074" creationId="{C708F8F1-13C7-4192-B65D-65113E15C737}"/>
          </ac:picMkLst>
        </pc:picChg>
      </pc:sldChg>
      <pc:sldChg chg="addSp">
        <pc:chgData name="Martijn Brant" userId="d0d40a3a-2b9f-4e0c-8e75-7ccbbb326096" providerId="ADAL" clId="{F2587258-6A89-4499-8B20-4A264D34372F}" dt="2020-11-26T15:57:53.785" v="130"/>
        <pc:sldMkLst>
          <pc:docMk/>
          <pc:sldMk cId="478218806" sldId="278"/>
        </pc:sldMkLst>
        <pc:picChg chg="add">
          <ac:chgData name="Martijn Brant" userId="d0d40a3a-2b9f-4e0c-8e75-7ccbbb326096" providerId="ADAL" clId="{F2587258-6A89-4499-8B20-4A264D34372F}" dt="2020-11-26T15:57:53.785" v="130"/>
          <ac:picMkLst>
            <pc:docMk/>
            <pc:sldMk cId="478218806" sldId="278"/>
            <ac:picMk id="9218" creationId="{A31AD02B-9F64-482E-9A47-CDD47F305955}"/>
          </ac:picMkLst>
        </pc:picChg>
      </pc:sldChg>
      <pc:sldChg chg="delSp modSp add del mod">
        <pc:chgData name="Martijn Brant" userId="d0d40a3a-2b9f-4e0c-8e75-7ccbbb326096" providerId="ADAL" clId="{F2587258-6A89-4499-8B20-4A264D34372F}" dt="2020-11-26T15:58:16.737" v="188" actId="1076"/>
        <pc:sldMkLst>
          <pc:docMk/>
          <pc:sldMk cId="1909574346" sldId="278"/>
        </pc:sldMkLst>
        <pc:spChg chg="mod">
          <ac:chgData name="Martijn Brant" userId="d0d40a3a-2b9f-4e0c-8e75-7ccbbb326096" providerId="ADAL" clId="{F2587258-6A89-4499-8B20-4A264D34372F}" dt="2020-11-26T15:58:02.352" v="149" actId="20577"/>
          <ac:spMkLst>
            <pc:docMk/>
            <pc:sldMk cId="1909574346" sldId="278"/>
            <ac:spMk id="2" creationId="{60A632FA-8908-4563-9631-3B9915DC62C1}"/>
          </ac:spMkLst>
        </pc:spChg>
        <pc:spChg chg="mod">
          <ac:chgData name="Martijn Brant" userId="d0d40a3a-2b9f-4e0c-8e75-7ccbbb326096" providerId="ADAL" clId="{F2587258-6A89-4499-8B20-4A264D34372F}" dt="2020-11-26T15:58:14.930" v="187" actId="5793"/>
          <ac:spMkLst>
            <pc:docMk/>
            <pc:sldMk cId="1909574346" sldId="278"/>
            <ac:spMk id="3" creationId="{8B4025E7-4060-4621-8E8E-20CC6556A0F0}"/>
          </ac:spMkLst>
        </pc:spChg>
        <pc:spChg chg="mod">
          <ac:chgData name="Martijn Brant" userId="d0d40a3a-2b9f-4e0c-8e75-7ccbbb326096" providerId="ADAL" clId="{F2587258-6A89-4499-8B20-4A264D34372F}" dt="2020-11-26T15:58:10.647" v="185" actId="20577"/>
          <ac:spMkLst>
            <pc:docMk/>
            <pc:sldMk cId="1909574346" sldId="278"/>
            <ac:spMk id="4" creationId="{F3111DDF-3A15-4F1C-A222-746B9CB524EA}"/>
          </ac:spMkLst>
        </pc:spChg>
        <pc:picChg chg="del">
          <ac:chgData name="Martijn Brant" userId="d0d40a3a-2b9f-4e0c-8e75-7ccbbb326096" providerId="ADAL" clId="{F2587258-6A89-4499-8B20-4A264D34372F}" dt="2020-11-26T15:57:53.369" v="129" actId="478"/>
          <ac:picMkLst>
            <pc:docMk/>
            <pc:sldMk cId="1909574346" sldId="278"/>
            <ac:picMk id="6" creationId="{CC350751-4F39-49C0-848A-A7DF2F03D957}"/>
          </ac:picMkLst>
        </pc:picChg>
        <pc:picChg chg="mod">
          <ac:chgData name="Martijn Brant" userId="d0d40a3a-2b9f-4e0c-8e75-7ccbbb326096" providerId="ADAL" clId="{F2587258-6A89-4499-8B20-4A264D34372F}" dt="2020-11-26T15:58:16.737" v="188" actId="1076"/>
          <ac:picMkLst>
            <pc:docMk/>
            <pc:sldMk cId="1909574346" sldId="278"/>
            <ac:picMk id="9218" creationId="{A31AD02B-9F64-482E-9A47-CDD47F305955}"/>
          </ac:picMkLst>
        </pc:picChg>
      </pc:sldChg>
      <pc:sldChg chg="add del ord">
        <pc:chgData name="Martijn Brant" userId="d0d40a3a-2b9f-4e0c-8e75-7ccbbb326096" providerId="ADAL" clId="{F2587258-6A89-4499-8B20-4A264D34372F}" dt="2020-11-26T19:42:20.820" v="450" actId="2696"/>
        <pc:sldMkLst>
          <pc:docMk/>
          <pc:sldMk cId="520205965" sldId="279"/>
        </pc:sldMkLst>
      </pc:sldChg>
      <pc:sldChg chg="modSp add mod ord">
        <pc:chgData name="Martijn Brant" userId="d0d40a3a-2b9f-4e0c-8e75-7ccbbb326096" providerId="ADAL" clId="{F2587258-6A89-4499-8B20-4A264D34372F}" dt="2020-11-26T16:18:57.833" v="349" actId="20577"/>
        <pc:sldMkLst>
          <pc:docMk/>
          <pc:sldMk cId="1093785186" sldId="280"/>
        </pc:sldMkLst>
        <pc:spChg chg="mod">
          <ac:chgData name="Martijn Brant" userId="d0d40a3a-2b9f-4e0c-8e75-7ccbbb326096" providerId="ADAL" clId="{F2587258-6A89-4499-8B20-4A264D34372F}" dt="2020-11-26T16:13:12.611" v="218" actId="20577"/>
          <ac:spMkLst>
            <pc:docMk/>
            <pc:sldMk cId="1093785186" sldId="280"/>
            <ac:spMk id="2" creationId="{60A632FA-8908-4563-9631-3B9915DC62C1}"/>
          </ac:spMkLst>
        </pc:spChg>
        <pc:spChg chg="mod">
          <ac:chgData name="Martijn Brant" userId="d0d40a3a-2b9f-4e0c-8e75-7ccbbb326096" providerId="ADAL" clId="{F2587258-6A89-4499-8B20-4A264D34372F}" dt="2020-11-26T16:18:57.833" v="349" actId="20577"/>
          <ac:spMkLst>
            <pc:docMk/>
            <pc:sldMk cId="1093785186" sldId="280"/>
            <ac:spMk id="3" creationId="{8B4025E7-4060-4621-8E8E-20CC6556A0F0}"/>
          </ac:spMkLst>
        </pc:spChg>
        <pc:spChg chg="mod">
          <ac:chgData name="Martijn Brant" userId="d0d40a3a-2b9f-4e0c-8e75-7ccbbb326096" providerId="ADAL" clId="{F2587258-6A89-4499-8B20-4A264D34372F}" dt="2020-11-26T16:13:27.823" v="265" actId="20577"/>
          <ac:spMkLst>
            <pc:docMk/>
            <pc:sldMk cId="1093785186" sldId="280"/>
            <ac:spMk id="4" creationId="{F3111DDF-3A15-4F1C-A222-746B9CB524EA}"/>
          </ac:spMkLst>
        </pc:spChg>
      </pc:sldChg>
      <pc:sldChg chg="modSp add mod">
        <pc:chgData name="Martijn Brant" userId="d0d40a3a-2b9f-4e0c-8e75-7ccbbb326096" providerId="ADAL" clId="{F2587258-6A89-4499-8B20-4A264D34372F}" dt="2020-11-26T16:21:15.382" v="435" actId="20577"/>
        <pc:sldMkLst>
          <pc:docMk/>
          <pc:sldMk cId="93534231" sldId="281"/>
        </pc:sldMkLst>
        <pc:spChg chg="mod">
          <ac:chgData name="Martijn Brant" userId="d0d40a3a-2b9f-4e0c-8e75-7ccbbb326096" providerId="ADAL" clId="{F2587258-6A89-4499-8B20-4A264D34372F}" dt="2020-11-26T16:19:18.231" v="357" actId="20577"/>
          <ac:spMkLst>
            <pc:docMk/>
            <pc:sldMk cId="93534231" sldId="281"/>
            <ac:spMk id="2" creationId="{60A632FA-8908-4563-9631-3B9915DC62C1}"/>
          </ac:spMkLst>
        </pc:spChg>
        <pc:spChg chg="mod">
          <ac:chgData name="Martijn Brant" userId="d0d40a3a-2b9f-4e0c-8e75-7ccbbb326096" providerId="ADAL" clId="{F2587258-6A89-4499-8B20-4A264D34372F}" dt="2020-11-26T16:21:15.382" v="435" actId="20577"/>
          <ac:spMkLst>
            <pc:docMk/>
            <pc:sldMk cId="93534231" sldId="281"/>
            <ac:spMk id="3" creationId="{8B4025E7-4060-4621-8E8E-20CC6556A0F0}"/>
          </ac:spMkLst>
        </pc:spChg>
        <pc:spChg chg="mod">
          <ac:chgData name="Martijn Brant" userId="d0d40a3a-2b9f-4e0c-8e75-7ccbbb326096" providerId="ADAL" clId="{F2587258-6A89-4499-8B20-4A264D34372F}" dt="2020-11-26T16:19:23.070" v="368" actId="20577"/>
          <ac:spMkLst>
            <pc:docMk/>
            <pc:sldMk cId="93534231" sldId="281"/>
            <ac:spMk id="4" creationId="{F3111DDF-3A15-4F1C-A222-746B9CB524EA}"/>
          </ac:spMkLst>
        </pc:spChg>
      </pc:sldChg>
      <pc:sldChg chg="modSp add mod">
        <pc:chgData name="Martijn Brant" userId="d0d40a3a-2b9f-4e0c-8e75-7ccbbb326096" providerId="ADAL" clId="{F2587258-6A89-4499-8B20-4A264D34372F}" dt="2020-11-26T16:19:53.889" v="421" actId="20577"/>
        <pc:sldMkLst>
          <pc:docMk/>
          <pc:sldMk cId="1911545105" sldId="282"/>
        </pc:sldMkLst>
        <pc:spChg chg="mod">
          <ac:chgData name="Martijn Brant" userId="d0d40a3a-2b9f-4e0c-8e75-7ccbbb326096" providerId="ADAL" clId="{F2587258-6A89-4499-8B20-4A264D34372F}" dt="2020-11-26T16:19:53.889" v="421" actId="20577"/>
          <ac:spMkLst>
            <pc:docMk/>
            <pc:sldMk cId="1911545105" sldId="282"/>
            <ac:spMk id="3" creationId="{8B4025E7-4060-4621-8E8E-20CC6556A0F0}"/>
          </ac:spMkLst>
        </pc:spChg>
      </pc:sldChg>
      <pc:sldChg chg="add del">
        <pc:chgData name="Martijn Brant" userId="d0d40a3a-2b9f-4e0c-8e75-7ccbbb326096" providerId="ADAL" clId="{F2587258-6A89-4499-8B20-4A264D34372F}" dt="2020-11-26T19:42:20.820" v="450" actId="2696"/>
        <pc:sldMkLst>
          <pc:docMk/>
          <pc:sldMk cId="169716338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DC991-5CEE-4A4B-9585-A6168D4837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19836"/>
            <a:ext cx="9144000" cy="836126"/>
          </a:xfrm>
        </p:spPr>
        <p:txBody>
          <a:bodyPr anchor="b">
            <a:sp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BEC2E-2866-46D9-B44B-8E9B4A603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96443"/>
            <a:ext cx="9144000" cy="500843"/>
          </a:xfrm>
        </p:spPr>
        <p:txBody>
          <a:bodyPr>
            <a:spAutoFit/>
          </a:bodyPr>
          <a:lstStyle>
            <a:lvl1pPr marL="0" indent="0" algn="ctr">
              <a:lnSpc>
                <a:spcPct val="125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D94ED1-6AD6-4C49-9B2D-707633FA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F5F47B-4AB5-4A50-BF69-2E7807F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B4A8B-4941-4AB2-8910-7AC8E18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1AD17D6-0652-4DBA-9002-9BC2720C115E}"/>
              </a:ext>
            </a:extLst>
          </p:cNvPr>
          <p:cNvSpPr txBox="1"/>
          <p:nvPr userDrawn="1"/>
        </p:nvSpPr>
        <p:spPr>
          <a:xfrm>
            <a:off x="12374639" y="310860"/>
            <a:ext cx="2240521" cy="213289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4680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Afbeelding </a:t>
            </a:r>
          </a:p>
          <a:p>
            <a:pPr>
              <a:lnSpc>
                <a:spcPct val="120000"/>
              </a:lnSpc>
            </a:pPr>
            <a:r>
              <a: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Invoegen / wijzigen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menu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PRESENTATIE</a:t>
            </a: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Achtergrond opmaken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Kies in het menu dat rechts verschijnt: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Opvullen met afbeelding of bitmappatroon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Kies bij Bron afbeelding: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Invoegen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Selecteer de foto die geplaatst moet worden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sz="900" b="0" baseline="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verlay">
            <a:extLst>
              <a:ext uri="{FF2B5EF4-FFF2-40B4-BE49-F238E27FC236}">
                <a16:creationId xmlns:a16="http://schemas.microsoft.com/office/drawing/2014/main" id="{70197963-3E94-44FD-951C-416A7C9F8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7096"/>
          <a:stretch/>
        </p:blipFill>
        <p:spPr>
          <a:xfrm>
            <a:off x="0" y="345440"/>
            <a:ext cx="12193546" cy="6365240"/>
          </a:xfrm>
          <a:prstGeom prst="rect">
            <a:avLst/>
          </a:prstGeom>
        </p:spPr>
      </p:pic>
      <p:pic>
        <p:nvPicPr>
          <p:cNvPr id="11" name="Overlay">
            <a:extLst>
              <a:ext uri="{FF2B5EF4-FFF2-40B4-BE49-F238E27FC236}">
                <a16:creationId xmlns:a16="http://schemas.microsoft.com/office/drawing/2014/main" id="{B80FE86D-D105-47F0-B1B3-3FB31B8CC8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2808"/>
          <a:stretch/>
        </p:blipFill>
        <p:spPr>
          <a:xfrm>
            <a:off x="0" y="6365240"/>
            <a:ext cx="12193546" cy="4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0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792AA9-068C-4999-89A2-BEDDAB4A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7CC0E5-8E7B-4E69-AC43-321C2D3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228C4F-FAD4-4CD8-9BF0-5133AE8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990539B-FBAE-4E55-9808-D943202076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628" y="0"/>
            <a:ext cx="5965371" cy="63531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7634F87A-6DD5-4AFA-8BCB-BE6835D5F7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2447" y="1180421"/>
            <a:ext cx="5434632" cy="500843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220B742-67AE-4396-BEB2-AFEDB8B26B3B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24" name="Uitleg rechts">
              <a:extLst>
                <a:ext uri="{FF2B5EF4-FFF2-40B4-BE49-F238E27FC236}">
                  <a16:creationId xmlns:a16="http://schemas.microsoft.com/office/drawing/2014/main" id="{0A93E0F2-DAE7-457F-B6E2-A477B86F201B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Uitleg rechts picto">
              <a:extLst>
                <a:ext uri="{FF2B5EF4-FFF2-40B4-BE49-F238E27FC236}">
                  <a16:creationId xmlns:a16="http://schemas.microsoft.com/office/drawing/2014/main" id="{E8C38ADD-350F-4B95-B4FD-1C334B955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C31C52-4E0E-4805-B716-68C7E2249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5434633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FF9E33C4-D87E-4D83-B686-4815FDCA5D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2448" y="1917547"/>
            <a:ext cx="5434632" cy="403240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230400" marR="0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50000" marR="0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lvl3pPr>
            <a:lvl4pPr marL="716400" marR="0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  <a:lvl5pPr marL="987425" marR="0" indent="-228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Voeg roze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toe via menu  PRESENTATIE - tekstniveau verhogen. </a:t>
            </a:r>
          </a:p>
          <a:p>
            <a:pPr marL="230400" marR="0" lvl="1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Tweede niveau</a:t>
            </a:r>
          </a:p>
          <a:p>
            <a:pPr marL="450000" marR="0" lvl="2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Derde niveau</a:t>
            </a:r>
          </a:p>
          <a:p>
            <a:pPr marL="716400" marR="0" lvl="3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Vierde niveau</a:t>
            </a:r>
          </a:p>
          <a:p>
            <a:pPr marL="987425" marR="0" lvl="4" indent="-228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Vijfde niveau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ADEE2A66-73DC-4C14-A50F-FEEE924BC0FE}"/>
              </a:ext>
            </a:extLst>
          </p:cNvPr>
          <p:cNvGrpSpPr/>
          <p:nvPr userDrawn="1"/>
        </p:nvGrpSpPr>
        <p:grpSpPr>
          <a:xfrm>
            <a:off x="-2002566" y="917140"/>
            <a:ext cx="1820035" cy="3197660"/>
            <a:chOff x="-2019599" y="1971952"/>
            <a:chExt cx="1820035" cy="3197660"/>
          </a:xfrm>
          <a:solidFill>
            <a:schemeClr val="accent2"/>
          </a:solidFill>
        </p:grpSpPr>
        <p:sp>
          <p:nvSpPr>
            <p:cNvPr id="13" name="Uitleg links">
              <a:extLst>
                <a:ext uri="{FF2B5EF4-FFF2-40B4-BE49-F238E27FC236}">
                  <a16:creationId xmlns:a16="http://schemas.microsoft.com/office/drawing/2014/main" id="{980D51A5-05FA-4E09-9B28-1F50B8B55A0C}"/>
                </a:ext>
              </a:extLst>
            </p:cNvPr>
            <p:cNvSpPr/>
            <p:nvPr userDrawn="1"/>
          </p:nvSpPr>
          <p:spPr>
            <a:xfrm>
              <a:off x="-2019599" y="1971952"/>
              <a:ext cx="1820035" cy="3197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Roze bullets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Gebruik in menu PRESENTATIE de knop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verhogen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om een bullets toe te 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 kopieren en plakken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Als u tekst wilt kopieren uit Word of een ander bestand, plak dan altijd alleen tekst. Gebruik hiervoor de knop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Alleen tekst behouden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4" name="Picto links">
              <a:extLst>
                <a:ext uri="{FF2B5EF4-FFF2-40B4-BE49-F238E27FC236}">
                  <a16:creationId xmlns:a16="http://schemas.microsoft.com/office/drawing/2014/main" id="{5823D09C-78C3-4847-B940-E3C0F8385D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07946" y="2972359"/>
              <a:ext cx="924112" cy="50406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8035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616B6-5EDF-4B02-8D97-1EC854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14113-A93B-482C-851C-9C81596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E1DE1E-C265-40EA-93B3-5DA5A5E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AA7AB75-DB29-437F-AEA8-65DFADF31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447" y="1180421"/>
            <a:ext cx="10515600" cy="500843"/>
          </a:xfrm>
        </p:spPr>
        <p:txBody>
          <a:bodyPr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58AD8D-FB9E-48CF-A6D5-9A6652AB62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11300128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86564055-AEA8-445D-B59A-EF24D548863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93469" y="2596745"/>
            <a:ext cx="2820089" cy="367457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26" name="Tijdelijke aanduiding voor tekst 16">
            <a:extLst>
              <a:ext uri="{FF2B5EF4-FFF2-40B4-BE49-F238E27FC236}">
                <a16:creationId xmlns:a16="http://schemas.microsoft.com/office/drawing/2014/main" id="{AB7B4903-D425-41F7-A0E7-2BE5621E6F4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27556" y="2600473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64C420D9-780B-471B-92F9-EA449F3F9EB4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893469" y="2976950"/>
            <a:ext cx="282008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696124E9-4E25-497A-BCFA-EBBD815435D9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4520857" y="2596745"/>
            <a:ext cx="2820089" cy="367457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6" name="Tijdelijke aanduiding voor tekst 16">
            <a:extLst>
              <a:ext uri="{FF2B5EF4-FFF2-40B4-BE49-F238E27FC236}">
                <a16:creationId xmlns:a16="http://schemas.microsoft.com/office/drawing/2014/main" id="{25CE471B-B910-4AA5-BA7D-778893BABA06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>
          <a:xfrm>
            <a:off x="4146235" y="2600473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7" name="Tijdelijke aanduiding voor tekst 3">
            <a:extLst>
              <a:ext uri="{FF2B5EF4-FFF2-40B4-BE49-F238E27FC236}">
                <a16:creationId xmlns:a16="http://schemas.microsoft.com/office/drawing/2014/main" id="{5BDCC180-D27E-4FC2-BBA6-7AC10111860A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4520857" y="2976950"/>
            <a:ext cx="282008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05BD7BE4-DB34-4CC5-93D2-500B152A9CE6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8292388" y="2596745"/>
            <a:ext cx="2820089" cy="367457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9" name="Tijdelijke aanduiding voor tekst 16">
            <a:extLst>
              <a:ext uri="{FF2B5EF4-FFF2-40B4-BE49-F238E27FC236}">
                <a16:creationId xmlns:a16="http://schemas.microsoft.com/office/drawing/2014/main" id="{6AA02BE4-6A38-4C72-A2E6-C8D679E36199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7926475" y="2600473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0" name="Tijdelijke aanduiding voor tekst 3">
            <a:extLst>
              <a:ext uri="{FF2B5EF4-FFF2-40B4-BE49-F238E27FC236}">
                <a16:creationId xmlns:a16="http://schemas.microsoft.com/office/drawing/2014/main" id="{C1D30B31-8D32-476F-8815-575C1C964771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292388" y="2976950"/>
            <a:ext cx="282008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41" name="Tijdelijke aanduiding voor tekst 3">
            <a:extLst>
              <a:ext uri="{FF2B5EF4-FFF2-40B4-BE49-F238E27FC236}">
                <a16:creationId xmlns:a16="http://schemas.microsoft.com/office/drawing/2014/main" id="{C776FE3D-F5B1-4063-8497-6E2BF25D6C37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89371" y="4304406"/>
            <a:ext cx="2820089" cy="367457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42" name="Tijdelijke aanduiding voor tekst 16">
            <a:extLst>
              <a:ext uri="{FF2B5EF4-FFF2-40B4-BE49-F238E27FC236}">
                <a16:creationId xmlns:a16="http://schemas.microsoft.com/office/drawing/2014/main" id="{03F4A5DE-7F54-40D1-ABE6-28F51C501098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523458" y="430813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3" name="Tijdelijke aanduiding voor tekst 3">
            <a:extLst>
              <a:ext uri="{FF2B5EF4-FFF2-40B4-BE49-F238E27FC236}">
                <a16:creationId xmlns:a16="http://schemas.microsoft.com/office/drawing/2014/main" id="{4FD5F798-5324-48D7-82D0-A3BE15323222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89371" y="4684611"/>
            <a:ext cx="282008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44" name="Tijdelijke aanduiding voor tekst 3">
            <a:extLst>
              <a:ext uri="{FF2B5EF4-FFF2-40B4-BE49-F238E27FC236}">
                <a16:creationId xmlns:a16="http://schemas.microsoft.com/office/drawing/2014/main" id="{85F7B55F-6931-4459-95A0-5B374D26370E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516759" y="4304406"/>
            <a:ext cx="2820089" cy="367457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2A1FFC44-42E7-4912-AF08-55B21F0BC32A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4142137" y="430813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6" name="Tijdelijke aanduiding voor tekst 3">
            <a:extLst>
              <a:ext uri="{FF2B5EF4-FFF2-40B4-BE49-F238E27FC236}">
                <a16:creationId xmlns:a16="http://schemas.microsoft.com/office/drawing/2014/main" id="{C43BE042-0A40-4C76-B729-14ADEAA9916F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4516759" y="4684611"/>
            <a:ext cx="282008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D12FB3A7-C7A8-45AD-80D0-A686466CC4E3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8288290" y="4304406"/>
            <a:ext cx="2820089" cy="367457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CE3530D3-B4D3-4300-82A2-D428452C0365}"/>
              </a:ext>
            </a:extLst>
          </p:cNvPr>
          <p:cNvSpPr>
            <a:spLocks noGrp="1" noChangeAspect="1"/>
          </p:cNvSpPr>
          <p:nvPr>
            <p:ph type="body" sz="quarter" idx="42" hasCustomPrompt="1"/>
          </p:nvPr>
        </p:nvSpPr>
        <p:spPr>
          <a:xfrm>
            <a:off x="7922377" y="430813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88740523-438E-49CC-A46C-999ECC83A5B2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8288290" y="4684611"/>
            <a:ext cx="282008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144061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616B6-5EDF-4B02-8D97-1EC854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14113-A93B-482C-851C-9C81596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E1DE1E-C265-40EA-93B3-5DA5A5E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el">
            <a:extLst>
              <a:ext uri="{FF2B5EF4-FFF2-40B4-BE49-F238E27FC236}">
                <a16:creationId xmlns:a16="http://schemas.microsoft.com/office/drawing/2014/main" id="{FAA7AB75-DB29-437F-AEA8-65DFADF31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447" y="1180421"/>
            <a:ext cx="10515600" cy="500843"/>
          </a:xfrm>
        </p:spPr>
        <p:txBody>
          <a:bodyPr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CD218CD-DB6A-41A1-A033-EE68DF2C5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11300128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2" name="grijs vlak">
            <a:extLst>
              <a:ext uri="{FF2B5EF4-FFF2-40B4-BE49-F238E27FC236}">
                <a16:creationId xmlns:a16="http://schemas.microsoft.com/office/drawing/2014/main" id="{B733FB2A-5FAE-4E49-B503-F6400BA14A2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16294" y="2088219"/>
            <a:ext cx="2541600" cy="3108325"/>
          </a:xfrm>
          <a:prstGeom prst="roundRect">
            <a:avLst>
              <a:gd name="adj" fmla="val 376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7" name="grijs vlak">
            <a:extLst>
              <a:ext uri="{FF2B5EF4-FFF2-40B4-BE49-F238E27FC236}">
                <a16:creationId xmlns:a16="http://schemas.microsoft.com/office/drawing/2014/main" id="{B5E22373-A525-4326-B2CE-7128CE0013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75794" y="2088219"/>
            <a:ext cx="2541600" cy="3108325"/>
          </a:xfrm>
          <a:prstGeom prst="roundRect">
            <a:avLst>
              <a:gd name="adj" fmla="val 376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8" name="grijs vlak">
            <a:extLst>
              <a:ext uri="{FF2B5EF4-FFF2-40B4-BE49-F238E27FC236}">
                <a16:creationId xmlns:a16="http://schemas.microsoft.com/office/drawing/2014/main" id="{A397BE1F-AD44-4BCC-8F29-326DA66CEDD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52561" y="2072097"/>
            <a:ext cx="2541600" cy="3108325"/>
          </a:xfrm>
          <a:prstGeom prst="roundRect">
            <a:avLst>
              <a:gd name="adj" fmla="val 376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ekst">
            <a:extLst>
              <a:ext uri="{FF2B5EF4-FFF2-40B4-BE49-F238E27FC236}">
                <a16:creationId xmlns:a16="http://schemas.microsoft.com/office/drawing/2014/main" id="{D6511E23-F33B-4362-BE92-FFCEE82B60A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538198" y="3862415"/>
            <a:ext cx="1952240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16" name="Nummer">
            <a:extLst>
              <a:ext uri="{FF2B5EF4-FFF2-40B4-BE49-F238E27FC236}">
                <a16:creationId xmlns:a16="http://schemas.microsoft.com/office/drawing/2014/main" id="{8E50F066-2F67-4CC5-8ED9-D3E8A8C8C7D3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5292715" y="3862415"/>
            <a:ext cx="1951200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11CA9E12-E130-4E5C-8347-BD4A72E1B19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002" y="3850409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33085C-9AE9-4679-9835-86CB7325A496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8058128" y="3850463"/>
            <a:ext cx="1951200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6" name="Tijdelijke aanduiding voor afbeelding 35">
            <a:extLst>
              <a:ext uri="{FF2B5EF4-FFF2-40B4-BE49-F238E27FC236}">
                <a16:creationId xmlns:a16="http://schemas.microsoft.com/office/drawing/2014/main" id="{67ED667C-F247-48E7-A79F-F0392D131CD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876736" y="2088219"/>
            <a:ext cx="2540658" cy="1291175"/>
          </a:xfrm>
          <a:custGeom>
            <a:avLst/>
            <a:gdLst>
              <a:gd name="connsiteX0" fmla="*/ 96968 w 2540658"/>
              <a:gd name="connsiteY0" fmla="*/ 0 h 1291175"/>
              <a:gd name="connsiteX1" fmla="*/ 2443690 w 2540658"/>
              <a:gd name="connsiteY1" fmla="*/ 0 h 1291175"/>
              <a:gd name="connsiteX2" fmla="*/ 2540658 w 2540658"/>
              <a:gd name="connsiteY2" fmla="*/ 96968 h 1291175"/>
              <a:gd name="connsiteX3" fmla="*/ 2540658 w 2540658"/>
              <a:gd name="connsiteY3" fmla="*/ 1276265 h 1291175"/>
              <a:gd name="connsiteX4" fmla="*/ 2394126 w 2540658"/>
              <a:gd name="connsiteY4" fmla="*/ 1236672 h 1291175"/>
              <a:gd name="connsiteX5" fmla="*/ 1297920 w 2540658"/>
              <a:gd name="connsiteY5" fmla="*/ 1127017 h 1291175"/>
              <a:gd name="connsiteX6" fmla="*/ 201713 w 2540658"/>
              <a:gd name="connsiteY6" fmla="*/ 1236672 h 1291175"/>
              <a:gd name="connsiteX7" fmla="*/ 0 w 2540658"/>
              <a:gd name="connsiteY7" fmla="*/ 1291175 h 1291175"/>
              <a:gd name="connsiteX8" fmla="*/ 0 w 2540658"/>
              <a:gd name="connsiteY8" fmla="*/ 96968 h 1291175"/>
              <a:gd name="connsiteX9" fmla="*/ 96968 w 2540658"/>
              <a:gd name="connsiteY9" fmla="*/ 0 h 129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658" h="1291175">
                <a:moveTo>
                  <a:pt x="96968" y="0"/>
                </a:moveTo>
                <a:lnTo>
                  <a:pt x="2443690" y="0"/>
                </a:lnTo>
                <a:cubicBezTo>
                  <a:pt x="2497244" y="0"/>
                  <a:pt x="2540658" y="43414"/>
                  <a:pt x="2540658" y="96968"/>
                </a:cubicBezTo>
                <a:lnTo>
                  <a:pt x="2540658" y="1276265"/>
                </a:lnTo>
                <a:lnTo>
                  <a:pt x="2394126" y="1236672"/>
                </a:lnTo>
                <a:cubicBezTo>
                  <a:pt x="2081208" y="1167442"/>
                  <a:pt x="1703980" y="1127017"/>
                  <a:pt x="1297920" y="1127017"/>
                </a:cubicBezTo>
                <a:cubicBezTo>
                  <a:pt x="891861" y="1127017"/>
                  <a:pt x="514632" y="1167442"/>
                  <a:pt x="201713" y="1236672"/>
                </a:cubicBezTo>
                <a:lnTo>
                  <a:pt x="0" y="1291175"/>
                </a:lnTo>
                <a:lnTo>
                  <a:pt x="0" y="96968"/>
                </a:lnTo>
                <a:cubicBezTo>
                  <a:pt x="0" y="43414"/>
                  <a:pt x="43414" y="0"/>
                  <a:pt x="96968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35" name="Tijdelijke aanduiding voor afbeelding 34">
            <a:extLst>
              <a:ext uri="{FF2B5EF4-FFF2-40B4-BE49-F238E27FC236}">
                <a16:creationId xmlns:a16="http://schemas.microsoft.com/office/drawing/2014/main" id="{9F3DAACE-A3B7-4A89-8E77-3EFFD5455FC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652561" y="2076267"/>
            <a:ext cx="2520000" cy="1549993"/>
          </a:xfrm>
          <a:custGeom>
            <a:avLst/>
            <a:gdLst>
              <a:gd name="connsiteX0" fmla="*/ 96968 w 2520000"/>
              <a:gd name="connsiteY0" fmla="*/ 0 h 1549993"/>
              <a:gd name="connsiteX1" fmla="*/ 2423032 w 2520000"/>
              <a:gd name="connsiteY1" fmla="*/ 0 h 1549993"/>
              <a:gd name="connsiteX2" fmla="*/ 2520000 w 2520000"/>
              <a:gd name="connsiteY2" fmla="*/ 96968 h 1549993"/>
              <a:gd name="connsiteX3" fmla="*/ 2520000 w 2520000"/>
              <a:gd name="connsiteY3" fmla="*/ 1131985 h 1549993"/>
              <a:gd name="connsiteX4" fmla="*/ 2517588 w 2520000"/>
              <a:gd name="connsiteY4" fmla="*/ 1131985 h 1549993"/>
              <a:gd name="connsiteX5" fmla="*/ 2517588 w 2520000"/>
              <a:gd name="connsiteY5" fmla="*/ 1400618 h 1549993"/>
              <a:gd name="connsiteX6" fmla="*/ 2371974 w 2520000"/>
              <a:gd name="connsiteY6" fmla="*/ 1440338 h 1549993"/>
              <a:gd name="connsiteX7" fmla="*/ 1286124 w 2520000"/>
              <a:gd name="connsiteY7" fmla="*/ 1549993 h 1549993"/>
              <a:gd name="connsiteX8" fmla="*/ 200274 w 2520000"/>
              <a:gd name="connsiteY8" fmla="*/ 1440338 h 1549993"/>
              <a:gd name="connsiteX9" fmla="*/ 0 w 2520000"/>
              <a:gd name="connsiteY9" fmla="*/ 1385709 h 1549993"/>
              <a:gd name="connsiteX10" fmla="*/ 0 w 2520000"/>
              <a:gd name="connsiteY10" fmla="*/ 1131985 h 1549993"/>
              <a:gd name="connsiteX11" fmla="*/ 0 w 2520000"/>
              <a:gd name="connsiteY11" fmla="*/ 430142 h 1549993"/>
              <a:gd name="connsiteX12" fmla="*/ 0 w 2520000"/>
              <a:gd name="connsiteY12" fmla="*/ 96968 h 1549993"/>
              <a:gd name="connsiteX13" fmla="*/ 96968 w 2520000"/>
              <a:gd name="connsiteY13" fmla="*/ 0 h 154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0000" h="1549993">
                <a:moveTo>
                  <a:pt x="96968" y="0"/>
                </a:moveTo>
                <a:lnTo>
                  <a:pt x="2423032" y="0"/>
                </a:lnTo>
                <a:cubicBezTo>
                  <a:pt x="2476586" y="0"/>
                  <a:pt x="2520000" y="43414"/>
                  <a:pt x="2520000" y="96968"/>
                </a:cubicBezTo>
                <a:lnTo>
                  <a:pt x="2520000" y="1131985"/>
                </a:lnTo>
                <a:lnTo>
                  <a:pt x="2517588" y="1131985"/>
                </a:lnTo>
                <a:lnTo>
                  <a:pt x="2517588" y="1400618"/>
                </a:lnTo>
                <a:lnTo>
                  <a:pt x="2371974" y="1440338"/>
                </a:lnTo>
                <a:cubicBezTo>
                  <a:pt x="2062012" y="1509569"/>
                  <a:pt x="1688348" y="1549993"/>
                  <a:pt x="1286124" y="1549993"/>
                </a:cubicBezTo>
                <a:cubicBezTo>
                  <a:pt x="883901" y="1549993"/>
                  <a:pt x="510236" y="1509569"/>
                  <a:pt x="200274" y="1440338"/>
                </a:cubicBezTo>
                <a:lnTo>
                  <a:pt x="0" y="1385709"/>
                </a:lnTo>
                <a:lnTo>
                  <a:pt x="0" y="1131985"/>
                </a:lnTo>
                <a:lnTo>
                  <a:pt x="0" y="430142"/>
                </a:lnTo>
                <a:lnTo>
                  <a:pt x="0" y="96968"/>
                </a:lnTo>
                <a:cubicBezTo>
                  <a:pt x="0" y="43414"/>
                  <a:pt x="43414" y="0"/>
                  <a:pt x="96968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4263AA6C-DDD2-4D4B-A9AF-6BD69760547C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32" name="Uitleg rechts">
              <a:extLst>
                <a:ext uri="{FF2B5EF4-FFF2-40B4-BE49-F238E27FC236}">
                  <a16:creationId xmlns:a16="http://schemas.microsoft.com/office/drawing/2014/main" id="{0970B76E-56FE-433B-8E1E-0394B9F5AF19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Uitleg rechts picto">
              <a:extLst>
                <a:ext uri="{FF2B5EF4-FFF2-40B4-BE49-F238E27FC236}">
                  <a16:creationId xmlns:a16="http://schemas.microsoft.com/office/drawing/2014/main" id="{3F6423E3-BDB6-40D9-B993-9C30F5980F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  <p:sp>
        <p:nvSpPr>
          <p:cNvPr id="39" name="Tekst">
            <a:extLst>
              <a:ext uri="{FF2B5EF4-FFF2-40B4-BE49-F238E27FC236}">
                <a16:creationId xmlns:a16="http://schemas.microsoft.com/office/drawing/2014/main" id="{B3A5B3F5-A07B-4D0C-ACD1-251EA5BD8D9E}"/>
              </a:ext>
            </a:extLst>
          </p:cNvPr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4927688" y="3850409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0" name="Tekst">
            <a:extLst>
              <a:ext uri="{FF2B5EF4-FFF2-40B4-BE49-F238E27FC236}">
                <a16:creationId xmlns:a16="http://schemas.microsoft.com/office/drawing/2014/main" id="{4ED32721-E6AC-41FF-AA1D-565F14A100A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7693101" y="3838457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BDECFA7D-1B50-47E9-AA8A-BF72A75E0FF5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2535149" y="4217840"/>
            <a:ext cx="1956952" cy="962152"/>
          </a:xfrm>
        </p:spPr>
        <p:txBody>
          <a:bodyPr wrap="square">
            <a:noAutofit/>
          </a:bodyPr>
          <a:lstStyle>
            <a:lvl1pPr marL="0" indent="0">
              <a:lnSpc>
                <a:spcPts val="1900"/>
              </a:lnSpc>
              <a:spcAft>
                <a:spcPts val="190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04DE815F-E5E2-43FF-8D80-EC11022FDDFC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5292715" y="4210409"/>
            <a:ext cx="1946411" cy="951827"/>
          </a:xfrm>
        </p:spPr>
        <p:txBody>
          <a:bodyPr wrap="square">
            <a:noAutofit/>
          </a:bodyPr>
          <a:lstStyle>
            <a:lvl1pPr marL="0" indent="0">
              <a:lnSpc>
                <a:spcPts val="1900"/>
              </a:lnSpc>
              <a:spcAft>
                <a:spcPts val="190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468C8D7D-4F4E-4DB1-B71F-DC049BE0A20A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060651" y="4196480"/>
            <a:ext cx="1946411" cy="953804"/>
          </a:xfrm>
        </p:spPr>
        <p:txBody>
          <a:bodyPr wrap="square">
            <a:noAutofit/>
          </a:bodyPr>
          <a:lstStyle>
            <a:lvl1pPr marL="0" indent="0">
              <a:lnSpc>
                <a:spcPts val="1900"/>
              </a:lnSpc>
              <a:spcAft>
                <a:spcPts val="190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43" name="Tijdelijke aanduiding voor afbeelding 34">
            <a:extLst>
              <a:ext uri="{FF2B5EF4-FFF2-40B4-BE49-F238E27FC236}">
                <a16:creationId xmlns:a16="http://schemas.microsoft.com/office/drawing/2014/main" id="{FB71A207-CEDA-4E17-8D61-0B6F943B00D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20627" y="2092388"/>
            <a:ext cx="2520000" cy="1549993"/>
          </a:xfrm>
          <a:custGeom>
            <a:avLst/>
            <a:gdLst>
              <a:gd name="connsiteX0" fmla="*/ 96968 w 2520000"/>
              <a:gd name="connsiteY0" fmla="*/ 0 h 1549993"/>
              <a:gd name="connsiteX1" fmla="*/ 2423032 w 2520000"/>
              <a:gd name="connsiteY1" fmla="*/ 0 h 1549993"/>
              <a:gd name="connsiteX2" fmla="*/ 2520000 w 2520000"/>
              <a:gd name="connsiteY2" fmla="*/ 96968 h 1549993"/>
              <a:gd name="connsiteX3" fmla="*/ 2520000 w 2520000"/>
              <a:gd name="connsiteY3" fmla="*/ 1131985 h 1549993"/>
              <a:gd name="connsiteX4" fmla="*/ 2517588 w 2520000"/>
              <a:gd name="connsiteY4" fmla="*/ 1131985 h 1549993"/>
              <a:gd name="connsiteX5" fmla="*/ 2517588 w 2520000"/>
              <a:gd name="connsiteY5" fmla="*/ 1400618 h 1549993"/>
              <a:gd name="connsiteX6" fmla="*/ 2371974 w 2520000"/>
              <a:gd name="connsiteY6" fmla="*/ 1440338 h 1549993"/>
              <a:gd name="connsiteX7" fmla="*/ 1286124 w 2520000"/>
              <a:gd name="connsiteY7" fmla="*/ 1549993 h 1549993"/>
              <a:gd name="connsiteX8" fmla="*/ 200274 w 2520000"/>
              <a:gd name="connsiteY8" fmla="*/ 1440338 h 1549993"/>
              <a:gd name="connsiteX9" fmla="*/ 0 w 2520000"/>
              <a:gd name="connsiteY9" fmla="*/ 1385709 h 1549993"/>
              <a:gd name="connsiteX10" fmla="*/ 0 w 2520000"/>
              <a:gd name="connsiteY10" fmla="*/ 1131985 h 1549993"/>
              <a:gd name="connsiteX11" fmla="*/ 0 w 2520000"/>
              <a:gd name="connsiteY11" fmla="*/ 430142 h 1549993"/>
              <a:gd name="connsiteX12" fmla="*/ 0 w 2520000"/>
              <a:gd name="connsiteY12" fmla="*/ 96968 h 1549993"/>
              <a:gd name="connsiteX13" fmla="*/ 96968 w 2520000"/>
              <a:gd name="connsiteY13" fmla="*/ 0 h 154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0000" h="1549993">
                <a:moveTo>
                  <a:pt x="96968" y="0"/>
                </a:moveTo>
                <a:lnTo>
                  <a:pt x="2423032" y="0"/>
                </a:lnTo>
                <a:cubicBezTo>
                  <a:pt x="2476586" y="0"/>
                  <a:pt x="2520000" y="43414"/>
                  <a:pt x="2520000" y="96968"/>
                </a:cubicBezTo>
                <a:lnTo>
                  <a:pt x="2520000" y="1131985"/>
                </a:lnTo>
                <a:lnTo>
                  <a:pt x="2517588" y="1131985"/>
                </a:lnTo>
                <a:lnTo>
                  <a:pt x="2517588" y="1400618"/>
                </a:lnTo>
                <a:lnTo>
                  <a:pt x="2371974" y="1440338"/>
                </a:lnTo>
                <a:cubicBezTo>
                  <a:pt x="2062012" y="1509569"/>
                  <a:pt x="1688348" y="1549993"/>
                  <a:pt x="1286124" y="1549993"/>
                </a:cubicBezTo>
                <a:cubicBezTo>
                  <a:pt x="883901" y="1549993"/>
                  <a:pt x="510236" y="1509569"/>
                  <a:pt x="200274" y="1440338"/>
                </a:cubicBezTo>
                <a:lnTo>
                  <a:pt x="0" y="1385709"/>
                </a:lnTo>
                <a:lnTo>
                  <a:pt x="0" y="1131985"/>
                </a:lnTo>
                <a:lnTo>
                  <a:pt x="0" y="430142"/>
                </a:lnTo>
                <a:lnTo>
                  <a:pt x="0" y="96968"/>
                </a:lnTo>
                <a:cubicBezTo>
                  <a:pt x="0" y="43414"/>
                  <a:pt x="43414" y="0"/>
                  <a:pt x="96968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0636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792AA9-068C-4999-89A2-BEDDAB4A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7CC0E5-8E7B-4E69-AC43-321C2D3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228C4F-FAD4-4CD8-9BF0-5133AE8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990539B-FBAE-4E55-9808-D943202076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11717" y="2094089"/>
            <a:ext cx="2271107" cy="16287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220B742-67AE-4396-BEB2-AFEDB8B26B3B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24" name="Uitleg rechts">
              <a:extLst>
                <a:ext uri="{FF2B5EF4-FFF2-40B4-BE49-F238E27FC236}">
                  <a16:creationId xmlns:a16="http://schemas.microsoft.com/office/drawing/2014/main" id="{0A93E0F2-DAE7-457F-B6E2-A477B86F201B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Uitleg rechts picto">
              <a:extLst>
                <a:ext uri="{FF2B5EF4-FFF2-40B4-BE49-F238E27FC236}">
                  <a16:creationId xmlns:a16="http://schemas.microsoft.com/office/drawing/2014/main" id="{E8C38ADD-350F-4B95-B4FD-1C334B955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7D004F70-2E61-4326-A4D2-021C7C13553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293968" y="2088394"/>
            <a:ext cx="2271106" cy="16287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8D64D4C-4A9B-4296-80F9-33FB0193C8F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49584" y="2088394"/>
            <a:ext cx="2259602" cy="16287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8" name="Subtitel">
            <a:extLst>
              <a:ext uri="{FF2B5EF4-FFF2-40B4-BE49-F238E27FC236}">
                <a16:creationId xmlns:a16="http://schemas.microsoft.com/office/drawing/2014/main" id="{3B53D455-094C-4BAE-A59F-C29C39C4D4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2447" y="1180421"/>
            <a:ext cx="10515600" cy="500843"/>
          </a:xfrm>
        </p:spPr>
        <p:txBody>
          <a:bodyPr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40" name="Titel 6">
            <a:extLst>
              <a:ext uri="{FF2B5EF4-FFF2-40B4-BE49-F238E27FC236}">
                <a16:creationId xmlns:a16="http://schemas.microsoft.com/office/drawing/2014/main" id="{6201F589-DC02-4CD6-812C-D487F9D346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11300128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42" name="Tijdelijke aanduiding voor tekst 3">
            <a:extLst>
              <a:ext uri="{FF2B5EF4-FFF2-40B4-BE49-F238E27FC236}">
                <a16:creationId xmlns:a16="http://schemas.microsoft.com/office/drawing/2014/main" id="{8E292FB7-843C-4739-A46F-13F391B378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473" y="3854410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43" name="Tijdelijke aanduiding voor tekst 16">
            <a:extLst>
              <a:ext uri="{FF2B5EF4-FFF2-40B4-BE49-F238E27FC236}">
                <a16:creationId xmlns:a16="http://schemas.microsoft.com/office/drawing/2014/main" id="{8131E8CE-C200-4415-9419-95492D6D64E8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163222" y="384240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4" name="Tijdelijke aanduiding voor tekst 3">
            <a:extLst>
              <a:ext uri="{FF2B5EF4-FFF2-40B4-BE49-F238E27FC236}">
                <a16:creationId xmlns:a16="http://schemas.microsoft.com/office/drawing/2014/main" id="{BD31F263-30BE-410E-8BE2-5BCC8850C60F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2524693" y="4214715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45" name="Tijdelijke aanduiding voor tekst 3">
            <a:extLst>
              <a:ext uri="{FF2B5EF4-FFF2-40B4-BE49-F238E27FC236}">
                <a16:creationId xmlns:a16="http://schemas.microsoft.com/office/drawing/2014/main" id="{4B77B6CE-57A3-4775-9816-3E85113FE263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5300966" y="3851970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9202846A-9A2A-442D-91E9-6220EA0FB53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4934715" y="383996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BE5FA886-416A-4549-B22E-838EB4CFAA6F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5305064" y="4223593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48" name="Tijdelijke aanduiding voor tekst 3">
            <a:extLst>
              <a:ext uri="{FF2B5EF4-FFF2-40B4-BE49-F238E27FC236}">
                <a16:creationId xmlns:a16="http://schemas.microsoft.com/office/drawing/2014/main" id="{A99AE212-4A28-4733-B661-6F1F9482A520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8053682" y="3849530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49" name="Tijdelijke aanduiding voor tekst 16">
            <a:extLst>
              <a:ext uri="{FF2B5EF4-FFF2-40B4-BE49-F238E27FC236}">
                <a16:creationId xmlns:a16="http://schemas.microsoft.com/office/drawing/2014/main" id="{D4F832D1-0D1F-4FD4-BB60-A9CCBDBD6CF1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7696309" y="383752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50" name="Tijdelijke aanduiding voor tekst 3">
            <a:extLst>
              <a:ext uri="{FF2B5EF4-FFF2-40B4-BE49-F238E27FC236}">
                <a16:creationId xmlns:a16="http://schemas.microsoft.com/office/drawing/2014/main" id="{AABE7220-4163-4389-A7E9-6772E9C499C7}"/>
              </a:ext>
            </a:extLst>
          </p:cNvPr>
          <p:cNvSpPr>
            <a:spLocks noGrp="1"/>
          </p:cNvSpPr>
          <p:nvPr>
            <p:ph type="body" sz="half" idx="44" hasCustomPrompt="1"/>
          </p:nvPr>
        </p:nvSpPr>
        <p:spPr>
          <a:xfrm>
            <a:off x="8057780" y="4211608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89262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616B6-5EDF-4B02-8D97-1EC854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14113-A93B-482C-851C-9C81596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E1DE1E-C265-40EA-93B3-5DA5A5E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el">
            <a:extLst>
              <a:ext uri="{FF2B5EF4-FFF2-40B4-BE49-F238E27FC236}">
                <a16:creationId xmlns:a16="http://schemas.microsoft.com/office/drawing/2014/main" id="{FAA7AB75-DB29-437F-AEA8-65DFADF31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447" y="1180421"/>
            <a:ext cx="10515600" cy="500843"/>
          </a:xfrm>
        </p:spPr>
        <p:txBody>
          <a:bodyPr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CD218CD-DB6A-41A1-A033-EE68DF2C5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11300128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2" name="grijs vlak">
            <a:extLst>
              <a:ext uri="{FF2B5EF4-FFF2-40B4-BE49-F238E27FC236}">
                <a16:creationId xmlns:a16="http://schemas.microsoft.com/office/drawing/2014/main" id="{B733FB2A-5FAE-4E49-B503-F6400BA14A24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2543470" y="2099786"/>
            <a:ext cx="1617383" cy="1617383"/>
          </a:xfrm>
          <a:prstGeom prst="roundRect">
            <a:avLst>
              <a:gd name="adj" fmla="val 376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3071" t="-12242" r="-12242" b="-13071"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4263AA6C-DDD2-4D4B-A9AF-6BD69760547C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32" name="Uitleg rechts">
              <a:extLst>
                <a:ext uri="{FF2B5EF4-FFF2-40B4-BE49-F238E27FC236}">
                  <a16:creationId xmlns:a16="http://schemas.microsoft.com/office/drawing/2014/main" id="{0970B76E-56FE-433B-8E1E-0394B9F5AF19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Uitleg rechts picto">
              <a:extLst>
                <a:ext uri="{FF2B5EF4-FFF2-40B4-BE49-F238E27FC236}">
                  <a16:creationId xmlns:a16="http://schemas.microsoft.com/office/drawing/2014/main" id="{3F6423E3-BDB6-40D9-B993-9C30F5980F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3F4C0155-C347-414B-9C4D-F3F7B24ED79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473" y="3854410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23" name="Tijdelijke aanduiding voor tekst 16">
            <a:extLst>
              <a:ext uri="{FF2B5EF4-FFF2-40B4-BE49-F238E27FC236}">
                <a16:creationId xmlns:a16="http://schemas.microsoft.com/office/drawing/2014/main" id="{362E9202-3371-4D7D-AC52-AA3005C4BC0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163222" y="384240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FF862022-EADB-49DA-A629-2312F20DEB28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2512381" y="4214715"/>
            <a:ext cx="229043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4B1F836C-3C73-413B-A0A0-7195937EBB23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5300966" y="3851970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4" name="Tijdelijke aanduiding voor tekst 16">
            <a:extLst>
              <a:ext uri="{FF2B5EF4-FFF2-40B4-BE49-F238E27FC236}">
                <a16:creationId xmlns:a16="http://schemas.microsoft.com/office/drawing/2014/main" id="{C9E1A372-4BD5-45C8-98C9-8DD3BA058C89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4934715" y="383996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0811F413-9432-475F-BA49-97FE240D96FC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5305064" y="4196959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36" name="Tijdelijke aanduiding voor tekst 3">
            <a:extLst>
              <a:ext uri="{FF2B5EF4-FFF2-40B4-BE49-F238E27FC236}">
                <a16:creationId xmlns:a16="http://schemas.microsoft.com/office/drawing/2014/main" id="{7BC34F9D-384C-491F-B505-6A527A0E80C0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8044804" y="3849530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7" name="Tijdelijke aanduiding voor tekst 16">
            <a:extLst>
              <a:ext uri="{FF2B5EF4-FFF2-40B4-BE49-F238E27FC236}">
                <a16:creationId xmlns:a16="http://schemas.microsoft.com/office/drawing/2014/main" id="{43AB7830-EF0B-4B3F-B648-2CB43AA65CDC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7696309" y="3837524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6D028887-D7FA-4FEA-9124-8CCB894A0287}"/>
              </a:ext>
            </a:extLst>
          </p:cNvPr>
          <p:cNvSpPr>
            <a:spLocks noGrp="1"/>
          </p:cNvSpPr>
          <p:nvPr>
            <p:ph type="body" sz="half" idx="44" hasCustomPrompt="1"/>
          </p:nvPr>
        </p:nvSpPr>
        <p:spPr>
          <a:xfrm>
            <a:off x="8048902" y="4202730"/>
            <a:ext cx="2267009" cy="398699"/>
          </a:xfrm>
        </p:spPr>
        <p:txBody>
          <a:bodyPr wrap="square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28" name="grijs vlak">
            <a:extLst>
              <a:ext uri="{FF2B5EF4-FFF2-40B4-BE49-F238E27FC236}">
                <a16:creationId xmlns:a16="http://schemas.microsoft.com/office/drawing/2014/main" id="{B782D942-C605-4DB6-80BC-09DF9DCB0F08}"/>
              </a:ext>
            </a:extLst>
          </p:cNvPr>
          <p:cNvSpPr>
            <a:spLocks noGrp="1" noChangeAspect="1"/>
          </p:cNvSpPr>
          <p:nvPr>
            <p:ph type="body" sz="quarter" idx="45"/>
          </p:nvPr>
        </p:nvSpPr>
        <p:spPr>
          <a:xfrm>
            <a:off x="5300966" y="2103679"/>
            <a:ext cx="1617383" cy="1617383"/>
          </a:xfrm>
          <a:prstGeom prst="roundRect">
            <a:avLst>
              <a:gd name="adj" fmla="val 376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3071" t="-12242" r="-12242" b="-13071"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9" name="grijs vlak">
            <a:extLst>
              <a:ext uri="{FF2B5EF4-FFF2-40B4-BE49-F238E27FC236}">
                <a16:creationId xmlns:a16="http://schemas.microsoft.com/office/drawing/2014/main" id="{200F5D90-C3FC-41F9-8E45-55E2C0D49E60}"/>
              </a:ext>
            </a:extLst>
          </p:cNvPr>
          <p:cNvSpPr>
            <a:spLocks noGrp="1" noChangeAspect="1"/>
          </p:cNvSpPr>
          <p:nvPr>
            <p:ph type="body" sz="quarter" idx="46"/>
          </p:nvPr>
        </p:nvSpPr>
        <p:spPr>
          <a:xfrm>
            <a:off x="8040706" y="2099786"/>
            <a:ext cx="1617383" cy="1617383"/>
          </a:xfrm>
          <a:prstGeom prst="roundRect">
            <a:avLst>
              <a:gd name="adj" fmla="val 376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3071" t="-12242" r="-12242" b="-13071"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9202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792AA9-068C-4999-89A2-BEDDAB4A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7CC0E5-8E7B-4E69-AC43-321C2D3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228C4F-FAD4-4CD8-9BF0-5133AE8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990539B-FBAE-4E55-9808-D943202076C0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80180" y="1969105"/>
            <a:ext cx="3680582" cy="3680582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nl-NL" dirty="0"/>
              <a:t>Profielfoto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7634F87A-6DD5-4AFA-8BCB-BE6835D5F7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2447" y="1180421"/>
            <a:ext cx="5305576" cy="500843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3C746B9-AD5A-4BD3-85A5-F9929D2472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33218" y="2249713"/>
            <a:ext cx="6578601" cy="320811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Voeg roze </a:t>
            </a:r>
            <a:r>
              <a:rPr lang="nl-NL" dirty="0" err="1"/>
              <a:t>bullets</a:t>
            </a:r>
            <a:r>
              <a:rPr lang="nl-NL" dirty="0"/>
              <a:t> toe via menu  PRESENTATIE - tekstniveau verhogen. 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0F29895F-306C-4B60-ABB3-AC63C50F9DC3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16" name="Uitleg rechts">
              <a:extLst>
                <a:ext uri="{FF2B5EF4-FFF2-40B4-BE49-F238E27FC236}">
                  <a16:creationId xmlns:a16="http://schemas.microsoft.com/office/drawing/2014/main" id="{C6CB1F2D-24D5-4CD6-B233-21C1378208A5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Uitleg rechts picto">
              <a:extLst>
                <a:ext uri="{FF2B5EF4-FFF2-40B4-BE49-F238E27FC236}">
                  <a16:creationId xmlns:a16="http://schemas.microsoft.com/office/drawing/2014/main" id="{A1517292-D0AA-43F0-BD84-0111094819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0988B2-27A8-4567-A74D-C309AC90C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11300128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A8638E36-161C-4224-B081-C8C4221B3620}"/>
              </a:ext>
            </a:extLst>
          </p:cNvPr>
          <p:cNvGrpSpPr/>
          <p:nvPr userDrawn="1"/>
        </p:nvGrpSpPr>
        <p:grpSpPr>
          <a:xfrm>
            <a:off x="-2002566" y="917140"/>
            <a:ext cx="1820035" cy="3197660"/>
            <a:chOff x="-2019599" y="1971952"/>
            <a:chExt cx="1820035" cy="3197660"/>
          </a:xfrm>
          <a:solidFill>
            <a:schemeClr val="accent2"/>
          </a:solidFill>
        </p:grpSpPr>
        <p:sp>
          <p:nvSpPr>
            <p:cNvPr id="13" name="Uitleg links">
              <a:extLst>
                <a:ext uri="{FF2B5EF4-FFF2-40B4-BE49-F238E27FC236}">
                  <a16:creationId xmlns:a16="http://schemas.microsoft.com/office/drawing/2014/main" id="{1644833D-64DC-479C-B7DA-BE7B8D750D19}"/>
                </a:ext>
              </a:extLst>
            </p:cNvPr>
            <p:cNvSpPr/>
            <p:nvPr userDrawn="1"/>
          </p:nvSpPr>
          <p:spPr>
            <a:xfrm>
              <a:off x="-2019599" y="1971952"/>
              <a:ext cx="1820035" cy="3197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Roze bullets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Gebruik in menu PRESENTATIE de knop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verhogen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om een bullets toe te 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 kopieren en plakken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Als u tekst wilt kopieren uit Word of een ander bestand, plak dan altijd alleen tekst. Gebruik hiervoor de knop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Alleen tekst behouden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4" name="Picto links">
              <a:extLst>
                <a:ext uri="{FF2B5EF4-FFF2-40B4-BE49-F238E27FC236}">
                  <a16:creationId xmlns:a16="http://schemas.microsoft.com/office/drawing/2014/main" id="{E27C4B35-2520-4F4F-880F-FA333A28CF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07946" y="2972359"/>
              <a:ext cx="924112" cy="50406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51828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fieken: lijn- en cirkel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85736CD-2206-5444-8F95-A17F9B2C7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445" y="1178240"/>
            <a:ext cx="11300129" cy="503024"/>
          </a:xfrm>
          <a:prstGeom prst="rect">
            <a:avLst/>
          </a:prstGeom>
        </p:spPr>
        <p:txBody>
          <a:bodyPr wrap="square" lIns="90000" tIns="46800" rIns="90000" bIns="46800">
            <a:spAutoFit/>
          </a:bodyPr>
          <a:lstStyle>
            <a:lvl1pPr marL="0" indent="0">
              <a:buFont typeface="Arial" panose="020B0604020202020204" pitchFamily="34" charset="0"/>
              <a:buNone/>
              <a:defRPr lang="nl-NL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Subtitel tekst</a:t>
            </a:r>
          </a:p>
        </p:txBody>
      </p:sp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2732C86A-CBF8-4766-B4F3-FB0BE11F914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917700"/>
            <a:ext cx="11299824" cy="4032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FD0EA49-579C-48B1-B206-5C36745F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75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DC991-5CEE-4A4B-9585-A6168D4837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19836"/>
            <a:ext cx="9144000" cy="836126"/>
          </a:xfrm>
        </p:spPr>
        <p:txBody>
          <a:bodyPr anchor="b">
            <a:sp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BEC2E-2866-46D9-B44B-8E9B4A603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29995" y="3296443"/>
            <a:ext cx="5132010" cy="500843"/>
          </a:xfrm>
        </p:spPr>
        <p:txBody>
          <a:bodyPr>
            <a:spAutoFit/>
          </a:bodyPr>
          <a:lstStyle>
            <a:lvl1pPr marL="0" indent="0" algn="ctr">
              <a:lnSpc>
                <a:spcPct val="125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D94ED1-6AD6-4C49-9B2D-707633FA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F5F47B-4AB5-4A50-BF69-2E7807F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B4A8B-4941-4AB2-8910-7AC8E18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EF0F39-04A9-4466-897E-191051265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483" y="3129874"/>
            <a:ext cx="3251260" cy="32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>
            <a:extLst>
              <a:ext uri="{FF2B5EF4-FFF2-40B4-BE49-F238E27FC236}">
                <a16:creationId xmlns:a16="http://schemas.microsoft.com/office/drawing/2014/main" id="{0E00052F-4FF0-4D86-843F-C5B3AD345642}"/>
              </a:ext>
            </a:extLst>
          </p:cNvPr>
          <p:cNvSpPr/>
          <p:nvPr userDrawn="1"/>
        </p:nvSpPr>
        <p:spPr>
          <a:xfrm>
            <a:off x="0" y="0"/>
            <a:ext cx="12192000" cy="6366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D94ED1-6AD6-4C49-9B2D-707633FA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F5F47B-4AB5-4A50-BF69-2E7807F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B4A8B-4941-4AB2-8910-7AC8E18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4EA6DF76-1805-4FED-8DC1-70CA8840FDCD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327124" y="861284"/>
            <a:ext cx="7537752" cy="4789354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algn="ctr">
              <a:lnSpc>
                <a:spcPct val="125000"/>
              </a:lnSpc>
              <a:spcAft>
                <a:spcPts val="1600"/>
              </a:spcAf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125000"/>
              </a:lnSpc>
              <a:buFontTx/>
              <a:buNone/>
              <a:defRPr sz="2400" b="1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/>
            </a:lvl3pPr>
            <a:lvl4pPr marL="0" indent="0" algn="ctr">
              <a:buFontTx/>
              <a:buNone/>
              <a:defRPr/>
            </a:lvl4pPr>
            <a:lvl5pPr marL="0" indent="0" algn="ctr">
              <a:buFontTx/>
              <a:buNone/>
              <a:defRPr/>
            </a:lvl5pPr>
          </a:lstStyle>
          <a:p>
            <a:pPr lvl="0"/>
            <a:r>
              <a:rPr lang="nl-NL" dirty="0"/>
              <a:t>‘Quote’</a:t>
            </a:r>
          </a:p>
          <a:p>
            <a:pPr lvl="1"/>
            <a:r>
              <a:rPr lang="nl-NL" dirty="0"/>
              <a:t>Tweede niveau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524296B9-E2F7-47D1-9653-CD9C68525A68}"/>
              </a:ext>
            </a:extLst>
          </p:cNvPr>
          <p:cNvGrpSpPr/>
          <p:nvPr userDrawn="1"/>
        </p:nvGrpSpPr>
        <p:grpSpPr>
          <a:xfrm>
            <a:off x="-2002566" y="917140"/>
            <a:ext cx="1820035" cy="4868586"/>
            <a:chOff x="-2019599" y="1971952"/>
            <a:chExt cx="1820035" cy="4868586"/>
          </a:xfrm>
          <a:solidFill>
            <a:schemeClr val="accent2"/>
          </a:solidFill>
        </p:grpSpPr>
        <p:sp>
          <p:nvSpPr>
            <p:cNvPr id="10" name="Uitleg links">
              <a:extLst>
                <a:ext uri="{FF2B5EF4-FFF2-40B4-BE49-F238E27FC236}">
                  <a16:creationId xmlns:a16="http://schemas.microsoft.com/office/drawing/2014/main" id="{7F9F144A-D96A-45FC-85BE-6D16761A5099}"/>
                </a:ext>
              </a:extLst>
            </p:cNvPr>
            <p:cNvSpPr/>
            <p:nvPr userDrawn="1"/>
          </p:nvSpPr>
          <p:spPr>
            <a:xfrm>
              <a:off x="-2019599" y="1971952"/>
              <a:ext cx="1820035" cy="48685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Opmaak kop EN  Paragraaftekst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Gebruik in menu PRESENTATIE de knoppen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verhogen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verlagen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om de tekstopmaak te kiezen.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uit de volgenden niveaus: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1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25670"/>
                </a:buClr>
                <a:buSzPct val="8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Paragraafkop (niveau 1)</a:t>
              </a:r>
            </a:p>
            <a:p>
              <a:pPr marL="0" marR="0" lvl="0" indent="0" algn="l" defTabSz="911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5670"/>
                </a:buClr>
                <a:buSzPct val="8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Paragraaftekst (niveau 2)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 kopieren en plakken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Als u tekst wilt kopieren uit Word of een ander bestand, plak dan altijd alleen tekst. Gebruik hiervoor de knop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Alleen tekst behouden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1" name="Picto links">
              <a:extLst>
                <a:ext uri="{FF2B5EF4-FFF2-40B4-BE49-F238E27FC236}">
                  <a16:creationId xmlns:a16="http://schemas.microsoft.com/office/drawing/2014/main" id="{795A05F4-50F2-4D36-86C0-5BAC130C89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661293" y="3296084"/>
              <a:ext cx="924112" cy="50406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7497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verlay">
            <a:extLst>
              <a:ext uri="{FF2B5EF4-FFF2-40B4-BE49-F238E27FC236}">
                <a16:creationId xmlns:a16="http://schemas.microsoft.com/office/drawing/2014/main" id="{076160BF-4E4E-4993-A780-C3DDD4B55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7096"/>
          <a:stretch/>
        </p:blipFill>
        <p:spPr>
          <a:xfrm>
            <a:off x="0" y="345440"/>
            <a:ext cx="12193546" cy="6365240"/>
          </a:xfrm>
          <a:prstGeom prst="rect">
            <a:avLst/>
          </a:prstGeom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C67471E-972A-497A-95DA-CFF39229F448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3701323" y="657090"/>
            <a:ext cx="4789354" cy="4789354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lnSpc>
                <a:spcPct val="125000"/>
              </a:lnSpc>
              <a:spcAft>
                <a:spcPts val="1600"/>
              </a:spcAf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125000"/>
              </a:lnSpc>
              <a:buFontTx/>
              <a:buNone/>
              <a:defRPr sz="2400" b="1">
                <a:solidFill>
                  <a:schemeClr val="tx1"/>
                </a:solidFill>
              </a:defRPr>
            </a:lvl2pPr>
            <a:lvl3pPr marL="0" indent="0" algn="ctr">
              <a:buFontTx/>
              <a:buNone/>
              <a:defRPr/>
            </a:lvl3pPr>
            <a:lvl4pPr marL="0" indent="0" algn="ctr">
              <a:buFontTx/>
              <a:buNone/>
              <a:defRPr/>
            </a:lvl4pPr>
            <a:lvl5pPr marL="0" indent="0" algn="ctr">
              <a:buFontTx/>
              <a:buNone/>
              <a:defRPr/>
            </a:lvl5pPr>
          </a:lstStyle>
          <a:p>
            <a:pPr lvl="0"/>
            <a:r>
              <a:rPr lang="nl-NL" dirty="0"/>
              <a:t>Quote / </a:t>
            </a:r>
            <a:r>
              <a:rPr lang="nl-NL" dirty="0" err="1"/>
              <a:t>subtitle</a:t>
            </a:r>
            <a:endParaRPr lang="nl-NL" dirty="0"/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DFF597F-D6E3-4C1A-9747-DA8B0C3DF34B}"/>
              </a:ext>
            </a:extLst>
          </p:cNvPr>
          <p:cNvSpPr txBox="1"/>
          <p:nvPr userDrawn="1"/>
        </p:nvSpPr>
        <p:spPr>
          <a:xfrm>
            <a:off x="12374639" y="310860"/>
            <a:ext cx="2240521" cy="213289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4680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Afbeelding </a:t>
            </a:r>
          </a:p>
          <a:p>
            <a:pPr>
              <a:lnSpc>
                <a:spcPct val="120000"/>
              </a:lnSpc>
            </a:pPr>
            <a:r>
              <a: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Invoegen / wijzigen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menu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PRESENTATIE</a:t>
            </a: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Achtergrond opmaken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Kies in het menu dat rechts verschijnt: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Opvullen met afbeelding of bitmappatroon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Kies bij Bron afbeelding: </a:t>
            </a:r>
            <a:r>
              <a:rPr lang="en-US" sz="900" b="1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Invoegen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Selecteer de foto die geplaatst moet worden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sz="900" b="0" baseline="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0201C221-2582-497A-95B1-42DCCFBD7B78}"/>
              </a:ext>
            </a:extLst>
          </p:cNvPr>
          <p:cNvGrpSpPr/>
          <p:nvPr userDrawn="1"/>
        </p:nvGrpSpPr>
        <p:grpSpPr>
          <a:xfrm>
            <a:off x="-2002566" y="917140"/>
            <a:ext cx="1820035" cy="4868586"/>
            <a:chOff x="-2019599" y="1971952"/>
            <a:chExt cx="1820035" cy="4868586"/>
          </a:xfrm>
          <a:solidFill>
            <a:schemeClr val="accent2"/>
          </a:solidFill>
        </p:grpSpPr>
        <p:sp>
          <p:nvSpPr>
            <p:cNvPr id="13" name="Uitleg links">
              <a:extLst>
                <a:ext uri="{FF2B5EF4-FFF2-40B4-BE49-F238E27FC236}">
                  <a16:creationId xmlns:a16="http://schemas.microsoft.com/office/drawing/2014/main" id="{1D148633-A8DB-430A-B58F-0641E94488ED}"/>
                </a:ext>
              </a:extLst>
            </p:cNvPr>
            <p:cNvSpPr/>
            <p:nvPr userDrawn="1"/>
          </p:nvSpPr>
          <p:spPr>
            <a:xfrm>
              <a:off x="-2019599" y="1971952"/>
              <a:ext cx="1820035" cy="48685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Opmaak kop EN  Paragraaftekst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Gebruik in menu PRESENTATIE de knoppen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verhogen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verlagen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om de tekstopmaak te kiezen.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uit de volgenden niveaus: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1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25670"/>
                </a:buClr>
                <a:buSzPct val="8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Paragraafkop (niveau 1)</a:t>
              </a:r>
            </a:p>
            <a:p>
              <a:pPr marL="0" marR="0" lvl="0" indent="0" algn="l" defTabSz="911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5670"/>
                </a:buClr>
                <a:buSzPct val="8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Paragraaftekst (niveau 2)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 kopieren en plakken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Als u tekst wilt kopieren uit Word of een ander bestand, plak dan altijd alleen tekst. Gebruik hiervoor de knop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Alleen tekst behouden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4" name="Picto links">
              <a:extLst>
                <a:ext uri="{FF2B5EF4-FFF2-40B4-BE49-F238E27FC236}">
                  <a16:creationId xmlns:a16="http://schemas.microsoft.com/office/drawing/2014/main" id="{02948B11-38C2-4A67-B539-E04732E81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661293" y="3296084"/>
              <a:ext cx="924112" cy="504061"/>
            </a:xfrm>
            <a:prstGeom prst="rect">
              <a:avLst/>
            </a:prstGeom>
            <a:grpFill/>
          </p:spPr>
        </p:pic>
      </p:grp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39A60B7-50B8-4883-941C-D15D51460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A6AD3D2-1839-4597-ADFB-77021FB22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1942474B-03AB-4E2B-8413-ED1AFBF033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pic>
        <p:nvPicPr>
          <p:cNvPr id="15" name="Overlay">
            <a:extLst>
              <a:ext uri="{FF2B5EF4-FFF2-40B4-BE49-F238E27FC236}">
                <a16:creationId xmlns:a16="http://schemas.microsoft.com/office/drawing/2014/main" id="{DF7EC57D-ABB6-4E28-A42A-FFFA6B2FA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2808"/>
          <a:stretch/>
        </p:blipFill>
        <p:spPr>
          <a:xfrm>
            <a:off x="0" y="6365240"/>
            <a:ext cx="12193546" cy="4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ADD39-71AA-4C7D-8556-360C76E27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616B6-5EDF-4B02-8D97-1EC854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14113-A93B-482C-851C-9C81596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E1DE1E-C265-40EA-93B3-5DA5A5E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AA7AB75-DB29-437F-AEA8-65DFADF31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448" y="1180421"/>
            <a:ext cx="11300126" cy="500843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6539EF98-5E5E-4B74-A8EA-3B8B3FFEF1ED}"/>
              </a:ext>
            </a:extLst>
          </p:cNvPr>
          <p:cNvGrpSpPr/>
          <p:nvPr userDrawn="1"/>
        </p:nvGrpSpPr>
        <p:grpSpPr>
          <a:xfrm>
            <a:off x="-2002566" y="917140"/>
            <a:ext cx="1820035" cy="3197660"/>
            <a:chOff x="-2019599" y="1971952"/>
            <a:chExt cx="1820035" cy="3197660"/>
          </a:xfrm>
          <a:solidFill>
            <a:schemeClr val="accent2"/>
          </a:solidFill>
        </p:grpSpPr>
        <p:sp>
          <p:nvSpPr>
            <p:cNvPr id="10" name="Uitleg links">
              <a:extLst>
                <a:ext uri="{FF2B5EF4-FFF2-40B4-BE49-F238E27FC236}">
                  <a16:creationId xmlns:a16="http://schemas.microsoft.com/office/drawing/2014/main" id="{D2CB0725-C0B2-4D1D-9611-7CA13C3B04B5}"/>
                </a:ext>
              </a:extLst>
            </p:cNvPr>
            <p:cNvSpPr/>
            <p:nvPr userDrawn="1"/>
          </p:nvSpPr>
          <p:spPr>
            <a:xfrm>
              <a:off x="-2019599" y="1971952"/>
              <a:ext cx="1820035" cy="3197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Roze bullets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Gebruik in menu PRESENTATIE de knop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Tekstniveau verhogen 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om een bullets toe te 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Tekst kopieren en plakken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Als u tekst wilt kopieren uit Word of een ander bestand, plak dan altijd alleen tekst. Gebruik hiervoor de knop </a:t>
              </a:r>
              <a:r>
                <a:rPr kumimoji="0" lang="en-US" sz="9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Alleen tekst behouden</a:t>
              </a:r>
              <a:r>
                <a:rPr kumimoji="0" lang="en-US" sz="9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1" name="Picto links">
              <a:extLst>
                <a:ext uri="{FF2B5EF4-FFF2-40B4-BE49-F238E27FC236}">
                  <a16:creationId xmlns:a16="http://schemas.microsoft.com/office/drawing/2014/main" id="{2897A405-C3AA-403C-87FA-D028D74DD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07946" y="2972359"/>
              <a:ext cx="924112" cy="504061"/>
            </a:xfrm>
            <a:prstGeom prst="rect">
              <a:avLst/>
            </a:prstGeom>
            <a:grpFill/>
          </p:spPr>
        </p:pic>
      </p:grp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023ECEB-4BA8-4A16-8348-B63FC142FE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1917700"/>
            <a:ext cx="11299825" cy="40322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Voeg roze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toe via menu  PRESENTATIE - tekstniveau verhogen. </a:t>
            </a:r>
          </a:p>
          <a:p>
            <a:pPr marL="230400" marR="0" lvl="1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Tweede niveau</a:t>
            </a:r>
          </a:p>
          <a:p>
            <a:pPr marL="450000" marR="0" lvl="2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Derde niveau</a:t>
            </a:r>
          </a:p>
          <a:p>
            <a:pPr marL="716400" marR="0" lvl="3" indent="-2304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Vierde niveau</a:t>
            </a:r>
          </a:p>
          <a:p>
            <a:pPr marL="987425" marR="0" lvl="4" indent="-228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03599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BFBB87-8038-40EC-9338-A4D83B61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502669-BE17-467B-A05E-64DA6910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61A6FA-BAEF-46E5-878B-EA6411AE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7698B2-C998-4CA6-B294-7DCD77EF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85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ADD39-71AA-4C7D-8556-360C76E27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C266A-F354-4BDC-9224-8CB2AE40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47" y="1917547"/>
            <a:ext cx="11300127" cy="4032403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None/>
              <a:defRPr sz="2000">
                <a:latin typeface="Consolas" panose="020B0609020204030204" pitchFamily="49" charset="0"/>
              </a:defRPr>
            </a:lvl1pPr>
            <a:lvl2pPr marL="268288" indent="0">
              <a:lnSpc>
                <a:spcPct val="125000"/>
              </a:lnSpc>
              <a:buNone/>
              <a:defRPr sz="2000">
                <a:latin typeface="Consolas" panose="020B0609020204030204" pitchFamily="49" charset="0"/>
              </a:defRPr>
            </a:lvl2pPr>
            <a:lvl3pPr marL="538163" indent="0">
              <a:lnSpc>
                <a:spcPct val="125000"/>
              </a:lnSpc>
              <a:buNone/>
              <a:tabLst/>
              <a:defRPr sz="2000">
                <a:latin typeface="Consolas" panose="020B0609020204030204" pitchFamily="49" charset="0"/>
              </a:defRPr>
            </a:lvl3pPr>
            <a:lvl4pPr marL="808037" indent="0">
              <a:lnSpc>
                <a:spcPct val="125000"/>
              </a:lnSpc>
              <a:buNone/>
              <a:defRPr sz="2000">
                <a:latin typeface="Consolas" panose="020B0609020204030204" pitchFamily="49" charset="0"/>
              </a:defRPr>
            </a:lvl4pPr>
            <a:lvl5pPr marL="1076325" indent="0">
              <a:lnSpc>
                <a:spcPct val="125000"/>
              </a:lnSpc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616B6-5EDF-4B02-8D97-1EC854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14113-A93B-482C-851C-9C81596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E1DE1E-C265-40EA-93B3-5DA5A5E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AA7AB75-DB29-437F-AEA8-65DFADF31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448" y="1180421"/>
            <a:ext cx="11300126" cy="500843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39411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792AA9-068C-4999-89A2-BEDDAB4A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7CC0E5-8E7B-4E69-AC43-321C2D3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228C4F-FAD4-4CD8-9BF0-5133AE8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990539B-FBAE-4E55-9808-D943202076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628" y="0"/>
            <a:ext cx="5965371" cy="63531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7634F87A-6DD5-4AFA-8BCB-BE6835D5F7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2447" y="1180421"/>
            <a:ext cx="5434632" cy="500843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220B742-67AE-4396-BEB2-AFEDB8B26B3B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24" name="Uitleg rechts">
              <a:extLst>
                <a:ext uri="{FF2B5EF4-FFF2-40B4-BE49-F238E27FC236}">
                  <a16:creationId xmlns:a16="http://schemas.microsoft.com/office/drawing/2014/main" id="{0A93E0F2-DAE7-457F-B6E2-A477B86F201B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Uitleg rechts picto">
              <a:extLst>
                <a:ext uri="{FF2B5EF4-FFF2-40B4-BE49-F238E27FC236}">
                  <a16:creationId xmlns:a16="http://schemas.microsoft.com/office/drawing/2014/main" id="{E8C38ADD-350F-4B95-B4FD-1C334B955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C31C52-4E0E-4805-B716-68C7E2249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447" y="430587"/>
            <a:ext cx="5434633" cy="88333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A13B27E8-9F4A-481D-B085-1F02FC9BC11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97788" y="2637731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29" name="Tijdelijke aanduiding voor tekst 3">
            <a:extLst>
              <a:ext uri="{FF2B5EF4-FFF2-40B4-BE49-F238E27FC236}">
                <a16:creationId xmlns:a16="http://schemas.microsoft.com/office/drawing/2014/main" id="{DDD61C83-A5F0-4EBD-A021-EE7389FA844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90801" y="2637731"/>
            <a:ext cx="2271107" cy="33598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nl-NL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Aft>
                <a:spcPts val="0"/>
              </a:spcAft>
            </a:pPr>
            <a:r>
              <a:rPr lang="nl-NL" dirty="0"/>
              <a:t>Paragraafkop</a:t>
            </a:r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25278940-44D4-49EF-96F0-B2D7CDFB0983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7788" y="4233211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lang="nl-NL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1" name="Tijdelijke aanduiding voor tekst 3">
            <a:extLst>
              <a:ext uri="{FF2B5EF4-FFF2-40B4-BE49-F238E27FC236}">
                <a16:creationId xmlns:a16="http://schemas.microsoft.com/office/drawing/2014/main" id="{DD14B848-1534-4555-AE8D-276943D4B578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790801" y="4233211"/>
            <a:ext cx="2271107" cy="335989"/>
          </a:xfrm>
        </p:spPr>
        <p:txBody>
          <a:bodyPr anchor="ctr">
            <a:no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lang="nl-NL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Paragraafkop</a:t>
            </a:r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87018A38-88E3-46A6-AC0B-823BAD4C2F2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25700" y="2625725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3" name="Tijdelijke aanduiding voor tekst 16">
            <a:extLst>
              <a:ext uri="{FF2B5EF4-FFF2-40B4-BE49-F238E27FC236}">
                <a16:creationId xmlns:a16="http://schemas.microsoft.com/office/drawing/2014/main" id="{D7E61D92-7528-4E69-BD33-C53D0BCB3467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25700" y="4221205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4" name="Tijdelijke aanduiding voor tekst 16">
            <a:extLst>
              <a:ext uri="{FF2B5EF4-FFF2-40B4-BE49-F238E27FC236}">
                <a16:creationId xmlns:a16="http://schemas.microsoft.com/office/drawing/2014/main" id="{8BD3B7C2-BF72-4809-B7A5-7DE9A8FE873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418593" y="2625725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5" name="Tijdelijke aanduiding voor tekst 16">
            <a:extLst>
              <a:ext uri="{FF2B5EF4-FFF2-40B4-BE49-F238E27FC236}">
                <a16:creationId xmlns:a16="http://schemas.microsoft.com/office/drawing/2014/main" id="{CC097B40-F57D-4EFC-A6EC-D128F4DDDF5A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418593" y="4221205"/>
            <a:ext cx="360000" cy="36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  <a:lvl3pPr>
              <a:defRPr/>
            </a:lvl3pPr>
            <a:lvl5pPr marL="0" indent="0" algn="ctr">
              <a:lnSpc>
                <a:spcPts val="1900"/>
              </a:lnSpc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36" name="Tijdelijke aanduiding voor tekst 3">
            <a:extLst>
              <a:ext uri="{FF2B5EF4-FFF2-40B4-BE49-F238E27FC236}">
                <a16:creationId xmlns:a16="http://schemas.microsoft.com/office/drawing/2014/main" id="{41C362ED-B84C-4AB9-92CF-7A5D8732EB4E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897788" y="2981305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37" name="Tijdelijke aanduiding voor tekst 3">
            <a:extLst>
              <a:ext uri="{FF2B5EF4-FFF2-40B4-BE49-F238E27FC236}">
                <a16:creationId xmlns:a16="http://schemas.microsoft.com/office/drawing/2014/main" id="{F1E21E6C-C348-45DA-B74B-87D39A2CE5AE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3790801" y="2981305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E3345EBC-65A7-4607-B48F-4EB69C5C8786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897788" y="4579156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39" name="Tijdelijke aanduiding voor tekst 3">
            <a:extLst>
              <a:ext uri="{FF2B5EF4-FFF2-40B4-BE49-F238E27FC236}">
                <a16:creationId xmlns:a16="http://schemas.microsoft.com/office/drawing/2014/main" id="{32FF9838-32C9-4E56-94C6-FA9BC6FD47A0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790801" y="4579156"/>
            <a:ext cx="2271107" cy="39869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0" indent="0">
              <a:buNone/>
              <a:defRPr sz="1500">
                <a:solidFill>
                  <a:schemeClr val="tx2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2968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792AA9-068C-4999-89A2-BEDDAB4A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7CC0E5-8E7B-4E69-AC43-321C2D3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228C4F-FAD4-4CD8-9BF0-5133AE8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990539B-FBAE-4E55-9808-D943202076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628" y="0"/>
            <a:ext cx="5965371" cy="63531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93BE616-EABC-4311-A347-3770BF7B4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424" y="2801252"/>
            <a:ext cx="5306172" cy="883332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7634F87A-6DD5-4AFA-8BCB-BE6835D5F7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020" y="3613980"/>
            <a:ext cx="5305576" cy="500843"/>
          </a:xfrm>
        </p:spPr>
        <p:txBody>
          <a:bodyPr wrap="square">
            <a:spAutoFit/>
          </a:bodyPr>
          <a:lstStyle>
            <a:lvl1pPr>
              <a:lnSpc>
                <a:spcPct val="1250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Subtitel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AF6FF5E-18AB-4895-A12E-B69A96BF3146}"/>
              </a:ext>
            </a:extLst>
          </p:cNvPr>
          <p:cNvGrpSpPr/>
          <p:nvPr userDrawn="1"/>
        </p:nvGrpSpPr>
        <p:grpSpPr>
          <a:xfrm>
            <a:off x="12499084" y="917140"/>
            <a:ext cx="2436116" cy="3656387"/>
            <a:chOff x="12499084" y="917140"/>
            <a:chExt cx="2436116" cy="3656387"/>
          </a:xfrm>
          <a:solidFill>
            <a:schemeClr val="accent2"/>
          </a:solidFill>
        </p:grpSpPr>
        <p:sp>
          <p:nvSpPr>
            <p:cNvPr id="17" name="Uitleg rechts">
              <a:extLst>
                <a:ext uri="{FF2B5EF4-FFF2-40B4-BE49-F238E27FC236}">
                  <a16:creationId xmlns:a16="http://schemas.microsoft.com/office/drawing/2014/main" id="{4016DEE4-D654-46F6-A6D5-7B97ACE87D03}"/>
                </a:ext>
              </a:extLst>
            </p:cNvPr>
            <p:cNvSpPr txBox="1"/>
            <p:nvPr userDrawn="1"/>
          </p:nvSpPr>
          <p:spPr>
            <a:xfrm>
              <a:off x="12499084" y="917140"/>
              <a:ext cx="2436116" cy="3656387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46800" bIns="5067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invoegen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Klik op het pictogram in het midden van het frame. Kies de gewenste afbeelding.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Uitsnede aanpassen</a:t>
              </a:r>
              <a:endParaRPr lang="en-US" sz="1050" b="1" kern="1200" cap="all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Klik op de afbeelding</a:t>
              </a: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sz="90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Kies </a:t>
              </a:r>
              <a:r>
                <a:rPr lang="en-US" sz="900" b="1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Opvullen </a:t>
              </a:r>
              <a:r>
                <a:rPr lang="en-US" sz="900" b="0" kern="1200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 pas aan hoe de afbeelding in het frame wordt geplaatst.</a:t>
              </a:r>
              <a:endParaRPr lang="en-US" sz="900" b="1" kern="1200" baseline="0" noProof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20000"/>
                </a:lnSpc>
                <a:buAutoNum type="arabicPeriod"/>
              </a:pPr>
              <a:endParaRPr lang="en-US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50" b="1" kern="1200" cap="all" baseline="0" noProof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Afbeelding wijzigen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1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Selecteer de bestaande afbeelding</a:t>
              </a:r>
              <a:endParaRPr lang="nl-NL" sz="90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en-US" sz="90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Verwijder de afbeelding met </a:t>
              </a:r>
              <a:r>
                <a:rPr lang="en-US" sz="900" b="0" u="none" baseline="0" noProof="1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Delete</a:t>
              </a:r>
              <a:r>
                <a:rPr lang="en-US" sz="900" b="1" u="none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Voeg een nieuwe afbeelding in 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r>
                <a:rPr lang="nl-NL" sz="900" b="0" baseline="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uitsnede aan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l">
                <a:buFont typeface="+mj-lt"/>
                <a:buNone/>
              </a:pPr>
              <a:r>
                <a:rPr lang="nl-NL" sz="900" b="1" kern="1200" cap="all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Let op:</a:t>
              </a:r>
            </a:p>
            <a:p>
              <a:pPr marL="0" indent="0" algn="l">
                <a:buFont typeface="+mj-lt"/>
                <a:buNone/>
              </a:pPr>
              <a:r>
                <a:rPr lang="nl-NL" sz="9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Een afbeelding wijzigen met rechtermuisknop ‘Afbeelding wijzigen’ geeft vaak niet het gewenste resultaat. Gebruik daarom altijd de hierboven beschreven methode</a:t>
              </a:r>
            </a:p>
            <a:p>
              <a:pPr marL="182563" indent="-182563">
                <a:lnSpc>
                  <a:spcPct val="120000"/>
                </a:lnSpc>
                <a:buFont typeface="+mj-lt"/>
                <a:buAutoNum type="arabicPeriod"/>
              </a:pPr>
              <a:endParaRPr lang="en-US" sz="900" b="0" baseline="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Uitleg rechts picto">
              <a:extLst>
                <a:ext uri="{FF2B5EF4-FFF2-40B4-BE49-F238E27FC236}">
                  <a16:creationId xmlns:a16="http://schemas.microsoft.com/office/drawing/2014/main" id="{D72B92E5-EEB5-4A81-B5E1-CC070B9675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74927" y="1542058"/>
              <a:ext cx="289585" cy="3200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5349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7B48B7-8A49-4747-AF45-9AE60214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47" y="430587"/>
            <a:ext cx="11300128" cy="883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11F02F-53CE-42C4-A861-DE539191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447" y="1825625"/>
            <a:ext cx="11300127" cy="412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Voeg </a:t>
            </a:r>
            <a:r>
              <a:rPr lang="nl-NL" dirty="0" err="1"/>
              <a:t>bullets</a:t>
            </a:r>
            <a:r>
              <a:rPr lang="nl-NL" dirty="0"/>
              <a:t> toe via menu  PRESENTATIE - tekstniveau verhogen. 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10C6D9-4746-4CEC-9893-294C8F3F2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9320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89EB-D705-4601-ACD6-47ECD4D07B21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7A206B-FC52-4E55-9889-7F6C55A9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9320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6D9D7C-8B2B-42A7-8B44-968DD2B8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9320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87F6-03CE-4333-A70F-3EA55A396DF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59E3AF9-FDF6-413A-B8A6-635EEF06B015}"/>
              </a:ext>
            </a:extLst>
          </p:cNvPr>
          <p:cNvSpPr txBox="1"/>
          <p:nvPr userDrawn="1"/>
        </p:nvSpPr>
        <p:spPr>
          <a:xfrm>
            <a:off x="407987" y="-450451"/>
            <a:ext cx="113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accent1"/>
                </a:solidFill>
              </a:rPr>
              <a:t>LET OP: </a:t>
            </a:r>
            <a:r>
              <a:rPr lang="nl-NL" dirty="0">
                <a:solidFill>
                  <a:schemeClr val="accent1"/>
                </a:solidFill>
              </a:rPr>
              <a:t>Zet altijd een roze punt achter de titel!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47E52660-84DF-4E05-9B1D-54033264BE5D}"/>
              </a:ext>
            </a:extLst>
          </p:cNvPr>
          <p:cNvGrpSpPr/>
          <p:nvPr userDrawn="1"/>
        </p:nvGrpSpPr>
        <p:grpSpPr>
          <a:xfrm>
            <a:off x="6979923" y="-663626"/>
            <a:ext cx="5070766" cy="504000"/>
            <a:chOff x="5897883" y="-663626"/>
            <a:chExt cx="5070766" cy="504000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7A855E0C-816C-44F8-8039-0D01679717D0}"/>
                </a:ext>
              </a:extLst>
            </p:cNvPr>
            <p:cNvSpPr/>
            <p:nvPr userDrawn="1"/>
          </p:nvSpPr>
          <p:spPr>
            <a:xfrm>
              <a:off x="6659011" y="-663626"/>
              <a:ext cx="504000" cy="504000"/>
            </a:xfrm>
            <a:prstGeom prst="rect">
              <a:avLst/>
            </a:prstGeom>
            <a:solidFill>
              <a:srgbClr val="00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358FD68-DCB6-4D0B-BE43-A2FCC08DF98E}"/>
                </a:ext>
              </a:extLst>
            </p:cNvPr>
            <p:cNvSpPr/>
            <p:nvPr userDrawn="1"/>
          </p:nvSpPr>
          <p:spPr>
            <a:xfrm>
              <a:off x="5897883" y="-663626"/>
              <a:ext cx="504000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B32A61D-E36C-4A63-B87D-99EDC2E8E692}"/>
                </a:ext>
              </a:extLst>
            </p:cNvPr>
            <p:cNvSpPr/>
            <p:nvPr userDrawn="1"/>
          </p:nvSpPr>
          <p:spPr>
            <a:xfrm>
              <a:off x="8181267" y="-663626"/>
              <a:ext cx="504000" cy="504000"/>
            </a:xfrm>
            <a:prstGeom prst="rect">
              <a:avLst/>
            </a:prstGeom>
            <a:solidFill>
              <a:srgbClr val="F2F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5013DA8B-AFA8-4263-8DDC-47528703961D}"/>
                </a:ext>
              </a:extLst>
            </p:cNvPr>
            <p:cNvSpPr/>
            <p:nvPr userDrawn="1"/>
          </p:nvSpPr>
          <p:spPr>
            <a:xfrm>
              <a:off x="8942395" y="-663626"/>
              <a:ext cx="504000" cy="504000"/>
            </a:xfrm>
            <a:prstGeom prst="rect">
              <a:avLst/>
            </a:prstGeom>
            <a:solidFill>
              <a:srgbClr val="FFB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70377335-43E6-45C0-A97D-9207E88EAAB8}"/>
                </a:ext>
              </a:extLst>
            </p:cNvPr>
            <p:cNvSpPr/>
            <p:nvPr userDrawn="1"/>
          </p:nvSpPr>
          <p:spPr>
            <a:xfrm>
              <a:off x="9703523" y="-663626"/>
              <a:ext cx="504000" cy="504000"/>
            </a:xfrm>
            <a:prstGeom prst="rect">
              <a:avLst/>
            </a:prstGeom>
            <a:solidFill>
              <a:srgbClr val="003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5E992A77-1BC9-46EA-B502-FF2E92E02DAD}"/>
                </a:ext>
              </a:extLst>
            </p:cNvPr>
            <p:cNvSpPr/>
            <p:nvPr userDrawn="1"/>
          </p:nvSpPr>
          <p:spPr>
            <a:xfrm>
              <a:off x="10464649" y="-663626"/>
              <a:ext cx="504000" cy="504000"/>
            </a:xfrm>
            <a:prstGeom prst="rect">
              <a:avLst/>
            </a:prstGeom>
            <a:solidFill>
              <a:srgbClr val="2FE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76D9383-DED8-4214-8CF1-B28C8A61F4D6}"/>
                </a:ext>
              </a:extLst>
            </p:cNvPr>
            <p:cNvSpPr/>
            <p:nvPr userDrawn="1"/>
          </p:nvSpPr>
          <p:spPr>
            <a:xfrm>
              <a:off x="7420139" y="-663626"/>
              <a:ext cx="504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68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7" r:id="rId6"/>
    <p:sldLayoutId id="2147483669" r:id="rId7"/>
    <p:sldLayoutId id="2147483656" r:id="rId8"/>
    <p:sldLayoutId id="2147483663" r:id="rId9"/>
    <p:sldLayoutId id="2147483670" r:id="rId10"/>
    <p:sldLayoutId id="2147483665" r:id="rId11"/>
    <p:sldLayoutId id="2147483666" r:id="rId12"/>
    <p:sldLayoutId id="2147483672" r:id="rId13"/>
    <p:sldLayoutId id="2147483668" r:id="rId14"/>
    <p:sldLayoutId id="2147483664" r:id="rId15"/>
    <p:sldLayoutId id="2147483671" r:id="rId16"/>
  </p:sldLayoutIdLst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400" indent="-230400" algn="l" defTabSz="914400" rtl="0" eaLnBrk="1" latinLnBrk="0" hangingPunct="1">
        <a:lnSpc>
          <a:spcPct val="12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50000" indent="-230400" algn="l" defTabSz="914400" rtl="0" eaLnBrk="1" latinLnBrk="0" hangingPunct="1">
        <a:lnSpc>
          <a:spcPct val="12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16400" indent="-230400" algn="l" defTabSz="914400" rtl="0" eaLnBrk="1" latinLnBrk="0" hangingPunct="1">
        <a:lnSpc>
          <a:spcPct val="12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987425" indent="-228600" algn="l" defTabSz="914400" rtl="0" eaLnBrk="1" latinLnBrk="0" hangingPunct="1">
        <a:lnSpc>
          <a:spcPct val="12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78" userDrawn="1">
          <p15:clr>
            <a:srgbClr val="F26B43"/>
          </p15:clr>
        </p15:guide>
        <p15:guide id="2" orient="horz" pos="3748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ABE9B-7050-49F6-9994-0309DCEA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279" y="1197786"/>
            <a:ext cx="9144000" cy="836126"/>
          </a:xfrm>
        </p:spPr>
        <p:txBody>
          <a:bodyPr/>
          <a:lstStyle/>
          <a:p>
            <a:r>
              <a:rPr lang="nl-NL" dirty="0"/>
              <a:t>Azure </a:t>
            </a:r>
            <a:r>
              <a:rPr lang="nl-NL" dirty="0" err="1"/>
              <a:t>Cost</a:t>
            </a:r>
            <a:r>
              <a:rPr lang="nl-NL" dirty="0"/>
              <a:t> Management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2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5970B2A-E4B6-469C-B7D5-43168E9F26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0" r="13980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CE9A5F-D9F9-42C5-BA80-013982BA28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Cloud Architect - Azure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7C1A5E-E624-459A-8051-22EFF4C31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en-US" dirty="0"/>
              <a:t>Works at Portiva, based in the Netherlands</a:t>
            </a:r>
          </a:p>
          <a:p>
            <a:pPr lvl="1"/>
            <a:r>
              <a:rPr lang="en-US" dirty="0"/>
              <a:t>Certified Azure Architect</a:t>
            </a:r>
          </a:p>
          <a:p>
            <a:pPr lvl="1"/>
            <a:r>
              <a:rPr lang="en-US" dirty="0"/>
              <a:t>Focus on infra solutions and app modernization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		@MartijnBrant</a:t>
            </a:r>
          </a:p>
          <a:p>
            <a:pPr lvl="1"/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680C9A-6323-410C-8DCA-71DF70DD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Martijn Brant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03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32FA-8908-4563-9631-3B9915D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Management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4025E7-4060-4621-8E8E-20CC6556A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447" y="1917547"/>
            <a:ext cx="11300127" cy="403240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111DDF-3A15-4F1C-A222-746B9CB52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448" y="1180421"/>
            <a:ext cx="11300126" cy="500843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Part of the Azure Governance Framework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350751-4F39-49C0-848A-A7DF2F03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6" y="2497955"/>
            <a:ext cx="7751857" cy="35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32FA-8908-4563-9631-3B9915D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Azure </a:t>
            </a:r>
            <a:r>
              <a:rPr lang="nl-NL" dirty="0" err="1"/>
              <a:t>Governance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4025E7-4060-4621-8E8E-20CC6556A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447" y="1917547"/>
            <a:ext cx="11300127" cy="403240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111DDF-3A15-4F1C-A222-746B9CB52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of the Cloud Adoption Framework</a:t>
            </a:r>
            <a:endParaRPr lang="nl-NL" dirty="0"/>
          </a:p>
        </p:txBody>
      </p:sp>
      <p:pic>
        <p:nvPicPr>
          <p:cNvPr id="9218" name="Picture 2" descr="Overview of the Cloud Adoption Framework">
            <a:extLst>
              <a:ext uri="{FF2B5EF4-FFF2-40B4-BE49-F238E27FC236}">
                <a16:creationId xmlns:a16="http://schemas.microsoft.com/office/drawing/2014/main" id="{A31AD02B-9F64-482E-9A47-CDD47F30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11" y="2296204"/>
            <a:ext cx="70675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5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32FA-8908-4563-9631-3B9915D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Control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4025E7-4060-4621-8E8E-20CC6556A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447" y="1917547"/>
            <a:ext cx="11300127" cy="4032403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Cost Analysis</a:t>
            </a:r>
          </a:p>
          <a:p>
            <a:pPr lvl="1"/>
            <a:r>
              <a:rPr lang="en-US" dirty="0"/>
              <a:t>Budgets</a:t>
            </a:r>
          </a:p>
          <a:p>
            <a:pPr lvl="1"/>
            <a:r>
              <a:rPr lang="en-US" dirty="0"/>
              <a:t>Alerting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111DDF-3A15-4F1C-A222-746B9CB52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Controlling cost of your Azure resources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53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32FA-8908-4563-9631-3B9915D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4025E7-4060-4621-8E8E-20CC6556A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447" y="1917547"/>
            <a:ext cx="11300127" cy="4032403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Move to SaaS</a:t>
            </a:r>
          </a:p>
          <a:p>
            <a:pPr lvl="1"/>
            <a:r>
              <a:rPr lang="en-US" dirty="0"/>
              <a:t>Optimize to PaaS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Hybrid Use Benefit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Right sizing (Azure Advisor)</a:t>
            </a:r>
          </a:p>
          <a:p>
            <a:pPr lvl="1"/>
            <a:r>
              <a:rPr lang="en-US" dirty="0"/>
              <a:t>Reserved instances</a:t>
            </a:r>
          </a:p>
          <a:p>
            <a:pPr lvl="1"/>
            <a:r>
              <a:rPr lang="en-US" dirty="0"/>
              <a:t>Turn off resources by automation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111DDF-3A15-4F1C-A222-746B9CB52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Reducing cost of your Azure resources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154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32FA-8908-4563-9631-3B9915D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4025E7-4060-4621-8E8E-20CC6556A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447" y="1917547"/>
            <a:ext cx="11300127" cy="4032403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Type of subscription</a:t>
            </a:r>
          </a:p>
          <a:p>
            <a:pPr lvl="1"/>
            <a:r>
              <a:rPr lang="en-US" dirty="0"/>
              <a:t>Azure Region (within latency/governance)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Burstable VMs</a:t>
            </a:r>
          </a:p>
          <a:p>
            <a:pPr lvl="1"/>
            <a:r>
              <a:rPr lang="en-US" dirty="0"/>
              <a:t>Storage SKU (speed vs SLA)</a:t>
            </a:r>
          </a:p>
          <a:p>
            <a:pPr lvl="1"/>
            <a:r>
              <a:rPr lang="en-US" dirty="0"/>
              <a:t>Azure Spot (low cost instances)</a:t>
            </a:r>
          </a:p>
          <a:p>
            <a:pPr lvl="1"/>
            <a:r>
              <a:rPr lang="en-US" dirty="0"/>
              <a:t>Azure Batch (low priority VM)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111DDF-3A15-4F1C-A222-746B9CB52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Reducing cost of your Azure resources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78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3AEE5D7-F357-4520-8458-64430E821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Demo time!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95108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Portiva PPT">
      <a:dk1>
        <a:srgbClr val="000033"/>
      </a:dk1>
      <a:lt1>
        <a:sysClr val="window" lastClr="FFFFFF"/>
      </a:lt1>
      <a:dk2>
        <a:srgbClr val="6F6F6F"/>
      </a:dk2>
      <a:lt2>
        <a:srgbClr val="E7E6E6"/>
      </a:lt2>
      <a:accent1>
        <a:srgbClr val="FF0066"/>
      </a:accent1>
      <a:accent2>
        <a:srgbClr val="000033"/>
      </a:accent2>
      <a:accent3>
        <a:srgbClr val="6F6F6F"/>
      </a:accent3>
      <a:accent4>
        <a:srgbClr val="FFBD00"/>
      </a:accent4>
      <a:accent5>
        <a:srgbClr val="0037FF"/>
      </a:accent5>
      <a:accent6>
        <a:srgbClr val="2BE807"/>
      </a:accent6>
      <a:hlink>
        <a:srgbClr val="E83366"/>
      </a:hlink>
      <a:folHlink>
        <a:srgbClr val="E83366"/>
      </a:folHlink>
    </a:clrScheme>
    <a:fontScheme name="Portiva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rtiva PowerPointSjabloon - NEW template 102020" id="{AA358946-E6E4-4395-B503-A0C9568C7BB0}" vid="{42D14FE3-D8FA-4471-A02B-6977F37FCD6D}"/>
    </a:ext>
  </a:extLst>
</a:theme>
</file>

<file path=customUI/customUI14.xml><?xml version="1.0" encoding="utf-8"?>
<customUI xmlns="http://schemas.microsoft.com/office/2009/07/customui">
  <ribbon startFromScratch="false">
    <!-- This is a comment-->
    <tabs>
      <tab id="customTab1" label="PRESENTATIE" insertBeforeMso="TabHome">
        <group id="Dia" label="Dia's">
          <gallery idMso="SlideNewGallery" size="large"/>
          <gallery idMso="SlideLayoutGallery" size="large"/>
          <button idMso="SlideReset" size="large"/>
        </group>
        <group id="Text" label="Tekst">
          <button idMso="PasteTextOnly" size="large"/>
          <button idMso="IndentDecrease" size="large"/>
          <button idMso="IndentIncrease" size="large"/>
        </group>
        <group id="Picture" label="Afbeeldingen">
          <button idMso="SlideBackgroundFormatDialog" size="large"/>
          <button idMso="PictureFillCrop" size="large"/>
          <button idMso="ObjectSendToBack" size="large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1058E538CEA45AE3EC625432F7F45" ma:contentTypeVersion="9" ma:contentTypeDescription="Een nieuw document maken." ma:contentTypeScope="" ma:versionID="ab4a6ecba8c7f0144e4fe9eece719a3c">
  <xsd:schema xmlns:xsd="http://www.w3.org/2001/XMLSchema" xmlns:xs="http://www.w3.org/2001/XMLSchema" xmlns:p="http://schemas.microsoft.com/office/2006/metadata/properties" xmlns:ns2="8d3e28b2-07eb-4d62-9fca-8c860428c09e" xmlns:ns3="045a9e14-89e4-42e5-bdaa-4485f277e9e5" targetNamespace="http://schemas.microsoft.com/office/2006/metadata/properties" ma:root="true" ma:fieldsID="3cde65a03b460cb5b36f89830f012956" ns2:_="" ns3:_="">
    <xsd:import namespace="8d3e28b2-07eb-4d62-9fca-8c860428c09e"/>
    <xsd:import namespace="045a9e14-89e4-42e5-bdaa-4485f277e9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e28b2-07eb-4d62-9fca-8c860428c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a9e14-89e4-42e5-bdaa-4485f277e9e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45a9e14-89e4-42e5-bdaa-4485f277e9e5">
      <UserInfo>
        <DisplayName>Sabrina Rhemrev</DisplayName>
        <AccountId>413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DB962-CD71-426C-ADFE-7CB708BFA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3e28b2-07eb-4d62-9fca-8c860428c09e"/>
    <ds:schemaRef ds:uri="045a9e14-89e4-42e5-bdaa-4485f277e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A83A7D-E486-46BA-A06D-889C3CCFD7CF}">
  <ds:schemaRefs>
    <ds:schemaRef ds:uri="http://schemas.microsoft.com/office/2006/metadata/properties"/>
    <ds:schemaRef ds:uri="http://schemas.microsoft.com/office/infopath/2007/PartnerControls"/>
    <ds:schemaRef ds:uri="c77d22ab-2d16-4204-a703-340dbf31056e"/>
    <ds:schemaRef ds:uri="045a9e14-89e4-42e5-bdaa-4485f277e9e5"/>
  </ds:schemaRefs>
</ds:datastoreItem>
</file>

<file path=customXml/itemProps3.xml><?xml version="1.0" encoding="utf-8"?>
<ds:datastoreItem xmlns:ds="http://schemas.openxmlformats.org/officeDocument/2006/customXml" ds:itemID="{5BFF4E41-D389-491E-89BA-2F46B2F99F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26-11-2020 - Azure Cost Management</Template>
  <TotalTime>152</TotalTime>
  <Words>142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Arial</vt:lpstr>
      <vt:lpstr>Ubuntu</vt:lpstr>
      <vt:lpstr>Consolas</vt:lpstr>
      <vt:lpstr>Kantoorthema</vt:lpstr>
      <vt:lpstr>Azure Cost Management.</vt:lpstr>
      <vt:lpstr>Martijn Brant.</vt:lpstr>
      <vt:lpstr>Cost Management.</vt:lpstr>
      <vt:lpstr>Azure Governance.</vt:lpstr>
      <vt:lpstr>Cost Control.</vt:lpstr>
      <vt:lpstr>Cost Optimization.</vt:lpstr>
      <vt:lpstr>Cost Optimization.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Cost Management.</dc:title>
  <dc:creator>Martijn Brant</dc:creator>
  <cp:lastModifiedBy>Martijn Brant</cp:lastModifiedBy>
  <cp:revision>1</cp:revision>
  <dcterms:created xsi:type="dcterms:W3CDTF">2020-11-26T15:44:55Z</dcterms:created>
  <dcterms:modified xsi:type="dcterms:W3CDTF">2020-11-26T19:42:54Z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0x0101001E91058E538CEA45AE3EC625432F7F45</vt:lpwstr>
  </property>
</Properties>
</file>