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Quicksan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icksand-bold.fntdata"/><Relationship Id="rId12" Type="http://schemas.openxmlformats.org/officeDocument/2006/relationships/font" Target="fonts/Quicksan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sresultaat voor priva"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962" y="304800"/>
            <a:ext cx="1814126" cy="26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3614075" y="1260450"/>
            <a:ext cx="6033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nl" sz="2400"/>
              <a:t>Applied Data Science: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nl" sz="2400"/>
              <a:t>   			Smart Building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hape 62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1592275" y="900900"/>
            <a:ext cx="60339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nl" sz="1800">
                <a:latin typeface="Quicksand"/>
                <a:ea typeface="Quicksand"/>
                <a:cs typeface="Quicksand"/>
                <a:sym typeface="Quicksand"/>
              </a:rPr>
              <a:t>Inhoudsopgave: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Wat hebben wij zoal uitgespookt deze week</a:t>
            </a:r>
          </a:p>
          <a:p>
            <a:pPr indent="-342900" lvl="0" marL="457200" rtl="0">
              <a:spcBef>
                <a:spcPts val="0"/>
              </a:spcBef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Wat gaan we de komende week uitspoken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hape 69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1592275" y="900900"/>
            <a:ext cx="60339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nl" sz="1800">
                <a:latin typeface="Quicksand"/>
                <a:ea typeface="Quicksand"/>
                <a:cs typeface="Quicksand"/>
                <a:sym typeface="Quicksand"/>
              </a:rPr>
              <a:t>De afgelopen week</a:t>
            </a:r>
            <a:r>
              <a:rPr b="1" lang="nl" sz="1800">
                <a:latin typeface="Quicksand"/>
                <a:ea typeface="Quicksand"/>
                <a:cs typeface="Quicksand"/>
                <a:sym typeface="Quicksand"/>
              </a:rPr>
              <a:t>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Hoofd- en deelvragen opstellen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Context beschreven</a:t>
            </a:r>
          </a:p>
          <a:p>
            <a:pPr indent="-342900" lvl="0" marL="457200" rtl="0">
              <a:spcBef>
                <a:spcPts val="0"/>
              </a:spcBef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Probleemstelling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fbeeldingsresultaat voor back in time gif"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1752">
            <a:off x="157175" y="2629980"/>
            <a:ext cx="1581798" cy="158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hape 7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1592275" y="900900"/>
            <a:ext cx="64425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nl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Hoofdvraag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i="1" lang="nl">
                <a:solidFill>
                  <a:schemeClr val="dk1"/>
                </a:solidFill>
              </a:rPr>
              <a:t>“Hoe kunnen anomalieën en defecten volgens de richtlijnen van De Haagse Hogeschool te Delft opgespoord, weergeven en gemeld worden met behulp van sensordata?”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fbeeldingsresultaat voor hoofd"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2303">
            <a:off x="178075" y="3531925"/>
            <a:ext cx="747502" cy="74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1592275" y="900900"/>
            <a:ext cx="64425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nl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Deelvragen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nl" sz="1200">
                <a:solidFill>
                  <a:schemeClr val="dk1"/>
                </a:solidFill>
              </a:rPr>
              <a:t>Welke anomalieën en defecten vinden nu plaats in De Haagse Hogeschool te Delft?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nl" sz="1200">
                <a:solidFill>
                  <a:schemeClr val="dk1"/>
                </a:solidFill>
              </a:rPr>
              <a:t>Op welke manier kan sensordata gebruikt worden om anomalieën op te sporen en defecten te weergeven, opgespoord en melden?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nl" sz="1200">
                <a:solidFill>
                  <a:schemeClr val="dk1"/>
                </a:solidFill>
              </a:rPr>
              <a:t>Zelfregulerend systeem op basis van meldingen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14889">
            <a:off x="246912" y="2634537"/>
            <a:ext cx="2695576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hape 93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1592275" y="900900"/>
            <a:ext cx="6809100" cy="23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nl" sz="1800">
                <a:latin typeface="Quicksand"/>
                <a:ea typeface="Quicksand"/>
                <a:cs typeface="Quicksand"/>
                <a:sym typeface="Quicksand"/>
              </a:rPr>
              <a:t>Planning: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Bezoek vestiging Delft (het pand waar het om gaat)</a:t>
            </a:r>
          </a:p>
          <a:p>
            <a:pPr indent="-342900" lvl="1" marL="914400" rtl="0">
              <a:spcBef>
                <a:spcPts val="0"/>
              </a:spcBef>
              <a:buSzPts val="1800"/>
              <a:buFont typeface="Quicksand"/>
              <a:buChar char="○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Vragen opstellen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Stakeholders in kaart brengen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Sprint review</a:t>
            </a:r>
          </a:p>
          <a:p>
            <a:pPr indent="-342900" lvl="0" marL="457200" rtl="0">
              <a:spcBef>
                <a:spcPts val="0"/>
              </a:spcBef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Git pagina mooi maken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3619475" y="1602800"/>
            <a:ext cx="53634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nl" sz="1800">
                <a:latin typeface="Quicksand"/>
                <a:ea typeface="Quicksand"/>
                <a:cs typeface="Quicksand"/>
                <a:sym typeface="Quicksand"/>
              </a:rPr>
              <a:t>“Jongens, ik kan er vandaag niet bij zijn.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i="1" lang="nl" sz="1800">
                <a:latin typeface="Quicksand"/>
                <a:ea typeface="Quicksand"/>
                <a:cs typeface="Quicksand"/>
                <a:sym typeface="Quicksand"/>
              </a:rPr>
              <a:t> Ik heb ruzie met mijn vriendin”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i="1" sz="1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nl" sz="1800">
                <a:latin typeface="Quicksand"/>
                <a:ea typeface="Quicksand"/>
                <a:cs typeface="Quicksand"/>
                <a:sym typeface="Quicksand"/>
              </a:rPr>
              <a:t>~ Even Steven</a:t>
            </a:r>
          </a:p>
        </p:txBody>
      </p:sp>
      <p:cxnSp>
        <p:nvCxnSpPr>
          <p:cNvPr id="101" name="Shape 101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sresultaat voor cant argue with that"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50909">
            <a:off x="282825" y="1491331"/>
            <a:ext cx="3492500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