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0" y="0"/>
            <a:ext cx="2615400" cy="26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372300" y="3388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</a:p>
        </p:txBody>
      </p:sp>
      <p:cxnSp>
        <p:nvCxnSpPr>
          <p:cNvPr id="45" name="Shape 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Interview Arie Taal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nl" sz="1800">
                <a:solidFill>
                  <a:schemeClr val="dk1"/>
                </a:solidFill>
              </a:rPr>
              <a:t>Revit (Open Bim)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Deep Learning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Bayesian Belief Network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Planning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Interview Arie Taal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Docent werktuigbouwkunde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Onderdeel lectoraat Laure Itard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Informatie over bayesian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>
                <a:solidFill>
                  <a:schemeClr val="dk1"/>
                </a:solidFill>
              </a:rPr>
              <a:t>Revit (Open Bim)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Opdracht van Stephan van Berkel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Model bouwen van De Haagse Hogeschool in delft.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Mogelijkheden bekijken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800"/>
              <a:t>‘IFC is bedoeld om modelinformatie uit te wisselen over bijvoorbeeld echte wanden, deuren en ramen met al hun eigenschappen’.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br>
              <a:rPr b="1" lang="nl" sz="1800"/>
            </a:b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nl" sz="1800"/>
              <a:t>Scenario’s schetsen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Database opgezet voor Saw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Server in delft met sensordata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Capture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25" y="2435575"/>
            <a:ext cx="3731750" cy="1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313" y="817474"/>
            <a:ext cx="3497075" cy="170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434150" y="805325"/>
            <a:ext cx="66210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Zorgen dat niet vrije dagen als anomalie worden gezien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Meer kennis aan het vergaren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</a:t>
            </a:r>
            <a:r>
              <a:rPr lang="nl" sz="1800">
                <a:solidFill>
                  <a:schemeClr val="dk1"/>
                </a:solidFill>
              </a:rPr>
              <a:t>Introductie met opzet neural networks)</a:t>
            </a:r>
            <a:r>
              <a:rPr lang="nl" sz="1800"/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(Deep learning Python)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(Recurrent neural networks)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575" y="211775"/>
            <a:ext cx="3430900" cy="237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N.PNG" id="90" name="Shape 90"/>
          <p:cNvPicPr preferRelativeResize="0"/>
          <p:nvPr/>
        </p:nvPicPr>
        <p:blipFill rotWithShape="1">
          <a:blip r:embed="rId5">
            <a:alphaModFix/>
          </a:blip>
          <a:srcRect b="327" l="0" r="0" t="327"/>
          <a:stretch/>
        </p:blipFill>
        <p:spPr>
          <a:xfrm>
            <a:off x="2761843" y="1522804"/>
            <a:ext cx="3380398" cy="36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71775" y="354175"/>
            <a:ext cx="4669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</a:t>
            </a:r>
            <a:r>
              <a:rPr b="1" lang="nl" sz="1800"/>
              <a:t>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Startwaarden (kansen) zijn accurater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Relaties tussen resultaten en symptomen zijn beter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Meer resultaten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Planning</a:t>
            </a:r>
            <a:r>
              <a:rPr b="1" lang="nl" sz="1800"/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Testen Rule based system met server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Neural Network bouwen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Nieuw BBN model testen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