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embeddedFontLst>
    <p:embeddedFont>
      <p:font typeface="Montserrat"/>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Montserrat-bold.fntdata"/><Relationship Id="rId16" Type="http://schemas.openxmlformats.org/officeDocument/2006/relationships/font" Target="fonts/Montserrat-regular.fntdata"/><Relationship Id="rId5" Type="http://schemas.openxmlformats.org/officeDocument/2006/relationships/slide" Target="slides/slide1.xml"/><Relationship Id="rId19" Type="http://schemas.openxmlformats.org/officeDocument/2006/relationships/font" Target="fonts/Montserrat-boldItalic.fntdata"/><Relationship Id="rId6" Type="http://schemas.openxmlformats.org/officeDocument/2006/relationships/slide" Target="slides/slide2.xml"/><Relationship Id="rId18" Type="http://schemas.openxmlformats.org/officeDocument/2006/relationships/font" Target="fonts/Montserrat-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8788"/>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3" y="0"/>
            <a:ext cx="2971800" cy="458788"/>
          </a:xfrm>
          <a:prstGeom prst="rect">
            <a:avLst/>
          </a:prstGeom>
          <a:noFill/>
          <a:ln>
            <a:noFill/>
          </a:ln>
        </p:spPr>
        <p:txBody>
          <a:bodyPr anchorCtr="0" anchor="t" bIns="91425" lIns="91425" rIns="91425" wrap="square" tIns="91425"/>
          <a:lstStyle>
            <a:lvl1pPr indent="0" lvl="0" marL="0" marR="0" rtl="0" algn="r">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400550"/>
            <a:ext cx="5486400" cy="3600450"/>
          </a:xfrm>
          <a:prstGeom prst="rect">
            <a:avLst/>
          </a:prstGeom>
          <a:noFill/>
          <a:ln>
            <a:noFill/>
          </a:ln>
        </p:spPr>
        <p:txBody>
          <a:bodyPr anchorCtr="0" anchor="t" bIns="91425" lIns="91425" rIns="91425" wrap="square" tIns="91425"/>
          <a:lstStyle>
            <a:lvl1pPr indent="0" lvl="0" marL="0" marR="0" rtl="0" algn="l">
              <a:spcBef>
                <a:spcPts val="0"/>
              </a:spcBef>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Clr>
                <a:schemeClr val="dk1"/>
              </a:buClr>
              <a:buSzPts val="1400"/>
              <a:buFont typeface="Calibri"/>
              <a:buNone/>
              <a:defRPr b="0" i="0" sz="1200" u="none" cap="none" strike="noStrike">
                <a:solidFill>
                  <a:schemeClr val="dk1"/>
                </a:solidFill>
                <a:latin typeface="Calibri"/>
                <a:ea typeface="Calibri"/>
                <a:cs typeface="Calibri"/>
                <a:sym typeface="Calibri"/>
              </a:defRPr>
            </a:lvl2pPr>
            <a:lvl3pPr indent="0" lvl="2" marL="914400" marR="0" rtl="0" algn="l">
              <a:spcBef>
                <a:spcPts val="0"/>
              </a:spcBef>
              <a:buClr>
                <a:schemeClr val="dk1"/>
              </a:buClr>
              <a:buSzPts val="1400"/>
              <a:buFont typeface="Calibri"/>
              <a:buNone/>
              <a:defRPr b="0" i="0" sz="1200" u="none" cap="none" strike="noStrike">
                <a:solidFill>
                  <a:schemeClr val="dk1"/>
                </a:solidFill>
                <a:latin typeface="Calibri"/>
                <a:ea typeface="Calibri"/>
                <a:cs typeface="Calibri"/>
                <a:sym typeface="Calibri"/>
              </a:defRPr>
            </a:lvl3pPr>
            <a:lvl4pPr indent="0" lvl="3" marL="1371600" marR="0" rtl="0" algn="l">
              <a:spcBef>
                <a:spcPts val="0"/>
              </a:spcBef>
              <a:buClr>
                <a:schemeClr val="dk1"/>
              </a:buClr>
              <a:buSzPts val="1400"/>
              <a:buFont typeface="Calibri"/>
              <a:buNone/>
              <a:defRPr b="0" i="0" sz="1200" u="none" cap="none" strike="noStrike">
                <a:solidFill>
                  <a:schemeClr val="dk1"/>
                </a:solidFill>
                <a:latin typeface="Calibri"/>
                <a:ea typeface="Calibri"/>
                <a:cs typeface="Calibri"/>
                <a:sym typeface="Calibri"/>
              </a:defRPr>
            </a:lvl4pPr>
            <a:lvl5pPr indent="0" lvl="4" marL="1828800" marR="0" rtl="0" algn="l">
              <a:spcBef>
                <a:spcPts val="0"/>
              </a:spcBef>
              <a:buClr>
                <a:schemeClr val="dk1"/>
              </a:buClr>
              <a:buSzPts val="1400"/>
              <a:buFont typeface="Calibri"/>
              <a:buNone/>
              <a:defRPr b="0" i="0" sz="1200" u="none" cap="none" strike="noStrike">
                <a:solidFill>
                  <a:schemeClr val="dk1"/>
                </a:solidFill>
                <a:latin typeface="Calibri"/>
                <a:ea typeface="Calibri"/>
                <a:cs typeface="Calibri"/>
                <a:sym typeface="Calibri"/>
              </a:defRPr>
            </a:lvl5pPr>
            <a:lvl6pPr indent="0" lvl="5" marL="2286000" marR="0" rtl="0" algn="l">
              <a:spcBef>
                <a:spcPts val="0"/>
              </a:spcBef>
              <a:buClr>
                <a:schemeClr val="dk1"/>
              </a:buClr>
              <a:buSzPts val="1400"/>
              <a:buFont typeface="Calibri"/>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Clr>
                <a:schemeClr val="dk1"/>
              </a:buClr>
              <a:buSzPts val="1400"/>
              <a:buFont typeface="Calibri"/>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Clr>
                <a:schemeClr val="dk1"/>
              </a:buClr>
              <a:buSzPts val="1400"/>
              <a:buFont typeface="Calibri"/>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Clr>
                <a:schemeClr val="dk1"/>
              </a:buClr>
              <a:buSzPts val="1400"/>
              <a:buFont typeface="Calibri"/>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800" cy="458787"/>
          </a:xfrm>
          <a:prstGeom prst="rect">
            <a:avLst/>
          </a:prstGeom>
          <a:noFill/>
          <a:ln>
            <a:noFill/>
          </a:ln>
        </p:spPr>
        <p:txBody>
          <a:bodyPr anchorCtr="0" anchor="b" bIns="91425" lIns="91425" rIns="91425" wrap="square" tIns="91425"/>
          <a:lstStyle>
            <a:lvl1pPr indent="0" lvl="0" marL="0" marR="0" rtl="0" algn="l">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76200" lvl="0" marL="0" marR="0" rtl="0" algn="r">
              <a:lnSpc>
                <a:spcPct val="100000"/>
              </a:lnSpc>
              <a:spcBef>
                <a:spcPts val="0"/>
              </a:spcBef>
              <a:spcAft>
                <a:spcPts val="0"/>
              </a:spcAft>
              <a:buClr>
                <a:schemeClr val="dk1"/>
              </a:buClr>
              <a:buSzPts val="12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 name="Shape 34"/>
        <p:cNvGrpSpPr/>
        <p:nvPr/>
      </p:nvGrpSpPr>
      <p:grpSpPr>
        <a:xfrm>
          <a:off x="0" y="0"/>
          <a:ext cx="0" cy="0"/>
          <a:chOff x="0" y="0"/>
          <a:chExt cx="0" cy="0"/>
        </a:xfrm>
      </p:grpSpPr>
      <p:sp>
        <p:nvSpPr>
          <p:cNvPr id="35" name="Shape 35"/>
          <p:cNvSpPr txBox="1"/>
          <p:nvPr>
            <p:ph idx="1" type="body"/>
          </p:nvPr>
        </p:nvSpPr>
        <p:spPr>
          <a:xfrm>
            <a:off x="685800" y="4400550"/>
            <a:ext cx="5486400" cy="3600450"/>
          </a:xfrm>
          <a:prstGeom prst="rect">
            <a:avLst/>
          </a:prstGeom>
          <a:noFill/>
          <a:ln>
            <a:noFill/>
          </a:ln>
        </p:spPr>
        <p:txBody>
          <a:bodyPr anchorCtr="0" anchor="t" bIns="91425" lIns="91425" rIns="91425" wrap="square" tIns="91425">
            <a:noAutofit/>
          </a:bodyPr>
          <a:lstStyle/>
          <a:p>
            <a:pPr indent="-88900" lvl="0" marL="0" marR="0" rtl="0" algn="l">
              <a:spcBef>
                <a:spcPts val="0"/>
              </a:spcBef>
              <a:buClr>
                <a:schemeClr val="dk1"/>
              </a:buClr>
              <a:buSzPts val="1400"/>
              <a:buFont typeface="Calibri"/>
              <a:buNone/>
            </a:pPr>
            <a:r>
              <a:t/>
            </a:r>
            <a:endParaRPr b="0" i="0" sz="1200" u="none" cap="none" strike="noStrike">
              <a:solidFill>
                <a:schemeClr val="dk1"/>
              </a:solidFill>
              <a:latin typeface="Calibri"/>
              <a:ea typeface="Calibri"/>
              <a:cs typeface="Calibri"/>
              <a:sym typeface="Calibri"/>
            </a:endParaRPr>
          </a:p>
        </p:txBody>
      </p:sp>
      <p:sp>
        <p:nvSpPr>
          <p:cNvPr id="36" name="Shape 3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31" name="Shape 131"/>
          <p:cNvSpPr txBox="1"/>
          <p:nvPr>
            <p:ph idx="1" type="body"/>
          </p:nvPr>
        </p:nvSpPr>
        <p:spPr>
          <a:xfrm>
            <a:off x="685800" y="4400550"/>
            <a:ext cx="5486400" cy="3600600"/>
          </a:xfrm>
          <a:prstGeom prst="rect">
            <a:avLst/>
          </a:prstGeom>
          <a:noFill/>
          <a:ln>
            <a:noFill/>
          </a:ln>
        </p:spPr>
        <p:txBody>
          <a:bodyPr anchorCtr="0" anchor="t" bIns="45700" lIns="91425" rIns="91425" wrap="square" tIns="45700">
            <a:noAutofit/>
          </a:bodyPr>
          <a:lstStyle/>
          <a:p>
            <a:pPr indent="-88900" lvl="0" marL="0" marR="0" rtl="0" algn="l">
              <a:spcBef>
                <a:spcPts val="0"/>
              </a:spcBef>
              <a:buClr>
                <a:schemeClr val="lt1"/>
              </a:buClr>
              <a:buSzPts val="1400"/>
              <a:buFont typeface="Calibri"/>
              <a:buNone/>
            </a:pPr>
            <a:r>
              <a:rPr b="0" i="0" lang="en-US" sz="1200" u="none" cap="none" strike="noStrike">
                <a:solidFill>
                  <a:schemeClr val="lt1"/>
                </a:solidFill>
                <a:latin typeface="Calibri"/>
                <a:ea typeface="Calibri"/>
                <a:cs typeface="Calibri"/>
                <a:sym typeface="Calibri"/>
              </a:rPr>
              <a:t>Deze methode maakt gebruik van </a:t>
            </a:r>
          </a:p>
        </p:txBody>
      </p:sp>
      <p:sp>
        <p:nvSpPr>
          <p:cNvPr id="132" name="Shape 132"/>
          <p:cNvSpPr txBox="1"/>
          <p:nvPr>
            <p:ph idx="12" type="sldNum"/>
          </p:nvPr>
        </p:nvSpPr>
        <p:spPr>
          <a:xfrm>
            <a:off x="3884613" y="8685213"/>
            <a:ext cx="2971800" cy="458700"/>
          </a:xfrm>
          <a:prstGeom prst="rect">
            <a:avLst/>
          </a:prstGeom>
          <a:noFill/>
          <a:ln>
            <a:noFill/>
          </a:ln>
        </p:spPr>
        <p:txBody>
          <a:bodyPr anchorCtr="0" anchor="b" bIns="45700" lIns="91425" rIns="91425" wrap="square" tIns="45700">
            <a:noAutofit/>
          </a:bodyPr>
          <a:lstStyle/>
          <a:p>
            <a:pPr indent="-76200" lvl="0" marL="0" marR="0" rtl="0" algn="r">
              <a:lnSpc>
                <a:spcPct val="100000"/>
              </a:lnSpc>
              <a:spcBef>
                <a:spcPts val="0"/>
              </a:spcBef>
              <a:spcAft>
                <a:spcPts val="0"/>
              </a:spcAft>
              <a:buClr>
                <a:schemeClr val="lt1"/>
              </a:buClr>
              <a:buSzPts val="1200"/>
              <a:buFont typeface="Calibri"/>
              <a:buNone/>
            </a:pPr>
            <a:fld id="{00000000-1234-1234-1234-123412341234}" type="slidenum">
              <a:rPr b="0" i="0" lang="en-US" sz="1200" u="none" cap="none" strike="noStrike">
                <a:solidFill>
                  <a:schemeClr val="lt1"/>
                </a:solidFill>
                <a:latin typeface="Calibri"/>
                <a:ea typeface="Calibri"/>
                <a:cs typeface="Calibri"/>
                <a:sym typeface="Calibri"/>
              </a:rPr>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41" name="Shape 141"/>
          <p:cNvSpPr txBox="1"/>
          <p:nvPr>
            <p:ph idx="1" type="body"/>
          </p:nvPr>
        </p:nvSpPr>
        <p:spPr>
          <a:xfrm>
            <a:off x="685800" y="4400550"/>
            <a:ext cx="5486400" cy="3600450"/>
          </a:xfrm>
          <a:prstGeom prst="rect">
            <a:avLst/>
          </a:prstGeom>
          <a:noFill/>
          <a:ln>
            <a:noFill/>
          </a:ln>
        </p:spPr>
        <p:txBody>
          <a:bodyPr anchorCtr="0" anchor="t" bIns="45700" lIns="91425" rIns="91425" wrap="square" tIns="45700">
            <a:noAutofit/>
          </a:bodyPr>
          <a:lstStyle/>
          <a:p>
            <a:pPr indent="-76200" lvl="0" marL="0" marR="0" rtl="0" algn="l">
              <a:lnSpc>
                <a:spcPct val="100000"/>
              </a:lnSpc>
              <a:spcBef>
                <a:spcPts val="0"/>
              </a:spcBef>
              <a:spcAft>
                <a:spcPts val="0"/>
              </a:spcAft>
              <a:buClr>
                <a:srgbClr val="FFFFFF"/>
              </a:buClr>
              <a:buSzPts val="1200"/>
              <a:buFont typeface="Calibri"/>
              <a:buNone/>
            </a:pPr>
            <a:r>
              <a:rPr b="0" i="0" lang="en-US" sz="1200" u="none" cap="none" strike="noStrike">
                <a:solidFill>
                  <a:srgbClr val="FFFFFF"/>
                </a:solidFill>
                <a:latin typeface="Calibri"/>
                <a:ea typeface="Calibri"/>
                <a:cs typeface="Calibri"/>
                <a:sym typeface="Calibri"/>
              </a:rPr>
              <a:t>Samenvattend</a:t>
            </a:r>
            <a:br>
              <a:rPr b="0" i="0" lang="en-US" sz="1200" u="none" cap="none" strike="noStrike">
                <a:solidFill>
                  <a:srgbClr val="FFFFFF"/>
                </a:solidFill>
                <a:latin typeface="Calibri"/>
                <a:ea typeface="Calibri"/>
                <a:cs typeface="Calibri"/>
                <a:sym typeface="Calibri"/>
              </a:rPr>
            </a:br>
            <a:r>
              <a:rPr b="0" i="0" lang="en-US" sz="1200" u="none" cap="none" strike="noStrike">
                <a:solidFill>
                  <a:srgbClr val="FFFFFF"/>
                </a:solidFill>
                <a:latin typeface="Calibri"/>
                <a:ea typeface="Calibri"/>
                <a:cs typeface="Calibri"/>
                <a:sym typeface="Calibri"/>
              </a:rPr>
              <a:t>is in de loop der Jaren beschreven en uitgewerkt wat er precies gebeurd binnen het klimaatregelsysteem en wat er fout is gegaan.</a:t>
            </a:r>
          </a:p>
          <a:p>
            <a:pPr indent="-76200" lvl="0" marL="0" marR="0" rtl="0" algn="l">
              <a:lnSpc>
                <a:spcPct val="100000"/>
              </a:lnSpc>
              <a:spcBef>
                <a:spcPts val="0"/>
              </a:spcBef>
              <a:spcAft>
                <a:spcPts val="0"/>
              </a:spcAft>
              <a:buClr>
                <a:srgbClr val="FFFFFF"/>
              </a:buClr>
              <a:buSzPts val="1200"/>
              <a:buFont typeface="Calibri"/>
              <a:buNone/>
            </a:pPr>
            <a:r>
              <a:rPr b="0" i="0" lang="en-US" sz="1200" u="none" cap="none" strike="noStrike">
                <a:solidFill>
                  <a:srgbClr val="FFFFFF"/>
                </a:solidFill>
                <a:latin typeface="Calibri"/>
                <a:ea typeface="Calibri"/>
                <a:cs typeface="Calibri"/>
                <a:sym typeface="Calibri"/>
              </a:rPr>
              <a:t>Vervolgens is veel onderzoek gedaan naar de verschillende oorzaken hiervan. Dit hebben wij als input gebruikt voor ons project en hebben hier zelf een stukje onderzoek aan toegevoegd.</a:t>
            </a:r>
            <a:br>
              <a:rPr b="0" i="0" lang="en-US" sz="1200" u="none" cap="none" strike="noStrike">
                <a:solidFill>
                  <a:srgbClr val="FFFFFF"/>
                </a:solidFill>
                <a:latin typeface="Calibri"/>
                <a:ea typeface="Calibri"/>
                <a:cs typeface="Calibri"/>
                <a:sym typeface="Calibri"/>
              </a:rPr>
            </a:br>
            <a:r>
              <a:rPr b="0" i="0" lang="en-US" sz="1200" u="none" cap="none" strike="noStrike">
                <a:solidFill>
                  <a:srgbClr val="FFFFFF"/>
                </a:solidFill>
                <a:latin typeface="Calibri"/>
                <a:ea typeface="Calibri"/>
                <a:cs typeface="Calibri"/>
                <a:sym typeface="Calibri"/>
              </a:rPr>
              <a:t>Op dit moment bevinden we ons in de derde stap van dit model en proberen we via de drie genoemde methodes, rule based, Bayesian belief network en neurale netwerken uit de data te voorspellen welke  waardes en situaties “normaal” zijn en welke waardes en situaties afwijkingen vertonen.</a:t>
            </a:r>
          </a:p>
          <a:p>
            <a:pPr indent="-88900" lvl="0" marL="0" marR="0" rtl="0" algn="l">
              <a:spcBef>
                <a:spcPts val="0"/>
              </a:spcBef>
              <a:buClr>
                <a:schemeClr val="dk1"/>
              </a:buClr>
              <a:buSzPts val="1400"/>
              <a:buFont typeface="Calibri"/>
              <a:buNone/>
            </a:pPr>
            <a:r>
              <a:t/>
            </a:r>
            <a:endParaRPr b="0" i="0" sz="1200" u="none" cap="none" strike="noStrike">
              <a:solidFill>
                <a:schemeClr val="lt1"/>
              </a:solidFill>
              <a:latin typeface="Calibri"/>
              <a:ea typeface="Calibri"/>
              <a:cs typeface="Calibri"/>
              <a:sym typeface="Calibri"/>
            </a:endParaRPr>
          </a:p>
        </p:txBody>
      </p:sp>
      <p:sp>
        <p:nvSpPr>
          <p:cNvPr id="142" name="Shape 142"/>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76200" lvl="0" marL="0" marR="0" rtl="0" algn="r">
              <a:lnSpc>
                <a:spcPct val="100000"/>
              </a:lnSpc>
              <a:spcBef>
                <a:spcPts val="0"/>
              </a:spcBef>
              <a:spcAft>
                <a:spcPts val="0"/>
              </a:spcAft>
              <a:buClr>
                <a:schemeClr val="lt1"/>
              </a:buClr>
              <a:buSzPts val="1200"/>
              <a:buFont typeface="Calibri"/>
              <a:buNone/>
            </a:pPr>
            <a:fld id="{00000000-1234-1234-1234-123412341234}" type="slidenum">
              <a:rPr b="0" i="0" lang="en-US" sz="1200" u="none" cap="none" strike="noStrike">
                <a:solidFill>
                  <a:schemeClr val="lt1"/>
                </a:solidFill>
                <a:latin typeface="Calibri"/>
                <a:ea typeface="Calibri"/>
                <a:cs typeface="Calibri"/>
                <a:sym typeface="Calibri"/>
              </a:rPr>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 name="Shape 42"/>
        <p:cNvGrpSpPr/>
        <p:nvPr/>
      </p:nvGrpSpPr>
      <p:grpSpPr>
        <a:xfrm>
          <a:off x="0" y="0"/>
          <a:ext cx="0" cy="0"/>
          <a:chOff x="0" y="0"/>
          <a:chExt cx="0" cy="0"/>
        </a:xfrm>
      </p:grpSpPr>
      <p:sp>
        <p:nvSpPr>
          <p:cNvPr id="43" name="Shape 4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4" name="Shape 44"/>
          <p:cNvSpPr txBox="1"/>
          <p:nvPr>
            <p:ph idx="1" type="body"/>
          </p:nvPr>
        </p:nvSpPr>
        <p:spPr>
          <a:xfrm>
            <a:off x="685800" y="4400550"/>
            <a:ext cx="5486400" cy="3600450"/>
          </a:xfrm>
          <a:prstGeom prst="rect">
            <a:avLst/>
          </a:prstGeom>
          <a:noFill/>
          <a:ln>
            <a:noFill/>
          </a:ln>
        </p:spPr>
        <p:txBody>
          <a:bodyPr anchorCtr="0" anchor="t" bIns="45700" lIns="91425" rIns="91425" wrap="square" tIns="45700">
            <a:noAutofit/>
          </a:bodyPr>
          <a:lstStyle/>
          <a:p>
            <a:pPr indent="-88900" lvl="0" marL="0" marR="0" rtl="0" algn="l">
              <a:spcBef>
                <a:spcPts val="0"/>
              </a:spcBef>
              <a:buClr>
                <a:schemeClr val="dk1"/>
              </a:buClr>
              <a:buSzPts val="1400"/>
              <a:buFont typeface="Calibri"/>
              <a:buNone/>
            </a:pPr>
            <a:r>
              <a:t/>
            </a:r>
            <a:endParaRPr b="0" i="0" sz="1200" u="none" cap="none" strike="noStrike">
              <a:solidFill>
                <a:schemeClr val="lt1"/>
              </a:solidFill>
              <a:latin typeface="Calibri"/>
              <a:ea typeface="Calibri"/>
              <a:cs typeface="Calibri"/>
              <a:sym typeface="Calibri"/>
            </a:endParaRPr>
          </a:p>
        </p:txBody>
      </p:sp>
      <p:sp>
        <p:nvSpPr>
          <p:cNvPr id="45" name="Shape 45"/>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76200" lvl="0" marL="0" marR="0" rtl="0" algn="r">
              <a:lnSpc>
                <a:spcPct val="100000"/>
              </a:lnSpc>
              <a:spcBef>
                <a:spcPts val="0"/>
              </a:spcBef>
              <a:spcAft>
                <a:spcPts val="0"/>
              </a:spcAft>
              <a:buClr>
                <a:schemeClr val="lt1"/>
              </a:buClr>
              <a:buSzPts val="1200"/>
              <a:buFont typeface="Calibri"/>
              <a:buNone/>
            </a:pPr>
            <a:fld id="{00000000-1234-1234-1234-123412341234}" type="slidenum">
              <a:rPr b="0" i="0" lang="en-US" sz="1200" u="none" cap="none" strike="noStrike">
                <a:solidFill>
                  <a:schemeClr val="lt1"/>
                </a:solidFill>
                <a:latin typeface="Calibri"/>
                <a:ea typeface="Calibri"/>
                <a:cs typeface="Calibri"/>
                <a:sym typeface="Calibri"/>
              </a:rPr>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4" name="Shape 54"/>
          <p:cNvSpPr txBox="1"/>
          <p:nvPr>
            <p:ph idx="1" type="body"/>
          </p:nvPr>
        </p:nvSpPr>
        <p:spPr>
          <a:xfrm>
            <a:off x="685800" y="4400550"/>
            <a:ext cx="5486400" cy="3600450"/>
          </a:xfrm>
          <a:prstGeom prst="rect">
            <a:avLst/>
          </a:prstGeom>
          <a:noFill/>
          <a:ln>
            <a:noFill/>
          </a:ln>
        </p:spPr>
        <p:txBody>
          <a:bodyPr anchorCtr="0" anchor="t" bIns="45700" lIns="91425" rIns="91425" wrap="square" tIns="45700">
            <a:noAutofit/>
          </a:bodyPr>
          <a:lstStyle/>
          <a:p>
            <a:pPr indent="-88900" lvl="0" marL="0" marR="0" rtl="0" algn="l">
              <a:spcBef>
                <a:spcPts val="0"/>
              </a:spcBef>
              <a:spcAft>
                <a:spcPts val="0"/>
              </a:spcAft>
              <a:buClr>
                <a:schemeClr val="dk1"/>
              </a:buClr>
              <a:buSzPts val="1400"/>
              <a:buFont typeface="Calibri"/>
              <a:buNone/>
            </a:pPr>
            <a:r>
              <a:t/>
            </a:r>
            <a:endParaRPr b="0" i="0" sz="1200" u="none" cap="none" strike="noStrike">
              <a:solidFill>
                <a:schemeClr val="lt1"/>
              </a:solidFill>
              <a:latin typeface="Calibri"/>
              <a:ea typeface="Calibri"/>
              <a:cs typeface="Calibri"/>
              <a:sym typeface="Calibri"/>
            </a:endParaRPr>
          </a:p>
          <a:p>
            <a:pPr indent="-88900" lvl="0" marL="0" marR="0" rtl="0" algn="l">
              <a:spcBef>
                <a:spcPts val="0"/>
              </a:spcBef>
              <a:spcAft>
                <a:spcPts val="0"/>
              </a:spcAft>
              <a:buClr>
                <a:schemeClr val="lt1"/>
              </a:buClr>
              <a:buSzPts val="1400"/>
              <a:buFont typeface="Calibri"/>
              <a:buNone/>
            </a:pPr>
            <a:r>
              <a:rPr b="0" i="0" lang="en-US" sz="1200" u="none" cap="none" strike="noStrike">
                <a:solidFill>
                  <a:schemeClr val="lt1"/>
                </a:solidFill>
                <a:latin typeface="Calibri"/>
                <a:ea typeface="Calibri"/>
                <a:cs typeface="Calibri"/>
                <a:sym typeface="Calibri"/>
              </a:rPr>
              <a:t>The proposed framework for the sensor fault detection was tested on the building of The Hague University of Applied Science (THUAS) in Delft. This building was selected for the research because this building has a complex HVAC system with an advanced control system and extensive measurement data is available for analyzing the sensor values and the indoor climate. </a:t>
            </a:r>
          </a:p>
          <a:p>
            <a:pPr indent="-88900" lvl="0" marL="0" marR="0" rtl="0" algn="l">
              <a:spcBef>
                <a:spcPts val="0"/>
              </a:spcBef>
              <a:spcAft>
                <a:spcPts val="0"/>
              </a:spcAft>
              <a:buClr>
                <a:schemeClr val="lt1"/>
              </a:buClr>
              <a:buSzPts val="1400"/>
              <a:buFont typeface="Calibri"/>
              <a:buNone/>
            </a:pPr>
            <a:r>
              <a:rPr b="0" i="0" lang="en-US" sz="1200" u="none" cap="none" strike="noStrike">
                <a:solidFill>
                  <a:schemeClr val="lt1"/>
                </a:solidFill>
                <a:latin typeface="Calibri"/>
                <a:ea typeface="Calibri"/>
                <a:cs typeface="Calibri"/>
                <a:sym typeface="Calibri"/>
              </a:rPr>
              <a:t>In the rooms of the building cold and heat is delivered by a floor heating system and by ceiling panels in which water is circulated. The ventilation flow rate to the rooms is demand-controlled based on occupancy and the CO2 level. The building contains mainly classrooms and offices for the lecturers as well as a restaurant. Every room is equipped with a number of sensors: CO2, temperature, humidity, occupancy (PIR), light, ventilation rate, ventilation valve position, window open/close. The sensor data are stored in the production database since the opening of the building in august 2009. </a:t>
            </a:r>
          </a:p>
          <a:p>
            <a:pPr indent="-88900" lvl="0" marL="0" marR="0" rtl="0" algn="l">
              <a:spcBef>
                <a:spcPts val="0"/>
              </a:spcBef>
              <a:spcAft>
                <a:spcPts val="0"/>
              </a:spcAft>
              <a:buClr>
                <a:schemeClr val="dk1"/>
              </a:buClr>
              <a:buSzPts val="1400"/>
              <a:buFont typeface="Calibri"/>
              <a:buNone/>
            </a:pPr>
            <a:r>
              <a:t/>
            </a:r>
            <a:endParaRPr b="0" i="0" sz="1200" u="none" cap="none" strike="noStrike">
              <a:solidFill>
                <a:schemeClr val="lt1"/>
              </a:solidFill>
              <a:latin typeface="Calibri"/>
              <a:ea typeface="Calibri"/>
              <a:cs typeface="Calibri"/>
              <a:sym typeface="Calibri"/>
            </a:endParaRPr>
          </a:p>
          <a:p>
            <a:pPr indent="-88900" lvl="0" marL="0" marR="0" rtl="0" algn="l">
              <a:spcBef>
                <a:spcPts val="0"/>
              </a:spcBef>
              <a:buClr>
                <a:schemeClr val="lt1"/>
              </a:buClr>
              <a:buSzPts val="1400"/>
              <a:buFont typeface="Calibri"/>
              <a:buNone/>
            </a:pPr>
            <a:r>
              <a:rPr b="0" i="0" lang="en-US" sz="1200" u="none" cap="none" strike="noStrike">
                <a:solidFill>
                  <a:schemeClr val="lt1"/>
                </a:solidFill>
                <a:latin typeface="Calibri"/>
                <a:ea typeface="Calibri"/>
                <a:cs typeface="Calibri"/>
                <a:sym typeface="Calibri"/>
              </a:rPr>
              <a:t>Modern smart building systems are equipped with many sensors as information source for the HVAC systems. The combination of data from these sensors can be used for analyzing and detection of faulty sensors. </a:t>
            </a:r>
          </a:p>
        </p:txBody>
      </p:sp>
      <p:sp>
        <p:nvSpPr>
          <p:cNvPr id="55" name="Shape 55"/>
          <p:cNvSpPr txBox="1"/>
          <p:nvPr>
            <p:ph idx="10" type="dt"/>
          </p:nvPr>
        </p:nvSpPr>
        <p:spPr>
          <a:xfrm>
            <a:off x="3884613" y="0"/>
            <a:ext cx="2971800" cy="458788"/>
          </a:xfrm>
          <a:prstGeom prst="rect">
            <a:avLst/>
          </a:prstGeom>
          <a:noFill/>
          <a:ln>
            <a:noFill/>
          </a:ln>
        </p:spPr>
        <p:txBody>
          <a:bodyPr anchorCtr="0" anchor="t" bIns="45700" lIns="91425" rIns="91425" wrap="square" tIns="45700">
            <a:noAutofit/>
          </a:bodyPr>
          <a:lstStyle/>
          <a:p>
            <a:pPr indent="-88900" lvl="0" marL="0" marR="0" rtl="0" algn="r">
              <a:lnSpc>
                <a:spcPct val="100000"/>
              </a:lnSpc>
              <a:spcBef>
                <a:spcPts val="0"/>
              </a:spcBef>
              <a:spcAft>
                <a:spcPts val="0"/>
              </a:spcAft>
              <a:buClr>
                <a:schemeClr val="lt1"/>
              </a:buClr>
              <a:buSzPts val="1400"/>
              <a:buFont typeface="Calibri"/>
              <a:buNone/>
            </a:pPr>
            <a:r>
              <a:rPr b="0" i="0" lang="en-US" sz="1200" u="none" cap="none" strike="noStrike">
                <a:solidFill>
                  <a:schemeClr val="lt1"/>
                </a:solidFill>
                <a:latin typeface="Calibri"/>
                <a:ea typeface="Calibri"/>
                <a:cs typeface="Calibri"/>
                <a:sym typeface="Calibri"/>
              </a:rPr>
              <a:t>29 november 2017</a:t>
            </a:r>
          </a:p>
        </p:txBody>
      </p:sp>
      <p:sp>
        <p:nvSpPr>
          <p:cNvPr id="56" name="Shape 56"/>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76200" lvl="0" marL="0" marR="0" rtl="0" algn="r">
              <a:lnSpc>
                <a:spcPct val="100000"/>
              </a:lnSpc>
              <a:spcBef>
                <a:spcPts val="0"/>
              </a:spcBef>
              <a:spcAft>
                <a:spcPts val="0"/>
              </a:spcAft>
              <a:buClr>
                <a:schemeClr val="lt1"/>
              </a:buClr>
              <a:buSzPts val="1200"/>
              <a:buFont typeface="Calibri"/>
              <a:buNone/>
            </a:pPr>
            <a:fld id="{00000000-1234-1234-1234-123412341234}" type="slidenum">
              <a:rPr b="0" i="0" lang="en-US" sz="1200" u="none" cap="none" strike="noStrike">
                <a:solidFill>
                  <a:schemeClr val="lt1"/>
                </a:solidFill>
                <a:latin typeface="Calibri"/>
                <a:ea typeface="Calibri"/>
                <a:cs typeface="Calibri"/>
                <a:sym typeface="Calibri"/>
              </a:rPr>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7" name="Shape 67"/>
          <p:cNvSpPr txBox="1"/>
          <p:nvPr>
            <p:ph idx="1" type="body"/>
          </p:nvPr>
        </p:nvSpPr>
        <p:spPr>
          <a:xfrm>
            <a:off x="685800" y="4400550"/>
            <a:ext cx="5486400" cy="3600450"/>
          </a:xfrm>
          <a:prstGeom prst="rect">
            <a:avLst/>
          </a:prstGeom>
          <a:noFill/>
          <a:ln>
            <a:noFill/>
          </a:ln>
        </p:spPr>
        <p:txBody>
          <a:bodyPr anchorCtr="0" anchor="t" bIns="45700" lIns="91425" rIns="91425" wrap="square" tIns="45700">
            <a:noAutofit/>
          </a:bodyPr>
          <a:lstStyle/>
          <a:p>
            <a:pPr indent="-88900" lvl="0" marL="0" marR="0" rtl="0" algn="l">
              <a:spcBef>
                <a:spcPts val="0"/>
              </a:spcBef>
              <a:buClr>
                <a:schemeClr val="lt1"/>
              </a:buClr>
              <a:buSzPts val="1400"/>
              <a:buFont typeface="Calibri"/>
              <a:buNone/>
            </a:pPr>
            <a:r>
              <a:rPr b="0" i="0" lang="en-US" sz="1200" u="none" cap="none" strike="noStrike">
                <a:solidFill>
                  <a:schemeClr val="lt1"/>
                </a:solidFill>
                <a:latin typeface="Calibri"/>
                <a:ea typeface="Calibri"/>
                <a:cs typeface="Calibri"/>
                <a:sym typeface="Calibri"/>
              </a:rPr>
              <a:t>Deze methode maakt gebruik van </a:t>
            </a:r>
          </a:p>
        </p:txBody>
      </p:sp>
      <p:sp>
        <p:nvSpPr>
          <p:cNvPr id="68" name="Shape 68"/>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76200" lvl="0" marL="0" marR="0" rtl="0" algn="r">
              <a:lnSpc>
                <a:spcPct val="100000"/>
              </a:lnSpc>
              <a:spcBef>
                <a:spcPts val="0"/>
              </a:spcBef>
              <a:spcAft>
                <a:spcPts val="0"/>
              </a:spcAft>
              <a:buClr>
                <a:schemeClr val="lt1"/>
              </a:buClr>
              <a:buSzPts val="1200"/>
              <a:buFont typeface="Calibri"/>
              <a:buNone/>
            </a:pPr>
            <a:fld id="{00000000-1234-1234-1234-123412341234}" type="slidenum">
              <a:rPr b="0" i="0" lang="en-US" sz="1200" u="none" cap="none" strike="noStrike">
                <a:solidFill>
                  <a:schemeClr val="lt1"/>
                </a:solidFill>
                <a:latin typeface="Calibri"/>
                <a:ea typeface="Calibri"/>
                <a:cs typeface="Calibri"/>
                <a:sym typeface="Calibri"/>
              </a:rPr>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77" name="Shape 77"/>
          <p:cNvSpPr txBox="1"/>
          <p:nvPr>
            <p:ph idx="1" type="body"/>
          </p:nvPr>
        </p:nvSpPr>
        <p:spPr>
          <a:xfrm>
            <a:off x="685800" y="4400550"/>
            <a:ext cx="5486400" cy="3600600"/>
          </a:xfrm>
          <a:prstGeom prst="rect">
            <a:avLst/>
          </a:prstGeom>
          <a:noFill/>
          <a:ln>
            <a:noFill/>
          </a:ln>
        </p:spPr>
        <p:txBody>
          <a:bodyPr anchorCtr="0" anchor="t" bIns="45700" lIns="91425" rIns="91425" wrap="square" tIns="45700">
            <a:noAutofit/>
          </a:bodyPr>
          <a:lstStyle/>
          <a:p>
            <a:pPr indent="-88900" lvl="0" marL="0" marR="0" rtl="0" algn="l">
              <a:spcBef>
                <a:spcPts val="0"/>
              </a:spcBef>
              <a:buClr>
                <a:schemeClr val="lt1"/>
              </a:buClr>
              <a:buSzPts val="1400"/>
              <a:buFont typeface="Calibri"/>
              <a:buNone/>
            </a:pPr>
            <a:r>
              <a:rPr b="0" i="0" lang="en-US" sz="1200" u="none" cap="none" strike="noStrike">
                <a:solidFill>
                  <a:schemeClr val="lt1"/>
                </a:solidFill>
                <a:latin typeface="Calibri"/>
                <a:ea typeface="Calibri"/>
                <a:cs typeface="Calibri"/>
                <a:sym typeface="Calibri"/>
              </a:rPr>
              <a:t>Deze methode maakt gebruik van </a:t>
            </a:r>
          </a:p>
        </p:txBody>
      </p:sp>
      <p:sp>
        <p:nvSpPr>
          <p:cNvPr id="78" name="Shape 78"/>
          <p:cNvSpPr txBox="1"/>
          <p:nvPr>
            <p:ph idx="12" type="sldNum"/>
          </p:nvPr>
        </p:nvSpPr>
        <p:spPr>
          <a:xfrm>
            <a:off x="3884613" y="8685213"/>
            <a:ext cx="2971800" cy="458700"/>
          </a:xfrm>
          <a:prstGeom prst="rect">
            <a:avLst/>
          </a:prstGeom>
          <a:noFill/>
          <a:ln>
            <a:noFill/>
          </a:ln>
        </p:spPr>
        <p:txBody>
          <a:bodyPr anchorCtr="0" anchor="b" bIns="45700" lIns="91425" rIns="91425" wrap="square" tIns="45700">
            <a:noAutofit/>
          </a:bodyPr>
          <a:lstStyle/>
          <a:p>
            <a:pPr indent="-76200" lvl="0" marL="0" marR="0" rtl="0" algn="r">
              <a:lnSpc>
                <a:spcPct val="100000"/>
              </a:lnSpc>
              <a:spcBef>
                <a:spcPts val="0"/>
              </a:spcBef>
              <a:spcAft>
                <a:spcPts val="0"/>
              </a:spcAft>
              <a:buClr>
                <a:schemeClr val="lt1"/>
              </a:buClr>
              <a:buSzPts val="1200"/>
              <a:buFont typeface="Calibri"/>
              <a:buNone/>
            </a:pPr>
            <a:fld id="{00000000-1234-1234-1234-123412341234}" type="slidenum">
              <a:rPr b="0" i="0" lang="en-US" sz="1200" u="none" cap="none" strike="noStrike">
                <a:solidFill>
                  <a:schemeClr val="lt1"/>
                </a:solidFill>
                <a:latin typeface="Calibri"/>
                <a:ea typeface="Calibri"/>
                <a:cs typeface="Calibri"/>
                <a:sym typeface="Calibri"/>
              </a:rPr>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88" name="Shape 88"/>
          <p:cNvSpPr txBox="1"/>
          <p:nvPr>
            <p:ph idx="1" type="body"/>
          </p:nvPr>
        </p:nvSpPr>
        <p:spPr>
          <a:xfrm>
            <a:off x="685800" y="4400550"/>
            <a:ext cx="5486400" cy="3600450"/>
          </a:xfrm>
          <a:prstGeom prst="rect">
            <a:avLst/>
          </a:prstGeom>
          <a:noFill/>
          <a:ln>
            <a:noFill/>
          </a:ln>
        </p:spPr>
        <p:txBody>
          <a:bodyPr anchorCtr="0" anchor="t" bIns="45700" lIns="91425" rIns="91425" wrap="square" tIns="45700">
            <a:noAutofit/>
          </a:bodyPr>
          <a:lstStyle/>
          <a:p>
            <a:pPr indent="-88900" lvl="0" marL="0" marR="0" rtl="0" algn="l">
              <a:spcBef>
                <a:spcPts val="0"/>
              </a:spcBef>
              <a:buClr>
                <a:schemeClr val="lt1"/>
              </a:buClr>
              <a:buSzPts val="1400"/>
              <a:buFont typeface="Calibri"/>
              <a:buNone/>
            </a:pPr>
            <a:r>
              <a:rPr b="0" i="0" lang="en-US" sz="1200" u="none" cap="none" strike="noStrike">
                <a:solidFill>
                  <a:schemeClr val="lt1"/>
                </a:solidFill>
                <a:latin typeface="Calibri"/>
                <a:ea typeface="Calibri"/>
                <a:cs typeface="Calibri"/>
                <a:sym typeface="Calibri"/>
              </a:rPr>
              <a:t>Waarom Deep Learning</a:t>
            </a:r>
          </a:p>
        </p:txBody>
      </p:sp>
      <p:sp>
        <p:nvSpPr>
          <p:cNvPr id="89" name="Shape 89"/>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76200" lvl="0" marL="0" marR="0" rtl="0" algn="r">
              <a:lnSpc>
                <a:spcPct val="100000"/>
              </a:lnSpc>
              <a:spcBef>
                <a:spcPts val="0"/>
              </a:spcBef>
              <a:spcAft>
                <a:spcPts val="0"/>
              </a:spcAft>
              <a:buClr>
                <a:schemeClr val="lt1"/>
              </a:buClr>
              <a:buSzPts val="1200"/>
              <a:buFont typeface="Calibri"/>
              <a:buNone/>
            </a:pPr>
            <a:fld id="{00000000-1234-1234-1234-123412341234}" type="slidenum">
              <a:rPr b="0" i="0" lang="en-US" sz="1200" u="none" cap="none" strike="noStrike">
                <a:solidFill>
                  <a:schemeClr val="lt1"/>
                </a:solidFill>
                <a:latin typeface="Calibri"/>
                <a:ea typeface="Calibri"/>
                <a:cs typeface="Calibri"/>
                <a:sym typeface="Calibri"/>
              </a:rPr>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99" name="Shape 99"/>
          <p:cNvSpPr txBox="1"/>
          <p:nvPr>
            <p:ph idx="1" type="body"/>
          </p:nvPr>
        </p:nvSpPr>
        <p:spPr>
          <a:xfrm>
            <a:off x="685800" y="4400550"/>
            <a:ext cx="5486400" cy="3600600"/>
          </a:xfrm>
          <a:prstGeom prst="rect">
            <a:avLst/>
          </a:prstGeom>
          <a:noFill/>
          <a:ln>
            <a:noFill/>
          </a:ln>
        </p:spPr>
        <p:txBody>
          <a:bodyPr anchorCtr="0" anchor="t" bIns="45700" lIns="91425" rIns="91425" wrap="square" tIns="45700">
            <a:noAutofit/>
          </a:bodyPr>
          <a:lstStyle/>
          <a:p>
            <a:pPr indent="-88900" lvl="0" marL="0" marR="0" rtl="0" algn="l">
              <a:spcBef>
                <a:spcPts val="0"/>
              </a:spcBef>
              <a:buClr>
                <a:schemeClr val="lt1"/>
              </a:buClr>
              <a:buSzPts val="1400"/>
              <a:buFont typeface="Calibri"/>
              <a:buNone/>
            </a:pPr>
            <a:r>
              <a:rPr b="0" i="0" lang="en-US" sz="1200" u="none" cap="none" strike="noStrike">
                <a:solidFill>
                  <a:schemeClr val="lt1"/>
                </a:solidFill>
                <a:latin typeface="Calibri"/>
                <a:ea typeface="Calibri"/>
                <a:cs typeface="Calibri"/>
                <a:sym typeface="Calibri"/>
              </a:rPr>
              <a:t>Deze methode maakt gebruik van </a:t>
            </a:r>
          </a:p>
        </p:txBody>
      </p:sp>
      <p:sp>
        <p:nvSpPr>
          <p:cNvPr id="100" name="Shape 100"/>
          <p:cNvSpPr txBox="1"/>
          <p:nvPr>
            <p:ph idx="12" type="sldNum"/>
          </p:nvPr>
        </p:nvSpPr>
        <p:spPr>
          <a:xfrm>
            <a:off x="3884613" y="8685213"/>
            <a:ext cx="2971800" cy="458700"/>
          </a:xfrm>
          <a:prstGeom prst="rect">
            <a:avLst/>
          </a:prstGeom>
          <a:noFill/>
          <a:ln>
            <a:noFill/>
          </a:ln>
        </p:spPr>
        <p:txBody>
          <a:bodyPr anchorCtr="0" anchor="b" bIns="45700" lIns="91425" rIns="91425" wrap="square" tIns="45700">
            <a:noAutofit/>
          </a:bodyPr>
          <a:lstStyle/>
          <a:p>
            <a:pPr indent="-76200" lvl="0" marL="0" marR="0" rtl="0" algn="r">
              <a:lnSpc>
                <a:spcPct val="100000"/>
              </a:lnSpc>
              <a:spcBef>
                <a:spcPts val="0"/>
              </a:spcBef>
              <a:spcAft>
                <a:spcPts val="0"/>
              </a:spcAft>
              <a:buClr>
                <a:schemeClr val="lt1"/>
              </a:buClr>
              <a:buSzPts val="1200"/>
              <a:buFont typeface="Calibri"/>
              <a:buNone/>
            </a:pPr>
            <a:fld id="{00000000-1234-1234-1234-123412341234}" type="slidenum">
              <a:rPr b="0" i="0" lang="en-US" sz="1200" u="none" cap="none" strike="noStrike">
                <a:solidFill>
                  <a:schemeClr val="lt1"/>
                </a:solidFill>
                <a:latin typeface="Calibri"/>
                <a:ea typeface="Calibri"/>
                <a:cs typeface="Calibri"/>
                <a:sym typeface="Calibri"/>
              </a:rPr>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10" name="Shape 110"/>
          <p:cNvSpPr txBox="1"/>
          <p:nvPr>
            <p:ph idx="1" type="body"/>
          </p:nvPr>
        </p:nvSpPr>
        <p:spPr>
          <a:xfrm>
            <a:off x="685800" y="4400550"/>
            <a:ext cx="5486400" cy="3600600"/>
          </a:xfrm>
          <a:prstGeom prst="rect">
            <a:avLst/>
          </a:prstGeom>
          <a:noFill/>
          <a:ln>
            <a:noFill/>
          </a:ln>
        </p:spPr>
        <p:txBody>
          <a:bodyPr anchorCtr="0" anchor="t" bIns="45700" lIns="91425" rIns="91425" wrap="square" tIns="45700">
            <a:noAutofit/>
          </a:bodyPr>
          <a:lstStyle/>
          <a:p>
            <a:pPr indent="-88900" lvl="0" marL="0" marR="0" rtl="0" algn="l">
              <a:spcBef>
                <a:spcPts val="0"/>
              </a:spcBef>
              <a:buClr>
                <a:schemeClr val="lt1"/>
              </a:buClr>
              <a:buSzPts val="1400"/>
              <a:buFont typeface="Calibri"/>
              <a:buNone/>
            </a:pPr>
            <a:r>
              <a:rPr b="0" i="0" lang="en-US" sz="1200" u="none" cap="none" strike="noStrike">
                <a:solidFill>
                  <a:schemeClr val="lt1"/>
                </a:solidFill>
                <a:latin typeface="Calibri"/>
                <a:ea typeface="Calibri"/>
                <a:cs typeface="Calibri"/>
                <a:sym typeface="Calibri"/>
              </a:rPr>
              <a:t>Deze methode maakt gebruik van </a:t>
            </a:r>
          </a:p>
        </p:txBody>
      </p:sp>
      <p:sp>
        <p:nvSpPr>
          <p:cNvPr id="111" name="Shape 111"/>
          <p:cNvSpPr txBox="1"/>
          <p:nvPr>
            <p:ph idx="12" type="sldNum"/>
          </p:nvPr>
        </p:nvSpPr>
        <p:spPr>
          <a:xfrm>
            <a:off x="3884613" y="8685213"/>
            <a:ext cx="2971800" cy="458700"/>
          </a:xfrm>
          <a:prstGeom prst="rect">
            <a:avLst/>
          </a:prstGeom>
          <a:noFill/>
          <a:ln>
            <a:noFill/>
          </a:ln>
        </p:spPr>
        <p:txBody>
          <a:bodyPr anchorCtr="0" anchor="b" bIns="45700" lIns="91425" rIns="91425" wrap="square" tIns="45700">
            <a:noAutofit/>
          </a:bodyPr>
          <a:lstStyle/>
          <a:p>
            <a:pPr indent="-76200" lvl="0" marL="0" marR="0" rtl="0" algn="r">
              <a:lnSpc>
                <a:spcPct val="100000"/>
              </a:lnSpc>
              <a:spcBef>
                <a:spcPts val="0"/>
              </a:spcBef>
              <a:spcAft>
                <a:spcPts val="0"/>
              </a:spcAft>
              <a:buClr>
                <a:schemeClr val="lt1"/>
              </a:buClr>
              <a:buSzPts val="1200"/>
              <a:buFont typeface="Calibri"/>
              <a:buNone/>
            </a:pPr>
            <a:fld id="{00000000-1234-1234-1234-123412341234}" type="slidenum">
              <a:rPr b="0" i="0" lang="en-US" sz="1200" u="none" cap="none" strike="noStrike">
                <a:solidFill>
                  <a:schemeClr val="lt1"/>
                </a:solidFill>
                <a:latin typeface="Calibri"/>
                <a:ea typeface="Calibri"/>
                <a:cs typeface="Calibri"/>
                <a:sym typeface="Calibri"/>
              </a:rPr>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20" name="Shape 120"/>
          <p:cNvSpPr txBox="1"/>
          <p:nvPr>
            <p:ph idx="1" type="body"/>
          </p:nvPr>
        </p:nvSpPr>
        <p:spPr>
          <a:xfrm>
            <a:off x="685800" y="4400550"/>
            <a:ext cx="5486400" cy="3600600"/>
          </a:xfrm>
          <a:prstGeom prst="rect">
            <a:avLst/>
          </a:prstGeom>
          <a:noFill/>
          <a:ln>
            <a:noFill/>
          </a:ln>
        </p:spPr>
        <p:txBody>
          <a:bodyPr anchorCtr="0" anchor="t" bIns="45700" lIns="91425" rIns="91425" wrap="square" tIns="45700">
            <a:noAutofit/>
          </a:bodyPr>
          <a:lstStyle/>
          <a:p>
            <a:pPr indent="-88900" lvl="0" marL="0" marR="0" rtl="0" algn="l">
              <a:spcBef>
                <a:spcPts val="0"/>
              </a:spcBef>
              <a:buClr>
                <a:schemeClr val="lt1"/>
              </a:buClr>
              <a:buSzPts val="1400"/>
              <a:buFont typeface="Calibri"/>
              <a:buNone/>
            </a:pPr>
            <a:r>
              <a:rPr b="0" i="0" lang="en-US" sz="1200" u="none" cap="none" strike="noStrike">
                <a:solidFill>
                  <a:schemeClr val="lt1"/>
                </a:solidFill>
                <a:latin typeface="Calibri"/>
                <a:ea typeface="Calibri"/>
                <a:cs typeface="Calibri"/>
                <a:sym typeface="Calibri"/>
              </a:rPr>
              <a:t>Deze methode maakt gebruik van </a:t>
            </a:r>
          </a:p>
        </p:txBody>
      </p:sp>
      <p:sp>
        <p:nvSpPr>
          <p:cNvPr id="121" name="Shape 121"/>
          <p:cNvSpPr txBox="1"/>
          <p:nvPr>
            <p:ph idx="12" type="sldNum"/>
          </p:nvPr>
        </p:nvSpPr>
        <p:spPr>
          <a:xfrm>
            <a:off x="3884613" y="8685213"/>
            <a:ext cx="2971800" cy="458700"/>
          </a:xfrm>
          <a:prstGeom prst="rect">
            <a:avLst/>
          </a:prstGeom>
          <a:noFill/>
          <a:ln>
            <a:noFill/>
          </a:ln>
        </p:spPr>
        <p:txBody>
          <a:bodyPr anchorCtr="0" anchor="b" bIns="45700" lIns="91425" rIns="91425" wrap="square" tIns="45700">
            <a:noAutofit/>
          </a:bodyPr>
          <a:lstStyle/>
          <a:p>
            <a:pPr indent="-76200" lvl="0" marL="0" marR="0" rtl="0" algn="r">
              <a:lnSpc>
                <a:spcPct val="100000"/>
              </a:lnSpc>
              <a:spcBef>
                <a:spcPts val="0"/>
              </a:spcBef>
              <a:spcAft>
                <a:spcPts val="0"/>
              </a:spcAft>
              <a:buClr>
                <a:schemeClr val="lt1"/>
              </a:buClr>
              <a:buSzPts val="1200"/>
              <a:buFont typeface="Calibri"/>
              <a:buNone/>
            </a:pPr>
            <a:fld id="{00000000-1234-1234-1234-123412341234}" type="slidenum">
              <a:rPr b="0" i="0" lang="en-US" sz="1200" u="none" cap="none" strike="noStrike">
                <a:solidFill>
                  <a:schemeClr val="lt1"/>
                </a:solidFill>
                <a:latin typeface="Calibri"/>
                <a:ea typeface="Calibri"/>
                <a:cs typeface="Calibri"/>
                <a:sym typeface="Calibri"/>
              </a:rPr>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15" name="Shape 15"/>
        <p:cNvGrpSpPr/>
        <p:nvPr/>
      </p:nvGrpSpPr>
      <p:grpSpPr>
        <a:xfrm>
          <a:off x="0" y="0"/>
          <a:ext cx="0" cy="0"/>
          <a:chOff x="0" y="0"/>
          <a:chExt cx="0" cy="0"/>
        </a:xfrm>
      </p:grpSpPr>
      <p:sp>
        <p:nvSpPr>
          <p:cNvPr id="16" name="Shape 16"/>
          <p:cNvSpPr txBox="1"/>
          <p:nvPr>
            <p:ph type="ctrTitle"/>
          </p:nvPr>
        </p:nvSpPr>
        <p:spPr>
          <a:xfrm>
            <a:off x="1524000" y="1122363"/>
            <a:ext cx="9144000" cy="2387600"/>
          </a:xfrm>
          <a:prstGeom prst="rect">
            <a:avLst/>
          </a:prstGeom>
          <a:noFill/>
          <a:ln>
            <a:noFill/>
          </a:ln>
        </p:spPr>
        <p:txBody>
          <a:bodyPr anchorCtr="0" anchor="b" bIns="91425" lIns="91425" rIns="91425" wrap="square" tIns="91425"/>
          <a:lstStyle>
            <a:lvl1pPr indent="0" lvl="0" marL="0" marR="0" rtl="0" algn="ctr">
              <a:lnSpc>
                <a:spcPct val="90000"/>
              </a:lnSpc>
              <a:spcBef>
                <a:spcPts val="0"/>
              </a:spcBef>
              <a:spcAft>
                <a:spcPts val="0"/>
              </a:spcAft>
              <a:buClr>
                <a:schemeClr val="lt1"/>
              </a:buClr>
              <a:buSzPts val="6000"/>
              <a:buFont typeface="Calibri"/>
              <a:buNone/>
              <a:defRPr b="0" i="0" sz="6000" u="none" cap="none" strike="noStrike">
                <a:solidFill>
                  <a:schemeClr val="lt1"/>
                </a:solidFill>
                <a:latin typeface="Calibri"/>
                <a:ea typeface="Calibri"/>
                <a:cs typeface="Calibri"/>
                <a:sym typeface="Calibri"/>
              </a:defRPr>
            </a:lvl1pPr>
            <a:lvl2pPr indent="0" lvl="1">
              <a:spcBef>
                <a:spcPts val="0"/>
              </a:spcBef>
              <a:buSzPts val="1400"/>
              <a:buFont typeface="Arial"/>
              <a:buNone/>
              <a:defRPr sz="1800"/>
            </a:lvl2pPr>
            <a:lvl3pPr indent="0" lvl="2">
              <a:spcBef>
                <a:spcPts val="0"/>
              </a:spcBef>
              <a:buSzPts val="1400"/>
              <a:buFont typeface="Arial"/>
              <a:buNone/>
              <a:defRPr sz="1800"/>
            </a:lvl3pPr>
            <a:lvl4pPr indent="0" lvl="3">
              <a:spcBef>
                <a:spcPts val="0"/>
              </a:spcBef>
              <a:buSzPts val="1400"/>
              <a:buFont typeface="Arial"/>
              <a:buNone/>
              <a:defRPr sz="1800"/>
            </a:lvl4pPr>
            <a:lvl5pPr indent="0" lvl="4">
              <a:spcBef>
                <a:spcPts val="0"/>
              </a:spcBef>
              <a:buSzPts val="1400"/>
              <a:buFont typeface="Arial"/>
              <a:buNone/>
              <a:defRPr sz="1800"/>
            </a:lvl5pPr>
            <a:lvl6pPr indent="0" lvl="5">
              <a:spcBef>
                <a:spcPts val="0"/>
              </a:spcBef>
              <a:buSzPts val="1400"/>
              <a:buFont typeface="Arial"/>
              <a:buNone/>
              <a:defRPr sz="1800"/>
            </a:lvl6pPr>
            <a:lvl7pPr indent="0" lvl="6">
              <a:spcBef>
                <a:spcPts val="0"/>
              </a:spcBef>
              <a:buSzPts val="1400"/>
              <a:buFont typeface="Arial"/>
              <a:buNone/>
              <a:defRPr sz="1800"/>
            </a:lvl7pPr>
            <a:lvl8pPr indent="0" lvl="7">
              <a:spcBef>
                <a:spcPts val="0"/>
              </a:spcBef>
              <a:buSzPts val="1400"/>
              <a:buFont typeface="Arial"/>
              <a:buNone/>
              <a:defRPr sz="1800"/>
            </a:lvl8pPr>
            <a:lvl9pPr indent="0" lvl="8">
              <a:spcBef>
                <a:spcPts val="0"/>
              </a:spcBef>
              <a:buSzPts val="1400"/>
              <a:buFont typeface="Arial"/>
              <a:buNone/>
              <a:defRPr sz="1800"/>
            </a:lvl9pPr>
          </a:lstStyle>
          <a:p/>
        </p:txBody>
      </p:sp>
      <p:sp>
        <p:nvSpPr>
          <p:cNvPr id="17" name="Shape 17"/>
          <p:cNvSpPr txBox="1"/>
          <p:nvPr>
            <p:ph idx="1" type="subTitle"/>
          </p:nvPr>
        </p:nvSpPr>
        <p:spPr>
          <a:xfrm>
            <a:off x="1524000" y="3602038"/>
            <a:ext cx="9144000" cy="1655762"/>
          </a:xfrm>
          <a:prstGeom prst="rect">
            <a:avLst/>
          </a:prstGeom>
          <a:noFill/>
          <a:ln>
            <a:noFill/>
          </a:ln>
        </p:spPr>
        <p:txBody>
          <a:bodyPr anchorCtr="0" anchor="t" bIns="91425" lIns="91425" rIns="91425" wrap="square" tIns="91425"/>
          <a:lstStyle>
            <a:lvl1pPr indent="0" lvl="0" marL="0" marR="0" rtl="0" algn="ctr">
              <a:lnSpc>
                <a:spcPct val="90000"/>
              </a:lnSpc>
              <a:spcBef>
                <a:spcPts val="1000"/>
              </a:spcBef>
              <a:spcAft>
                <a:spcPts val="0"/>
              </a:spcAft>
              <a:buClr>
                <a:schemeClr val="lt1"/>
              </a:buClr>
              <a:buSzPts val="2400"/>
              <a:buFont typeface="Arial"/>
              <a:buNone/>
              <a:defRPr b="0" i="0" sz="2400" u="none" cap="none" strike="noStrike">
                <a:solidFill>
                  <a:schemeClr val="lt1"/>
                </a:solidFill>
                <a:latin typeface="Calibri"/>
                <a:ea typeface="Calibri"/>
                <a:cs typeface="Calibri"/>
                <a:sym typeface="Calibri"/>
              </a:defRPr>
            </a:lvl1pPr>
            <a:lvl2pPr indent="0" lvl="1" marL="457200" marR="0" rtl="0" algn="ctr">
              <a:lnSpc>
                <a:spcPct val="90000"/>
              </a:lnSpc>
              <a:spcBef>
                <a:spcPts val="5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2pPr>
            <a:lvl3pPr indent="0" lvl="2" marL="914400" marR="0" rtl="0" algn="ctr">
              <a:lnSpc>
                <a:spcPct val="90000"/>
              </a:lnSpc>
              <a:spcBef>
                <a:spcPts val="500"/>
              </a:spcBef>
              <a:spcAft>
                <a:spcPts val="0"/>
              </a:spcAft>
              <a:buClr>
                <a:schemeClr val="lt1"/>
              </a:buClr>
              <a:buSzPts val="1800"/>
              <a:buFont typeface="Arial"/>
              <a:buNone/>
              <a:defRPr b="0" i="0" sz="1800" u="none" cap="none" strike="noStrike">
                <a:solidFill>
                  <a:schemeClr val="lt1"/>
                </a:solidFill>
                <a:latin typeface="Calibri"/>
                <a:ea typeface="Calibri"/>
                <a:cs typeface="Calibri"/>
                <a:sym typeface="Calibri"/>
              </a:defRPr>
            </a:lvl3pPr>
            <a:lvl4pPr indent="0" lvl="3" marL="1371600" marR="0" rtl="0" algn="ctr">
              <a:lnSpc>
                <a:spcPct val="90000"/>
              </a:lnSpc>
              <a:spcBef>
                <a:spcPts val="5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4pPr>
            <a:lvl5pPr indent="0" lvl="4" marL="1828800" marR="0" rtl="0" algn="ctr">
              <a:lnSpc>
                <a:spcPct val="90000"/>
              </a:lnSpc>
              <a:spcBef>
                <a:spcPts val="5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5pPr>
            <a:lvl6pPr indent="0" lvl="5" marL="2286000" marR="0" rtl="0" algn="ctr">
              <a:lnSpc>
                <a:spcPct val="90000"/>
              </a:lnSpc>
              <a:spcBef>
                <a:spcPts val="5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6pPr>
            <a:lvl7pPr indent="0" lvl="6" marL="2743200" marR="0" rtl="0" algn="ctr">
              <a:lnSpc>
                <a:spcPct val="90000"/>
              </a:lnSpc>
              <a:spcBef>
                <a:spcPts val="5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7pPr>
            <a:lvl8pPr indent="0" lvl="7" marL="3200400" marR="0" rtl="0" algn="ctr">
              <a:lnSpc>
                <a:spcPct val="90000"/>
              </a:lnSpc>
              <a:spcBef>
                <a:spcPts val="5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8pPr>
            <a:lvl9pPr indent="0" lvl="8" marL="3657600" marR="0" rtl="0" algn="ctr">
              <a:lnSpc>
                <a:spcPct val="90000"/>
              </a:lnSpc>
              <a:spcBef>
                <a:spcPts val="5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9pPr>
          </a:lstStyle>
          <a:p/>
        </p:txBody>
      </p:sp>
      <p:sp>
        <p:nvSpPr>
          <p:cNvPr id="18" name="Shape 18"/>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chemeClr val="lt1"/>
              </a:buClr>
              <a:buSzPts val="1400"/>
              <a:buFont typeface="Calibri"/>
              <a:buNone/>
              <a:defRPr b="0" i="0" sz="1200" u="none" cap="none" strike="noStrike">
                <a:solidFill>
                  <a:schemeClr val="lt1"/>
                </a:solidFill>
                <a:latin typeface="Calibri"/>
                <a:ea typeface="Calibri"/>
                <a:cs typeface="Calibri"/>
                <a:sym typeface="Calibri"/>
              </a:defRPr>
            </a:lvl1pPr>
            <a:lvl2pPr indent="0" lvl="1" marL="457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2pPr>
            <a:lvl3pPr indent="0" lvl="2" marL="9144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3pPr>
            <a:lvl4pPr indent="0" lvl="3" marL="13716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4pPr>
            <a:lvl5pPr indent="0" lvl="4" marL="18288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5pPr>
            <a:lvl6pPr indent="0" lvl="5" marL="22860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6pPr>
            <a:lvl7pPr indent="0" lvl="6" marL="2743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7pPr>
            <a:lvl8pPr indent="0" lvl="7" marL="32004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8pPr>
            <a:lvl9pPr indent="0" lvl="8" marL="36576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9pPr>
          </a:lstStyle>
          <a:p/>
        </p:txBody>
      </p:sp>
      <p:sp>
        <p:nvSpPr>
          <p:cNvPr id="19" name="Shape 19"/>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chemeClr val="lt1"/>
              </a:buClr>
              <a:buSzPts val="1400"/>
              <a:buFont typeface="Calibri"/>
              <a:buNone/>
              <a:defRPr b="0" i="0" sz="1200" u="none" cap="none" strike="noStrike">
                <a:solidFill>
                  <a:schemeClr val="lt1"/>
                </a:solidFill>
                <a:latin typeface="Calibri"/>
                <a:ea typeface="Calibri"/>
                <a:cs typeface="Calibri"/>
                <a:sym typeface="Calibri"/>
              </a:defRPr>
            </a:lvl1pPr>
            <a:lvl2pPr indent="0" lvl="1" marL="457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2pPr>
            <a:lvl3pPr indent="0" lvl="2" marL="9144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3pPr>
            <a:lvl4pPr indent="0" lvl="3" marL="13716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4pPr>
            <a:lvl5pPr indent="0" lvl="4" marL="18288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5pPr>
            <a:lvl6pPr indent="0" lvl="5" marL="22860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6pPr>
            <a:lvl7pPr indent="0" lvl="6" marL="2743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7pPr>
            <a:lvl8pPr indent="0" lvl="7" marL="32004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8pPr>
            <a:lvl9pPr indent="0" lvl="8" marL="36576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9pPr>
          </a:lstStyle>
          <a:p/>
        </p:txBody>
      </p:sp>
      <p:sp>
        <p:nvSpPr>
          <p:cNvPr id="20" name="Shape 20"/>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76200" lvl="0" marL="0" marR="0" rtl="0" algn="r">
              <a:lnSpc>
                <a:spcPct val="100000"/>
              </a:lnSpc>
              <a:spcBef>
                <a:spcPts val="0"/>
              </a:spcBef>
              <a:spcAft>
                <a:spcPts val="0"/>
              </a:spcAft>
              <a:buClr>
                <a:schemeClr val="lt1"/>
              </a:buClr>
              <a:buSzPts val="1200"/>
              <a:buFont typeface="Calibri"/>
              <a:buNone/>
            </a:pPr>
            <a:fld id="{00000000-1234-1234-1234-123412341234}" type="slidenum">
              <a:rPr b="0" i="0" lang="en-US" sz="1200" u="none" cap="none" strike="noStrike">
                <a:solidFill>
                  <a:schemeClr val="lt1"/>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21" name="Shape 21"/>
        <p:cNvGrpSpPr/>
        <p:nvPr/>
      </p:nvGrpSpPr>
      <p:grpSpPr>
        <a:xfrm>
          <a:off x="0" y="0"/>
          <a:ext cx="0" cy="0"/>
          <a:chOff x="0" y="0"/>
          <a:chExt cx="0" cy="0"/>
        </a:xfrm>
      </p:grpSpPr>
      <p:sp>
        <p:nvSpPr>
          <p:cNvPr id="22" name="Shape 22"/>
          <p:cNvSpPr txBox="1"/>
          <p:nvPr>
            <p:ph type="title"/>
          </p:nvPr>
        </p:nvSpPr>
        <p:spPr>
          <a:xfrm>
            <a:off x="838200" y="365125"/>
            <a:ext cx="10515600" cy="1325563"/>
          </a:xfrm>
          <a:prstGeom prst="rect">
            <a:avLst/>
          </a:prstGeom>
          <a:noFill/>
          <a:ln>
            <a:noFill/>
          </a:ln>
        </p:spPr>
        <p:txBody>
          <a:bodyPr anchorCtr="0" anchor="ctr" bIns="91425" lIns="91425" rIns="91425" wrap="square" tIns="91425"/>
          <a:lstStyle>
            <a:lvl1pPr indent="0" lvl="0" marL="0" marR="0" rtl="0" algn="l">
              <a:lnSpc>
                <a:spcPct val="90000"/>
              </a:lnSpc>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indent="0" lvl="1">
              <a:spcBef>
                <a:spcPts val="0"/>
              </a:spcBef>
              <a:buSzPts val="1400"/>
              <a:buFont typeface="Arial"/>
              <a:buNone/>
              <a:defRPr sz="1800"/>
            </a:lvl2pPr>
            <a:lvl3pPr indent="0" lvl="2">
              <a:spcBef>
                <a:spcPts val="0"/>
              </a:spcBef>
              <a:buSzPts val="1400"/>
              <a:buFont typeface="Arial"/>
              <a:buNone/>
              <a:defRPr sz="1800"/>
            </a:lvl3pPr>
            <a:lvl4pPr indent="0" lvl="3">
              <a:spcBef>
                <a:spcPts val="0"/>
              </a:spcBef>
              <a:buSzPts val="1400"/>
              <a:buFont typeface="Arial"/>
              <a:buNone/>
              <a:defRPr sz="1800"/>
            </a:lvl4pPr>
            <a:lvl5pPr indent="0" lvl="4">
              <a:spcBef>
                <a:spcPts val="0"/>
              </a:spcBef>
              <a:buSzPts val="1400"/>
              <a:buFont typeface="Arial"/>
              <a:buNone/>
              <a:defRPr sz="1800"/>
            </a:lvl5pPr>
            <a:lvl6pPr indent="0" lvl="5">
              <a:spcBef>
                <a:spcPts val="0"/>
              </a:spcBef>
              <a:buSzPts val="1400"/>
              <a:buFont typeface="Arial"/>
              <a:buNone/>
              <a:defRPr sz="1800"/>
            </a:lvl6pPr>
            <a:lvl7pPr indent="0" lvl="6">
              <a:spcBef>
                <a:spcPts val="0"/>
              </a:spcBef>
              <a:buSzPts val="1400"/>
              <a:buFont typeface="Arial"/>
              <a:buNone/>
              <a:defRPr sz="1800"/>
            </a:lvl7pPr>
            <a:lvl8pPr indent="0" lvl="7">
              <a:spcBef>
                <a:spcPts val="0"/>
              </a:spcBef>
              <a:buSzPts val="1400"/>
              <a:buFont typeface="Arial"/>
              <a:buNone/>
              <a:defRPr sz="1800"/>
            </a:lvl8pPr>
            <a:lvl9pPr indent="0" lvl="8">
              <a:spcBef>
                <a:spcPts val="0"/>
              </a:spcBef>
              <a:buSzPts val="1400"/>
              <a:buFont typeface="Arial"/>
              <a:buNone/>
              <a:defRPr sz="1800"/>
            </a:lvl9pPr>
          </a:lstStyle>
          <a:p/>
        </p:txBody>
      </p:sp>
      <p:sp>
        <p:nvSpPr>
          <p:cNvPr id="23" name="Shape 23"/>
          <p:cNvSpPr txBox="1"/>
          <p:nvPr>
            <p:ph idx="1" type="body"/>
          </p:nvPr>
        </p:nvSpPr>
        <p:spPr>
          <a:xfrm>
            <a:off x="4914899" y="1065862"/>
            <a:ext cx="7277100" cy="4726200"/>
          </a:xfrm>
          <a:prstGeom prst="rect">
            <a:avLst/>
          </a:prstGeom>
          <a:noFill/>
          <a:ln>
            <a:noFill/>
          </a:ln>
        </p:spPr>
        <p:txBody>
          <a:bodyPr anchorCtr="0" anchor="ctr" bIns="91425" lIns="91425" rIns="91425" wrap="square" tIns="91425"/>
          <a:lstStyle>
            <a:lvl1pPr indent="76200" lvl="0" marL="228600" marR="0" rtl="0" algn="l">
              <a:lnSpc>
                <a:spcPct val="90000"/>
              </a:lnSpc>
              <a:spcBef>
                <a:spcPts val="0"/>
              </a:spcBef>
              <a:spcAft>
                <a:spcPts val="0"/>
              </a:spcAft>
              <a:buClr>
                <a:schemeClr val="lt1"/>
              </a:buClr>
              <a:buSzPts val="2000"/>
              <a:buFont typeface="Arial"/>
              <a:buChar char="•"/>
              <a:defRPr b="0" i="0" sz="2000" u="none" cap="none" strike="noStrike">
                <a:solidFill>
                  <a:schemeClr val="lt1"/>
                </a:solidFill>
                <a:latin typeface="Montserrat"/>
                <a:ea typeface="Montserrat"/>
                <a:cs typeface="Montserrat"/>
                <a:sym typeface="Montserrat"/>
              </a:defRPr>
            </a:lvl1pPr>
            <a:lvl2pPr indent="76200" lvl="1" marL="6858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25400" lvl="2" marL="11430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0" lvl="3" marL="1600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0" lvl="4" marL="2057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0" lvl="5" marL="2514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0" lvl="6" marL="2971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0" lvl="7" marL="3429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0" lvl="8" marL="3886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24" name="Shape 24"/>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chemeClr val="lt1"/>
              </a:buClr>
              <a:buSzPts val="1400"/>
              <a:buFont typeface="Calibri"/>
              <a:buNone/>
              <a:defRPr b="0" i="0" sz="1200" u="none" cap="none" strike="noStrike">
                <a:solidFill>
                  <a:schemeClr val="lt1"/>
                </a:solidFill>
                <a:latin typeface="Calibri"/>
                <a:ea typeface="Calibri"/>
                <a:cs typeface="Calibri"/>
                <a:sym typeface="Calibri"/>
              </a:defRPr>
            </a:lvl1pPr>
            <a:lvl2pPr indent="0" lvl="1" marL="457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2pPr>
            <a:lvl3pPr indent="0" lvl="2" marL="9144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3pPr>
            <a:lvl4pPr indent="0" lvl="3" marL="13716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4pPr>
            <a:lvl5pPr indent="0" lvl="4" marL="18288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5pPr>
            <a:lvl6pPr indent="0" lvl="5" marL="22860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6pPr>
            <a:lvl7pPr indent="0" lvl="6" marL="2743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7pPr>
            <a:lvl8pPr indent="0" lvl="7" marL="32004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8pPr>
            <a:lvl9pPr indent="0" lvl="8" marL="36576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9pPr>
          </a:lstStyle>
          <a:p/>
        </p:txBody>
      </p:sp>
      <p:sp>
        <p:nvSpPr>
          <p:cNvPr id="25" name="Shape 25"/>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chemeClr val="lt1"/>
              </a:buClr>
              <a:buSzPts val="1400"/>
              <a:buFont typeface="Calibri"/>
              <a:buNone/>
              <a:defRPr b="0" i="0" sz="1200" u="none" cap="none" strike="noStrike">
                <a:solidFill>
                  <a:schemeClr val="lt1"/>
                </a:solidFill>
                <a:latin typeface="Calibri"/>
                <a:ea typeface="Calibri"/>
                <a:cs typeface="Calibri"/>
                <a:sym typeface="Calibri"/>
              </a:defRPr>
            </a:lvl1pPr>
            <a:lvl2pPr indent="0" lvl="1" marL="457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2pPr>
            <a:lvl3pPr indent="0" lvl="2" marL="9144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3pPr>
            <a:lvl4pPr indent="0" lvl="3" marL="13716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4pPr>
            <a:lvl5pPr indent="0" lvl="4" marL="18288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5pPr>
            <a:lvl6pPr indent="0" lvl="5" marL="22860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6pPr>
            <a:lvl7pPr indent="0" lvl="6" marL="2743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7pPr>
            <a:lvl8pPr indent="0" lvl="7" marL="32004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8pPr>
            <a:lvl9pPr indent="0" lvl="8" marL="36576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9pPr>
          </a:lstStyle>
          <a:p/>
        </p:txBody>
      </p:sp>
      <p:sp>
        <p:nvSpPr>
          <p:cNvPr id="26" name="Shape 26"/>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76200" lvl="0" marL="0" marR="0" rtl="0" algn="r">
              <a:lnSpc>
                <a:spcPct val="100000"/>
              </a:lnSpc>
              <a:spcBef>
                <a:spcPts val="0"/>
              </a:spcBef>
              <a:spcAft>
                <a:spcPts val="0"/>
              </a:spcAft>
              <a:buClr>
                <a:schemeClr val="lt1"/>
              </a:buClr>
              <a:buSzPts val="1200"/>
              <a:buFont typeface="Calibri"/>
              <a:buNone/>
            </a:pPr>
            <a:fld id="{00000000-1234-1234-1234-123412341234}" type="slidenum">
              <a:rPr b="0" i="0" lang="en-US" sz="1200" u="none" cap="none" strike="noStrike">
                <a:solidFill>
                  <a:schemeClr val="lt1"/>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27" name="Shape 27"/>
        <p:cNvGrpSpPr/>
        <p:nvPr/>
      </p:nvGrpSpPr>
      <p:grpSpPr>
        <a:xfrm>
          <a:off x="0" y="0"/>
          <a:ext cx="0" cy="0"/>
          <a:chOff x="0" y="0"/>
          <a:chExt cx="0" cy="0"/>
        </a:xfrm>
      </p:grpSpPr>
      <p:sp>
        <p:nvSpPr>
          <p:cNvPr id="28" name="Shape 28"/>
          <p:cNvSpPr txBox="1"/>
          <p:nvPr>
            <p:ph type="title"/>
          </p:nvPr>
        </p:nvSpPr>
        <p:spPr>
          <a:xfrm>
            <a:off x="839788" y="457200"/>
            <a:ext cx="3932237" cy="160020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Clr>
                <a:schemeClr val="lt1"/>
              </a:buClr>
              <a:buSzPts val="3200"/>
              <a:buFont typeface="Calibri"/>
              <a:buNone/>
              <a:defRPr b="0" i="0" sz="3200" u="none" cap="none" strike="noStrike">
                <a:solidFill>
                  <a:schemeClr val="lt1"/>
                </a:solidFill>
                <a:latin typeface="Calibri"/>
                <a:ea typeface="Calibri"/>
                <a:cs typeface="Calibri"/>
                <a:sym typeface="Calibri"/>
              </a:defRPr>
            </a:lvl1pPr>
            <a:lvl2pPr indent="0" lvl="1">
              <a:spcBef>
                <a:spcPts val="0"/>
              </a:spcBef>
              <a:buSzPts val="1400"/>
              <a:buFont typeface="Arial"/>
              <a:buNone/>
              <a:defRPr sz="1800"/>
            </a:lvl2pPr>
            <a:lvl3pPr indent="0" lvl="2">
              <a:spcBef>
                <a:spcPts val="0"/>
              </a:spcBef>
              <a:buSzPts val="1400"/>
              <a:buFont typeface="Arial"/>
              <a:buNone/>
              <a:defRPr sz="1800"/>
            </a:lvl3pPr>
            <a:lvl4pPr indent="0" lvl="3">
              <a:spcBef>
                <a:spcPts val="0"/>
              </a:spcBef>
              <a:buSzPts val="1400"/>
              <a:buFont typeface="Arial"/>
              <a:buNone/>
              <a:defRPr sz="1800"/>
            </a:lvl4pPr>
            <a:lvl5pPr indent="0" lvl="4">
              <a:spcBef>
                <a:spcPts val="0"/>
              </a:spcBef>
              <a:buSzPts val="1400"/>
              <a:buFont typeface="Arial"/>
              <a:buNone/>
              <a:defRPr sz="1800"/>
            </a:lvl5pPr>
            <a:lvl6pPr indent="0" lvl="5">
              <a:spcBef>
                <a:spcPts val="0"/>
              </a:spcBef>
              <a:buSzPts val="1400"/>
              <a:buFont typeface="Arial"/>
              <a:buNone/>
              <a:defRPr sz="1800"/>
            </a:lvl6pPr>
            <a:lvl7pPr indent="0" lvl="6">
              <a:spcBef>
                <a:spcPts val="0"/>
              </a:spcBef>
              <a:buSzPts val="1400"/>
              <a:buFont typeface="Arial"/>
              <a:buNone/>
              <a:defRPr sz="1800"/>
            </a:lvl7pPr>
            <a:lvl8pPr indent="0" lvl="7">
              <a:spcBef>
                <a:spcPts val="0"/>
              </a:spcBef>
              <a:buSzPts val="1400"/>
              <a:buFont typeface="Arial"/>
              <a:buNone/>
              <a:defRPr sz="1800"/>
            </a:lvl8pPr>
            <a:lvl9pPr indent="0" lvl="8">
              <a:spcBef>
                <a:spcPts val="0"/>
              </a:spcBef>
              <a:buSzPts val="1400"/>
              <a:buFont typeface="Arial"/>
              <a:buNone/>
              <a:defRPr sz="1800"/>
            </a:lvl9pPr>
          </a:lstStyle>
          <a:p/>
        </p:txBody>
      </p:sp>
      <p:sp>
        <p:nvSpPr>
          <p:cNvPr id="29" name="Shape 29"/>
          <p:cNvSpPr txBox="1"/>
          <p:nvPr>
            <p:ph idx="1" type="body"/>
          </p:nvPr>
        </p:nvSpPr>
        <p:spPr>
          <a:xfrm>
            <a:off x="5183188" y="987425"/>
            <a:ext cx="6172200" cy="4873625"/>
          </a:xfrm>
          <a:prstGeom prst="rect">
            <a:avLst/>
          </a:prstGeom>
          <a:noFill/>
          <a:ln>
            <a:noFill/>
          </a:ln>
        </p:spPr>
        <p:txBody>
          <a:bodyPr anchorCtr="0" anchor="t" bIns="91425" lIns="91425" rIns="91425" wrap="square" tIns="91425"/>
          <a:lstStyle>
            <a:lvl1pPr indent="177800" lvl="0" marL="228600" marR="0" rtl="0" algn="l">
              <a:lnSpc>
                <a:spcPct val="90000"/>
              </a:lnSpc>
              <a:spcBef>
                <a:spcPts val="1000"/>
              </a:spcBef>
              <a:spcAft>
                <a:spcPts val="0"/>
              </a:spcAft>
              <a:buClr>
                <a:schemeClr val="lt1"/>
              </a:buClr>
              <a:buSzPts val="3200"/>
              <a:buFont typeface="Arial"/>
              <a:buChar char="•"/>
              <a:defRPr b="0" i="0" sz="3200" u="none" cap="none" strike="noStrike">
                <a:solidFill>
                  <a:schemeClr val="lt1"/>
                </a:solidFill>
                <a:latin typeface="Calibri"/>
                <a:ea typeface="Calibri"/>
                <a:cs typeface="Calibri"/>
                <a:sym typeface="Calibri"/>
              </a:defRPr>
            </a:lvl1pPr>
            <a:lvl2pPr indent="127000" lvl="1" marL="685800" marR="0" rtl="0" algn="l">
              <a:lnSpc>
                <a:spcPct val="90000"/>
              </a:lnSpc>
              <a:spcBef>
                <a:spcPts val="5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2pPr>
            <a:lvl3pPr indent="76200" lvl="2" marL="11430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3pPr>
            <a:lvl4pPr indent="25400" lvl="3" marL="16002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4pPr>
            <a:lvl5pPr indent="25400" lvl="4" marL="20574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5pPr>
            <a:lvl6pPr indent="25400" lvl="5" marL="2514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25400" lvl="6" marL="29718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25400" lvl="7" marL="34290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25400" lvl="8" marL="38862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sp>
        <p:nvSpPr>
          <p:cNvPr id="30" name="Shape 30"/>
          <p:cNvSpPr txBox="1"/>
          <p:nvPr>
            <p:ph idx="2" type="body"/>
          </p:nvPr>
        </p:nvSpPr>
        <p:spPr>
          <a:xfrm>
            <a:off x="839788" y="2057400"/>
            <a:ext cx="3932237" cy="3811588"/>
          </a:xfrm>
          <a:prstGeom prst="rect">
            <a:avLst/>
          </a:prstGeom>
          <a:noFill/>
          <a:ln>
            <a:noFill/>
          </a:ln>
        </p:spPr>
        <p:txBody>
          <a:bodyPr anchorCtr="0" anchor="t" bIns="91425" lIns="91425" rIns="91425" wrap="square" tIns="91425"/>
          <a:lstStyle>
            <a:lvl1pPr indent="0" lvl="0" marL="0" marR="0" rtl="0" algn="l">
              <a:lnSpc>
                <a:spcPct val="90000"/>
              </a:lnSpc>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1pPr>
            <a:lvl2pPr indent="0" lvl="1" marL="4572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2pPr>
            <a:lvl3pPr indent="0" lvl="2" marL="9144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3pPr>
            <a:lvl4pPr indent="0" lvl="3" marL="1371600" marR="0" rtl="0" algn="l">
              <a:lnSpc>
                <a:spcPct val="90000"/>
              </a:lnSpc>
              <a:spcBef>
                <a:spcPts val="5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4pPr>
            <a:lvl5pPr indent="0" lvl="4" marL="1828800" marR="0" rtl="0" algn="l">
              <a:lnSpc>
                <a:spcPct val="90000"/>
              </a:lnSpc>
              <a:spcBef>
                <a:spcPts val="5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5pPr>
            <a:lvl6pPr indent="0" lvl="5" marL="2286000" marR="0" rtl="0" algn="l">
              <a:lnSpc>
                <a:spcPct val="90000"/>
              </a:lnSpc>
              <a:spcBef>
                <a:spcPts val="5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6pPr>
            <a:lvl7pPr indent="0" lvl="6" marL="2743200" marR="0" rtl="0" algn="l">
              <a:lnSpc>
                <a:spcPct val="90000"/>
              </a:lnSpc>
              <a:spcBef>
                <a:spcPts val="5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7pPr>
            <a:lvl8pPr indent="0" lvl="7" marL="3200400" marR="0" rtl="0" algn="l">
              <a:lnSpc>
                <a:spcPct val="90000"/>
              </a:lnSpc>
              <a:spcBef>
                <a:spcPts val="5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8pPr>
            <a:lvl9pPr indent="0" lvl="8" marL="3657600" marR="0" rtl="0" algn="l">
              <a:lnSpc>
                <a:spcPct val="90000"/>
              </a:lnSpc>
              <a:spcBef>
                <a:spcPts val="5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9pPr>
          </a:lstStyle>
          <a:p/>
        </p:txBody>
      </p:sp>
      <p:sp>
        <p:nvSpPr>
          <p:cNvPr id="31" name="Shape 31"/>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chemeClr val="lt1"/>
              </a:buClr>
              <a:buSzPts val="1400"/>
              <a:buFont typeface="Calibri"/>
              <a:buNone/>
              <a:defRPr b="0" i="0" sz="1200" u="none" cap="none" strike="noStrike">
                <a:solidFill>
                  <a:schemeClr val="lt1"/>
                </a:solidFill>
                <a:latin typeface="Calibri"/>
                <a:ea typeface="Calibri"/>
                <a:cs typeface="Calibri"/>
                <a:sym typeface="Calibri"/>
              </a:defRPr>
            </a:lvl1pPr>
            <a:lvl2pPr indent="0" lvl="1" marL="457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2pPr>
            <a:lvl3pPr indent="0" lvl="2" marL="9144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3pPr>
            <a:lvl4pPr indent="0" lvl="3" marL="13716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4pPr>
            <a:lvl5pPr indent="0" lvl="4" marL="18288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5pPr>
            <a:lvl6pPr indent="0" lvl="5" marL="22860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6pPr>
            <a:lvl7pPr indent="0" lvl="6" marL="2743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7pPr>
            <a:lvl8pPr indent="0" lvl="7" marL="32004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8pPr>
            <a:lvl9pPr indent="0" lvl="8" marL="36576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9pPr>
          </a:lstStyle>
          <a:p/>
        </p:txBody>
      </p:sp>
      <p:sp>
        <p:nvSpPr>
          <p:cNvPr id="32" name="Shape 32"/>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chemeClr val="lt1"/>
              </a:buClr>
              <a:buSzPts val="1400"/>
              <a:buFont typeface="Calibri"/>
              <a:buNone/>
              <a:defRPr b="0" i="0" sz="1200" u="none" cap="none" strike="noStrike">
                <a:solidFill>
                  <a:schemeClr val="lt1"/>
                </a:solidFill>
                <a:latin typeface="Calibri"/>
                <a:ea typeface="Calibri"/>
                <a:cs typeface="Calibri"/>
                <a:sym typeface="Calibri"/>
              </a:defRPr>
            </a:lvl1pPr>
            <a:lvl2pPr indent="0" lvl="1" marL="457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2pPr>
            <a:lvl3pPr indent="0" lvl="2" marL="9144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3pPr>
            <a:lvl4pPr indent="0" lvl="3" marL="13716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4pPr>
            <a:lvl5pPr indent="0" lvl="4" marL="18288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5pPr>
            <a:lvl6pPr indent="0" lvl="5" marL="22860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6pPr>
            <a:lvl7pPr indent="0" lvl="6" marL="2743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7pPr>
            <a:lvl8pPr indent="0" lvl="7" marL="32004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8pPr>
            <a:lvl9pPr indent="0" lvl="8" marL="36576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9pPr>
          </a:lstStyle>
          <a:p/>
        </p:txBody>
      </p:sp>
      <p:sp>
        <p:nvSpPr>
          <p:cNvPr id="33" name="Shape 33"/>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76200" lvl="0" marL="0" marR="0" rtl="0" algn="r">
              <a:lnSpc>
                <a:spcPct val="100000"/>
              </a:lnSpc>
              <a:spcBef>
                <a:spcPts val="0"/>
              </a:spcBef>
              <a:spcAft>
                <a:spcPts val="0"/>
              </a:spcAft>
              <a:buClr>
                <a:schemeClr val="lt1"/>
              </a:buClr>
              <a:buSzPts val="1200"/>
              <a:buFont typeface="Calibri"/>
              <a:buNone/>
            </a:pPr>
            <a:fld id="{00000000-1234-1234-1234-123412341234}" type="slidenum">
              <a:rPr b="0" i="0" lang="en-US" sz="1200" u="none" cap="none" strike="noStrike">
                <a:solidFill>
                  <a:schemeClr val="lt1"/>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838200" y="365125"/>
            <a:ext cx="10515600" cy="1325563"/>
          </a:xfrm>
          <a:prstGeom prst="rect">
            <a:avLst/>
          </a:prstGeom>
          <a:noFill/>
          <a:ln>
            <a:noFill/>
          </a:ln>
        </p:spPr>
        <p:txBody>
          <a:bodyPr anchorCtr="0" anchor="ctr" bIns="91425" lIns="91425" rIns="91425" wrap="square" tIns="91425"/>
          <a:lstStyle>
            <a:lvl1pPr indent="0" lvl="0" marL="0" marR="0" rtl="0" algn="l">
              <a:lnSpc>
                <a:spcPct val="90000"/>
              </a:lnSpc>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indent="0" lvl="1">
              <a:spcBef>
                <a:spcPts val="0"/>
              </a:spcBef>
              <a:buSzPts val="1400"/>
              <a:buFont typeface="Arial"/>
              <a:buNone/>
              <a:defRPr sz="1800"/>
            </a:lvl2pPr>
            <a:lvl3pPr indent="0" lvl="2">
              <a:spcBef>
                <a:spcPts val="0"/>
              </a:spcBef>
              <a:buSzPts val="1400"/>
              <a:buFont typeface="Arial"/>
              <a:buNone/>
              <a:defRPr sz="1800"/>
            </a:lvl3pPr>
            <a:lvl4pPr indent="0" lvl="3">
              <a:spcBef>
                <a:spcPts val="0"/>
              </a:spcBef>
              <a:buSzPts val="1400"/>
              <a:buFont typeface="Arial"/>
              <a:buNone/>
              <a:defRPr sz="1800"/>
            </a:lvl4pPr>
            <a:lvl5pPr indent="0" lvl="4">
              <a:spcBef>
                <a:spcPts val="0"/>
              </a:spcBef>
              <a:buSzPts val="1400"/>
              <a:buFont typeface="Arial"/>
              <a:buNone/>
              <a:defRPr sz="1800"/>
            </a:lvl5pPr>
            <a:lvl6pPr indent="0" lvl="5">
              <a:spcBef>
                <a:spcPts val="0"/>
              </a:spcBef>
              <a:buSzPts val="1400"/>
              <a:buFont typeface="Arial"/>
              <a:buNone/>
              <a:defRPr sz="1800"/>
            </a:lvl6pPr>
            <a:lvl7pPr indent="0" lvl="6">
              <a:spcBef>
                <a:spcPts val="0"/>
              </a:spcBef>
              <a:buSzPts val="1400"/>
              <a:buFont typeface="Arial"/>
              <a:buNone/>
              <a:defRPr sz="1800"/>
            </a:lvl7pPr>
            <a:lvl8pPr indent="0" lvl="7">
              <a:spcBef>
                <a:spcPts val="0"/>
              </a:spcBef>
              <a:buSzPts val="1400"/>
              <a:buFont typeface="Arial"/>
              <a:buNone/>
              <a:defRPr sz="1800"/>
            </a:lvl8pPr>
            <a:lvl9pPr indent="0" lvl="8">
              <a:spcBef>
                <a:spcPts val="0"/>
              </a:spcBef>
              <a:buSzPts val="1400"/>
              <a:buFont typeface="Arial"/>
              <a:buNone/>
              <a:defRPr sz="1800"/>
            </a:lvl9pPr>
          </a:lstStyle>
          <a:p/>
        </p:txBody>
      </p:sp>
      <p:sp>
        <p:nvSpPr>
          <p:cNvPr id="11" name="Shape 11"/>
          <p:cNvSpPr txBox="1"/>
          <p:nvPr>
            <p:ph idx="1" type="body"/>
          </p:nvPr>
        </p:nvSpPr>
        <p:spPr>
          <a:xfrm>
            <a:off x="838200" y="1825625"/>
            <a:ext cx="10515600" cy="4351338"/>
          </a:xfrm>
          <a:prstGeom prst="rect">
            <a:avLst/>
          </a:prstGeom>
          <a:noFill/>
          <a:ln>
            <a:noFill/>
          </a:ln>
        </p:spPr>
        <p:txBody>
          <a:bodyPr anchorCtr="0" anchor="t" bIns="91425" lIns="91425" rIns="91425" wrap="square" tIns="91425"/>
          <a:lstStyle>
            <a:lvl1pPr indent="127000" lvl="0" marL="2286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76200" lvl="1" marL="6858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25400" lvl="2" marL="11430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0" lvl="3" marL="1600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0" lvl="4" marL="2057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0" lvl="5" marL="2514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0" lvl="6" marL="2971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0" lvl="7" marL="3429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0" lvl="8" marL="3886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12" name="Shape 12"/>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chemeClr val="lt1"/>
              </a:buClr>
              <a:buSzPts val="1400"/>
              <a:buFont typeface="Calibri"/>
              <a:buNone/>
              <a:defRPr b="0" i="0" sz="1200" u="none" cap="none" strike="noStrike">
                <a:solidFill>
                  <a:schemeClr val="lt1"/>
                </a:solidFill>
                <a:latin typeface="Calibri"/>
                <a:ea typeface="Calibri"/>
                <a:cs typeface="Calibri"/>
                <a:sym typeface="Calibri"/>
              </a:defRPr>
            </a:lvl1pPr>
            <a:lvl2pPr indent="0" lvl="1" marL="457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2pPr>
            <a:lvl3pPr indent="0" lvl="2" marL="9144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3pPr>
            <a:lvl4pPr indent="0" lvl="3" marL="13716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4pPr>
            <a:lvl5pPr indent="0" lvl="4" marL="18288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5pPr>
            <a:lvl6pPr indent="0" lvl="5" marL="22860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6pPr>
            <a:lvl7pPr indent="0" lvl="6" marL="2743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7pPr>
            <a:lvl8pPr indent="0" lvl="7" marL="32004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8pPr>
            <a:lvl9pPr indent="0" lvl="8" marL="36576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9pPr>
          </a:lstStyle>
          <a:p/>
        </p:txBody>
      </p:sp>
      <p:sp>
        <p:nvSpPr>
          <p:cNvPr id="13" name="Shape 13"/>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chemeClr val="lt1"/>
              </a:buClr>
              <a:buSzPts val="1400"/>
              <a:buFont typeface="Calibri"/>
              <a:buNone/>
              <a:defRPr b="0" i="0" sz="1200" u="none" cap="none" strike="noStrike">
                <a:solidFill>
                  <a:schemeClr val="lt1"/>
                </a:solidFill>
                <a:latin typeface="Calibri"/>
                <a:ea typeface="Calibri"/>
                <a:cs typeface="Calibri"/>
                <a:sym typeface="Calibri"/>
              </a:defRPr>
            </a:lvl1pPr>
            <a:lvl2pPr indent="0" lvl="1" marL="457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2pPr>
            <a:lvl3pPr indent="0" lvl="2" marL="9144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3pPr>
            <a:lvl4pPr indent="0" lvl="3" marL="13716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4pPr>
            <a:lvl5pPr indent="0" lvl="4" marL="18288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5pPr>
            <a:lvl6pPr indent="0" lvl="5" marL="22860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6pPr>
            <a:lvl7pPr indent="0" lvl="6" marL="2743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7pPr>
            <a:lvl8pPr indent="0" lvl="7" marL="32004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8pPr>
            <a:lvl9pPr indent="0" lvl="8" marL="36576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9pPr>
          </a:lstStyle>
          <a:p/>
        </p:txBody>
      </p:sp>
      <p:sp>
        <p:nvSpPr>
          <p:cNvPr id="14" name="Shape 14"/>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76200" lvl="0" marL="0" marR="0" rtl="0" algn="r">
              <a:lnSpc>
                <a:spcPct val="100000"/>
              </a:lnSpc>
              <a:spcBef>
                <a:spcPts val="0"/>
              </a:spcBef>
              <a:spcAft>
                <a:spcPts val="0"/>
              </a:spcAft>
              <a:buClr>
                <a:schemeClr val="lt1"/>
              </a:buClr>
              <a:buSzPts val="1200"/>
              <a:buFont typeface="Calibri"/>
              <a:buNone/>
            </a:pPr>
            <a:fld id="{00000000-1234-1234-1234-123412341234}" type="slidenum">
              <a:rPr b="0" i="0" lang="en-US" sz="1200" u="none" cap="none" strike="noStrike">
                <a:solidFill>
                  <a:schemeClr val="lt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g"/><Relationship Id="rId4" Type="http://schemas.openxmlformats.org/officeDocument/2006/relationships/image" Target="../media/image11.png"/><Relationship Id="rId5"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jpg"/><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jpg"/><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jpg"/><Relationship Id="rId4" Type="http://schemas.openxmlformats.org/officeDocument/2006/relationships/image" Target="../media/image1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jp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C0C0C"/>
        </a:solidFill>
      </p:bgPr>
    </p:bg>
    <p:spTree>
      <p:nvGrpSpPr>
        <p:cNvPr id="37" name="Shape 37"/>
        <p:cNvGrpSpPr/>
        <p:nvPr/>
      </p:nvGrpSpPr>
      <p:grpSpPr>
        <a:xfrm>
          <a:off x="0" y="0"/>
          <a:ext cx="0" cy="0"/>
          <a:chOff x="0" y="0"/>
          <a:chExt cx="0" cy="0"/>
        </a:xfrm>
      </p:grpSpPr>
      <p:pic>
        <p:nvPicPr>
          <p:cNvPr id="38" name="Shape 38"/>
          <p:cNvPicPr preferRelativeResize="0"/>
          <p:nvPr/>
        </p:nvPicPr>
        <p:blipFill rotWithShape="1">
          <a:blip r:embed="rId3">
            <a:alphaModFix/>
          </a:blip>
          <a:srcRect b="7219" l="0" r="0" t="36601"/>
          <a:stretch/>
        </p:blipFill>
        <p:spPr>
          <a:xfrm>
            <a:off x="20" y="10"/>
            <a:ext cx="12191979" cy="4571990"/>
          </a:xfrm>
          <a:prstGeom prst="rect">
            <a:avLst/>
          </a:prstGeom>
          <a:noFill/>
          <a:ln>
            <a:noFill/>
          </a:ln>
        </p:spPr>
      </p:pic>
      <p:cxnSp>
        <p:nvCxnSpPr>
          <p:cNvPr id="39" name="Shape 39"/>
          <p:cNvCxnSpPr/>
          <p:nvPr/>
        </p:nvCxnSpPr>
        <p:spPr>
          <a:xfrm rot="10800000">
            <a:off x="8386843" y="5264106"/>
            <a:ext cx="0" cy="914400"/>
          </a:xfrm>
          <a:prstGeom prst="straightConnector1">
            <a:avLst/>
          </a:prstGeom>
          <a:noFill/>
          <a:ln cap="flat" cmpd="sng" w="19050">
            <a:solidFill>
              <a:srgbClr val="FFFFFF">
                <a:alpha val="80000"/>
              </a:srgbClr>
            </a:solidFill>
            <a:prstDash val="solid"/>
            <a:miter lim="800000"/>
            <a:headEnd len="med" w="med" type="none"/>
            <a:tailEnd len="med" w="med" type="none"/>
          </a:ln>
        </p:spPr>
      </p:cxnSp>
      <p:sp>
        <p:nvSpPr>
          <p:cNvPr id="40" name="Shape 40"/>
          <p:cNvSpPr txBox="1"/>
          <p:nvPr>
            <p:ph type="ctrTitle"/>
          </p:nvPr>
        </p:nvSpPr>
        <p:spPr>
          <a:xfrm>
            <a:off x="433136" y="5091762"/>
            <a:ext cx="7834193" cy="1264588"/>
          </a:xfrm>
          <a:prstGeom prst="rect">
            <a:avLst/>
          </a:prstGeom>
          <a:noFill/>
          <a:ln>
            <a:noFill/>
          </a:ln>
        </p:spPr>
        <p:txBody>
          <a:bodyPr anchorCtr="0" anchor="ctr" bIns="45700" lIns="91425" rIns="91425" wrap="square" tIns="45700">
            <a:noAutofit/>
          </a:bodyPr>
          <a:lstStyle/>
          <a:p>
            <a:pPr indent="-342900" lvl="0" marL="0" marR="0" rtl="0" algn="ctr">
              <a:lnSpc>
                <a:spcPct val="90000"/>
              </a:lnSpc>
              <a:spcBef>
                <a:spcPts val="0"/>
              </a:spcBef>
              <a:spcAft>
                <a:spcPts val="0"/>
              </a:spcAft>
              <a:buClr>
                <a:schemeClr val="lt1"/>
              </a:buClr>
              <a:buSzPts val="5400"/>
              <a:buFont typeface="Montserrat"/>
              <a:buNone/>
            </a:pPr>
            <a:r>
              <a:rPr b="0" i="0" lang="en-US" sz="5400" u="none" cap="none" strike="noStrike">
                <a:solidFill>
                  <a:schemeClr val="lt1"/>
                </a:solidFill>
                <a:latin typeface="Montserrat"/>
                <a:ea typeface="Montserrat"/>
                <a:cs typeface="Montserrat"/>
                <a:sym typeface="Montserrat"/>
              </a:rPr>
              <a:t>Project: </a:t>
            </a:r>
            <a:br>
              <a:rPr b="0" i="0" lang="en-US" sz="5400" u="none" cap="none" strike="noStrike">
                <a:solidFill>
                  <a:schemeClr val="lt1"/>
                </a:solidFill>
                <a:latin typeface="Montserrat"/>
                <a:ea typeface="Montserrat"/>
                <a:cs typeface="Montserrat"/>
                <a:sym typeface="Montserrat"/>
              </a:rPr>
            </a:br>
            <a:r>
              <a:rPr b="0" i="0" lang="en-US" sz="5400" u="none" cap="none" strike="noStrike">
                <a:solidFill>
                  <a:schemeClr val="lt1"/>
                </a:solidFill>
                <a:latin typeface="Montserrat"/>
                <a:ea typeface="Montserrat"/>
                <a:cs typeface="Montserrat"/>
                <a:sym typeface="Montserrat"/>
              </a:rPr>
              <a:t>Smart Building HHS</a:t>
            </a:r>
          </a:p>
        </p:txBody>
      </p:sp>
      <p:sp>
        <p:nvSpPr>
          <p:cNvPr id="41" name="Shape 41"/>
          <p:cNvSpPr txBox="1"/>
          <p:nvPr>
            <p:ph idx="1" type="subTitle"/>
          </p:nvPr>
        </p:nvSpPr>
        <p:spPr>
          <a:xfrm>
            <a:off x="8582997" y="5091763"/>
            <a:ext cx="2974200" cy="1264500"/>
          </a:xfrm>
          <a:prstGeom prst="rect">
            <a:avLst/>
          </a:prstGeom>
          <a:noFill/>
          <a:ln>
            <a:noFill/>
          </a:ln>
        </p:spPr>
        <p:txBody>
          <a:bodyPr anchorCtr="0" anchor="ctr" bIns="45700" lIns="91425" rIns="91425" wrap="square" tIns="45700">
            <a:noAutofit/>
          </a:bodyPr>
          <a:lstStyle/>
          <a:p>
            <a:pPr indent="-127000" lvl="0" marL="0" marR="0" rtl="0" algn="l">
              <a:lnSpc>
                <a:spcPct val="100000"/>
              </a:lnSpc>
              <a:spcBef>
                <a:spcPts val="0"/>
              </a:spcBef>
              <a:spcAft>
                <a:spcPts val="0"/>
              </a:spcAft>
              <a:buClr>
                <a:schemeClr val="lt1"/>
              </a:buClr>
              <a:buSzPts val="2000"/>
              <a:buFont typeface="Arial"/>
              <a:buNone/>
            </a:pPr>
            <a:r>
              <a:rPr lang="en-US" sz="2000">
                <a:latin typeface="Montserrat"/>
                <a:ea typeface="Montserrat"/>
                <a:cs typeface="Montserrat"/>
                <a:sym typeface="Montserrat"/>
              </a:rPr>
              <a:t>R. Voermans</a:t>
            </a:r>
          </a:p>
          <a:p>
            <a:pPr indent="-127000" lvl="0" marL="0" marR="0" rtl="0" algn="l">
              <a:lnSpc>
                <a:spcPct val="100000"/>
              </a:lnSpc>
              <a:spcBef>
                <a:spcPts val="1000"/>
              </a:spcBef>
              <a:spcAft>
                <a:spcPts val="0"/>
              </a:spcAft>
              <a:buClr>
                <a:schemeClr val="lt1"/>
              </a:buClr>
              <a:buSzPts val="2000"/>
              <a:buFont typeface="Arial"/>
              <a:buNone/>
            </a:pPr>
            <a:r>
              <a:rPr lang="en-US" sz="2000">
                <a:latin typeface="Montserrat"/>
                <a:ea typeface="Montserrat"/>
                <a:cs typeface="Montserrat"/>
                <a:sym typeface="Montserrat"/>
              </a:rPr>
              <a:t>M. Bennis</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33" name="Shape 133"/>
        <p:cNvGrpSpPr/>
        <p:nvPr/>
      </p:nvGrpSpPr>
      <p:grpSpPr>
        <a:xfrm>
          <a:off x="0" y="0"/>
          <a:ext cx="0" cy="0"/>
          <a:chOff x="0" y="0"/>
          <a:chExt cx="0" cy="0"/>
        </a:xfrm>
      </p:grpSpPr>
      <p:sp>
        <p:nvSpPr>
          <p:cNvPr id="134" name="Shape 134"/>
          <p:cNvSpPr/>
          <p:nvPr/>
        </p:nvSpPr>
        <p:spPr>
          <a:xfrm>
            <a:off x="0" y="0"/>
            <a:ext cx="12192000" cy="6858000"/>
          </a:xfrm>
          <a:prstGeom prst="rect">
            <a:avLst/>
          </a:prstGeom>
          <a:solidFill>
            <a:srgbClr val="000000"/>
          </a:solidFill>
          <a:ln>
            <a:noFill/>
          </a:ln>
        </p:spPr>
        <p:txBody>
          <a:bodyPr anchorCtr="0" anchor="ctr" bIns="45700" lIns="91425" rIns="91425" wrap="square" tIns="45700">
            <a:noAutofit/>
          </a:bodyPr>
          <a:lstStyle/>
          <a:p>
            <a:pPr indent="-11430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35" name="Shape 135"/>
          <p:cNvPicPr preferRelativeResize="0"/>
          <p:nvPr>
            <p:ph idx="1" type="body"/>
          </p:nvPr>
        </p:nvPicPr>
        <p:blipFill rotWithShape="1">
          <a:blip r:embed="rId3">
            <a:alphaModFix amt="35000"/>
          </a:blip>
          <a:srcRect b="0" l="0" r="0" t="17884"/>
          <a:stretch/>
        </p:blipFill>
        <p:spPr>
          <a:xfrm>
            <a:off x="20" y="1"/>
            <a:ext cx="12192000" cy="6858000"/>
          </a:xfrm>
          <a:prstGeom prst="rect">
            <a:avLst/>
          </a:prstGeom>
          <a:noFill/>
          <a:ln>
            <a:noFill/>
          </a:ln>
        </p:spPr>
      </p:pic>
      <p:cxnSp>
        <p:nvCxnSpPr>
          <p:cNvPr id="136" name="Shape 136"/>
          <p:cNvCxnSpPr/>
          <p:nvPr/>
        </p:nvCxnSpPr>
        <p:spPr>
          <a:xfrm>
            <a:off x="4653372" y="2286000"/>
            <a:ext cx="0" cy="2286000"/>
          </a:xfrm>
          <a:prstGeom prst="straightConnector1">
            <a:avLst/>
          </a:prstGeom>
          <a:noFill/>
          <a:ln cap="flat" cmpd="sng" w="15875">
            <a:solidFill>
              <a:srgbClr val="FFFFFF"/>
            </a:solidFill>
            <a:prstDash val="solid"/>
            <a:miter lim="800000"/>
            <a:headEnd len="med" w="med" type="none"/>
            <a:tailEnd len="med" w="med" type="none"/>
          </a:ln>
        </p:spPr>
      </p:cxnSp>
      <p:sp>
        <p:nvSpPr>
          <p:cNvPr id="137" name="Shape 137"/>
          <p:cNvSpPr txBox="1"/>
          <p:nvPr>
            <p:ph type="title"/>
          </p:nvPr>
        </p:nvSpPr>
        <p:spPr>
          <a:xfrm>
            <a:off x="838201" y="1065862"/>
            <a:ext cx="3313200" cy="4726200"/>
          </a:xfrm>
          <a:prstGeom prst="rect">
            <a:avLst/>
          </a:prstGeom>
          <a:noFill/>
          <a:ln>
            <a:noFill/>
          </a:ln>
        </p:spPr>
        <p:txBody>
          <a:bodyPr anchorCtr="0" anchor="ctr" bIns="45700" lIns="91425" rIns="91425" wrap="square" tIns="45700">
            <a:noAutofit/>
          </a:bodyPr>
          <a:lstStyle/>
          <a:p>
            <a:pPr indent="-254000" lvl="0" marL="0" marR="0" rtl="0" algn="r">
              <a:lnSpc>
                <a:spcPct val="90000"/>
              </a:lnSpc>
              <a:spcBef>
                <a:spcPts val="0"/>
              </a:spcBef>
              <a:spcAft>
                <a:spcPts val="0"/>
              </a:spcAft>
              <a:buClr>
                <a:srgbClr val="FFFFFF"/>
              </a:buClr>
              <a:buSzPts val="4000"/>
              <a:buFont typeface="Calibri"/>
              <a:buNone/>
            </a:pPr>
            <a:r>
              <a:rPr b="0" i="0" lang="en-US" sz="4000" u="none" cap="none" strike="noStrike">
                <a:solidFill>
                  <a:srgbClr val="FFFFFF"/>
                </a:solidFill>
                <a:latin typeface="Calibri"/>
                <a:ea typeface="Calibri"/>
                <a:cs typeface="Calibri"/>
                <a:sym typeface="Calibri"/>
              </a:rPr>
              <a:t>Planning</a:t>
            </a:r>
          </a:p>
        </p:txBody>
      </p:sp>
      <p:sp>
        <p:nvSpPr>
          <p:cNvPr id="138" name="Shape 138"/>
          <p:cNvSpPr txBox="1"/>
          <p:nvPr>
            <p:ph idx="2" type="body"/>
          </p:nvPr>
        </p:nvSpPr>
        <p:spPr>
          <a:xfrm>
            <a:off x="5155379" y="1065862"/>
            <a:ext cx="5744700" cy="4726200"/>
          </a:xfrm>
          <a:prstGeom prst="rect">
            <a:avLst/>
          </a:prstGeom>
          <a:noFill/>
          <a:ln>
            <a:noFill/>
          </a:ln>
        </p:spPr>
        <p:txBody>
          <a:bodyPr anchorCtr="0" anchor="ctr" bIns="45700" lIns="91425" rIns="91425" wrap="square" tIns="45700">
            <a:noAutofit/>
          </a:bodyPr>
          <a:lstStyle/>
          <a:p>
            <a:pPr indent="-228600" lvl="0" marL="228600" marR="0" rtl="0" algn="l">
              <a:lnSpc>
                <a:spcPct val="90000"/>
              </a:lnSpc>
              <a:spcBef>
                <a:spcPts val="0"/>
              </a:spcBef>
              <a:spcAft>
                <a:spcPts val="0"/>
              </a:spcAft>
              <a:buClr>
                <a:schemeClr val="lt1"/>
              </a:buClr>
              <a:buSzPts val="2000"/>
              <a:buFont typeface="Arial"/>
              <a:buChar char="•"/>
            </a:pPr>
            <a:r>
              <a:rPr b="0" i="0" lang="en-US" sz="2000" u="none" cap="none" strike="noStrike">
                <a:solidFill>
                  <a:schemeClr val="lt1"/>
                </a:solidFill>
                <a:latin typeface="Montserrat"/>
                <a:ea typeface="Montserrat"/>
                <a:cs typeface="Montserrat"/>
                <a:sym typeface="Montserrat"/>
              </a:rPr>
              <a:t>Deep learning</a:t>
            </a:r>
          </a:p>
          <a:p>
            <a:pPr indent="-203200" lvl="1" marL="685800" marR="0" rtl="0" algn="l">
              <a:lnSpc>
                <a:spcPct val="90000"/>
              </a:lnSpc>
              <a:spcBef>
                <a:spcPts val="0"/>
              </a:spcBef>
              <a:spcAft>
                <a:spcPts val="0"/>
              </a:spcAft>
              <a:buClr>
                <a:schemeClr val="lt1"/>
              </a:buClr>
              <a:buSzPts val="2000"/>
              <a:buFont typeface="Arial"/>
              <a:buChar char="•"/>
            </a:pPr>
            <a:r>
              <a:rPr lang="en-US"/>
              <a:t>Multilagshit</a:t>
            </a:r>
          </a:p>
          <a:p>
            <a:pPr indent="-228600" lvl="0" marL="228600" marR="0" rtl="0" algn="l">
              <a:lnSpc>
                <a:spcPct val="90000"/>
              </a:lnSpc>
              <a:spcBef>
                <a:spcPts val="0"/>
              </a:spcBef>
              <a:spcAft>
                <a:spcPts val="0"/>
              </a:spcAft>
              <a:buClr>
                <a:schemeClr val="lt1"/>
              </a:buClr>
              <a:buSzPts val="2000"/>
              <a:buFont typeface="Arial"/>
              <a:buChar char="•"/>
            </a:pPr>
            <a:r>
              <a:rPr b="0" i="0" lang="en-US" sz="2000" u="none" cap="none" strike="noStrike">
                <a:solidFill>
                  <a:schemeClr val="lt1"/>
                </a:solidFill>
                <a:latin typeface="Montserrat"/>
                <a:ea typeface="Montserrat"/>
                <a:cs typeface="Montserrat"/>
                <a:sym typeface="Montserrat"/>
              </a:rPr>
              <a:t>Rule Based</a:t>
            </a:r>
          </a:p>
          <a:p>
            <a:pPr indent="-203200" lvl="1" marL="685800" marR="0" rtl="0" algn="l">
              <a:lnSpc>
                <a:spcPct val="90000"/>
              </a:lnSpc>
              <a:spcBef>
                <a:spcPts val="0"/>
              </a:spcBef>
              <a:spcAft>
                <a:spcPts val="0"/>
              </a:spcAft>
              <a:buClr>
                <a:schemeClr val="lt1"/>
              </a:buClr>
              <a:buSzPts val="2000"/>
              <a:buFont typeface="Arial"/>
              <a:buChar char="•"/>
            </a:pPr>
            <a:r>
              <a:rPr b="0" i="0" lang="en-US" sz="2000" u="none" cap="none" strike="noStrike">
                <a:solidFill>
                  <a:schemeClr val="lt1"/>
                </a:solidFill>
                <a:latin typeface="Montserrat"/>
                <a:ea typeface="Montserrat"/>
                <a:cs typeface="Montserrat"/>
                <a:sym typeface="Montserrat"/>
              </a:rPr>
              <a:t>Monitoring via website </a:t>
            </a:r>
          </a:p>
          <a:p>
            <a:pPr indent="-228600" lvl="0" marL="228600" marR="0" rtl="0" algn="l">
              <a:lnSpc>
                <a:spcPct val="90000"/>
              </a:lnSpc>
              <a:spcBef>
                <a:spcPts val="0"/>
              </a:spcBef>
              <a:spcAft>
                <a:spcPts val="0"/>
              </a:spcAft>
              <a:buClr>
                <a:schemeClr val="lt1"/>
              </a:buClr>
              <a:buSzPts val="2000"/>
              <a:buFont typeface="Arial"/>
              <a:buChar char="•"/>
            </a:pPr>
            <a:r>
              <a:rPr b="0" i="0" lang="en-US" sz="2000" u="none" cap="none" strike="noStrike">
                <a:solidFill>
                  <a:schemeClr val="lt1"/>
                </a:solidFill>
                <a:latin typeface="Montserrat"/>
                <a:ea typeface="Montserrat"/>
                <a:cs typeface="Montserrat"/>
                <a:sym typeface="Montserrat"/>
              </a:rPr>
              <a:t>BBN</a:t>
            </a:r>
          </a:p>
          <a:p>
            <a:pPr indent="-203200" lvl="1" marL="685800" marR="0" rtl="0" algn="l">
              <a:lnSpc>
                <a:spcPct val="90000"/>
              </a:lnSpc>
              <a:spcBef>
                <a:spcPts val="0"/>
              </a:spcBef>
              <a:spcAft>
                <a:spcPts val="0"/>
              </a:spcAft>
              <a:buClr>
                <a:schemeClr val="lt1"/>
              </a:buClr>
              <a:buSzPts val="2000"/>
              <a:buFont typeface="Arial"/>
              <a:buChar char="•"/>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43" name="Shape 143"/>
        <p:cNvGrpSpPr/>
        <p:nvPr/>
      </p:nvGrpSpPr>
      <p:grpSpPr>
        <a:xfrm>
          <a:off x="0" y="0"/>
          <a:ext cx="0" cy="0"/>
          <a:chOff x="0" y="0"/>
          <a:chExt cx="0" cy="0"/>
        </a:xfrm>
      </p:grpSpPr>
      <p:sp>
        <p:nvSpPr>
          <p:cNvPr id="144" name="Shape 144"/>
          <p:cNvSpPr/>
          <p:nvPr/>
        </p:nvSpPr>
        <p:spPr>
          <a:xfrm>
            <a:off x="0" y="0"/>
            <a:ext cx="12192000" cy="6857999"/>
          </a:xfrm>
          <a:prstGeom prst="rect">
            <a:avLst/>
          </a:prstGeom>
          <a:solidFill>
            <a:srgbClr val="000000"/>
          </a:solidFill>
          <a:ln>
            <a:noFill/>
          </a:ln>
        </p:spPr>
        <p:txBody>
          <a:bodyPr anchorCtr="0" anchor="ctr" bIns="45700" lIns="91425" rIns="91425" wrap="square" tIns="45700">
            <a:noAutofit/>
          </a:bodyPr>
          <a:lstStyle/>
          <a:p>
            <a:pPr indent="-11430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45" name="Shape 145"/>
          <p:cNvPicPr preferRelativeResize="0"/>
          <p:nvPr/>
        </p:nvPicPr>
        <p:blipFill rotWithShape="1">
          <a:blip r:embed="rId3">
            <a:alphaModFix amt="50000"/>
          </a:blip>
          <a:srcRect b="2631" l="0" r="0" t="13098"/>
          <a:stretch/>
        </p:blipFill>
        <p:spPr>
          <a:xfrm>
            <a:off x="20" y="10"/>
            <a:ext cx="12191980" cy="6857990"/>
          </a:xfrm>
          <a:prstGeom prst="rect">
            <a:avLst/>
          </a:prstGeom>
          <a:noFill/>
          <a:ln>
            <a:noFill/>
          </a:ln>
        </p:spPr>
      </p:pic>
      <p:sp>
        <p:nvSpPr>
          <p:cNvPr id="146" name="Shape 146"/>
          <p:cNvSpPr txBox="1"/>
          <p:nvPr/>
        </p:nvSpPr>
        <p:spPr>
          <a:xfrm>
            <a:off x="161060" y="3068311"/>
            <a:ext cx="11869880" cy="721375"/>
          </a:xfrm>
          <a:prstGeom prst="rect">
            <a:avLst/>
          </a:prstGeom>
          <a:noFill/>
          <a:ln>
            <a:noFill/>
          </a:ln>
        </p:spPr>
        <p:txBody>
          <a:bodyPr anchorCtr="0" anchor="t" bIns="45700" lIns="91425" rIns="91425" wrap="square" tIns="45700">
            <a:noAutofit/>
          </a:bodyPr>
          <a:lstStyle/>
          <a:p>
            <a:pPr indent="-254000" lvl="0" marL="0" marR="0" rtl="0" algn="ctr">
              <a:lnSpc>
                <a:spcPct val="90000"/>
              </a:lnSpc>
              <a:spcBef>
                <a:spcPts val="0"/>
              </a:spcBef>
              <a:spcAft>
                <a:spcPts val="0"/>
              </a:spcAft>
              <a:buClr>
                <a:srgbClr val="FFFFFF"/>
              </a:buClr>
              <a:buSzPts val="4000"/>
              <a:buFont typeface="Montserrat"/>
              <a:buNone/>
            </a:pPr>
            <a:r>
              <a:rPr b="0" i="0" lang="en-US" sz="4000" u="none" cap="none" strike="noStrike">
                <a:solidFill>
                  <a:srgbClr val="FFFFFF"/>
                </a:solidFill>
                <a:latin typeface="Montserrat"/>
                <a:ea typeface="Montserrat"/>
                <a:cs typeface="Montserrat"/>
                <a:sym typeface="Montserrat"/>
              </a:rPr>
              <a:t>Vragen?</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alpha val="7450"/>
          </a:schemeClr>
        </a:solidFill>
      </p:bgPr>
    </p:bg>
    <p:spTree>
      <p:nvGrpSpPr>
        <p:cNvPr id="46" name="Shape 46"/>
        <p:cNvGrpSpPr/>
        <p:nvPr/>
      </p:nvGrpSpPr>
      <p:grpSpPr>
        <a:xfrm>
          <a:off x="0" y="0"/>
          <a:ext cx="0" cy="0"/>
          <a:chOff x="0" y="0"/>
          <a:chExt cx="0" cy="0"/>
        </a:xfrm>
      </p:grpSpPr>
      <p:sp>
        <p:nvSpPr>
          <p:cNvPr id="47" name="Shape 47"/>
          <p:cNvSpPr/>
          <p:nvPr/>
        </p:nvSpPr>
        <p:spPr>
          <a:xfrm>
            <a:off x="0" y="0"/>
            <a:ext cx="12192000" cy="6858000"/>
          </a:xfrm>
          <a:prstGeom prst="rect">
            <a:avLst/>
          </a:prstGeom>
          <a:solidFill>
            <a:srgbClr val="000000"/>
          </a:solidFill>
          <a:ln>
            <a:noFill/>
          </a:ln>
        </p:spPr>
        <p:txBody>
          <a:bodyPr anchorCtr="0" anchor="ctr" bIns="45700" lIns="91425" rIns="91425" wrap="square" tIns="45700">
            <a:noAutofit/>
          </a:bodyPr>
          <a:lstStyle/>
          <a:p>
            <a:pPr indent="-11430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48" name="Shape 48"/>
          <p:cNvPicPr preferRelativeResize="0"/>
          <p:nvPr/>
        </p:nvPicPr>
        <p:blipFill rotWithShape="1">
          <a:blip r:embed="rId3">
            <a:alphaModFix amt="35000"/>
          </a:blip>
          <a:srcRect b="0" l="0" r="0" t="15730"/>
          <a:stretch/>
        </p:blipFill>
        <p:spPr>
          <a:xfrm>
            <a:off x="0" y="0"/>
            <a:ext cx="12191981" cy="6858000"/>
          </a:xfrm>
          <a:prstGeom prst="rect">
            <a:avLst/>
          </a:prstGeom>
          <a:noFill/>
          <a:ln>
            <a:noFill/>
          </a:ln>
          <a:effectLst>
            <a:reflection blurRad="0" dir="5400000" dist="38100" endA="0" endPos="30000" fadeDir="5400012" kx="0" rotWithShape="0" algn="bl" stPos="0" sy="-100000" ky="0"/>
          </a:effectLst>
        </p:spPr>
      </p:pic>
      <p:cxnSp>
        <p:nvCxnSpPr>
          <p:cNvPr id="49" name="Shape 49"/>
          <p:cNvCxnSpPr/>
          <p:nvPr/>
        </p:nvCxnSpPr>
        <p:spPr>
          <a:xfrm>
            <a:off x="4653372" y="2286000"/>
            <a:ext cx="0" cy="2286000"/>
          </a:xfrm>
          <a:prstGeom prst="straightConnector1">
            <a:avLst/>
          </a:prstGeom>
          <a:noFill/>
          <a:ln cap="flat" cmpd="sng" w="15875">
            <a:solidFill>
              <a:srgbClr val="FFFFFF"/>
            </a:solidFill>
            <a:prstDash val="solid"/>
            <a:miter lim="800000"/>
            <a:headEnd len="med" w="med" type="none"/>
            <a:tailEnd len="med" w="med" type="none"/>
          </a:ln>
        </p:spPr>
      </p:cxnSp>
      <p:sp>
        <p:nvSpPr>
          <p:cNvPr id="50" name="Shape 50"/>
          <p:cNvSpPr txBox="1"/>
          <p:nvPr>
            <p:ph type="title"/>
          </p:nvPr>
        </p:nvSpPr>
        <p:spPr>
          <a:xfrm>
            <a:off x="838201" y="1065862"/>
            <a:ext cx="3313164" cy="4726276"/>
          </a:xfrm>
          <a:prstGeom prst="rect">
            <a:avLst/>
          </a:prstGeom>
          <a:noFill/>
          <a:ln>
            <a:noFill/>
          </a:ln>
        </p:spPr>
        <p:txBody>
          <a:bodyPr anchorCtr="0" anchor="ctr" bIns="45700" lIns="91425" rIns="91425" wrap="square" tIns="45700">
            <a:noAutofit/>
          </a:bodyPr>
          <a:lstStyle/>
          <a:p>
            <a:pPr indent="-254000" lvl="0" marL="0" marR="0" rtl="0" algn="r">
              <a:lnSpc>
                <a:spcPct val="90000"/>
              </a:lnSpc>
              <a:spcBef>
                <a:spcPts val="0"/>
              </a:spcBef>
              <a:spcAft>
                <a:spcPts val="0"/>
              </a:spcAft>
              <a:buClr>
                <a:srgbClr val="FFFFFF"/>
              </a:buClr>
              <a:buSzPts val="4000"/>
              <a:buFont typeface="Montserrat"/>
              <a:buNone/>
            </a:pPr>
            <a:r>
              <a:rPr b="0" i="0" lang="en-US" sz="4000" u="none" cap="none" strike="noStrike">
                <a:solidFill>
                  <a:srgbClr val="FFFFFF"/>
                </a:solidFill>
                <a:latin typeface="Montserrat"/>
                <a:ea typeface="Montserrat"/>
                <a:cs typeface="Montserrat"/>
                <a:sym typeface="Montserrat"/>
              </a:rPr>
              <a:t>Inhoud</a:t>
            </a:r>
          </a:p>
        </p:txBody>
      </p:sp>
      <p:sp>
        <p:nvSpPr>
          <p:cNvPr id="51" name="Shape 51"/>
          <p:cNvSpPr txBox="1"/>
          <p:nvPr>
            <p:ph idx="1" type="body"/>
          </p:nvPr>
        </p:nvSpPr>
        <p:spPr>
          <a:xfrm>
            <a:off x="4914899" y="1065862"/>
            <a:ext cx="7277100" cy="4726200"/>
          </a:xfrm>
          <a:prstGeom prst="rect">
            <a:avLst/>
          </a:prstGeom>
          <a:noFill/>
          <a:ln>
            <a:noFill/>
          </a:ln>
        </p:spPr>
        <p:txBody>
          <a:bodyPr anchorCtr="0" anchor="ctr" bIns="45700" lIns="91425" rIns="91425" wrap="square" tIns="45700">
            <a:noAutofit/>
          </a:bodyPr>
          <a:lstStyle/>
          <a:p>
            <a:pPr indent="-228600" lvl="0" marL="228600" marR="0" rtl="0" algn="l">
              <a:lnSpc>
                <a:spcPct val="90000"/>
              </a:lnSpc>
              <a:spcBef>
                <a:spcPts val="0"/>
              </a:spcBef>
              <a:spcAft>
                <a:spcPts val="0"/>
              </a:spcAft>
              <a:buClr>
                <a:srgbClr val="FFFFFF"/>
              </a:buClr>
              <a:buSzPts val="2000"/>
              <a:buFont typeface="Arial"/>
              <a:buChar char="•"/>
            </a:pPr>
            <a:r>
              <a:rPr lang="en-US">
                <a:solidFill>
                  <a:srgbClr val="FFFFFF"/>
                </a:solidFill>
              </a:rPr>
              <a:t>Dashboard</a:t>
            </a:r>
          </a:p>
          <a:p>
            <a:pPr indent="-228600" lvl="0" marL="228600" marR="0" rtl="0" algn="l">
              <a:lnSpc>
                <a:spcPct val="90000"/>
              </a:lnSpc>
              <a:spcBef>
                <a:spcPts val="0"/>
              </a:spcBef>
              <a:spcAft>
                <a:spcPts val="0"/>
              </a:spcAft>
              <a:buClr>
                <a:srgbClr val="FFFFFF"/>
              </a:buClr>
              <a:buSzPts val="2000"/>
              <a:buFont typeface="Arial"/>
              <a:buChar char="•"/>
            </a:pPr>
            <a:r>
              <a:rPr lang="en-US">
                <a:solidFill>
                  <a:srgbClr val="FFFFFF"/>
                </a:solidFill>
              </a:rPr>
              <a:t>Deep Learning</a:t>
            </a:r>
          </a:p>
          <a:p>
            <a:pPr indent="-228600" lvl="0" marL="228600" marR="0" rtl="0" algn="l">
              <a:lnSpc>
                <a:spcPct val="90000"/>
              </a:lnSpc>
              <a:spcBef>
                <a:spcPts val="0"/>
              </a:spcBef>
              <a:spcAft>
                <a:spcPts val="0"/>
              </a:spcAft>
              <a:buClr>
                <a:srgbClr val="FFFFFF"/>
              </a:buClr>
              <a:buSzPts val="2000"/>
              <a:buFont typeface="Arial"/>
              <a:buChar char="•"/>
            </a:pPr>
            <a:r>
              <a:rPr lang="en-US">
                <a:solidFill>
                  <a:srgbClr val="FFFFFF"/>
                </a:solidFill>
              </a:rPr>
              <a:t>BBN</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57" name="Shape 57"/>
        <p:cNvGrpSpPr/>
        <p:nvPr/>
      </p:nvGrpSpPr>
      <p:grpSpPr>
        <a:xfrm>
          <a:off x="0" y="0"/>
          <a:ext cx="0" cy="0"/>
          <a:chOff x="0" y="0"/>
          <a:chExt cx="0" cy="0"/>
        </a:xfrm>
      </p:grpSpPr>
      <p:sp>
        <p:nvSpPr>
          <p:cNvPr id="58" name="Shape 58"/>
          <p:cNvSpPr/>
          <p:nvPr/>
        </p:nvSpPr>
        <p:spPr>
          <a:xfrm>
            <a:off x="0" y="0"/>
            <a:ext cx="12192000" cy="6858000"/>
          </a:xfrm>
          <a:prstGeom prst="rect">
            <a:avLst/>
          </a:prstGeom>
          <a:solidFill>
            <a:srgbClr val="000000"/>
          </a:solidFill>
          <a:ln>
            <a:noFill/>
          </a:ln>
        </p:spPr>
        <p:txBody>
          <a:bodyPr anchorCtr="0" anchor="ctr" bIns="45700" lIns="91425" rIns="91425" wrap="square" tIns="45700">
            <a:noAutofit/>
          </a:bodyPr>
          <a:lstStyle/>
          <a:p>
            <a:pPr indent="-11430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59" name="Shape 59"/>
          <p:cNvPicPr preferRelativeResize="0"/>
          <p:nvPr/>
        </p:nvPicPr>
        <p:blipFill rotWithShape="1">
          <a:blip r:embed="rId3">
            <a:alphaModFix amt="35000"/>
          </a:blip>
          <a:srcRect b="-1" l="11999" r="0" t="0"/>
          <a:stretch/>
        </p:blipFill>
        <p:spPr>
          <a:xfrm>
            <a:off x="0" y="1"/>
            <a:ext cx="12191980" cy="6857999"/>
          </a:xfrm>
          <a:prstGeom prst="rect">
            <a:avLst/>
          </a:prstGeom>
          <a:noFill/>
          <a:ln>
            <a:noFill/>
          </a:ln>
        </p:spPr>
      </p:pic>
      <p:cxnSp>
        <p:nvCxnSpPr>
          <p:cNvPr id="60" name="Shape 60"/>
          <p:cNvCxnSpPr/>
          <p:nvPr/>
        </p:nvCxnSpPr>
        <p:spPr>
          <a:xfrm>
            <a:off x="4653372" y="3810000"/>
            <a:ext cx="0" cy="2286000"/>
          </a:xfrm>
          <a:prstGeom prst="straightConnector1">
            <a:avLst/>
          </a:prstGeom>
          <a:noFill/>
          <a:ln cap="flat" cmpd="sng" w="15875">
            <a:solidFill>
              <a:srgbClr val="FFFFFF"/>
            </a:solidFill>
            <a:prstDash val="solid"/>
            <a:miter lim="800000"/>
            <a:headEnd len="med" w="med" type="none"/>
            <a:tailEnd len="med" w="med" type="none"/>
          </a:ln>
        </p:spPr>
      </p:cxnSp>
      <p:sp>
        <p:nvSpPr>
          <p:cNvPr id="61" name="Shape 61"/>
          <p:cNvSpPr txBox="1"/>
          <p:nvPr>
            <p:ph idx="1" type="body"/>
          </p:nvPr>
        </p:nvSpPr>
        <p:spPr>
          <a:xfrm>
            <a:off x="4815825" y="2589850"/>
            <a:ext cx="6879600" cy="4726200"/>
          </a:xfrm>
          <a:prstGeom prst="rect">
            <a:avLst/>
          </a:prstGeom>
          <a:noFill/>
          <a:ln>
            <a:noFill/>
          </a:ln>
        </p:spPr>
        <p:txBody>
          <a:bodyPr anchorCtr="0" anchor="ctr" bIns="45700" lIns="91425" rIns="91425" wrap="square" tIns="45700">
            <a:noAutofit/>
          </a:bodyPr>
          <a:lstStyle/>
          <a:p>
            <a:pPr indent="-228600" lvl="0" marL="228600" marR="0" rtl="0" algn="l">
              <a:lnSpc>
                <a:spcPct val="90000"/>
              </a:lnSpc>
              <a:spcBef>
                <a:spcPts val="0"/>
              </a:spcBef>
              <a:spcAft>
                <a:spcPts val="0"/>
              </a:spcAft>
              <a:buClr>
                <a:srgbClr val="FFFFFF"/>
              </a:buClr>
              <a:buSzPts val="2000"/>
              <a:buFont typeface="Arial"/>
              <a:buChar char="•"/>
            </a:pPr>
            <a:r>
              <a:rPr lang="en-US">
                <a:solidFill>
                  <a:srgbClr val="FFFFFF"/>
                </a:solidFill>
              </a:rPr>
              <a:t>User Stories</a:t>
            </a:r>
          </a:p>
          <a:p>
            <a:pPr indent="-228600" lvl="0" marL="228600" marR="0" rtl="0" algn="l">
              <a:lnSpc>
                <a:spcPct val="90000"/>
              </a:lnSpc>
              <a:spcBef>
                <a:spcPts val="0"/>
              </a:spcBef>
              <a:spcAft>
                <a:spcPts val="0"/>
              </a:spcAft>
              <a:buClr>
                <a:srgbClr val="FFFFFF"/>
              </a:buClr>
              <a:buSzPts val="2000"/>
              <a:buFont typeface="Arial"/>
              <a:buChar char="•"/>
            </a:pPr>
            <a:r>
              <a:rPr lang="en-US">
                <a:solidFill>
                  <a:srgbClr val="FFFFFF"/>
                </a:solidFill>
              </a:rPr>
              <a:t>Ontwerpen relaties systemen</a:t>
            </a:r>
          </a:p>
          <a:p>
            <a:pPr indent="-228600" lvl="0" marL="228600" marR="0" rtl="0" algn="l">
              <a:lnSpc>
                <a:spcPct val="90000"/>
              </a:lnSpc>
              <a:spcBef>
                <a:spcPts val="0"/>
              </a:spcBef>
              <a:spcAft>
                <a:spcPts val="0"/>
              </a:spcAft>
              <a:buClr>
                <a:srgbClr val="FFFFFF"/>
              </a:buClr>
              <a:buSzPts val="2000"/>
              <a:buFont typeface="Arial"/>
              <a:buChar char="•"/>
            </a:pPr>
            <a:r>
              <a:rPr lang="en-US">
                <a:solidFill>
                  <a:srgbClr val="FFFFFF"/>
                </a:solidFill>
              </a:rPr>
              <a:t>Opzetten omgevingen (Git, Bitbucket, Angular etc.)</a:t>
            </a:r>
          </a:p>
        </p:txBody>
      </p:sp>
      <p:sp>
        <p:nvSpPr>
          <p:cNvPr id="62" name="Shape 62"/>
          <p:cNvSpPr txBox="1"/>
          <p:nvPr>
            <p:ph type="title"/>
          </p:nvPr>
        </p:nvSpPr>
        <p:spPr>
          <a:xfrm>
            <a:off x="838201" y="2589862"/>
            <a:ext cx="3313200" cy="4726200"/>
          </a:xfrm>
          <a:prstGeom prst="rect">
            <a:avLst/>
          </a:prstGeom>
          <a:noFill/>
          <a:ln>
            <a:noFill/>
          </a:ln>
        </p:spPr>
        <p:txBody>
          <a:bodyPr anchorCtr="0" anchor="ctr" bIns="45700" lIns="91425" rIns="91425" wrap="square" tIns="45700">
            <a:noAutofit/>
          </a:bodyPr>
          <a:lstStyle/>
          <a:p>
            <a:pPr indent="-254000" lvl="0" marL="0" marR="0" rtl="0" algn="r">
              <a:lnSpc>
                <a:spcPct val="90000"/>
              </a:lnSpc>
              <a:spcBef>
                <a:spcPts val="0"/>
              </a:spcBef>
              <a:spcAft>
                <a:spcPts val="0"/>
              </a:spcAft>
              <a:buClr>
                <a:srgbClr val="FFFFFF"/>
              </a:buClr>
              <a:buSzPts val="4000"/>
              <a:buFont typeface="Montserrat"/>
              <a:buNone/>
            </a:pPr>
            <a:r>
              <a:t/>
            </a:r>
            <a:endParaRPr sz="4000">
              <a:solidFill>
                <a:srgbClr val="FFFFFF"/>
              </a:solidFill>
              <a:latin typeface="Montserrat"/>
              <a:ea typeface="Montserrat"/>
              <a:cs typeface="Montserrat"/>
              <a:sym typeface="Montserrat"/>
            </a:endParaRPr>
          </a:p>
          <a:p>
            <a:pPr indent="-254000" lvl="0" marL="0" marR="0" rtl="0" algn="r">
              <a:lnSpc>
                <a:spcPct val="90000"/>
              </a:lnSpc>
              <a:spcBef>
                <a:spcPts val="0"/>
              </a:spcBef>
              <a:spcAft>
                <a:spcPts val="0"/>
              </a:spcAft>
              <a:buClr>
                <a:srgbClr val="FFFFFF"/>
              </a:buClr>
              <a:buSzPts val="4000"/>
              <a:buFont typeface="Montserrat"/>
              <a:buNone/>
            </a:pPr>
            <a:r>
              <a:rPr lang="en-US" sz="4000">
                <a:solidFill>
                  <a:srgbClr val="FFFFFF"/>
                </a:solidFill>
                <a:latin typeface="Montserrat"/>
                <a:ea typeface="Montserrat"/>
                <a:cs typeface="Montserrat"/>
                <a:sym typeface="Montserrat"/>
              </a:rPr>
              <a:t>Dashboard</a:t>
            </a:r>
          </a:p>
        </p:txBody>
      </p:sp>
      <p:pic>
        <p:nvPicPr>
          <p:cNvPr id="63" name="Shape 63"/>
          <p:cNvPicPr preferRelativeResize="0"/>
          <p:nvPr/>
        </p:nvPicPr>
        <p:blipFill>
          <a:blip r:embed="rId4">
            <a:alphaModFix/>
          </a:blip>
          <a:stretch>
            <a:fillRect/>
          </a:stretch>
        </p:blipFill>
        <p:spPr>
          <a:xfrm>
            <a:off x="471450" y="293525"/>
            <a:ext cx="4046699" cy="3344450"/>
          </a:xfrm>
          <a:prstGeom prst="rect">
            <a:avLst/>
          </a:prstGeom>
          <a:noFill/>
          <a:ln>
            <a:noFill/>
          </a:ln>
        </p:spPr>
      </p:pic>
      <p:pic>
        <p:nvPicPr>
          <p:cNvPr id="64" name="Shape 64"/>
          <p:cNvPicPr preferRelativeResize="0"/>
          <p:nvPr/>
        </p:nvPicPr>
        <p:blipFill>
          <a:blip r:embed="rId5">
            <a:alphaModFix/>
          </a:blip>
          <a:stretch>
            <a:fillRect/>
          </a:stretch>
        </p:blipFill>
        <p:spPr>
          <a:xfrm>
            <a:off x="5398125" y="446563"/>
            <a:ext cx="5715000" cy="3571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69" name="Shape 69"/>
        <p:cNvGrpSpPr/>
        <p:nvPr/>
      </p:nvGrpSpPr>
      <p:grpSpPr>
        <a:xfrm>
          <a:off x="0" y="0"/>
          <a:ext cx="0" cy="0"/>
          <a:chOff x="0" y="0"/>
          <a:chExt cx="0" cy="0"/>
        </a:xfrm>
      </p:grpSpPr>
      <p:sp>
        <p:nvSpPr>
          <p:cNvPr id="70" name="Shape 70"/>
          <p:cNvSpPr/>
          <p:nvPr/>
        </p:nvSpPr>
        <p:spPr>
          <a:xfrm>
            <a:off x="0" y="0"/>
            <a:ext cx="12192000" cy="6858000"/>
          </a:xfrm>
          <a:prstGeom prst="rect">
            <a:avLst/>
          </a:prstGeom>
          <a:solidFill>
            <a:srgbClr val="000000"/>
          </a:solidFill>
          <a:ln>
            <a:noFill/>
          </a:ln>
        </p:spPr>
        <p:txBody>
          <a:bodyPr anchorCtr="0" anchor="ctr" bIns="45700" lIns="91425" rIns="91425" wrap="square" tIns="45700">
            <a:noAutofit/>
          </a:bodyPr>
          <a:lstStyle/>
          <a:p>
            <a:pPr indent="-11430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71" name="Shape 71"/>
          <p:cNvPicPr preferRelativeResize="0"/>
          <p:nvPr>
            <p:ph idx="1" type="body"/>
          </p:nvPr>
        </p:nvPicPr>
        <p:blipFill rotWithShape="1">
          <a:blip r:embed="rId3">
            <a:alphaModFix amt="35000"/>
          </a:blip>
          <a:srcRect b="0" l="0" r="0" t="17883"/>
          <a:stretch/>
        </p:blipFill>
        <p:spPr>
          <a:xfrm>
            <a:off x="20" y="1"/>
            <a:ext cx="12191980" cy="6857999"/>
          </a:xfrm>
          <a:prstGeom prst="rect">
            <a:avLst/>
          </a:prstGeom>
          <a:noFill/>
          <a:ln>
            <a:noFill/>
          </a:ln>
        </p:spPr>
      </p:pic>
      <p:cxnSp>
        <p:nvCxnSpPr>
          <p:cNvPr id="72" name="Shape 72"/>
          <p:cNvCxnSpPr/>
          <p:nvPr/>
        </p:nvCxnSpPr>
        <p:spPr>
          <a:xfrm>
            <a:off x="4653372" y="2286000"/>
            <a:ext cx="0" cy="2286000"/>
          </a:xfrm>
          <a:prstGeom prst="straightConnector1">
            <a:avLst/>
          </a:prstGeom>
          <a:noFill/>
          <a:ln cap="flat" cmpd="sng" w="15875">
            <a:solidFill>
              <a:srgbClr val="FFFFFF"/>
            </a:solidFill>
            <a:prstDash val="solid"/>
            <a:miter lim="800000"/>
            <a:headEnd len="med" w="med" type="none"/>
            <a:tailEnd len="med" w="med" type="none"/>
          </a:ln>
        </p:spPr>
      </p:cxnSp>
      <p:sp>
        <p:nvSpPr>
          <p:cNvPr id="73" name="Shape 73"/>
          <p:cNvSpPr txBox="1"/>
          <p:nvPr>
            <p:ph type="title"/>
          </p:nvPr>
        </p:nvSpPr>
        <p:spPr>
          <a:xfrm>
            <a:off x="838201" y="1065862"/>
            <a:ext cx="3313164" cy="4726276"/>
          </a:xfrm>
          <a:prstGeom prst="rect">
            <a:avLst/>
          </a:prstGeom>
          <a:noFill/>
          <a:ln>
            <a:noFill/>
          </a:ln>
        </p:spPr>
        <p:txBody>
          <a:bodyPr anchorCtr="0" anchor="ctr" bIns="45700" lIns="91425" rIns="91425" wrap="square" tIns="45700">
            <a:noAutofit/>
          </a:bodyPr>
          <a:lstStyle/>
          <a:p>
            <a:pPr indent="-254000" lvl="0" marL="0" marR="0" rtl="0" algn="r">
              <a:lnSpc>
                <a:spcPct val="90000"/>
              </a:lnSpc>
              <a:spcBef>
                <a:spcPts val="0"/>
              </a:spcBef>
              <a:spcAft>
                <a:spcPts val="0"/>
              </a:spcAft>
              <a:buClr>
                <a:srgbClr val="FFFFFF"/>
              </a:buClr>
              <a:buSzPts val="4000"/>
              <a:buFont typeface="Calibri"/>
              <a:buNone/>
            </a:pPr>
            <a:r>
              <a:rPr b="0" i="0" lang="en-US" sz="4000" u="none" cap="none" strike="noStrike">
                <a:solidFill>
                  <a:srgbClr val="FFFFFF"/>
                </a:solidFill>
                <a:latin typeface="Calibri"/>
                <a:ea typeface="Calibri"/>
                <a:cs typeface="Calibri"/>
                <a:sym typeface="Calibri"/>
              </a:rPr>
              <a:t>Deep Learning</a:t>
            </a:r>
          </a:p>
        </p:txBody>
      </p:sp>
      <p:sp>
        <p:nvSpPr>
          <p:cNvPr id="74" name="Shape 74"/>
          <p:cNvSpPr txBox="1"/>
          <p:nvPr>
            <p:ph idx="2" type="body"/>
          </p:nvPr>
        </p:nvSpPr>
        <p:spPr>
          <a:xfrm>
            <a:off x="5155379" y="1065862"/>
            <a:ext cx="5744700" cy="4726200"/>
          </a:xfrm>
          <a:prstGeom prst="rect">
            <a:avLst/>
          </a:prstGeom>
          <a:noFill/>
          <a:ln>
            <a:noFill/>
          </a:ln>
        </p:spPr>
        <p:txBody>
          <a:bodyPr anchorCtr="0" anchor="ctr" bIns="45700" lIns="91425" rIns="91425" wrap="square" tIns="45700">
            <a:noAutofit/>
          </a:bodyPr>
          <a:lstStyle/>
          <a:p>
            <a:pPr indent="-228600" lvl="0" marL="228600" rtl="0">
              <a:spcBef>
                <a:spcPts val="0"/>
              </a:spcBef>
              <a:buSzPts val="2000"/>
              <a:buChar char="•"/>
            </a:pPr>
            <a:r>
              <a:rPr lang="en-US" sz="2000">
                <a:latin typeface="Montserrat"/>
                <a:ea typeface="Montserrat"/>
                <a:cs typeface="Montserrat"/>
                <a:sym typeface="Montserrat"/>
              </a:rPr>
              <a:t>LSTM</a:t>
            </a:r>
          </a:p>
          <a:p>
            <a:pPr indent="-203200" lvl="1" marL="685800" rtl="0">
              <a:spcBef>
                <a:spcPts val="0"/>
              </a:spcBef>
              <a:buSzPts val="2000"/>
              <a:buFont typeface="Montserrat"/>
              <a:buChar char="•"/>
            </a:pPr>
            <a:r>
              <a:rPr lang="en-US" sz="2000">
                <a:latin typeface="Montserrat"/>
                <a:ea typeface="Montserrat"/>
                <a:cs typeface="Montserrat"/>
                <a:sym typeface="Montserrat"/>
              </a:rPr>
              <a:t>Input: Sensorwaardes van 2.088</a:t>
            </a:r>
          </a:p>
          <a:p>
            <a:pPr indent="-203200" lvl="1" marL="685800" rtl="0">
              <a:spcBef>
                <a:spcPts val="0"/>
              </a:spcBef>
              <a:buSzPts val="2000"/>
              <a:buFont typeface="Montserrat"/>
              <a:buChar char="•"/>
            </a:pPr>
            <a:r>
              <a:rPr lang="en-US" sz="2000">
                <a:latin typeface="Montserrat"/>
                <a:ea typeface="Montserrat"/>
                <a:cs typeface="Montserrat"/>
                <a:sym typeface="Montserrat"/>
              </a:rPr>
              <a:t>Output: CO2 waarde op T+1</a:t>
            </a:r>
          </a:p>
          <a:p>
            <a:pPr indent="-203200" lvl="1" marL="685800" rtl="0">
              <a:spcBef>
                <a:spcPts val="0"/>
              </a:spcBef>
              <a:buSzPts val="2000"/>
              <a:buFont typeface="Montserrat"/>
              <a:buChar char="•"/>
            </a:pPr>
            <a:r>
              <a:rPr lang="en-US" sz="2000">
                <a:latin typeface="Montserrat"/>
                <a:ea typeface="Montserrat"/>
                <a:cs typeface="Montserrat"/>
                <a:sym typeface="Montserrat"/>
              </a:rPr>
              <a:t>Trainen op 9 maanden</a:t>
            </a:r>
          </a:p>
          <a:p>
            <a:pPr indent="-203200" lvl="1" marL="685800" rtl="0">
              <a:spcBef>
                <a:spcPts val="0"/>
              </a:spcBef>
              <a:buSzPts val="2000"/>
              <a:buFont typeface="Montserrat"/>
              <a:buChar char="•"/>
            </a:pPr>
            <a:r>
              <a:rPr lang="en-US" sz="2000">
                <a:latin typeface="Montserrat"/>
                <a:ea typeface="Montserrat"/>
                <a:cs typeface="Montserrat"/>
                <a:sym typeface="Montserrat"/>
              </a:rPr>
              <a:t>Testen op 3 maanden</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79" name="Shape 79"/>
        <p:cNvGrpSpPr/>
        <p:nvPr/>
      </p:nvGrpSpPr>
      <p:grpSpPr>
        <a:xfrm>
          <a:off x="0" y="0"/>
          <a:ext cx="0" cy="0"/>
          <a:chOff x="0" y="0"/>
          <a:chExt cx="0" cy="0"/>
        </a:xfrm>
      </p:grpSpPr>
      <p:sp>
        <p:nvSpPr>
          <p:cNvPr id="80" name="Shape 80"/>
          <p:cNvSpPr/>
          <p:nvPr/>
        </p:nvSpPr>
        <p:spPr>
          <a:xfrm>
            <a:off x="0" y="0"/>
            <a:ext cx="12192000" cy="6858000"/>
          </a:xfrm>
          <a:prstGeom prst="rect">
            <a:avLst/>
          </a:prstGeom>
          <a:solidFill>
            <a:srgbClr val="000000"/>
          </a:solidFill>
          <a:ln>
            <a:noFill/>
          </a:ln>
        </p:spPr>
        <p:txBody>
          <a:bodyPr anchorCtr="0" anchor="ctr" bIns="45700" lIns="91425" rIns="91425" wrap="square" tIns="45700">
            <a:noAutofit/>
          </a:bodyPr>
          <a:lstStyle/>
          <a:p>
            <a:pPr indent="-11430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81" name="Shape 81"/>
          <p:cNvPicPr preferRelativeResize="0"/>
          <p:nvPr>
            <p:ph idx="1" type="body"/>
          </p:nvPr>
        </p:nvPicPr>
        <p:blipFill rotWithShape="1">
          <a:blip r:embed="rId3">
            <a:alphaModFix amt="35000"/>
          </a:blip>
          <a:srcRect b="0" l="0" r="0" t="17884"/>
          <a:stretch/>
        </p:blipFill>
        <p:spPr>
          <a:xfrm>
            <a:off x="20" y="1"/>
            <a:ext cx="12192000" cy="6858000"/>
          </a:xfrm>
          <a:prstGeom prst="rect">
            <a:avLst/>
          </a:prstGeom>
          <a:noFill/>
          <a:ln>
            <a:noFill/>
          </a:ln>
        </p:spPr>
      </p:pic>
      <p:cxnSp>
        <p:nvCxnSpPr>
          <p:cNvPr id="82" name="Shape 82"/>
          <p:cNvCxnSpPr/>
          <p:nvPr/>
        </p:nvCxnSpPr>
        <p:spPr>
          <a:xfrm>
            <a:off x="4653372" y="2286000"/>
            <a:ext cx="0" cy="2286000"/>
          </a:xfrm>
          <a:prstGeom prst="straightConnector1">
            <a:avLst/>
          </a:prstGeom>
          <a:noFill/>
          <a:ln cap="flat" cmpd="sng" w="15875">
            <a:solidFill>
              <a:srgbClr val="FFFFFF"/>
            </a:solidFill>
            <a:prstDash val="solid"/>
            <a:miter lim="800000"/>
            <a:headEnd len="med" w="med" type="none"/>
            <a:tailEnd len="med" w="med" type="none"/>
          </a:ln>
        </p:spPr>
      </p:cxnSp>
      <p:sp>
        <p:nvSpPr>
          <p:cNvPr id="83" name="Shape 83"/>
          <p:cNvSpPr txBox="1"/>
          <p:nvPr>
            <p:ph type="title"/>
          </p:nvPr>
        </p:nvSpPr>
        <p:spPr>
          <a:xfrm>
            <a:off x="838201" y="1065862"/>
            <a:ext cx="3313200" cy="4726200"/>
          </a:xfrm>
          <a:prstGeom prst="rect">
            <a:avLst/>
          </a:prstGeom>
          <a:noFill/>
          <a:ln>
            <a:noFill/>
          </a:ln>
        </p:spPr>
        <p:txBody>
          <a:bodyPr anchorCtr="0" anchor="ctr" bIns="45700" lIns="91425" rIns="91425" wrap="square" tIns="45700">
            <a:noAutofit/>
          </a:bodyPr>
          <a:lstStyle/>
          <a:p>
            <a:pPr indent="-254000" lvl="0" marL="0" marR="0" rtl="0" algn="r">
              <a:lnSpc>
                <a:spcPct val="90000"/>
              </a:lnSpc>
              <a:spcBef>
                <a:spcPts val="0"/>
              </a:spcBef>
              <a:spcAft>
                <a:spcPts val="0"/>
              </a:spcAft>
              <a:buClr>
                <a:srgbClr val="FFFFFF"/>
              </a:buClr>
              <a:buSzPts val="4000"/>
              <a:buFont typeface="Calibri"/>
              <a:buNone/>
            </a:pPr>
            <a:r>
              <a:rPr b="0" i="0" lang="en-US" sz="4000" u="none" cap="none" strike="noStrike">
                <a:solidFill>
                  <a:srgbClr val="FFFFFF"/>
                </a:solidFill>
                <a:latin typeface="Calibri"/>
                <a:ea typeface="Calibri"/>
                <a:cs typeface="Calibri"/>
                <a:sym typeface="Calibri"/>
              </a:rPr>
              <a:t>Deep Learning</a:t>
            </a:r>
          </a:p>
        </p:txBody>
      </p:sp>
      <p:sp>
        <p:nvSpPr>
          <p:cNvPr id="84" name="Shape 84"/>
          <p:cNvSpPr txBox="1"/>
          <p:nvPr>
            <p:ph idx="2" type="body"/>
          </p:nvPr>
        </p:nvSpPr>
        <p:spPr>
          <a:xfrm>
            <a:off x="5155379" y="1065862"/>
            <a:ext cx="5744700" cy="4726200"/>
          </a:xfrm>
          <a:prstGeom prst="rect">
            <a:avLst/>
          </a:prstGeom>
          <a:noFill/>
          <a:ln>
            <a:noFill/>
          </a:ln>
        </p:spPr>
        <p:txBody>
          <a:bodyPr anchorCtr="0" anchor="ctr" bIns="45700" lIns="91425" rIns="91425" wrap="square" tIns="45700">
            <a:noAutofit/>
          </a:bodyPr>
          <a:lstStyle/>
          <a:p>
            <a:pPr indent="0" lvl="0" marL="0" marR="0" rtl="0" algn="l">
              <a:lnSpc>
                <a:spcPct val="90000"/>
              </a:lnSpc>
              <a:spcBef>
                <a:spcPts val="0"/>
              </a:spcBef>
              <a:spcAft>
                <a:spcPts val="0"/>
              </a:spcAft>
              <a:buNone/>
            </a:pPr>
            <a:r>
              <a:t/>
            </a:r>
            <a:endParaRPr sz="2000">
              <a:latin typeface="Montserrat"/>
              <a:ea typeface="Montserrat"/>
              <a:cs typeface="Montserrat"/>
              <a:sym typeface="Montserrat"/>
            </a:endParaRPr>
          </a:p>
        </p:txBody>
      </p:sp>
      <p:pic>
        <p:nvPicPr>
          <p:cNvPr id="85" name="Shape 85"/>
          <p:cNvPicPr preferRelativeResize="0"/>
          <p:nvPr/>
        </p:nvPicPr>
        <p:blipFill>
          <a:blip r:embed="rId4">
            <a:alphaModFix/>
          </a:blip>
          <a:stretch>
            <a:fillRect/>
          </a:stretch>
        </p:blipFill>
        <p:spPr>
          <a:xfrm>
            <a:off x="0" y="422910"/>
            <a:ext cx="12192000" cy="601218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90" name="Shape 90"/>
        <p:cNvGrpSpPr/>
        <p:nvPr/>
      </p:nvGrpSpPr>
      <p:grpSpPr>
        <a:xfrm>
          <a:off x="0" y="0"/>
          <a:ext cx="0" cy="0"/>
          <a:chOff x="0" y="0"/>
          <a:chExt cx="0" cy="0"/>
        </a:xfrm>
      </p:grpSpPr>
      <p:sp>
        <p:nvSpPr>
          <p:cNvPr id="91" name="Shape 91"/>
          <p:cNvSpPr/>
          <p:nvPr/>
        </p:nvSpPr>
        <p:spPr>
          <a:xfrm>
            <a:off x="0" y="0"/>
            <a:ext cx="12192000" cy="6858000"/>
          </a:xfrm>
          <a:prstGeom prst="rect">
            <a:avLst/>
          </a:prstGeom>
          <a:solidFill>
            <a:srgbClr val="000000"/>
          </a:solidFill>
          <a:ln>
            <a:noFill/>
          </a:ln>
        </p:spPr>
        <p:txBody>
          <a:bodyPr anchorCtr="0" anchor="ctr" bIns="45700" lIns="91425" rIns="91425" wrap="square" tIns="45700">
            <a:noAutofit/>
          </a:bodyPr>
          <a:lstStyle/>
          <a:p>
            <a:pPr indent="-11430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92" name="Shape 92"/>
          <p:cNvPicPr preferRelativeResize="0"/>
          <p:nvPr>
            <p:ph idx="1" type="body"/>
          </p:nvPr>
        </p:nvPicPr>
        <p:blipFill rotWithShape="1">
          <a:blip r:embed="rId3">
            <a:alphaModFix amt="35000"/>
          </a:blip>
          <a:srcRect b="0" l="0" r="0" t="17883"/>
          <a:stretch/>
        </p:blipFill>
        <p:spPr>
          <a:xfrm>
            <a:off x="-10371" y="1"/>
            <a:ext cx="12191980" cy="6857999"/>
          </a:xfrm>
          <a:prstGeom prst="rect">
            <a:avLst/>
          </a:prstGeom>
          <a:noFill/>
          <a:ln>
            <a:noFill/>
          </a:ln>
        </p:spPr>
      </p:pic>
      <p:cxnSp>
        <p:nvCxnSpPr>
          <p:cNvPr id="93" name="Shape 93"/>
          <p:cNvCxnSpPr/>
          <p:nvPr/>
        </p:nvCxnSpPr>
        <p:spPr>
          <a:xfrm>
            <a:off x="4653372" y="2286000"/>
            <a:ext cx="0" cy="2286000"/>
          </a:xfrm>
          <a:prstGeom prst="straightConnector1">
            <a:avLst/>
          </a:prstGeom>
          <a:noFill/>
          <a:ln cap="flat" cmpd="sng" w="15875">
            <a:solidFill>
              <a:srgbClr val="FFFFFF"/>
            </a:solidFill>
            <a:prstDash val="solid"/>
            <a:miter lim="800000"/>
            <a:headEnd len="med" w="med" type="none"/>
            <a:tailEnd len="med" w="med" type="none"/>
          </a:ln>
        </p:spPr>
      </p:cxnSp>
      <p:sp>
        <p:nvSpPr>
          <p:cNvPr id="94" name="Shape 94"/>
          <p:cNvSpPr txBox="1"/>
          <p:nvPr>
            <p:ph type="title"/>
          </p:nvPr>
        </p:nvSpPr>
        <p:spPr>
          <a:xfrm>
            <a:off x="838201" y="1065862"/>
            <a:ext cx="3313164" cy="4726276"/>
          </a:xfrm>
          <a:prstGeom prst="rect">
            <a:avLst/>
          </a:prstGeom>
          <a:noFill/>
          <a:ln>
            <a:noFill/>
          </a:ln>
        </p:spPr>
        <p:txBody>
          <a:bodyPr anchorCtr="0" anchor="ctr" bIns="45700" lIns="91425" rIns="91425" wrap="square" tIns="45700">
            <a:noAutofit/>
          </a:bodyPr>
          <a:lstStyle/>
          <a:p>
            <a:pPr indent="-254000" lvl="0" marL="0" marR="0" rtl="0" algn="r">
              <a:lnSpc>
                <a:spcPct val="90000"/>
              </a:lnSpc>
              <a:spcBef>
                <a:spcPts val="0"/>
              </a:spcBef>
              <a:spcAft>
                <a:spcPts val="0"/>
              </a:spcAft>
              <a:buClr>
                <a:srgbClr val="FFFFFF"/>
              </a:buClr>
              <a:buSzPts val="4000"/>
              <a:buFont typeface="Calibri"/>
              <a:buNone/>
            </a:pPr>
            <a:r>
              <a:rPr b="0" i="0" lang="en-US" sz="4000" u="none" cap="none" strike="noStrike">
                <a:solidFill>
                  <a:srgbClr val="FFFFFF"/>
                </a:solidFill>
                <a:latin typeface="Calibri"/>
                <a:ea typeface="Calibri"/>
                <a:cs typeface="Calibri"/>
                <a:sym typeface="Calibri"/>
              </a:rPr>
              <a:t>Deep Learning</a:t>
            </a:r>
          </a:p>
        </p:txBody>
      </p:sp>
      <p:sp>
        <p:nvSpPr>
          <p:cNvPr id="95" name="Shape 95"/>
          <p:cNvSpPr txBox="1"/>
          <p:nvPr>
            <p:ph idx="2" type="body"/>
          </p:nvPr>
        </p:nvSpPr>
        <p:spPr>
          <a:xfrm>
            <a:off x="5155379" y="1065862"/>
            <a:ext cx="5744685" cy="4726276"/>
          </a:xfrm>
          <a:prstGeom prst="rect">
            <a:avLst/>
          </a:prstGeom>
          <a:noFill/>
          <a:ln>
            <a:noFill/>
          </a:ln>
        </p:spPr>
        <p:txBody>
          <a:bodyPr anchorCtr="0" anchor="ctr" bIns="45700" lIns="91425" rIns="91425" wrap="square" tIns="45700">
            <a:noAutofit/>
          </a:bodyPr>
          <a:lstStyle/>
          <a:p>
            <a:pPr indent="-127000" lvl="0" marL="0" marR="0" rtl="0" algn="l">
              <a:lnSpc>
                <a:spcPct val="90000"/>
              </a:lnSpc>
              <a:spcBef>
                <a:spcPts val="0"/>
              </a:spcBef>
              <a:spcAft>
                <a:spcPts val="0"/>
              </a:spcAft>
              <a:buClr>
                <a:schemeClr val="lt1"/>
              </a:buClr>
              <a:buSzPts val="2000"/>
              <a:buFont typeface="Arial"/>
              <a:buNone/>
            </a:pPr>
            <a:r>
              <a:t/>
            </a:r>
            <a:endParaRPr b="0" i="0" sz="2000" u="none" cap="none" strike="noStrike">
              <a:solidFill>
                <a:srgbClr val="FFFFFF"/>
              </a:solidFill>
              <a:latin typeface="Calibri"/>
              <a:ea typeface="Calibri"/>
              <a:cs typeface="Calibri"/>
              <a:sym typeface="Calibri"/>
            </a:endParaRPr>
          </a:p>
        </p:txBody>
      </p:sp>
      <p:pic>
        <p:nvPicPr>
          <p:cNvPr id="96" name="Shape 96"/>
          <p:cNvPicPr preferRelativeResize="0"/>
          <p:nvPr/>
        </p:nvPicPr>
        <p:blipFill>
          <a:blip r:embed="rId4">
            <a:alphaModFix/>
          </a:blip>
          <a:stretch>
            <a:fillRect/>
          </a:stretch>
        </p:blipFill>
        <p:spPr>
          <a:xfrm>
            <a:off x="0" y="422910"/>
            <a:ext cx="12192000" cy="601218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01" name="Shape 101"/>
        <p:cNvGrpSpPr/>
        <p:nvPr/>
      </p:nvGrpSpPr>
      <p:grpSpPr>
        <a:xfrm>
          <a:off x="0" y="0"/>
          <a:ext cx="0" cy="0"/>
          <a:chOff x="0" y="0"/>
          <a:chExt cx="0" cy="0"/>
        </a:xfrm>
      </p:grpSpPr>
      <p:sp>
        <p:nvSpPr>
          <p:cNvPr id="102" name="Shape 102"/>
          <p:cNvSpPr/>
          <p:nvPr/>
        </p:nvSpPr>
        <p:spPr>
          <a:xfrm>
            <a:off x="0" y="0"/>
            <a:ext cx="12192000" cy="6858000"/>
          </a:xfrm>
          <a:prstGeom prst="rect">
            <a:avLst/>
          </a:prstGeom>
          <a:solidFill>
            <a:srgbClr val="000000"/>
          </a:solidFill>
          <a:ln>
            <a:noFill/>
          </a:ln>
        </p:spPr>
        <p:txBody>
          <a:bodyPr anchorCtr="0" anchor="ctr" bIns="45700" lIns="91425" rIns="91425" wrap="square" tIns="45700">
            <a:noAutofit/>
          </a:bodyPr>
          <a:lstStyle/>
          <a:p>
            <a:pPr indent="-11430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03" name="Shape 103"/>
          <p:cNvPicPr preferRelativeResize="0"/>
          <p:nvPr>
            <p:ph idx="1" type="body"/>
          </p:nvPr>
        </p:nvPicPr>
        <p:blipFill rotWithShape="1">
          <a:blip r:embed="rId3">
            <a:alphaModFix amt="35000"/>
          </a:blip>
          <a:srcRect b="0" l="0" r="0" t="17884"/>
          <a:stretch/>
        </p:blipFill>
        <p:spPr>
          <a:xfrm>
            <a:off x="20" y="1"/>
            <a:ext cx="12192000" cy="6858000"/>
          </a:xfrm>
          <a:prstGeom prst="rect">
            <a:avLst/>
          </a:prstGeom>
          <a:noFill/>
          <a:ln>
            <a:noFill/>
          </a:ln>
        </p:spPr>
      </p:pic>
      <p:cxnSp>
        <p:nvCxnSpPr>
          <p:cNvPr id="104" name="Shape 104"/>
          <p:cNvCxnSpPr/>
          <p:nvPr/>
        </p:nvCxnSpPr>
        <p:spPr>
          <a:xfrm>
            <a:off x="4653372" y="2286000"/>
            <a:ext cx="0" cy="2286000"/>
          </a:xfrm>
          <a:prstGeom prst="straightConnector1">
            <a:avLst/>
          </a:prstGeom>
          <a:noFill/>
          <a:ln cap="flat" cmpd="sng" w="15875">
            <a:solidFill>
              <a:srgbClr val="FFFFFF"/>
            </a:solidFill>
            <a:prstDash val="solid"/>
            <a:miter lim="800000"/>
            <a:headEnd len="med" w="med" type="none"/>
            <a:tailEnd len="med" w="med" type="none"/>
          </a:ln>
        </p:spPr>
      </p:cxnSp>
      <p:sp>
        <p:nvSpPr>
          <p:cNvPr id="105" name="Shape 105"/>
          <p:cNvSpPr txBox="1"/>
          <p:nvPr>
            <p:ph type="title"/>
          </p:nvPr>
        </p:nvSpPr>
        <p:spPr>
          <a:xfrm>
            <a:off x="838201" y="1065862"/>
            <a:ext cx="3313200" cy="4726200"/>
          </a:xfrm>
          <a:prstGeom prst="rect">
            <a:avLst/>
          </a:prstGeom>
          <a:noFill/>
          <a:ln>
            <a:noFill/>
          </a:ln>
        </p:spPr>
        <p:txBody>
          <a:bodyPr anchorCtr="0" anchor="ctr" bIns="45700" lIns="91425" rIns="91425" wrap="square" tIns="45700">
            <a:noAutofit/>
          </a:bodyPr>
          <a:lstStyle/>
          <a:p>
            <a:pPr indent="-254000" lvl="0" marL="0" marR="0" rtl="0" algn="r">
              <a:lnSpc>
                <a:spcPct val="90000"/>
              </a:lnSpc>
              <a:spcBef>
                <a:spcPts val="0"/>
              </a:spcBef>
              <a:spcAft>
                <a:spcPts val="0"/>
              </a:spcAft>
              <a:buClr>
                <a:srgbClr val="FFFFFF"/>
              </a:buClr>
              <a:buSzPts val="4000"/>
              <a:buFont typeface="Calibri"/>
              <a:buNone/>
            </a:pPr>
            <a:r>
              <a:rPr b="0" i="0" lang="en-US" sz="4000" u="none" cap="none" strike="noStrike">
                <a:solidFill>
                  <a:srgbClr val="FFFFFF"/>
                </a:solidFill>
                <a:latin typeface="Calibri"/>
                <a:ea typeface="Calibri"/>
                <a:cs typeface="Calibri"/>
                <a:sym typeface="Calibri"/>
              </a:rPr>
              <a:t>Deep Learning</a:t>
            </a:r>
          </a:p>
        </p:txBody>
      </p:sp>
      <p:sp>
        <p:nvSpPr>
          <p:cNvPr id="106" name="Shape 106"/>
          <p:cNvSpPr txBox="1"/>
          <p:nvPr>
            <p:ph idx="2" type="body"/>
          </p:nvPr>
        </p:nvSpPr>
        <p:spPr>
          <a:xfrm>
            <a:off x="5155379" y="1065862"/>
            <a:ext cx="5744700" cy="4726200"/>
          </a:xfrm>
          <a:prstGeom prst="rect">
            <a:avLst/>
          </a:prstGeom>
          <a:noFill/>
          <a:ln>
            <a:noFill/>
          </a:ln>
        </p:spPr>
        <p:txBody>
          <a:bodyPr anchorCtr="0" anchor="ctr" bIns="45700" lIns="91425" rIns="91425" wrap="square" tIns="45700">
            <a:noAutofit/>
          </a:bodyPr>
          <a:lstStyle/>
          <a:p>
            <a:pPr indent="0" lvl="0" marL="0" marR="0" rtl="0" algn="l">
              <a:lnSpc>
                <a:spcPct val="90000"/>
              </a:lnSpc>
              <a:spcBef>
                <a:spcPts val="0"/>
              </a:spcBef>
              <a:spcAft>
                <a:spcPts val="0"/>
              </a:spcAft>
              <a:buNone/>
            </a:pPr>
            <a:r>
              <a:t/>
            </a:r>
            <a:endParaRPr sz="2000">
              <a:latin typeface="Montserrat"/>
              <a:ea typeface="Montserrat"/>
              <a:cs typeface="Montserrat"/>
              <a:sym typeface="Montserrat"/>
            </a:endParaRPr>
          </a:p>
        </p:txBody>
      </p:sp>
      <p:pic>
        <p:nvPicPr>
          <p:cNvPr id="107" name="Shape 107"/>
          <p:cNvPicPr preferRelativeResize="0"/>
          <p:nvPr/>
        </p:nvPicPr>
        <p:blipFill>
          <a:blip r:embed="rId4">
            <a:alphaModFix/>
          </a:blip>
          <a:stretch>
            <a:fillRect/>
          </a:stretch>
        </p:blipFill>
        <p:spPr>
          <a:xfrm>
            <a:off x="0" y="422910"/>
            <a:ext cx="12192000" cy="601218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12" name="Shape 112"/>
        <p:cNvGrpSpPr/>
        <p:nvPr/>
      </p:nvGrpSpPr>
      <p:grpSpPr>
        <a:xfrm>
          <a:off x="0" y="0"/>
          <a:ext cx="0" cy="0"/>
          <a:chOff x="0" y="0"/>
          <a:chExt cx="0" cy="0"/>
        </a:xfrm>
      </p:grpSpPr>
      <p:sp>
        <p:nvSpPr>
          <p:cNvPr id="113" name="Shape 113"/>
          <p:cNvSpPr/>
          <p:nvPr/>
        </p:nvSpPr>
        <p:spPr>
          <a:xfrm>
            <a:off x="0" y="0"/>
            <a:ext cx="12192000" cy="6858000"/>
          </a:xfrm>
          <a:prstGeom prst="rect">
            <a:avLst/>
          </a:prstGeom>
          <a:solidFill>
            <a:srgbClr val="000000"/>
          </a:solidFill>
          <a:ln>
            <a:noFill/>
          </a:ln>
        </p:spPr>
        <p:txBody>
          <a:bodyPr anchorCtr="0" anchor="ctr" bIns="45700" lIns="91425" rIns="91425" wrap="square" tIns="45700">
            <a:noAutofit/>
          </a:bodyPr>
          <a:lstStyle/>
          <a:p>
            <a:pPr indent="-11430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14" name="Shape 114"/>
          <p:cNvPicPr preferRelativeResize="0"/>
          <p:nvPr>
            <p:ph idx="1" type="body"/>
          </p:nvPr>
        </p:nvPicPr>
        <p:blipFill rotWithShape="1">
          <a:blip r:embed="rId3">
            <a:alphaModFix amt="35000"/>
          </a:blip>
          <a:srcRect b="0" l="0" r="0" t="17884"/>
          <a:stretch/>
        </p:blipFill>
        <p:spPr>
          <a:xfrm>
            <a:off x="20" y="1"/>
            <a:ext cx="12192000" cy="6858000"/>
          </a:xfrm>
          <a:prstGeom prst="rect">
            <a:avLst/>
          </a:prstGeom>
          <a:noFill/>
          <a:ln>
            <a:noFill/>
          </a:ln>
        </p:spPr>
      </p:pic>
      <p:cxnSp>
        <p:nvCxnSpPr>
          <p:cNvPr id="115" name="Shape 115"/>
          <p:cNvCxnSpPr/>
          <p:nvPr/>
        </p:nvCxnSpPr>
        <p:spPr>
          <a:xfrm>
            <a:off x="4653372" y="2286000"/>
            <a:ext cx="0" cy="2286000"/>
          </a:xfrm>
          <a:prstGeom prst="straightConnector1">
            <a:avLst/>
          </a:prstGeom>
          <a:noFill/>
          <a:ln cap="flat" cmpd="sng" w="15875">
            <a:solidFill>
              <a:srgbClr val="FFFFFF"/>
            </a:solidFill>
            <a:prstDash val="solid"/>
            <a:miter lim="800000"/>
            <a:headEnd len="med" w="med" type="none"/>
            <a:tailEnd len="med" w="med" type="none"/>
          </a:ln>
        </p:spPr>
      </p:cxnSp>
      <p:sp>
        <p:nvSpPr>
          <p:cNvPr id="116" name="Shape 116"/>
          <p:cNvSpPr txBox="1"/>
          <p:nvPr>
            <p:ph type="title"/>
          </p:nvPr>
        </p:nvSpPr>
        <p:spPr>
          <a:xfrm>
            <a:off x="838176" y="1065862"/>
            <a:ext cx="3313200" cy="4726200"/>
          </a:xfrm>
          <a:prstGeom prst="rect">
            <a:avLst/>
          </a:prstGeom>
          <a:noFill/>
          <a:ln>
            <a:noFill/>
          </a:ln>
        </p:spPr>
        <p:txBody>
          <a:bodyPr anchorCtr="0" anchor="ctr" bIns="45700" lIns="91425" rIns="91425" wrap="square" tIns="45700">
            <a:noAutofit/>
          </a:bodyPr>
          <a:lstStyle/>
          <a:p>
            <a:pPr indent="-254000" lvl="0" marL="0" marR="0" rtl="0" algn="r">
              <a:lnSpc>
                <a:spcPct val="90000"/>
              </a:lnSpc>
              <a:spcBef>
                <a:spcPts val="0"/>
              </a:spcBef>
              <a:spcAft>
                <a:spcPts val="0"/>
              </a:spcAft>
              <a:buClr>
                <a:srgbClr val="FFFFFF"/>
              </a:buClr>
              <a:buSzPts val="4000"/>
              <a:buFont typeface="Calibri"/>
              <a:buNone/>
            </a:pPr>
            <a:r>
              <a:rPr lang="en-US" sz="4000">
                <a:solidFill>
                  <a:srgbClr val="FFFFFF"/>
                </a:solidFill>
              </a:rPr>
              <a:t>BBN</a:t>
            </a:r>
          </a:p>
        </p:txBody>
      </p:sp>
      <p:sp>
        <p:nvSpPr>
          <p:cNvPr id="117" name="Shape 117"/>
          <p:cNvSpPr txBox="1"/>
          <p:nvPr>
            <p:ph idx="2" type="body"/>
          </p:nvPr>
        </p:nvSpPr>
        <p:spPr>
          <a:xfrm>
            <a:off x="5155375" y="1065850"/>
            <a:ext cx="5940300" cy="4726200"/>
          </a:xfrm>
          <a:prstGeom prst="rect">
            <a:avLst/>
          </a:prstGeom>
          <a:noFill/>
          <a:ln>
            <a:noFill/>
          </a:ln>
        </p:spPr>
        <p:txBody>
          <a:bodyPr anchorCtr="0" anchor="ctr" bIns="45700" lIns="91425" rIns="91425" wrap="square" tIns="45700">
            <a:noAutofit/>
          </a:bodyPr>
          <a:lstStyle/>
          <a:p>
            <a:pPr indent="-228600" lvl="0" marL="228600" rtl="0">
              <a:spcBef>
                <a:spcPts val="0"/>
              </a:spcBef>
              <a:buSzPts val="2000"/>
              <a:buChar char="•"/>
            </a:pPr>
            <a:r>
              <a:rPr lang="en-US" sz="2000">
                <a:latin typeface="Montserrat"/>
                <a:ea typeface="Montserrat"/>
                <a:cs typeface="Montserrat"/>
                <a:sym typeface="Montserrat"/>
              </a:rPr>
              <a:t>FA</a:t>
            </a:r>
          </a:p>
          <a:p>
            <a:pPr indent="-203200" lvl="1" marL="685800" rtl="0">
              <a:spcBef>
                <a:spcPts val="0"/>
              </a:spcBef>
              <a:buSzPts val="2000"/>
              <a:buFont typeface="Montserrat"/>
              <a:buChar char="•"/>
            </a:pPr>
            <a:r>
              <a:rPr lang="en-US" sz="2000">
                <a:latin typeface="Montserrat"/>
                <a:ea typeface="Montserrat"/>
                <a:cs typeface="Montserrat"/>
                <a:sym typeface="Montserrat"/>
              </a:rPr>
              <a:t>Analyse uitgevoerd op jaar data</a:t>
            </a:r>
          </a:p>
          <a:p>
            <a:pPr indent="-203200" lvl="1" marL="685800" rtl="0">
              <a:spcBef>
                <a:spcPts val="0"/>
              </a:spcBef>
              <a:buSzPts val="2000"/>
              <a:buFont typeface="Montserrat"/>
              <a:buChar char="•"/>
            </a:pPr>
            <a:r>
              <a:rPr lang="en-US" sz="2000">
                <a:latin typeface="Montserrat"/>
                <a:ea typeface="Montserrat"/>
                <a:cs typeface="Montserrat"/>
                <a:sym typeface="Montserrat"/>
              </a:rPr>
              <a:t>Levert dezelfde clusters op als hiervoor</a:t>
            </a:r>
          </a:p>
          <a:p>
            <a:pPr indent="-203200" lvl="1" marL="685800" rtl="0">
              <a:spcBef>
                <a:spcPts val="0"/>
              </a:spcBef>
              <a:buSzPts val="2000"/>
              <a:buFont typeface="Montserrat"/>
              <a:buChar char="•"/>
            </a:pPr>
            <a:r>
              <a:rPr lang="en-US" sz="2000">
                <a:latin typeface="Montserrat"/>
                <a:ea typeface="Montserrat"/>
                <a:cs typeface="Montserrat"/>
                <a:sym typeface="Montserrat"/>
              </a:rPr>
              <a:t>Valt dus (in combinatie met cluster herkenning) te automatiseren</a:t>
            </a:r>
          </a:p>
          <a:p>
            <a:pPr indent="-228600" lvl="0" marL="228600" rtl="0">
              <a:spcBef>
                <a:spcPts val="0"/>
              </a:spcBef>
              <a:buSzPts val="2000"/>
              <a:buFont typeface="Montserrat"/>
              <a:buChar char="•"/>
            </a:pPr>
            <a:r>
              <a:rPr lang="en-US" sz="2000">
                <a:latin typeface="Montserrat"/>
                <a:ea typeface="Montserrat"/>
                <a:cs typeface="Montserrat"/>
                <a:sym typeface="Montserrat"/>
              </a:rPr>
              <a:t>BBN-model</a:t>
            </a:r>
          </a:p>
          <a:p>
            <a:pPr indent="-203200" lvl="1" marL="685800" rtl="0">
              <a:spcBef>
                <a:spcPts val="0"/>
              </a:spcBef>
              <a:buSzPts val="2000"/>
              <a:buFont typeface="Montserrat"/>
              <a:buChar char="•"/>
            </a:pPr>
            <a:r>
              <a:t/>
            </a:r>
            <a:endParaRPr sz="2000">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22" name="Shape 122"/>
        <p:cNvGrpSpPr/>
        <p:nvPr/>
      </p:nvGrpSpPr>
      <p:grpSpPr>
        <a:xfrm>
          <a:off x="0" y="0"/>
          <a:ext cx="0" cy="0"/>
          <a:chOff x="0" y="0"/>
          <a:chExt cx="0" cy="0"/>
        </a:xfrm>
      </p:grpSpPr>
      <p:sp>
        <p:nvSpPr>
          <p:cNvPr id="123" name="Shape 123"/>
          <p:cNvSpPr/>
          <p:nvPr/>
        </p:nvSpPr>
        <p:spPr>
          <a:xfrm>
            <a:off x="0" y="0"/>
            <a:ext cx="12192000" cy="6858000"/>
          </a:xfrm>
          <a:prstGeom prst="rect">
            <a:avLst/>
          </a:prstGeom>
          <a:solidFill>
            <a:srgbClr val="000000"/>
          </a:solidFill>
          <a:ln>
            <a:noFill/>
          </a:ln>
        </p:spPr>
        <p:txBody>
          <a:bodyPr anchorCtr="0" anchor="ctr" bIns="45700" lIns="91425" rIns="91425" wrap="square" tIns="45700">
            <a:noAutofit/>
          </a:bodyPr>
          <a:lstStyle/>
          <a:p>
            <a:pPr indent="-11430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24" name="Shape 124"/>
          <p:cNvPicPr preferRelativeResize="0"/>
          <p:nvPr>
            <p:ph idx="1" type="body"/>
          </p:nvPr>
        </p:nvPicPr>
        <p:blipFill rotWithShape="1">
          <a:blip r:embed="rId3">
            <a:alphaModFix amt="35000"/>
          </a:blip>
          <a:srcRect b="0" l="0" r="0" t="17884"/>
          <a:stretch/>
        </p:blipFill>
        <p:spPr>
          <a:xfrm>
            <a:off x="20" y="1"/>
            <a:ext cx="12192000" cy="6858000"/>
          </a:xfrm>
          <a:prstGeom prst="rect">
            <a:avLst/>
          </a:prstGeom>
          <a:noFill/>
          <a:ln>
            <a:noFill/>
          </a:ln>
        </p:spPr>
      </p:pic>
      <p:cxnSp>
        <p:nvCxnSpPr>
          <p:cNvPr id="125" name="Shape 125"/>
          <p:cNvCxnSpPr/>
          <p:nvPr/>
        </p:nvCxnSpPr>
        <p:spPr>
          <a:xfrm>
            <a:off x="4653372" y="2286000"/>
            <a:ext cx="0" cy="2286000"/>
          </a:xfrm>
          <a:prstGeom prst="straightConnector1">
            <a:avLst/>
          </a:prstGeom>
          <a:noFill/>
          <a:ln cap="flat" cmpd="sng" w="15875">
            <a:solidFill>
              <a:srgbClr val="FFFFFF"/>
            </a:solidFill>
            <a:prstDash val="solid"/>
            <a:miter lim="800000"/>
            <a:headEnd len="med" w="med" type="none"/>
            <a:tailEnd len="med" w="med" type="none"/>
          </a:ln>
        </p:spPr>
      </p:cxnSp>
      <p:sp>
        <p:nvSpPr>
          <p:cNvPr id="126" name="Shape 126"/>
          <p:cNvSpPr txBox="1"/>
          <p:nvPr>
            <p:ph type="title"/>
          </p:nvPr>
        </p:nvSpPr>
        <p:spPr>
          <a:xfrm>
            <a:off x="838176" y="1065862"/>
            <a:ext cx="3313200" cy="4726200"/>
          </a:xfrm>
          <a:prstGeom prst="rect">
            <a:avLst/>
          </a:prstGeom>
          <a:noFill/>
          <a:ln>
            <a:noFill/>
          </a:ln>
        </p:spPr>
        <p:txBody>
          <a:bodyPr anchorCtr="0" anchor="ctr" bIns="45700" lIns="91425" rIns="91425" wrap="square" tIns="45700">
            <a:noAutofit/>
          </a:bodyPr>
          <a:lstStyle/>
          <a:p>
            <a:pPr indent="-254000" lvl="0" marL="0" marR="0" rtl="0" algn="r">
              <a:lnSpc>
                <a:spcPct val="90000"/>
              </a:lnSpc>
              <a:spcBef>
                <a:spcPts val="0"/>
              </a:spcBef>
              <a:spcAft>
                <a:spcPts val="0"/>
              </a:spcAft>
              <a:buClr>
                <a:srgbClr val="FFFFFF"/>
              </a:buClr>
              <a:buSzPts val="4000"/>
              <a:buFont typeface="Calibri"/>
              <a:buNone/>
            </a:pPr>
            <a:r>
              <a:rPr lang="en-US" sz="4000">
                <a:solidFill>
                  <a:srgbClr val="FFFFFF"/>
                </a:solidFill>
              </a:rPr>
              <a:t>BBN</a:t>
            </a:r>
          </a:p>
        </p:txBody>
      </p:sp>
      <p:sp>
        <p:nvSpPr>
          <p:cNvPr id="127" name="Shape 127"/>
          <p:cNvSpPr txBox="1"/>
          <p:nvPr>
            <p:ph idx="2" type="body"/>
          </p:nvPr>
        </p:nvSpPr>
        <p:spPr>
          <a:xfrm>
            <a:off x="5155375" y="1065850"/>
            <a:ext cx="5940300" cy="4726200"/>
          </a:xfrm>
          <a:prstGeom prst="rect">
            <a:avLst/>
          </a:prstGeom>
          <a:noFill/>
          <a:ln>
            <a:noFill/>
          </a:ln>
        </p:spPr>
        <p:txBody>
          <a:bodyPr anchorCtr="0" anchor="ctr" bIns="45700" lIns="91425" rIns="91425" wrap="square" tIns="45700">
            <a:noAutofit/>
          </a:bodyPr>
          <a:lstStyle/>
          <a:p>
            <a:pPr indent="0" lvl="0" marL="0" marR="0" rtl="0" algn="l">
              <a:lnSpc>
                <a:spcPct val="90000"/>
              </a:lnSpc>
              <a:spcBef>
                <a:spcPts val="0"/>
              </a:spcBef>
              <a:spcAft>
                <a:spcPts val="0"/>
              </a:spcAft>
              <a:buNone/>
            </a:pPr>
            <a:r>
              <a:t/>
            </a:r>
            <a:endParaRPr sz="2000">
              <a:latin typeface="Montserrat"/>
              <a:ea typeface="Montserrat"/>
              <a:cs typeface="Montserrat"/>
              <a:sym typeface="Montserrat"/>
            </a:endParaRPr>
          </a:p>
        </p:txBody>
      </p:sp>
      <p:pic>
        <p:nvPicPr>
          <p:cNvPr id="128" name="Shape 128"/>
          <p:cNvPicPr preferRelativeResize="0"/>
          <p:nvPr/>
        </p:nvPicPr>
        <p:blipFill>
          <a:blip r:embed="rId4">
            <a:alphaModFix/>
          </a:blip>
          <a:stretch>
            <a:fillRect/>
          </a:stretch>
        </p:blipFill>
        <p:spPr>
          <a:xfrm>
            <a:off x="5155368" y="924475"/>
            <a:ext cx="6473154" cy="4726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