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pd1Gq9PqoG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E3-5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Gracie and Sarah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https://youtu.be/pd1Gq9PqoGk</a:t>
            </a:r>
            <a:endParaRPr lang="en-GB" dirty="0"/>
          </a:p>
        </p:txBody>
      </p:sp>
      <p:pic>
        <p:nvPicPr>
          <p:cNvPr id="1062" name="Picture 38" descr="https://i9.ytimg.com/vi/pd1Gq9PqoGk/mq2.jpg?sqp=CKDB7_oF&amp;rs=AOn4CLDmvuyTHXh4awPZWrfpUFK9LxVI5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2254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CF914B-94C9-4FD2-B636-EA47CB0C4832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2482f8c-d064-40f9-bd39-afaf5868cf96"/>
    <ds:schemaRef ds:uri="23010c4a-f332-42df-9523-637a41f60fa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24</cp:revision>
  <dcterms:created xsi:type="dcterms:W3CDTF">2020-09-08T15:38:25Z</dcterms:created>
  <dcterms:modified xsi:type="dcterms:W3CDTF">2020-09-11T21:08:35Z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