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8wwXmG5rvq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Yoga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Physical </a:t>
            </a:r>
            <a:r>
              <a:rPr lang="en-GB" dirty="0" smtClean="0"/>
              <a:t>Feature</a:t>
            </a:r>
          </a:p>
          <a:p>
            <a:r>
              <a:rPr lang="en-GB" dirty="0" smtClean="0"/>
              <a:t>Video </a:t>
            </a:r>
            <a:r>
              <a:rPr lang="en-GB" dirty="0" smtClean="0"/>
              <a:t>P2</a:t>
            </a:r>
            <a:endParaRPr lang="en-GB" dirty="0" smtClean="0"/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https://youtu.be/8wwXmG5rvqE</a:t>
            </a:r>
            <a:endParaRPr lang="en-GB" dirty="0"/>
          </a:p>
        </p:txBody>
      </p:sp>
      <p:pic>
        <p:nvPicPr>
          <p:cNvPr id="1028" name="Picture 4" descr="https://i9.ytimg.com/vi/8wwXmG5rvqE/mq2.jpg?sqp=COip7_oF&amp;rs=AOn4CLBC8IfE9nsMOP1IXATXRzXaLwdo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51" y="819862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Yoga Tutorial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3</cp:revision>
  <dcterms:created xsi:type="dcterms:W3CDTF">2020-09-08T15:38:25Z</dcterms:created>
  <dcterms:modified xsi:type="dcterms:W3CDTF">2020-09-11T19:55:51Z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