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KB6CYtpNNE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Emotional Feature</a:t>
            </a:r>
            <a:endParaRPr lang="en-GB" dirty="0" smtClean="0"/>
          </a:p>
          <a:p>
            <a:r>
              <a:rPr lang="en-GB" dirty="0" smtClean="0"/>
              <a:t>Video E1-1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Dilys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 Lauren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 dirty="0">
                <a:hlinkClick r:id="rId2"/>
              </a:rPr>
              <a:t>https://youtu.be/KB6CYtpNNEc</a:t>
            </a:r>
            <a:endParaRPr lang="en-GB" dirty="0"/>
          </a:p>
        </p:txBody>
      </p:sp>
      <p:pic>
        <p:nvPicPr>
          <p:cNvPr id="1038" name="Picture 14" descr="https://i9.ytimg.com/vi/KB6CYtpNNEc/mq2.jpg?sqp=COyw7_oF&amp;rs=AOn4CLB7NhYMZFE9FcLqQIyuqE-aGx6Q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5642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Props1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CF914B-94C9-4FD2-B636-EA47CB0C483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10c4a-f332-42df-9523-637a41f60fad"/>
    <ds:schemaRef ds:uri="http://purl.org/dc/terms/"/>
    <ds:schemaRef ds:uri="http://schemas.openxmlformats.org/package/2006/metadata/core-properties"/>
    <ds:schemaRef ds:uri="f2482f8c-d064-40f9-bd39-afaf5868cf9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11</cp:revision>
  <dcterms:created xsi:type="dcterms:W3CDTF">2020-09-08T15:38:25Z</dcterms:created>
  <dcterms:modified xsi:type="dcterms:W3CDTF">2020-09-11T21:03:20Z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