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7mn9U6pQ8l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E1-2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Megan and Alex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https://youtu.be/7mn9U6pQ8l4</a:t>
            </a:r>
            <a:endParaRPr lang="en-GB" dirty="0"/>
          </a:p>
        </p:txBody>
      </p:sp>
      <p:pic>
        <p:nvPicPr>
          <p:cNvPr id="1040" name="Picture 16" descr="https://i9.ytimg.com/vi/7mn9U6pQ8l4/mq2.jpg?sqp=CJiz7_oF&amp;rs=AOn4CLB0m_bGoGQZUypCL1NmZIGR2pcq7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5602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12</cp:revision>
  <dcterms:created xsi:type="dcterms:W3CDTF">2020-09-08T15:38:25Z</dcterms:created>
  <dcterms:modified xsi:type="dcterms:W3CDTF">2020-09-11T21:03:39Z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