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xWMDRBVzxY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E2-4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Harry, Calla and Ashton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https://youtu.be/xWMDRBVzxYQ</a:t>
            </a:r>
            <a:endParaRPr lang="en-GB" dirty="0"/>
          </a:p>
        </p:txBody>
      </p:sp>
      <p:pic>
        <p:nvPicPr>
          <p:cNvPr id="1052" name="Picture 28" descr="https://i9.ytimg.com/vi/xWMDRBVzxYQ/mq2.jpg?sqp=CMi87_oF&amp;rs=AOn4CLBKiaSH9vH6NfsxHeqwGesWW_o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1585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19</cp:revision>
  <dcterms:created xsi:type="dcterms:W3CDTF">2020-09-08T15:38:25Z</dcterms:created>
  <dcterms:modified xsi:type="dcterms:W3CDTF">2020-09-11T21:05:49Z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