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888eyVvQY5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E3-1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Ellie and Harley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https://youtu.be/888eyVvQY50</a:t>
            </a:r>
            <a:endParaRPr lang="en-GB" dirty="0"/>
          </a:p>
        </p:txBody>
      </p:sp>
      <p:pic>
        <p:nvPicPr>
          <p:cNvPr id="1054" name="Picture 30" descr="https://i9.ytimg.com/vi/888eyVvQY50/mq2.jpg?sqp=CMi87_oF&amp;rs=AOn4CLBCkl8AeFa108GS7ie0AuCuniv03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158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CF914B-94C9-4FD2-B636-EA47CB0C4832}">
  <ds:schemaRefs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2482f8c-d064-40f9-bd39-afaf5868cf9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20</cp:revision>
  <dcterms:created xsi:type="dcterms:W3CDTF">2020-09-08T15:38:25Z</dcterms:created>
  <dcterms:modified xsi:type="dcterms:W3CDTF">2020-09-11T21:06:08Z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