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IwvtEBI8xi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E3-4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Kason and Kan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https://youtu.be/IwvtEBI8xik</a:t>
            </a:r>
            <a:endParaRPr lang="en-GB" dirty="0"/>
          </a:p>
        </p:txBody>
      </p:sp>
      <p:pic>
        <p:nvPicPr>
          <p:cNvPr id="1060" name="Picture 36" descr="https://i9.ytimg.com/vi/IwvtEBI8xik/mq2.jpg?sqp=CKDB7_oF&amp;rs=AOn4CLCJBWtFNOGcXqFcORRLQXVDRD_p-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80916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Props1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F914B-94C9-4FD2-B636-EA47CB0C4832}">
  <ds:schemaRefs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2482f8c-d064-40f9-bd39-afaf5868cf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23</cp:revision>
  <dcterms:created xsi:type="dcterms:W3CDTF">2020-09-08T15:38:25Z</dcterms:created>
  <dcterms:modified xsi:type="dcterms:W3CDTF">2020-09-11T21:07:10Z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