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019r08HyrQ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Emotional </a:t>
            </a:r>
            <a:r>
              <a:rPr lang="en-GB" dirty="0" smtClean="0"/>
              <a:t>Feature</a:t>
            </a:r>
          </a:p>
          <a:p>
            <a:r>
              <a:rPr lang="en-GB" dirty="0" smtClean="0"/>
              <a:t>Video </a:t>
            </a:r>
            <a:r>
              <a:rPr lang="en-GB" dirty="0" smtClean="0"/>
              <a:t>E4-3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Duy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 Callum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https://youtu.be/019r08HyrQo</a:t>
            </a:r>
            <a:endParaRPr lang="en-GB" dirty="0"/>
          </a:p>
        </p:txBody>
      </p:sp>
      <p:pic>
        <p:nvPicPr>
          <p:cNvPr id="1068" name="Picture 44" descr="https://i9.ytimg.com/vi/019r08HyrQo/mq2.jpg?sqp=CPjF7_oF&amp;rs=AOn4CLDE-O5FwjPzi19Cy41WM0oWGehh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7538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CF914B-94C9-4FD2-B636-EA47CB0C483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f2482f8c-d064-40f9-bd39-afaf5868cf9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27</cp:revision>
  <dcterms:created xsi:type="dcterms:W3CDTF">2020-09-08T15:38:25Z</dcterms:created>
  <dcterms:modified xsi:type="dcterms:W3CDTF">2020-09-11T20:53:42Z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