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88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14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13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11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25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51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97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3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57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94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46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8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youtu.be/OJasZcwsQG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Yoga Tutorial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Physical </a:t>
            </a:r>
            <a:r>
              <a:rPr lang="en-GB" dirty="0" smtClean="0"/>
              <a:t>Feature</a:t>
            </a:r>
          </a:p>
          <a:p>
            <a:r>
              <a:rPr lang="en-GB" dirty="0" smtClean="0"/>
              <a:t>Video </a:t>
            </a:r>
            <a:r>
              <a:rPr lang="en-GB" dirty="0" smtClean="0"/>
              <a:t>P3</a:t>
            </a:r>
            <a:endParaRPr lang="en-GB" dirty="0" smtClean="0"/>
          </a:p>
          <a:p>
            <a:r>
              <a:rPr lang="en-US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Youtube</a:t>
            </a:r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GB">
                <a:hlinkClick r:id="rId2"/>
              </a:rPr>
              <a:t>https://youtu.be/OJasZcwsQGU</a:t>
            </a:r>
            <a:endParaRPr lang="en-GB" dirty="0"/>
          </a:p>
        </p:txBody>
      </p:sp>
      <p:pic>
        <p:nvPicPr>
          <p:cNvPr id="1032" name="Picture 8" descr="https://i9.ytimg.com/vi/OJasZcwsQGU/mq2.jpg?sqp=CJSs7_oF&amp;rs=AOn4CLDK72brVPip2HBT_i3ETPIquq8ea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91871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5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faultSectionNames xmlns="23010c4a-f332-42df-9523-637a41f60fad" xsi:nil="true"/>
    <TeamsChannelId xmlns="23010c4a-f332-42df-9523-637a41f60fad" xsi:nil="true"/>
    <Invited_Teachers xmlns="23010c4a-f332-42df-9523-637a41f60fad" xsi:nil="true"/>
    <IsNotebookLocked xmlns="23010c4a-f332-42df-9523-637a41f60fad" xsi:nil="true"/>
    <Owner xmlns="23010c4a-f332-42df-9523-637a41f60fad">
      <UserInfo>
        <DisplayName/>
        <AccountId xsi:nil="true"/>
        <AccountType/>
      </UserInfo>
    </Owner>
    <Math_Settings xmlns="23010c4a-f332-42df-9523-637a41f60fad" xsi:nil="true"/>
    <NotebookType xmlns="23010c4a-f332-42df-9523-637a41f60fad" xsi:nil="true"/>
    <FolderType xmlns="23010c4a-f332-42df-9523-637a41f60fad" xsi:nil="true"/>
    <Students xmlns="23010c4a-f332-42df-9523-637a41f60fad">
      <UserInfo>
        <DisplayName/>
        <AccountId xsi:nil="true"/>
        <AccountType/>
      </UserInfo>
    </Students>
    <AppVersion xmlns="23010c4a-f332-42df-9523-637a41f60fad" xsi:nil="true"/>
    <Teachers xmlns="23010c4a-f332-42df-9523-637a41f60fad">
      <UserInfo>
        <DisplayName/>
        <AccountId xsi:nil="true"/>
        <AccountType/>
      </UserInfo>
    </Teachers>
    <Student_Groups xmlns="23010c4a-f332-42df-9523-637a41f60fad">
      <UserInfo>
        <DisplayName/>
        <AccountId xsi:nil="true"/>
        <AccountType/>
      </UserInfo>
    </Student_Groups>
    <Is_Collaboration_Space_Locked xmlns="23010c4a-f332-42df-9523-637a41f60fad" xsi:nil="true"/>
    <Invited_Students xmlns="23010c4a-f332-42df-9523-637a41f60fad" xsi:nil="true"/>
    <CultureName xmlns="23010c4a-f332-42df-9523-637a41f60fad" xsi:nil="true"/>
    <Templates xmlns="23010c4a-f332-42df-9523-637a41f60fad" xsi:nil="true"/>
    <Self_Registration_Enabled xmlns="23010c4a-f332-42df-9523-637a41f60fad" xsi:nil="true"/>
    <Has_Teacher_Only_SectionGroup xmlns="23010c4a-f332-42df-9523-637a41f60fa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682B7AAF4DC74E9E538183077C5A94" ma:contentTypeVersion="31" ma:contentTypeDescription="Create a new document." ma:contentTypeScope="" ma:versionID="44553238337d81cccf58f90be8a74c7d">
  <xsd:schema xmlns:xsd="http://www.w3.org/2001/XMLSchema" xmlns:xs="http://www.w3.org/2001/XMLSchema" xmlns:p="http://schemas.microsoft.com/office/2006/metadata/properties" xmlns:ns3="f2482f8c-d064-40f9-bd39-afaf5868cf96" xmlns:ns4="23010c4a-f332-42df-9523-637a41f60fad" targetNamespace="http://schemas.microsoft.com/office/2006/metadata/properties" ma:root="true" ma:fieldsID="a35d6d0386432bd9ccd3c299b7920c85" ns3:_="" ns4:_="">
    <xsd:import namespace="f2482f8c-d064-40f9-bd39-afaf5868cf96"/>
    <xsd:import namespace="23010c4a-f332-42df-9523-637a41f60fa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82f8c-d064-40f9-bd39-afaf5868cf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10c4a-f332-42df-9523-637a41f60f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NotebookType" ma:index="17" nillable="true" ma:displayName="Notebook Type" ma:internalName="NotebookType">
      <xsd:simpleType>
        <xsd:restriction base="dms:Text"/>
      </xsd:simpleType>
    </xsd:element>
    <xsd:element name="FolderType" ma:index="18" nillable="true" ma:displayName="Folder Type" ma:internalName="FolderType">
      <xsd:simpleType>
        <xsd:restriction base="dms:Text"/>
      </xsd:simpleType>
    </xsd:element>
    <xsd:element name="CultureName" ma:index="19" nillable="true" ma:displayName="Culture Name" ma:internalName="CultureName">
      <xsd:simpleType>
        <xsd:restriction base="dms:Text"/>
      </xsd:simpleType>
    </xsd:element>
    <xsd:element name="AppVersion" ma:index="20" nillable="true" ma:displayName="App Version" ma:internalName="AppVersion">
      <xsd:simpleType>
        <xsd:restriction base="dms:Text"/>
      </xsd:simpleType>
    </xsd:element>
    <xsd:element name="TeamsChannelId" ma:index="21" nillable="true" ma:displayName="Teams Channel Id" ma:internalName="TeamsChannelId">
      <xsd:simpleType>
        <xsd:restriction base="dms:Text"/>
      </xsd:simpleType>
    </xsd:element>
    <xsd:element name="Owner" ma:index="22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3" nillable="true" ma:displayName="Math Settings" ma:internalName="Math_Settings">
      <xsd:simpleType>
        <xsd:restriction base="dms:Text"/>
      </xsd:simpleType>
    </xsd:element>
    <xsd:element name="DefaultSectionNames" ma:index="2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5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1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2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3" nillable="true" ma:displayName="Is Collaboration Space Locked" ma:internalName="Is_Collaboration_Space_Locked">
      <xsd:simpleType>
        <xsd:restriction base="dms:Boolean"/>
      </xsd:simpleType>
    </xsd:element>
    <xsd:element name="IsNotebookLocked" ma:index="34" nillable="true" ma:displayName="Is Notebook Locked" ma:internalName="IsNotebookLocked">
      <xsd:simpleType>
        <xsd:restriction base="dms:Boolean"/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CF914B-94C9-4FD2-B636-EA47CB0C483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23010c4a-f332-42df-9523-637a41f60fa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f2482f8c-d064-40f9-bd39-afaf5868cf9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38DEB5E-5DA6-4A9A-832F-5736BF3259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C20354-58C2-421F-BD16-659A382939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482f8c-d064-40f9-bd39-afaf5868cf96"/>
    <ds:schemaRef ds:uri="23010c4a-f332-42df-9523-637a41f60f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11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Yoga Tutorial</vt:lpstr>
    </vt:vector>
  </TitlesOfParts>
  <Company>Cardiff Met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Meddwi iach trwy tapio m</dc:title>
  <dc:creator>Jones, Nigel</dc:creator>
  <cp:lastModifiedBy>Jones, Nigel</cp:lastModifiedBy>
  <cp:revision>5</cp:revision>
  <dcterms:created xsi:type="dcterms:W3CDTF">2020-09-08T15:38:25Z</dcterms:created>
  <dcterms:modified xsi:type="dcterms:W3CDTF">2020-09-11T19:58:26Z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0x010100EC682B7AAF4DC74E9E538183077C5A94</vt:lpwstr>
  </property>
</Properties>
</file>