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jn Melchers" initials="MM" lastIdx="1" clrIdx="0">
    <p:extLst>
      <p:ext uri="{19B8F6BF-5375-455C-9EA6-DF929625EA0E}">
        <p15:presenceInfo xmlns:p15="http://schemas.microsoft.com/office/powerpoint/2012/main" userId="eadac02f3a8b54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4609FA-3D75-4E58-B5F3-7269A36D3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sokoban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ADAE3BA-B42C-4E0D-9DED-58D91773B0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Gemaakt door </a:t>
            </a:r>
            <a:r>
              <a:rPr lang="nl-NL" dirty="0" err="1"/>
              <a:t>martijn</a:t>
            </a:r>
            <a:r>
              <a:rPr lang="nl-NL" dirty="0"/>
              <a:t> </a:t>
            </a:r>
            <a:r>
              <a:rPr lang="nl-NL" dirty="0" err="1"/>
              <a:t>melchers</a:t>
            </a:r>
            <a:r>
              <a:rPr lang="nl-NL" dirty="0"/>
              <a:t> en </a:t>
            </a:r>
            <a:r>
              <a:rPr lang="nl-NL" dirty="0" err="1"/>
              <a:t>sascha</a:t>
            </a:r>
            <a:r>
              <a:rPr lang="nl-NL"/>
              <a:t> mendel</a:t>
            </a:r>
          </a:p>
        </p:txBody>
      </p:sp>
    </p:spTree>
    <p:extLst>
      <p:ext uri="{BB962C8B-B14F-4D97-AF65-F5344CB8AC3E}">
        <p14:creationId xmlns:p14="http://schemas.microsoft.com/office/powerpoint/2010/main" val="412002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1A7F2-7210-49F6-AC22-3E847EB5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A3AB8D-88F9-474E-8C0A-E507414C0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Architectuur</a:t>
            </a:r>
          </a:p>
          <a:p>
            <a:r>
              <a:rPr lang="nl-NL" dirty="0"/>
              <a:t>Datastructuur</a:t>
            </a:r>
          </a:p>
          <a:p>
            <a:r>
              <a:rPr lang="nl-NL" dirty="0"/>
              <a:t>Polymorfisme</a:t>
            </a:r>
          </a:p>
          <a:p>
            <a:r>
              <a:rPr lang="nl-NL" dirty="0"/>
              <a:t>Snippets</a:t>
            </a:r>
          </a:p>
        </p:txBody>
      </p:sp>
    </p:spTree>
    <p:extLst>
      <p:ext uri="{BB962C8B-B14F-4D97-AF65-F5344CB8AC3E}">
        <p14:creationId xmlns:p14="http://schemas.microsoft.com/office/powerpoint/2010/main" val="218692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C50D3E-2B28-4271-A972-2ADB38934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7B8D2-6385-4330-84C8-CEA3A8A94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9B58C3-6BF0-44BC-B778-7BD1EFE73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4161901"/>
            <a:ext cx="32704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C5F852C3-A65C-46A4-B2C5-1D1F25F3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2081834"/>
            <a:ext cx="3271789" cy="2086733"/>
          </a:xfrm>
        </p:spPr>
        <p:txBody>
          <a:bodyPr anchor="b">
            <a:normAutofit/>
          </a:bodyPr>
          <a:lstStyle/>
          <a:p>
            <a:r>
              <a:rPr lang="nl-NL" dirty="0"/>
              <a:t>Architectuur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FE77AE16-AD4D-47C9-85FC-260BEC84D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603" y="1227796"/>
            <a:ext cx="2926609" cy="964989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2A0672F6-0C22-449A-B209-6798CF7F0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656" y="807898"/>
            <a:ext cx="1555175" cy="1804347"/>
          </a:xfrm>
          <a:prstGeom prst="rect">
            <a:avLst/>
          </a:prstGeom>
        </p:spPr>
      </p:pic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C5C5D92F-035B-4F6E-8700-03EC2FCE9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7603" y="2922702"/>
            <a:ext cx="6016946" cy="2542985"/>
          </a:xfrm>
        </p:spPr>
        <p:txBody>
          <a:bodyPr>
            <a:normAutofit/>
          </a:bodyPr>
          <a:lstStyle/>
          <a:p>
            <a:r>
              <a:rPr lang="nl-NL" dirty="0"/>
              <a:t>MVC (Model, View, Controller)</a:t>
            </a:r>
          </a:p>
          <a:p>
            <a:r>
              <a:rPr lang="nl-NL" dirty="0" err="1"/>
              <a:t>Exceptions</a:t>
            </a:r>
            <a:r>
              <a:rPr lang="nl-NL" dirty="0"/>
              <a:t> in een andere map</a:t>
            </a:r>
          </a:p>
          <a:p>
            <a:r>
              <a:rPr lang="nl-NL" dirty="0"/>
              <a:t>Doolhoven in een andere map</a:t>
            </a:r>
          </a:p>
          <a:p>
            <a:endParaRPr lang="nl-NL" dirty="0"/>
          </a:p>
          <a:p>
            <a:r>
              <a:rPr lang="nl-NL" dirty="0" err="1"/>
              <a:t>Tiles</a:t>
            </a:r>
            <a:r>
              <a:rPr lang="nl-NL" dirty="0"/>
              <a:t> verdeeld in eentje met een actie en een zonder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3A942DE-454A-4A55-BE61-7D4D5A648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F81808-F6ED-4EAC-A19B-14F62BF7C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62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12A1E2B7-4427-41B7-BE23-B6A4348D4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nl-NL" dirty="0"/>
              <a:t>Datastructuur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F529B8-0210-4922-B902-372EC4772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nl-NL" dirty="0" err="1"/>
              <a:t>Maze</a:t>
            </a:r>
            <a:r>
              <a:rPr lang="nl-NL" dirty="0"/>
              <a:t> regelt zodra hij wordt aangemaakt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1705D57-B7FF-4D34-96DA-F77AFC343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778043"/>
            <a:ext cx="4960442" cy="27158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57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F830C-A9CC-4B9B-BF7D-0803F3E2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Polyformisme</a:t>
            </a:r>
            <a:endParaRPr lang="nl-NL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FA18D02-1BEA-4058-9511-7321C4BF5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Tile</a:t>
            </a:r>
            <a:r>
              <a:rPr lang="nl-NL" dirty="0"/>
              <a:t> is abstract </a:t>
            </a:r>
          </a:p>
        </p:txBody>
      </p:sp>
      <p:pic>
        <p:nvPicPr>
          <p:cNvPr id="7" name="Tijdelijke aanduiding voor inhoud 4">
            <a:extLst>
              <a:ext uri="{FF2B5EF4-FFF2-40B4-BE49-F238E27FC236}">
                <a16:creationId xmlns:a16="http://schemas.microsoft.com/office/drawing/2014/main" id="{ECE51EAF-9C89-4381-ADE9-4CBE1C77F8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911" b="66815"/>
          <a:stretch/>
        </p:blipFill>
        <p:spPr>
          <a:xfrm>
            <a:off x="5457075" y="1964590"/>
            <a:ext cx="5597779" cy="372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2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2C90ADC0-228F-4207-BA2F-4D8C771C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nl-NL"/>
              <a:t>Snippets</a:t>
            </a:r>
            <a:endParaRPr lang="nl-NL" dirty="0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2145AC-853C-407E-8D42-E04C9AF49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nl-NL" dirty="0"/>
              <a:t>Gebruik van </a:t>
            </a:r>
            <a:r>
              <a:rPr lang="nl-NL" dirty="0" err="1"/>
              <a:t>enumerators</a:t>
            </a:r>
            <a:endParaRPr lang="nl-NL" dirty="0"/>
          </a:p>
          <a:p>
            <a:r>
              <a:rPr lang="nl-NL" dirty="0" err="1"/>
              <a:t>While</a:t>
            </a:r>
            <a:r>
              <a:rPr lang="nl-NL" dirty="0"/>
              <a:t> loop zodat het gebeurd totdat er een resultaat is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805C2BF-8A12-446B-952B-4E797FCAF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847" y="805583"/>
            <a:ext cx="3275570" cy="4660762"/>
          </a:xfrm>
          <a:prstGeom prst="rect">
            <a:avLst/>
          </a:prstGeom>
        </p:spPr>
      </p:pic>
      <p:pic>
        <p:nvPicPr>
          <p:cNvPr id="27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21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90ADC0-228F-4207-BA2F-4D8C771C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nl-NL" dirty="0"/>
              <a:t>Snippets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2145AC-853C-407E-8D42-E04C9AF49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nl-NL" dirty="0"/>
              <a:t>Abstractie van property</a:t>
            </a:r>
          </a:p>
          <a:p>
            <a:r>
              <a:rPr lang="nl-NL" dirty="0" err="1"/>
              <a:t>Char</a:t>
            </a:r>
            <a:r>
              <a:rPr lang="nl-NL" dirty="0"/>
              <a:t> naar een </a:t>
            </a:r>
            <a:r>
              <a:rPr lang="nl-NL" dirty="0" err="1"/>
              <a:t>tile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021C930-6595-4FA1-A32E-5755887FC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294" y="603603"/>
            <a:ext cx="31623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7162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75</Words>
  <Application>Microsoft Office PowerPoint</Application>
  <PresentationFormat>Breedbeeld</PresentationFormat>
  <Paragraphs>23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Galerie</vt:lpstr>
      <vt:lpstr>sokoban</vt:lpstr>
      <vt:lpstr>Inhoud</vt:lpstr>
      <vt:lpstr>Architectuur</vt:lpstr>
      <vt:lpstr>Datastructuur</vt:lpstr>
      <vt:lpstr>Polyformisme</vt:lpstr>
      <vt:lpstr>Snippets</vt:lpstr>
      <vt:lpstr>Snippets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sokoban</dc:title>
  <dc:creator>Martijn Melchers</dc:creator>
  <cp:lastModifiedBy>Martijn Melchers</cp:lastModifiedBy>
  <cp:revision>3</cp:revision>
  <dcterms:created xsi:type="dcterms:W3CDTF">2019-10-06T20:28:14Z</dcterms:created>
  <dcterms:modified xsi:type="dcterms:W3CDTF">2019-10-06T20:46:08Z</dcterms:modified>
</cp:coreProperties>
</file>