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E1D76-73AD-48F9-B8C4-0A5F6E3C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F0F3E4-46CF-41CA-ADF9-D2C8A206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5AAFA-071B-4908-812F-A05BDF56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E9AB00-529B-4458-89CC-6A66425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084596-4DA9-4197-A108-90A052D1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834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D1BAD-461C-45CD-B2D0-F79BA814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2E75E55-067C-4D17-A99D-25399E19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240B0-CC05-4EED-B5BA-530EC07D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804B30-EABF-4BC3-B817-184080CB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153082-29C4-44E3-96E1-56C769C8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901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01EC34-C0F3-4DEC-B092-A02E2662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77C597-216B-41B2-9578-51C5FA47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9AB88E-413C-4680-A261-37AB6198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1E9E60-9F36-4AD0-A023-C4E1EE69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EB7D0D-1778-4728-A0FF-7314585C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98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73DE9-B384-4EC1-8A7A-E6200CFD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447FF-A333-4DF8-8A52-4E02BD91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3F3BBB-317B-47ED-AA08-CE6DCD16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C882B7-A884-45C7-9B5B-BC82AFF1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28D382-AB1F-4FE4-B8C6-9709D954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34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CFFAA-A7FF-4420-9229-A188F869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A8CE83-52A0-42F6-9424-AD96371B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FAB53B-B937-4A56-8B40-B15405F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157C4D-F2A4-48EB-8D9E-316929B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052DE2-262D-42F7-A9A0-9306021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7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74D96-13C4-4965-A425-AC431027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644661-BCCA-4575-B5A8-43CEBFD88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5606CE-E091-4E40-BA38-D27E0505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6EF8CE-6371-4B26-95D4-19B98A68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C33845-123A-410B-8669-64CF462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E7BE5B-4692-47E7-AB8A-8BB9F81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33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9EB11-73D6-4C71-991D-0DCC7117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3277C7-6734-486C-B6AA-6E41D89D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9E9B15-E3F1-47E7-A5CD-82144FD05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AE500C-825D-43E9-BAE6-A04DCA558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DF2B8D9-FCCC-48B6-B17A-7E99EFE1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663C08-295F-456A-9386-A599FC87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CC9D63A-D779-4656-A7EC-826F14C1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9F7A70-47B5-417C-9AAE-86E760E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119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D435-7BC8-4B43-B547-F9DEFDBC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44DDA73-2698-4A7E-BDFE-04220969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C4AFEA-5245-4E8C-A17E-9E3F186A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53F647-9358-4DD0-8E0D-62532FDA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81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39F19E8-4A83-4A0A-858E-584033ED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E8BDFC-08CA-46A6-B4C3-214F0D19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81FCBE-4A26-410A-AE1B-764BB644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32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5ECC0-B654-4F0F-9F9D-8DFE9F8C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C62ABF-A8AA-4F98-AC6B-17120D0A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19C194-DE9F-4658-A955-2AC7EE58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ED3B4C-D90B-4069-98A0-DF29C49A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D6DFC7-D558-4B27-92F3-EF82D8B2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DDFC5D-3D87-4049-95D2-F769D8A8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10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7A82B-05EB-4F5A-A5DB-DA84DAC8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2E19C00-65EF-4587-AF4B-8AFF7A600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D5B4C1-B912-4E44-9CF6-0C4B2CEB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D7BD46-E54D-42D3-92A9-BE67334C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E2E73F-A950-466B-AC1E-EBAC387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3B3159-EDE2-4423-A9DE-FA7AF622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91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383D489-BD42-467D-A1CE-5FA7989A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30A205-BF87-44EE-AAB1-4CF4339E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608B29-36A5-4E46-8A15-9357494DE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D160-C945-4226-97F5-FEBDF12C11D8}" type="datetimeFigureOut">
              <a:rPr lang="en-NL" smtClean="0"/>
              <a:t>29/12/2021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181B08-A11C-4527-818B-3E9F70FB7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604F62-621D-4A91-B261-42E961B5E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F792-324C-43FB-880D-80448FD2005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72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fbeelding 127" descr="Afbeelding met tekst&#10;&#10;Automatisch gegenereerde beschrijving">
            <a:extLst>
              <a:ext uri="{FF2B5EF4-FFF2-40B4-BE49-F238E27FC236}">
                <a16:creationId xmlns:a16="http://schemas.microsoft.com/office/drawing/2014/main" id="{FFB5D2D0-C856-4062-9A1F-28C9AB59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153" y1="35752" x2="30582" y2="35966"/>
                        <a14:foregroundMark x1="33018" y1="38207" x2="29770" y2="38634"/>
                        <a14:foregroundMark x1="35995" y1="33725" x2="36130" y2="34792"/>
                        <a14:foregroundMark x1="35589" y1="36713" x2="36130" y2="35752"/>
                        <a14:foregroundMark x1="36265" y1="36926" x2="36401" y2="36073"/>
                        <a14:foregroundMark x1="35859" y1="41409" x2="36401" y2="41089"/>
                        <a14:foregroundMark x1="34506" y1="42796" x2="31800" y2="43116"/>
                        <a14:foregroundMark x1="35589" y1="39808" x2="35995" y2="38634"/>
                        <a14:foregroundMark x1="35724" y1="41729" x2="36265" y2="40662"/>
                        <a14:foregroundMark x1="34235" y1="42796" x2="31935" y2="43116"/>
                        <a14:backgroundMark x1="65359" y1="33511" x2="66847" y2="49626"/>
                        <a14:backgroundMark x1="66847" y1="49626" x2="67388" y2="65315"/>
                        <a14:backgroundMark x1="67388" y1="65315" x2="25981" y2="61046"/>
                        <a14:backgroundMark x1="25981" y1="61046" x2="51827" y2="42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33" y="-719415"/>
            <a:ext cx="4627041" cy="586676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397D764-4D9A-40F2-B7EB-1F8A2D6B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909" y="2895083"/>
            <a:ext cx="2257135" cy="181213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8B23A6E-8537-4861-BE63-A18E4C474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22" y="2634661"/>
            <a:ext cx="822636" cy="238244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443149C-0C81-4915-9774-6B66D4AB7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335782" y="2671651"/>
            <a:ext cx="822636" cy="238243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06A0BA1-3EAB-4076-914A-D146AB2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829" y="2634661"/>
            <a:ext cx="822636" cy="23824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36A6B1-123A-46FE-A76D-86901FFFA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581" y="1391588"/>
            <a:ext cx="2545378" cy="238243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D809A3-25D1-41EA-8A43-88D830080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214" y="3977027"/>
            <a:ext cx="2545379" cy="2382440"/>
          </a:xfrm>
          <a:prstGeom prst="rect">
            <a:avLst/>
          </a:prstGeom>
        </p:spPr>
      </p:pic>
      <p:pic>
        <p:nvPicPr>
          <p:cNvPr id="17" name="Afbeelding 16" descr="Afbeelding met licht&#10;&#10;Automatisch gegenereerde beschrijving">
            <a:extLst>
              <a:ext uri="{FF2B5EF4-FFF2-40B4-BE49-F238E27FC236}">
                <a16:creationId xmlns:a16="http://schemas.microsoft.com/office/drawing/2014/main" id="{981F5923-8805-42A4-937E-1D3275B55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3791">
            <a:off x="10009875" y="3676310"/>
            <a:ext cx="1005112" cy="753834"/>
          </a:xfrm>
          <a:prstGeom prst="rect">
            <a:avLst/>
          </a:prstGeom>
        </p:spPr>
      </p:pic>
      <p:pic>
        <p:nvPicPr>
          <p:cNvPr id="18" name="Afbeelding 17" descr="Afbeelding met licht&#10;&#10;Automatisch gegenereerde beschrijving">
            <a:extLst>
              <a:ext uri="{FF2B5EF4-FFF2-40B4-BE49-F238E27FC236}">
                <a16:creationId xmlns:a16="http://schemas.microsoft.com/office/drawing/2014/main" id="{92149CA3-13C3-457F-B73C-32080DDB7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3791">
            <a:off x="10086118" y="1138071"/>
            <a:ext cx="1005112" cy="753834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929E4393-7711-4177-A83C-67C4B87FE5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69" b="89859" l="9877" r="89506">
                        <a14:foregroundMark x1="21605" y1="8169" x2="78395" y2="8169"/>
                      </a14:backgroundRemoval>
                    </a14:imgEffect>
                  </a14:imgLayer>
                </a14:imgProps>
              </a:ext>
            </a:extLst>
          </a:blip>
          <a:srcRect r="2304" b="36119"/>
          <a:stretch/>
        </p:blipFill>
        <p:spPr>
          <a:xfrm rot="5400000">
            <a:off x="8875590" y="1818592"/>
            <a:ext cx="408920" cy="585926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CBC1F8BA-438D-434B-8B81-634D71497E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69" b="89859" l="9877" r="89506">
                        <a14:foregroundMark x1="21605" y1="8169" x2="78395" y2="8169"/>
                      </a14:backgroundRemoval>
                    </a14:imgEffect>
                  </a14:imgLayer>
                </a14:imgProps>
              </a:ext>
            </a:extLst>
          </a:blip>
          <a:srcRect r="2304" b="36119"/>
          <a:stretch/>
        </p:blipFill>
        <p:spPr>
          <a:xfrm rot="5400000">
            <a:off x="8833640" y="4411862"/>
            <a:ext cx="408920" cy="585926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F96B128A-510B-4CFF-8334-4C8D1040C1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457" y1="37500" x2="24691" y2="34375"/>
                        <a14:foregroundMark x1="24691" y1="31250" x2="22222" y2="31250"/>
                        <a14:foregroundMark x1="28395" y1="34375" x2="25926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9137">
            <a:off x="8376474" y="4533951"/>
            <a:ext cx="275768" cy="21789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C4072637-98B0-4563-88EA-3E72AFAA1B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457" y1="37500" x2="24691" y2="34375"/>
                        <a14:foregroundMark x1="24691" y1="31250" x2="22222" y2="31250"/>
                        <a14:foregroundMark x1="28395" y1="34375" x2="25926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9137">
            <a:off x="8376475" y="4672568"/>
            <a:ext cx="275768" cy="217891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5BA019BA-E55D-4D2E-9680-7871694630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457" y1="37500" x2="24691" y2="34375"/>
                        <a14:foregroundMark x1="24691" y1="31250" x2="22222" y2="31250"/>
                        <a14:foregroundMark x1="28395" y1="34375" x2="25926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9137">
            <a:off x="8433273" y="2082295"/>
            <a:ext cx="275768" cy="217891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FEE75ED5-65A9-40E2-AE6F-0172ADC5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457" y1="37500" x2="24691" y2="34375"/>
                        <a14:foregroundMark x1="24691" y1="31250" x2="22222" y2="31250"/>
                        <a14:foregroundMark x1="28395" y1="34375" x2="25926" y2="28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9137">
            <a:off x="8434705" y="1917590"/>
            <a:ext cx="275768" cy="217891"/>
          </a:xfrm>
          <a:prstGeom prst="rect">
            <a:avLst/>
          </a:prstGeom>
        </p:spPr>
      </p:pic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C381EA3-CA30-4BDC-8CC6-EE591E85DCE2}"/>
              </a:ext>
            </a:extLst>
          </p:cNvPr>
          <p:cNvCxnSpPr>
            <a:cxnSpLocks/>
          </p:cNvCxnSpPr>
          <p:nvPr/>
        </p:nvCxnSpPr>
        <p:spPr>
          <a:xfrm flipH="1">
            <a:off x="8715709" y="1414567"/>
            <a:ext cx="135584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75609DCD-B4CB-4EF4-A31C-D10A9EBA1E1C}"/>
              </a:ext>
            </a:extLst>
          </p:cNvPr>
          <p:cNvCxnSpPr>
            <a:cxnSpLocks/>
          </p:cNvCxnSpPr>
          <p:nvPr/>
        </p:nvCxnSpPr>
        <p:spPr>
          <a:xfrm flipH="1">
            <a:off x="8843407" y="1560838"/>
            <a:ext cx="128689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F5BC4C9D-73EC-4D0A-92FA-2C512BE78953}"/>
              </a:ext>
            </a:extLst>
          </p:cNvPr>
          <p:cNvCxnSpPr>
            <a:cxnSpLocks/>
          </p:cNvCxnSpPr>
          <p:nvPr/>
        </p:nvCxnSpPr>
        <p:spPr>
          <a:xfrm>
            <a:off x="8745137" y="1400466"/>
            <a:ext cx="0" cy="1523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9AB604C7-781B-4B22-A4F5-CDF23CB06D97}"/>
              </a:ext>
            </a:extLst>
          </p:cNvPr>
          <p:cNvCxnSpPr>
            <a:cxnSpLocks/>
          </p:cNvCxnSpPr>
          <p:nvPr/>
        </p:nvCxnSpPr>
        <p:spPr>
          <a:xfrm flipH="1">
            <a:off x="8695090" y="3977027"/>
            <a:ext cx="135584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28A55718-561D-4604-9E5E-88C8064BD7E1}"/>
              </a:ext>
            </a:extLst>
          </p:cNvPr>
          <p:cNvCxnSpPr>
            <a:cxnSpLocks/>
          </p:cNvCxnSpPr>
          <p:nvPr/>
        </p:nvCxnSpPr>
        <p:spPr>
          <a:xfrm>
            <a:off x="8695090" y="3977027"/>
            <a:ext cx="0" cy="1523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55C633F6-DB3B-4997-98C2-C9948C602FA6}"/>
              </a:ext>
            </a:extLst>
          </p:cNvPr>
          <p:cNvCxnSpPr>
            <a:cxnSpLocks/>
          </p:cNvCxnSpPr>
          <p:nvPr/>
        </p:nvCxnSpPr>
        <p:spPr>
          <a:xfrm flipH="1">
            <a:off x="8802434" y="4113333"/>
            <a:ext cx="128689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A1A85BD7-0A7C-41A8-ACF5-92B3A44313C6}"/>
              </a:ext>
            </a:extLst>
          </p:cNvPr>
          <p:cNvCxnSpPr/>
          <p:nvPr/>
        </p:nvCxnSpPr>
        <p:spPr>
          <a:xfrm flipH="1">
            <a:off x="7185214" y="2435842"/>
            <a:ext cx="359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76B88E86-CD68-4C9D-AAC3-A4B0A837848C}"/>
              </a:ext>
            </a:extLst>
          </p:cNvPr>
          <p:cNvCxnSpPr/>
          <p:nvPr/>
        </p:nvCxnSpPr>
        <p:spPr>
          <a:xfrm flipH="1">
            <a:off x="7176336" y="5026968"/>
            <a:ext cx="359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2F964AB-E4E4-4983-B6AB-7C9D0EA81B9B}"/>
              </a:ext>
            </a:extLst>
          </p:cNvPr>
          <p:cNvCxnSpPr>
            <a:cxnSpLocks/>
          </p:cNvCxnSpPr>
          <p:nvPr/>
        </p:nvCxnSpPr>
        <p:spPr>
          <a:xfrm>
            <a:off x="3652798" y="4527487"/>
            <a:ext cx="0" cy="592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845B3A2-5B70-4653-865B-C8D56DC24C94}"/>
              </a:ext>
            </a:extLst>
          </p:cNvPr>
          <p:cNvCxnSpPr>
            <a:cxnSpLocks/>
          </p:cNvCxnSpPr>
          <p:nvPr/>
        </p:nvCxnSpPr>
        <p:spPr>
          <a:xfrm>
            <a:off x="2662196" y="4936407"/>
            <a:ext cx="0" cy="1836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45AD66F-28B0-42F9-A5A7-06BE045A5C14}"/>
              </a:ext>
            </a:extLst>
          </p:cNvPr>
          <p:cNvCxnSpPr>
            <a:cxnSpLocks/>
          </p:cNvCxnSpPr>
          <p:nvPr/>
        </p:nvCxnSpPr>
        <p:spPr>
          <a:xfrm>
            <a:off x="2650571" y="5120095"/>
            <a:ext cx="10147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C736036D-871B-4E4F-AF0E-3C4B05DA316E}"/>
              </a:ext>
            </a:extLst>
          </p:cNvPr>
          <p:cNvCxnSpPr>
            <a:cxnSpLocks/>
          </p:cNvCxnSpPr>
          <p:nvPr/>
        </p:nvCxnSpPr>
        <p:spPr>
          <a:xfrm>
            <a:off x="1696440" y="2537044"/>
            <a:ext cx="16102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54012CA3-07F0-46BE-8A1E-CF93EC086469}"/>
              </a:ext>
            </a:extLst>
          </p:cNvPr>
          <p:cNvCxnSpPr>
            <a:cxnSpLocks/>
          </p:cNvCxnSpPr>
          <p:nvPr/>
        </p:nvCxnSpPr>
        <p:spPr>
          <a:xfrm>
            <a:off x="2662196" y="2537044"/>
            <a:ext cx="0" cy="19424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8E36ED09-95C4-4A36-B3FE-3E9AE583847B}"/>
              </a:ext>
            </a:extLst>
          </p:cNvPr>
          <p:cNvCxnSpPr>
            <a:cxnSpLocks/>
          </p:cNvCxnSpPr>
          <p:nvPr/>
        </p:nvCxnSpPr>
        <p:spPr>
          <a:xfrm flipH="1">
            <a:off x="7176337" y="2435842"/>
            <a:ext cx="3570" cy="25812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Afbeelding 60">
            <a:extLst>
              <a:ext uri="{FF2B5EF4-FFF2-40B4-BE49-F238E27FC236}">
                <a16:creationId xmlns:a16="http://schemas.microsoft.com/office/drawing/2014/main" id="{2008073F-1BAC-4057-A3C0-A31CEC1A6B0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4098" b="80827" l="10923" r="26926">
                        <a14:foregroundMark x1="13971" y1="27256" x2="13908" y2="26085"/>
                        <a14:foregroundMark x1="14964" y1="14740" x2="20237" y2="14098"/>
                        <a14:foregroundMark x1="14056" y1="14850" x2="14391" y2="14809"/>
                        <a14:foregroundMark x1="25250" y1="24060" x2="26454" y2="23776"/>
                        <a14:foregroundMark x1="23018" y1="24587" x2="23768" y2="24410"/>
                        <a14:foregroundMark x1="22608" y1="28947" x2="22608" y2="38158"/>
                        <a14:foregroundMark x1="23116" y1="43609" x2="27011" y2="42857"/>
                        <a14:foregroundMark x1="23370" y1="52632" x2="26926" y2="52632"/>
                        <a14:foregroundMark x1="22693" y1="57895" x2="22777" y2="66917"/>
                        <a14:foregroundMark x1="23116" y1="71429" x2="26757" y2="71805"/>
                        <a14:foregroundMark x1="14568" y1="74905" x2="15046" y2="76062"/>
                        <a14:foregroundMark x1="14114" y1="71840" x2="14056" y2="67481"/>
                        <a14:foregroundMark x1="14105" y1="71169" x2="14097" y2="70600"/>
                        <a14:foregroundMark x1="14127" y1="72832" x2="14123" y2="72546"/>
                        <a14:foregroundMark x1="14056" y1="38534" x2="14141" y2="56767"/>
                        <a14:foregroundMark x1="18459" y1="38534" x2="18374" y2="47744"/>
                        <a14:foregroundMark x1="18459" y1="27820" x2="18374" y2="33271"/>
                        <a14:foregroundMark x1="18459" y1="52632" x2="18459" y2="55263"/>
                        <a14:backgroundMark x1="22015" y1="16541" x2="21423" y2="15977"/>
                        <a14:backgroundMark x1="21169" y1="15977" x2="21084" y2="15789"/>
                        <a14:backgroundMark x1="21592" y1="16917" x2="20576" y2="15789"/>
                        <a14:backgroundMark x1="13378" y1="17857" x2="13463" y2="22180"/>
                        <a14:backgroundMark x1="13124" y1="21429" x2="13548" y2="20489"/>
                        <a14:backgroundMark x1="13717" y1="20489" x2="13717" y2="20489"/>
                        <a14:backgroundMark x1="13463" y1="20677" x2="13633" y2="26128"/>
                        <a14:backgroundMark x1="15157" y1="15414" x2="14564" y2="15414"/>
                        <a14:backgroundMark x1="22608" y1="24060" x2="22608" y2="24060"/>
                        <a14:backgroundMark x1="22608" y1="23872" x2="22439" y2="24248"/>
                        <a14:backgroundMark x1="23878" y1="24812" x2="24809" y2="24812"/>
                        <a14:backgroundMark x1="23709" y1="24624" x2="25148" y2="24436"/>
                        <a14:backgroundMark x1="23539" y1="24812" x2="23539" y2="24812"/>
                        <a14:backgroundMark x1="26588" y1="23308" x2="27011" y2="23308"/>
                        <a14:backgroundMark x1="15326" y1="77444" x2="19729" y2="78947"/>
                        <a14:backgroundMark x1="19729" y1="78947" x2="21677" y2="77820"/>
                        <a14:backgroundMark x1="15157" y1="76880" x2="14903" y2="74624"/>
                        <a14:backgroundMark x1="14818" y1="76316" x2="14818" y2="74812"/>
                        <a14:backgroundMark x1="15157" y1="77256" x2="14649" y2="73872"/>
                        <a14:backgroundMark x1="15665" y1="77256" x2="14479" y2="74436"/>
                        <a14:backgroundMark x1="14818" y1="76128" x2="14564" y2="73308"/>
                        <a14:backgroundMark x1="14818" y1="75752" x2="14564" y2="73496"/>
                        <a14:backgroundMark x1="14649" y1="75376" x2="14479" y2="73120"/>
                        <a14:backgroundMark x1="14564" y1="72744" x2="14649" y2="74812"/>
                        <a14:backgroundMark x1="22015" y1="76316" x2="22100" y2="77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8" t="11922" r="72957" b="16663"/>
          <a:stretch/>
        </p:blipFill>
        <p:spPr>
          <a:xfrm>
            <a:off x="6094548" y="3235573"/>
            <a:ext cx="557188" cy="1005045"/>
          </a:xfrm>
          <a:prstGeom prst="rect">
            <a:avLst/>
          </a:prstGeom>
        </p:spPr>
      </p:pic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C5A0DB66-8404-4A10-8C00-33BBCE719B2A}"/>
              </a:ext>
            </a:extLst>
          </p:cNvPr>
          <p:cNvCxnSpPr>
            <a:cxnSpLocks/>
          </p:cNvCxnSpPr>
          <p:nvPr/>
        </p:nvCxnSpPr>
        <p:spPr>
          <a:xfrm flipH="1">
            <a:off x="5554180" y="3935629"/>
            <a:ext cx="6451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BB64C5E2-DB45-4C97-BD9C-0185F1436AF7}"/>
              </a:ext>
            </a:extLst>
          </p:cNvPr>
          <p:cNvCxnSpPr>
            <a:cxnSpLocks/>
          </p:cNvCxnSpPr>
          <p:nvPr/>
        </p:nvCxnSpPr>
        <p:spPr>
          <a:xfrm flipH="1">
            <a:off x="6648102" y="4088656"/>
            <a:ext cx="5282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727D9D0C-C9C7-4A8B-9F10-F30F214C0DA3}"/>
              </a:ext>
            </a:extLst>
          </p:cNvPr>
          <p:cNvCxnSpPr>
            <a:cxnSpLocks/>
          </p:cNvCxnSpPr>
          <p:nvPr/>
        </p:nvCxnSpPr>
        <p:spPr>
          <a:xfrm flipH="1">
            <a:off x="6907867" y="2169067"/>
            <a:ext cx="6416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3D3B952B-E77E-4B77-BCA3-0BE3ECFEF30B}"/>
              </a:ext>
            </a:extLst>
          </p:cNvPr>
          <p:cNvCxnSpPr>
            <a:cxnSpLocks/>
          </p:cNvCxnSpPr>
          <p:nvPr/>
        </p:nvCxnSpPr>
        <p:spPr>
          <a:xfrm flipH="1">
            <a:off x="6898989" y="4760193"/>
            <a:ext cx="6330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E4EF809-9E71-4A1C-91EE-CD17A3BD354B}"/>
              </a:ext>
            </a:extLst>
          </p:cNvPr>
          <p:cNvCxnSpPr>
            <a:cxnSpLocks/>
          </p:cNvCxnSpPr>
          <p:nvPr/>
        </p:nvCxnSpPr>
        <p:spPr>
          <a:xfrm flipH="1">
            <a:off x="6898990" y="2169067"/>
            <a:ext cx="3570" cy="25812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241D8647-94ED-4022-B196-BE6481B4799A}"/>
              </a:ext>
            </a:extLst>
          </p:cNvPr>
          <p:cNvCxnSpPr>
            <a:cxnSpLocks/>
          </p:cNvCxnSpPr>
          <p:nvPr/>
        </p:nvCxnSpPr>
        <p:spPr>
          <a:xfrm flipH="1">
            <a:off x="6648103" y="3669823"/>
            <a:ext cx="2508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5A018E3F-3A23-4347-8DE0-502DA7004D00}"/>
              </a:ext>
            </a:extLst>
          </p:cNvPr>
          <p:cNvCxnSpPr>
            <a:cxnSpLocks/>
          </p:cNvCxnSpPr>
          <p:nvPr/>
        </p:nvCxnSpPr>
        <p:spPr>
          <a:xfrm flipH="1">
            <a:off x="5554180" y="3543250"/>
            <a:ext cx="618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4FBE24E8-BAFE-4D74-8D81-714F412B095E}"/>
              </a:ext>
            </a:extLst>
          </p:cNvPr>
          <p:cNvCxnSpPr>
            <a:cxnSpLocks/>
          </p:cNvCxnSpPr>
          <p:nvPr/>
        </p:nvCxnSpPr>
        <p:spPr>
          <a:xfrm>
            <a:off x="1705843" y="2537044"/>
            <a:ext cx="0" cy="19424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5776D0AC-71E3-4B17-8450-E35E0EB05611}"/>
              </a:ext>
            </a:extLst>
          </p:cNvPr>
          <p:cNvCxnSpPr>
            <a:cxnSpLocks/>
          </p:cNvCxnSpPr>
          <p:nvPr/>
        </p:nvCxnSpPr>
        <p:spPr>
          <a:xfrm flipV="1">
            <a:off x="3300242" y="4823793"/>
            <a:ext cx="2335350" cy="2994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A2D7EE4F-2736-443B-A80C-E45DD0D95E73}"/>
              </a:ext>
            </a:extLst>
          </p:cNvPr>
          <p:cNvCxnSpPr>
            <a:cxnSpLocks/>
          </p:cNvCxnSpPr>
          <p:nvPr/>
        </p:nvCxnSpPr>
        <p:spPr>
          <a:xfrm flipV="1">
            <a:off x="3306728" y="1758248"/>
            <a:ext cx="0" cy="3091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E9B96B88-8E4B-4BA7-9AA7-C7055D116B4A}"/>
              </a:ext>
            </a:extLst>
          </p:cNvPr>
          <p:cNvCxnSpPr>
            <a:cxnSpLocks/>
          </p:cNvCxnSpPr>
          <p:nvPr/>
        </p:nvCxnSpPr>
        <p:spPr>
          <a:xfrm flipV="1">
            <a:off x="5635592" y="4500365"/>
            <a:ext cx="0" cy="33634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97">
            <a:extLst>
              <a:ext uri="{FF2B5EF4-FFF2-40B4-BE49-F238E27FC236}">
                <a16:creationId xmlns:a16="http://schemas.microsoft.com/office/drawing/2014/main" id="{3105DDDC-56B2-424D-B29C-453F4D13CD5C}"/>
              </a:ext>
            </a:extLst>
          </p:cNvPr>
          <p:cNvCxnSpPr>
            <a:cxnSpLocks/>
          </p:cNvCxnSpPr>
          <p:nvPr/>
        </p:nvCxnSpPr>
        <p:spPr>
          <a:xfrm>
            <a:off x="767833" y="5120095"/>
            <a:ext cx="93801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4D2FB1DC-A327-43FA-8399-6BB6CC8B9476}"/>
              </a:ext>
            </a:extLst>
          </p:cNvPr>
          <p:cNvCxnSpPr>
            <a:cxnSpLocks/>
          </p:cNvCxnSpPr>
          <p:nvPr/>
        </p:nvCxnSpPr>
        <p:spPr>
          <a:xfrm>
            <a:off x="1696440" y="4924045"/>
            <a:ext cx="0" cy="1960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Rechte verbindingslijn 102">
            <a:extLst>
              <a:ext uri="{FF2B5EF4-FFF2-40B4-BE49-F238E27FC236}">
                <a16:creationId xmlns:a16="http://schemas.microsoft.com/office/drawing/2014/main" id="{AF3D1A59-3D29-470C-A5B7-7142C9376F8D}"/>
              </a:ext>
            </a:extLst>
          </p:cNvPr>
          <p:cNvCxnSpPr>
            <a:cxnSpLocks/>
          </p:cNvCxnSpPr>
          <p:nvPr/>
        </p:nvCxnSpPr>
        <p:spPr>
          <a:xfrm>
            <a:off x="767833" y="4936407"/>
            <a:ext cx="0" cy="1960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Rechte verbindingslijn 106">
            <a:extLst>
              <a:ext uri="{FF2B5EF4-FFF2-40B4-BE49-F238E27FC236}">
                <a16:creationId xmlns:a16="http://schemas.microsoft.com/office/drawing/2014/main" id="{117B2A23-B47D-47A7-B012-E64BD1038801}"/>
              </a:ext>
            </a:extLst>
          </p:cNvPr>
          <p:cNvCxnSpPr>
            <a:cxnSpLocks/>
          </p:cNvCxnSpPr>
          <p:nvPr/>
        </p:nvCxnSpPr>
        <p:spPr>
          <a:xfrm>
            <a:off x="767833" y="1970065"/>
            <a:ext cx="1767" cy="74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Rechte verbindingslijn 108">
            <a:extLst>
              <a:ext uri="{FF2B5EF4-FFF2-40B4-BE49-F238E27FC236}">
                <a16:creationId xmlns:a16="http://schemas.microsoft.com/office/drawing/2014/main" id="{23FED5EC-2B98-4CD2-94DE-907C725BF350}"/>
              </a:ext>
            </a:extLst>
          </p:cNvPr>
          <p:cNvCxnSpPr>
            <a:cxnSpLocks/>
          </p:cNvCxnSpPr>
          <p:nvPr/>
        </p:nvCxnSpPr>
        <p:spPr>
          <a:xfrm>
            <a:off x="751644" y="1970065"/>
            <a:ext cx="4829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90D83572-F225-406A-8169-4F1B3BD6BB23}"/>
              </a:ext>
            </a:extLst>
          </p:cNvPr>
          <p:cNvCxnSpPr>
            <a:cxnSpLocks/>
          </p:cNvCxnSpPr>
          <p:nvPr/>
        </p:nvCxnSpPr>
        <p:spPr>
          <a:xfrm>
            <a:off x="5581348" y="1970065"/>
            <a:ext cx="0" cy="10732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FA6E6D43-9456-4F83-A9C3-260BCC4B2E36}"/>
              </a:ext>
            </a:extLst>
          </p:cNvPr>
          <p:cNvCxnSpPr>
            <a:cxnSpLocks/>
          </p:cNvCxnSpPr>
          <p:nvPr/>
        </p:nvCxnSpPr>
        <p:spPr>
          <a:xfrm>
            <a:off x="1232136" y="2287781"/>
            <a:ext cx="0" cy="281755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2AE065F7-583E-4402-8933-37B9C4D16B37}"/>
              </a:ext>
            </a:extLst>
          </p:cNvPr>
          <p:cNvCxnSpPr>
            <a:cxnSpLocks/>
          </p:cNvCxnSpPr>
          <p:nvPr/>
        </p:nvCxnSpPr>
        <p:spPr>
          <a:xfrm>
            <a:off x="1229811" y="2287781"/>
            <a:ext cx="243553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64F9936F-F3AA-41C9-9827-99C07BA59F91}"/>
              </a:ext>
            </a:extLst>
          </p:cNvPr>
          <p:cNvCxnSpPr>
            <a:cxnSpLocks/>
          </p:cNvCxnSpPr>
          <p:nvPr/>
        </p:nvCxnSpPr>
        <p:spPr>
          <a:xfrm>
            <a:off x="3665349" y="2287781"/>
            <a:ext cx="0" cy="7555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Rechte verbindingslijn 131">
            <a:extLst>
              <a:ext uri="{FF2B5EF4-FFF2-40B4-BE49-F238E27FC236}">
                <a16:creationId xmlns:a16="http://schemas.microsoft.com/office/drawing/2014/main" id="{5252FC3E-ECF1-4DF7-980B-5AC95B891720}"/>
              </a:ext>
            </a:extLst>
          </p:cNvPr>
          <p:cNvCxnSpPr>
            <a:cxnSpLocks/>
          </p:cNvCxnSpPr>
          <p:nvPr/>
        </p:nvCxnSpPr>
        <p:spPr>
          <a:xfrm flipH="1">
            <a:off x="3166496" y="1758248"/>
            <a:ext cx="7848" cy="33618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35A3210A-556C-4224-BDB5-217DE48C95E8}"/>
              </a:ext>
            </a:extLst>
          </p:cNvPr>
          <p:cNvCxnSpPr>
            <a:cxnSpLocks/>
          </p:cNvCxnSpPr>
          <p:nvPr/>
        </p:nvCxnSpPr>
        <p:spPr>
          <a:xfrm>
            <a:off x="3444925" y="1758248"/>
            <a:ext cx="0" cy="52953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A078EDC7-6B10-4E62-A89D-5705989492F5}"/>
              </a:ext>
            </a:extLst>
          </p:cNvPr>
          <p:cNvCxnSpPr>
            <a:cxnSpLocks/>
          </p:cNvCxnSpPr>
          <p:nvPr/>
        </p:nvCxnSpPr>
        <p:spPr>
          <a:xfrm>
            <a:off x="3583142" y="1758248"/>
            <a:ext cx="0" cy="211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vak 139">
            <a:extLst>
              <a:ext uri="{FF2B5EF4-FFF2-40B4-BE49-F238E27FC236}">
                <a16:creationId xmlns:a16="http://schemas.microsoft.com/office/drawing/2014/main" id="{60A16A88-E257-4E66-9D58-F4A40090D0E3}"/>
              </a:ext>
            </a:extLst>
          </p:cNvPr>
          <p:cNvSpPr txBox="1"/>
          <p:nvPr/>
        </p:nvSpPr>
        <p:spPr>
          <a:xfrm>
            <a:off x="2650571" y="724322"/>
            <a:ext cx="151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Charging port</a:t>
            </a:r>
            <a:endParaRPr lang="en-NL" dirty="0"/>
          </a:p>
        </p:txBody>
      </p:sp>
      <p:sp>
        <p:nvSpPr>
          <p:cNvPr id="141" name="Tekstvak 140">
            <a:extLst>
              <a:ext uri="{FF2B5EF4-FFF2-40B4-BE49-F238E27FC236}">
                <a16:creationId xmlns:a16="http://schemas.microsoft.com/office/drawing/2014/main" id="{35AC6F85-D678-4EDB-AFC0-555B0952CB9A}"/>
              </a:ext>
            </a:extLst>
          </p:cNvPr>
          <p:cNvSpPr txBox="1"/>
          <p:nvPr/>
        </p:nvSpPr>
        <p:spPr>
          <a:xfrm>
            <a:off x="4316846" y="2556256"/>
            <a:ext cx="151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BMS</a:t>
            </a:r>
            <a:endParaRPr lang="en-NL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7376276E-E9EA-44E2-94AD-0644FF9FC336}"/>
              </a:ext>
            </a:extLst>
          </p:cNvPr>
          <p:cNvSpPr txBox="1"/>
          <p:nvPr/>
        </p:nvSpPr>
        <p:spPr>
          <a:xfrm>
            <a:off x="7929476" y="1026695"/>
            <a:ext cx="151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wheel</a:t>
            </a:r>
            <a:endParaRPr lang="en-NL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9FB630FA-6142-40F1-8A21-429DA026CF31}"/>
              </a:ext>
            </a:extLst>
          </p:cNvPr>
          <p:cNvSpPr txBox="1"/>
          <p:nvPr/>
        </p:nvSpPr>
        <p:spPr>
          <a:xfrm>
            <a:off x="7909918" y="6265199"/>
            <a:ext cx="151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wheel</a:t>
            </a:r>
            <a:endParaRPr lang="en-NL" dirty="0"/>
          </a:p>
        </p:txBody>
      </p:sp>
      <p:sp>
        <p:nvSpPr>
          <p:cNvPr id="144" name="Tekstvak 143">
            <a:extLst>
              <a:ext uri="{FF2B5EF4-FFF2-40B4-BE49-F238E27FC236}">
                <a16:creationId xmlns:a16="http://schemas.microsoft.com/office/drawing/2014/main" id="{5CA36D14-B37C-473F-9A56-65F85BB7345F}"/>
              </a:ext>
            </a:extLst>
          </p:cNvPr>
          <p:cNvSpPr txBox="1"/>
          <p:nvPr/>
        </p:nvSpPr>
        <p:spPr>
          <a:xfrm>
            <a:off x="11216259" y="3774027"/>
            <a:ext cx="107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button</a:t>
            </a:r>
            <a:endParaRPr lang="en-NL" dirty="0"/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632B8760-4762-4AD6-9080-F2BE7344E870}"/>
              </a:ext>
            </a:extLst>
          </p:cNvPr>
          <p:cNvSpPr txBox="1"/>
          <p:nvPr/>
        </p:nvSpPr>
        <p:spPr>
          <a:xfrm>
            <a:off x="11216259" y="1237673"/>
            <a:ext cx="107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button</a:t>
            </a:r>
            <a:endParaRPr lang="en-NL" dirty="0"/>
          </a:p>
        </p:txBody>
      </p:sp>
      <p:sp>
        <p:nvSpPr>
          <p:cNvPr id="146" name="Tekstvak 145">
            <a:extLst>
              <a:ext uri="{FF2B5EF4-FFF2-40B4-BE49-F238E27FC236}">
                <a16:creationId xmlns:a16="http://schemas.microsoft.com/office/drawing/2014/main" id="{341D6CFF-66E9-4CF8-B91A-6843452FCD2A}"/>
              </a:ext>
            </a:extLst>
          </p:cNvPr>
          <p:cNvSpPr txBox="1"/>
          <p:nvPr/>
        </p:nvSpPr>
        <p:spPr>
          <a:xfrm>
            <a:off x="5619716" y="2667169"/>
            <a:ext cx="151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On/Off</a:t>
            </a:r>
          </a:p>
          <a:p>
            <a:pPr algn="ctr"/>
            <a:r>
              <a:rPr lang="en-US" dirty="0"/>
              <a:t>Switch</a:t>
            </a:r>
            <a:endParaRPr lang="en-NL" dirty="0"/>
          </a:p>
        </p:txBody>
      </p:sp>
      <p:pic>
        <p:nvPicPr>
          <p:cNvPr id="147" name="Afbeelding 146" descr="Afbeelding met licht&#10;&#10;Automatisch gegenereerde beschrijving">
            <a:extLst>
              <a:ext uri="{FF2B5EF4-FFF2-40B4-BE49-F238E27FC236}">
                <a16:creationId xmlns:a16="http://schemas.microsoft.com/office/drawing/2014/main" id="{D531F53E-8533-4839-9553-027A3CB73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92500" l="6250" r="98438">
                        <a14:foregroundMark x1="12344" y1="85417" x2="16719" y2="89375"/>
                        <a14:foregroundMark x1="11250" y1="86042" x2="17969" y2="92708"/>
                        <a14:foregroundMark x1="7656" y1="81875" x2="6406" y2="76458"/>
                        <a14:foregroundMark x1="77969" y1="27083" x2="88281" y2="22500"/>
                        <a14:foregroundMark x1="84531" y1="24583" x2="92656" y2="20417"/>
                        <a14:foregroundMark x1="90000" y1="21250" x2="96406" y2="17708"/>
                        <a14:foregroundMark x1="74844" y1="12917" x2="80313" y2="6250"/>
                        <a14:foregroundMark x1="91563" y1="22083" x2="98438" y2="15417"/>
                        <a14:foregroundMark x1="84375" y1="26042" x2="98438" y2="1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3791">
            <a:off x="10086118" y="1835860"/>
            <a:ext cx="1005112" cy="753834"/>
          </a:xfrm>
          <a:prstGeom prst="rect">
            <a:avLst/>
          </a:prstGeom>
        </p:spPr>
      </p:pic>
      <p:cxnSp>
        <p:nvCxnSpPr>
          <p:cNvPr id="149" name="Rechte verbindingslijn 148">
            <a:extLst>
              <a:ext uri="{FF2B5EF4-FFF2-40B4-BE49-F238E27FC236}">
                <a16:creationId xmlns:a16="http://schemas.microsoft.com/office/drawing/2014/main" id="{9D8F1A30-2514-4A16-8101-ED20721C9464}"/>
              </a:ext>
            </a:extLst>
          </p:cNvPr>
          <p:cNvCxnSpPr>
            <a:cxnSpLocks/>
          </p:cNvCxnSpPr>
          <p:nvPr/>
        </p:nvCxnSpPr>
        <p:spPr>
          <a:xfrm flipH="1">
            <a:off x="7176336" y="3862870"/>
            <a:ext cx="27440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Rechte verbindingslijn 150">
            <a:extLst>
              <a:ext uri="{FF2B5EF4-FFF2-40B4-BE49-F238E27FC236}">
                <a16:creationId xmlns:a16="http://schemas.microsoft.com/office/drawing/2014/main" id="{12926CF5-006B-4833-A602-9E5028484F3A}"/>
              </a:ext>
            </a:extLst>
          </p:cNvPr>
          <p:cNvCxnSpPr>
            <a:cxnSpLocks/>
          </p:cNvCxnSpPr>
          <p:nvPr/>
        </p:nvCxnSpPr>
        <p:spPr>
          <a:xfrm flipH="1">
            <a:off x="9915163" y="2287781"/>
            <a:ext cx="3484" cy="1575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6E086F32-93AC-4FD7-A5E4-7DF9506BC875}"/>
              </a:ext>
            </a:extLst>
          </p:cNvPr>
          <p:cNvCxnSpPr>
            <a:cxnSpLocks/>
          </p:cNvCxnSpPr>
          <p:nvPr/>
        </p:nvCxnSpPr>
        <p:spPr>
          <a:xfrm flipH="1">
            <a:off x="9915163" y="2276551"/>
            <a:ext cx="1858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3414EBAA-4DB7-4B56-8105-FAE28BB7B0C2}"/>
              </a:ext>
            </a:extLst>
          </p:cNvPr>
          <p:cNvCxnSpPr>
            <a:cxnSpLocks/>
          </p:cNvCxnSpPr>
          <p:nvPr/>
        </p:nvCxnSpPr>
        <p:spPr>
          <a:xfrm flipH="1">
            <a:off x="9604970" y="2111555"/>
            <a:ext cx="445966" cy="20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kstvak 159">
            <a:extLst>
              <a:ext uri="{FF2B5EF4-FFF2-40B4-BE49-F238E27FC236}">
                <a16:creationId xmlns:a16="http://schemas.microsoft.com/office/drawing/2014/main" id="{25940625-28AA-4ADB-9C61-A3065545AE21}"/>
              </a:ext>
            </a:extLst>
          </p:cNvPr>
          <p:cNvSpPr txBox="1"/>
          <p:nvPr/>
        </p:nvSpPr>
        <p:spPr>
          <a:xfrm>
            <a:off x="11216259" y="1930196"/>
            <a:ext cx="107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 Select</a:t>
            </a:r>
            <a:endParaRPr lang="en-NL" dirty="0"/>
          </a:p>
        </p:txBody>
      </p:sp>
      <p:cxnSp>
        <p:nvCxnSpPr>
          <p:cNvPr id="163" name="Rechte verbindingslijn 162">
            <a:extLst>
              <a:ext uri="{FF2B5EF4-FFF2-40B4-BE49-F238E27FC236}">
                <a16:creationId xmlns:a16="http://schemas.microsoft.com/office/drawing/2014/main" id="{FCE6634B-8F15-4C83-BCA6-20B50B8D95DF}"/>
              </a:ext>
            </a:extLst>
          </p:cNvPr>
          <p:cNvCxnSpPr>
            <a:cxnSpLocks/>
          </p:cNvCxnSpPr>
          <p:nvPr/>
        </p:nvCxnSpPr>
        <p:spPr>
          <a:xfrm>
            <a:off x="9630635" y="2249503"/>
            <a:ext cx="218751" cy="15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163">
            <a:extLst>
              <a:ext uri="{FF2B5EF4-FFF2-40B4-BE49-F238E27FC236}">
                <a16:creationId xmlns:a16="http://schemas.microsoft.com/office/drawing/2014/main" id="{02F02598-4BA2-4C9A-AC8A-0840950C2A7E}"/>
              </a:ext>
            </a:extLst>
          </p:cNvPr>
          <p:cNvCxnSpPr>
            <a:cxnSpLocks/>
          </p:cNvCxnSpPr>
          <p:nvPr/>
        </p:nvCxnSpPr>
        <p:spPr>
          <a:xfrm flipH="1" flipV="1">
            <a:off x="9570012" y="4967363"/>
            <a:ext cx="251298" cy="58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chte verbindingslijn 167">
            <a:extLst>
              <a:ext uri="{FF2B5EF4-FFF2-40B4-BE49-F238E27FC236}">
                <a16:creationId xmlns:a16="http://schemas.microsoft.com/office/drawing/2014/main" id="{6E48BE16-3FF8-4DBB-ADBA-4CA06C53BB89}"/>
              </a:ext>
            </a:extLst>
          </p:cNvPr>
          <p:cNvCxnSpPr>
            <a:cxnSpLocks/>
          </p:cNvCxnSpPr>
          <p:nvPr/>
        </p:nvCxnSpPr>
        <p:spPr>
          <a:xfrm flipV="1">
            <a:off x="9835855" y="2246767"/>
            <a:ext cx="13531" cy="27205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A52044BD-1DF7-4ADA-9A1D-6C8CF928916E}"/>
              </a:ext>
            </a:extLst>
          </p:cNvPr>
          <p:cNvCxnSpPr>
            <a:cxnSpLocks/>
          </p:cNvCxnSpPr>
          <p:nvPr/>
        </p:nvCxnSpPr>
        <p:spPr>
          <a:xfrm flipV="1">
            <a:off x="9730593" y="2374301"/>
            <a:ext cx="29345" cy="24624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75E97824-9FB2-439E-81BC-FB4387D3F053}"/>
              </a:ext>
            </a:extLst>
          </p:cNvPr>
          <p:cNvCxnSpPr>
            <a:cxnSpLocks/>
          </p:cNvCxnSpPr>
          <p:nvPr/>
        </p:nvCxnSpPr>
        <p:spPr>
          <a:xfrm>
            <a:off x="9610808" y="2385801"/>
            <a:ext cx="146933" cy="44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183">
            <a:extLst>
              <a:ext uri="{FF2B5EF4-FFF2-40B4-BE49-F238E27FC236}">
                <a16:creationId xmlns:a16="http://schemas.microsoft.com/office/drawing/2014/main" id="{84E484FC-200D-4957-8535-093E77468CCE}"/>
              </a:ext>
            </a:extLst>
          </p:cNvPr>
          <p:cNvCxnSpPr>
            <a:cxnSpLocks/>
          </p:cNvCxnSpPr>
          <p:nvPr/>
        </p:nvCxnSpPr>
        <p:spPr>
          <a:xfrm>
            <a:off x="9579766" y="4831057"/>
            <a:ext cx="146933" cy="44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254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Schouten, Martijn (UT-EEMCS)</dc:creator>
  <cp:lastModifiedBy>Schouten, Martijn (UT-EEMCS)</cp:lastModifiedBy>
  <cp:revision>11</cp:revision>
  <dcterms:created xsi:type="dcterms:W3CDTF">2021-12-29T18:45:16Z</dcterms:created>
  <dcterms:modified xsi:type="dcterms:W3CDTF">2022-01-01T15:48:46Z</dcterms:modified>
</cp:coreProperties>
</file>