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11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D5651A-C39F-4C37-B987-FE606585C7B4}" type="datetimeFigureOut">
              <a:rPr lang="nl-NL" altLang="nl-NL"/>
              <a:pPr/>
              <a:t>26-3-2016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E50AFC-9128-4250-B2E7-9F13D56B2783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802AFC-00AE-43A4-B775-C9D85390969C}" type="datetimeFigureOut">
              <a:rPr lang="nl-NL" altLang="nl-NL"/>
              <a:pPr/>
              <a:t>26-3-2016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4F326F-F668-4108-8325-A47E91BBCCCE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48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74B995-BC3F-4F1F-8815-46C677FFC16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768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3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96C21-74B9-43A4-998C-8AEA255BA744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7091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4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D15D3B-B03E-4439-B336-DAA16D90DDBA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494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4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7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0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A33517-824B-4115-AD3E-16E3532C9CE7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9440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E1BFA4-51CC-4F7D-AA11-93CD8046F5A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73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AA4075-2B31-4C3B-87A6-E0B5F753FAE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937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DE9E0F-5EC1-4E88-B998-7CA7E99DC2A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749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000342-C1A0-437A-9960-B613DF8FACB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115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E5200D-17CB-43B2-99A4-394EA623A70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4955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microsoft.com/office/2011/relationships/webextension" Target="../webextensions/webextension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Tower Defense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C++ / Glut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367823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By Martyn van Dijke</a:t>
            </a:r>
          </a:p>
          <a:p>
            <a:endParaRPr lang="en-US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Computation II 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7" y="1506538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Tijdelijke aanduiding voor inhoud 1" title="Online Python Tutor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26033690"/>
                  </p:ext>
                </p:extLst>
              </p:nvPr>
            </p:nvGraphicFramePr>
            <p:xfrm>
              <a:off x="342900" y="1130300"/>
              <a:ext cx="8250238" cy="5194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Tijdelijke aanduiding voor inhoud 1" title="Online Python Tuto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900" y="1130300"/>
                <a:ext cx="8250238" cy="51943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9pPr>
          </a:lstStyle>
          <a:p>
            <a:fld id="{224D013B-E6DB-46B7-8589-3EC929C88F42}" type="slidenum">
              <a:rPr lang="nl-NL" altLang="nl-NL">
                <a:solidFill>
                  <a:srgbClr val="FFFFFF"/>
                </a:solidFill>
                <a:latin typeface="Arial" panose="020B0604020202020204" pitchFamily="34" charset="0"/>
              </a:rPr>
              <a:pPr/>
              <a:t>2</a:t>
            </a:fld>
            <a:endParaRPr lang="nl-NL" altLang="nl-NL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Subtitel 3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Invoegtoepassing 3" title="Code Presenter Pro"/>
              <p:cNvGraphicFramePr>
                <a:graphicFrameLocks noGrp="1"/>
              </p:cNvGraphicFramePr>
              <p:nvPr/>
            </p:nvGraphicFramePr>
            <p:xfrm>
              <a:off x="-190500" y="571500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Invoegtoepassing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0500" y="571500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Tijdelijke aanduiding voor inhoud 4" title="Plotly D3.js Charts for Powerpoint and Excel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88681348"/>
                  </p:ext>
                </p:extLst>
              </p:nvPr>
            </p:nvGraphicFramePr>
            <p:xfrm>
              <a:off x="342900" y="1130300"/>
              <a:ext cx="8250238" cy="5194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Tijdelijke aanduiding voor inhoud 4" title="Plotly D3.js Charts for Powerpoint and Excel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900" y="1130300"/>
                <a:ext cx="8250238" cy="51943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78344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29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E20026"/>
      </a:accent1>
      <a:accent2>
        <a:srgbClr val="E3004F"/>
      </a:accent2>
      <a:accent3>
        <a:srgbClr val="933589"/>
      </a:accent3>
      <a:accent4>
        <a:srgbClr val="009EE0"/>
      </a:accent4>
      <a:accent5>
        <a:srgbClr val="89BA17"/>
      </a:accent5>
      <a:accent6>
        <a:srgbClr val="F29400"/>
      </a:accent6>
      <a:hlink>
        <a:srgbClr val="E20026"/>
      </a:hlink>
      <a:folHlink>
        <a:srgbClr val="E200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15BB147-20B0-40AA-88D0-D6853303301C}">
  <we:reference id="wa104079622" version="1.0.0.0" store="nl-NL" storeType="OMEX"/>
  <we:alternateReferences>
    <we:reference id="WA104079622" version="1.0.0.0" store="WA10407962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A4521CE-6822-44F8-B0FA-AC8C3F136197}">
  <we:reference id="wa104379424" version="1.0.0.0" store="nl-NL" storeType="OMEX"/>
  <we:alternateReferences>
    <we:reference id="WA104379424" version="1.0.0.0" store="WA104379424" storeType="OMEX"/>
  </we:alternateReferences>
  <we:properties>
    <we:property name="AppSettings" value="{&quot;LastUpdated&quot;:&quot;2016-03-26T19:09:31.2220922+00:00&quot;,&quot;Properties&quot;:{&quot;Entities&quot;:&quot;&quot;,&quot;Concepts&quot;:&quot;&quot;,&quot;LastProcessed&quot;:&quot;3/26/2016 7:09:31 PM&quot;}}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F3AB6D4-E614-4045-AD40-00AB921A9CDF}">
  <we:reference id="wa104364761" version="1.0.0.0" store="nl-NL" storeType="OMEX"/>
  <we:alternateReferences>
    <we:reference id="WA104364761" version="1.0.0.0" store="WA104364761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&quot;,&quot;values&quot;:{},&quot;data&quot;:{&quot;code&quot;:&quot;def()\n\nint p = 8&quot;,&quot;mode&quot;:&quot;edit&quot;,&quot;origin&quot;:&quot;opt-office-mix.js&quot;,&quot;py&quot;:&quot;2&quot;,&quot;rawInputLstJSON&quot;:&quot;[]&quot;},&quot;secure&quot;:false}],&quot;name&quot;:&quo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0AC3C00-3F4B-47E1-AB15-30C3A11DB319}">
  <we:reference id="wa104379263" version="1.0.0.1" store="nl-NL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Line comment&quot;:&quot;#008000&quot;,&quot;Block comment&quot;:&quot;#008000&quot;,&quot;Quotation&quot;:&quot;#E100E1&quot;,&quot;Quotation 2&quot;:&quot;#E100E1&quot;,&quot;Number&quot;:&quot;#800080&quot;},&quot;old_syntax_color&quot;:{&quot;Reserved words&quot;:&quot;#0000FF&quot;,&quot;Compiler directives&quot;:&quot;#FF0000&quot;,&quot;Line comment&quot;:&quot;#008000&quot;,&quot;Block comment&quot;:&quot;#008000&quot;,&quot;Quotation&quot;:&quot;#E100E1&quot;,&quot;Quotation 2&quot;:&quot;#E100E1&quot;,&quot;Number&quot;:&quot;#800080&quot;},&quot;show_line_number&quot;:true,&quot;code_lang&quot;:&quot;cpp&quot;,&quot;code&quot;:&quot;/*\n    This is a code sample.\n    Please delete it and replace with your own code.\n*/\n\n#include &lt;iostream&gt;\nusing namespace std;\nint printWelcome()\n{\n    cout&lt;&lt;\&quot;Welcome to Code Presenter Pro!\&quot;&lt;&lt;endl;\n    return 0;\n}\n\nint main(int argc, char* argv[])\n{\n    //Try click on the name of this function to jump to its definition.\n    //This could come in handy if your code is relatively long.\n    printWelcome();\n    cout&lt;&lt;\&quot;Dream it.Build it.Live it.\&quot;&lt;&lt;endl;\n    return 0;\n}\n&quot;,&quot;ctags&quot;:{&quot;main&quot;:[{&quot;linenum&quot;:&quot;14&quot;,&quot;signature&quot;:&quot;main(int argc, char* argv[])&quot;}],&quot;printWelcome&quot;:[{&quot;linenum&quot;:&quot;8&quot;,&quot;signature&quot;:&quot;printWelcome()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E2E885B-9A8E-4CB6-B8CA-E2C14FDF331F}">
  <we:reference id="wa104379485" version="1.0.0.2" store="nl-NL" storeType="OMEX"/>
  <we:alternateReferences>
    <we:reference id="WA104379485" version="1.0.0.2" store="WA104379485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TUe_Def_PPT_Template_Warm-Red</Template>
  <TotalTime>13</TotalTime>
  <Words>10</Words>
  <Application>Microsoft Office PowerPoint</Application>
  <PresentationFormat>Diavoorstelling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Calibri</vt:lpstr>
      <vt:lpstr>ヒラギノ角ゴ Pro W3</vt:lpstr>
      <vt:lpstr>Arial</vt:lpstr>
      <vt:lpstr>Office-thema</vt:lpstr>
      <vt:lpstr>Tower Defense Game C++ / Glut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C++ / Glut</dc:title>
  <dc:creator>martijn van dijke</dc:creator>
  <cp:lastModifiedBy>martijn van dijke</cp:lastModifiedBy>
  <cp:revision>4</cp:revision>
  <dcterms:created xsi:type="dcterms:W3CDTF">2016-03-26T18:57:59Z</dcterms:created>
  <dcterms:modified xsi:type="dcterms:W3CDTF">2016-03-26T19:11:20Z</dcterms:modified>
</cp:coreProperties>
</file>