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27-3-2016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27-3-2016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/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2</a:t>
            </a:fld>
            <a:endParaRPr lang="nl-NL" alt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76" y="2370338"/>
            <a:ext cx="9118723" cy="2735616"/>
          </a:xfrm>
        </p:spPr>
      </p:pic>
    </p:spTree>
    <p:extLst>
      <p:ext uri="{BB962C8B-B14F-4D97-AF65-F5344CB8AC3E}">
        <p14:creationId xmlns:p14="http://schemas.microsoft.com/office/powerpoint/2010/main" val="2834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5BB147-20B0-40AA-88D0-D6853303301C}">
  <we:reference id="wa104079622" version="1.0.0.0" store="nl-NL" storeType="OMEX"/>
  <we:alternateReferences>
    <we:reference id="WA104079622" version="1.0.0.0" store="WA10407962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4521CE-6822-44F8-B0FA-AC8C3F136197}">
  <we:reference id="wa104379424" version="1.0.0.0" store="nl-NL" storeType="OMEX"/>
  <we:alternateReferences>
    <we:reference id="WA104379424" version="1.0.0.0" store="WA104379424" storeType="OMEX"/>
  </we:alternateReferences>
  <we:properties>
    <we:property name="AppSettings" value="{&quot;LastUpdated&quot;:&quot;2016-03-26T19:09:31.2220922+00:00&quot;,&quot;Properties&quot;:{&quot;Entities&quot;:&quot;&quot;,&quot;Concepts&quot;:&quot;&quot;,&quot;LastProcessed&quot;:&quot;3/26/2016 7:09:31 PM&quot;}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19</TotalTime>
  <Words>9</Words>
  <Application>Microsoft Office PowerPoint</Application>
  <PresentationFormat>Diavoorstelling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ヒラギノ角ゴ Pro W3</vt:lpstr>
      <vt:lpstr>Office-thema</vt:lpstr>
      <vt:lpstr>Tower Defense Game C++ / GLUT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6</cp:revision>
  <dcterms:created xsi:type="dcterms:W3CDTF">2016-03-26T18:57:59Z</dcterms:created>
  <dcterms:modified xsi:type="dcterms:W3CDTF">2016-03-27T12:37:00Z</dcterms:modified>
</cp:coreProperties>
</file>