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0" r:id="rId3"/>
    <p:sldId id="275" r:id="rId4"/>
    <p:sldId id="268" r:id="rId5"/>
    <p:sldId id="261" r:id="rId6"/>
    <p:sldId id="269" r:id="rId7"/>
    <p:sldId id="267" r:id="rId8"/>
    <p:sldId id="270" r:id="rId9"/>
    <p:sldId id="265" r:id="rId10"/>
    <p:sldId id="271" r:id="rId11"/>
    <p:sldId id="272" r:id="rId12"/>
    <p:sldId id="262" r:id="rId13"/>
    <p:sldId id="276" r:id="rId14"/>
    <p:sldId id="277" r:id="rId15"/>
    <p:sldId id="274" r:id="rId16"/>
    <p:sldId id="273" r:id="rId17"/>
    <p:sldId id="264" r:id="rId18"/>
  </p:sldIdLst>
  <p:sldSz cx="9144000" cy="6858000" type="screen4x3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jn van dijke" initials="mvd" lastIdx="1" clrIdx="0">
    <p:extLst>
      <p:ext uri="{19B8F6BF-5375-455C-9EA6-DF929625EA0E}">
        <p15:presenceInfo xmlns:p15="http://schemas.microsoft.com/office/powerpoint/2012/main" userId="66f2e5c1250edf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4" autoAdjust="0"/>
  </p:normalViewPr>
  <p:slideViewPr>
    <p:cSldViewPr snapToGrid="0" snapToObjects="1">
      <p:cViewPr>
        <p:scale>
          <a:sx n="100" d="100"/>
          <a:sy n="100" d="100"/>
        </p:scale>
        <p:origin x="29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D5651A-C39F-4C37-B987-FE606585C7B4}" type="datetimeFigureOut">
              <a:rPr lang="nl-NL" altLang="nl-NL"/>
              <a:pPr/>
              <a:t>30-3-2016</a:t>
            </a:fld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E50AFC-9128-4250-B2E7-9F13D56B2783}" type="slidenum">
              <a:rPr lang="nl-NL" altLang="nl-NL"/>
              <a:pPr/>
              <a:t>‹nr.›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802AFC-00AE-43A4-B775-C9D85390969C}" type="datetimeFigureOut">
              <a:rPr lang="nl-NL" altLang="nl-NL"/>
              <a:pPr/>
              <a:t>30-3-2016</a:t>
            </a:fld>
            <a:endParaRPr lang="nl-NL" alt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4F326F-F668-4108-8325-A47E91BBCCCE}" type="slidenum">
              <a:rPr lang="nl-NL" altLang="nl-NL"/>
              <a:pPr/>
              <a:t>‹nr.›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order to explain this mess of networks a look is made in the </a:t>
            </a:r>
            <a:r>
              <a:rPr lang="en-US" baseline="0" dirty="0" err="1"/>
              <a:t>init</a:t>
            </a:r>
            <a:r>
              <a:rPr lang="en-US" baseline="0" dirty="0"/>
              <a:t> function and the keyboard function along with the </a:t>
            </a:r>
            <a:r>
              <a:rPr lang="en-US" baseline="0" dirty="0" err="1"/>
              <a:t>nececarry</a:t>
            </a:r>
            <a:r>
              <a:rPr lang="en-US" baseline="0" dirty="0"/>
              <a:t> stops into classes </a:t>
            </a:r>
            <a:r>
              <a:rPr lang="en-US" baseline="0" dirty="0" err="1"/>
              <a:t>etc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F326F-F668-4108-8325-A47E91BBCCCE}" type="slidenum">
              <a:rPr lang="nl-NL" altLang="nl-NL" smtClean="0"/>
              <a:pPr/>
              <a:t>5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497108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F326F-F668-4108-8325-A47E91BBCCCE}" type="slidenum">
              <a:rPr lang="nl-NL" altLang="nl-NL" smtClean="0"/>
              <a:pPr/>
              <a:t>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416038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F326F-F668-4108-8325-A47E91BBCCCE}" type="slidenum">
              <a:rPr lang="nl-NL" altLang="nl-NL" smtClean="0"/>
              <a:pPr/>
              <a:t>8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26377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ariant 1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275488" y="1622418"/>
            <a:ext cx="3593127" cy="196419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Subtitel 2"/>
          <p:cNvSpPr>
            <a:spLocks noGrp="1"/>
          </p:cNvSpPr>
          <p:nvPr>
            <p:ph type="subTitle" idx="1"/>
          </p:nvPr>
        </p:nvSpPr>
        <p:spPr>
          <a:xfrm>
            <a:off x="275488" y="3677792"/>
            <a:ext cx="3150256" cy="270477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480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2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c_vs2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364711" y="695559"/>
            <a:ext cx="6773337" cy="152400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latin typeface="Arial"/>
                <a:cs typeface="Arial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74B995-BC3F-4F1F-8815-46C677FFC16B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27684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3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c_vs3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364712" y="695559"/>
            <a:ext cx="5536556" cy="25217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9C96C21-74B9-43A4-998C-8AEA255BA744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570911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4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c_vs4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401550" y="5012271"/>
            <a:ext cx="6773337" cy="143086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latin typeface="Arial"/>
                <a:cs typeface="Arial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D15D3B-B03E-4439-B336-DAA16D90DDBA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64944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47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ariant 2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275488" y="1622418"/>
            <a:ext cx="3593127" cy="196419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Subtitel 2"/>
          <p:cNvSpPr>
            <a:spLocks noGrp="1"/>
          </p:cNvSpPr>
          <p:nvPr>
            <p:ph type="subTitle" idx="1"/>
          </p:nvPr>
        </p:nvSpPr>
        <p:spPr>
          <a:xfrm>
            <a:off x="275488" y="3677792"/>
            <a:ext cx="3150256" cy="270477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473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ariant 3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275487" y="1162800"/>
            <a:ext cx="5871600" cy="12348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Subtitel 2"/>
          <p:cNvSpPr>
            <a:spLocks noGrp="1"/>
          </p:cNvSpPr>
          <p:nvPr>
            <p:ph type="subTitle" idx="1"/>
          </p:nvPr>
        </p:nvSpPr>
        <p:spPr>
          <a:xfrm>
            <a:off x="275488" y="2559600"/>
            <a:ext cx="5871600" cy="123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003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A Variant 1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3409" y="1129719"/>
            <a:ext cx="8250257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1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A8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5A33517-824B-4115-AD3E-16E3532C9CE7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19440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A Variant 2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a_vs2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2336804" y="1129719"/>
            <a:ext cx="6349999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6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A8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E1BFA4-51CC-4F7D-AA11-93CD8046F5A0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73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B Variant 1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a_vs1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3410" y="1129719"/>
            <a:ext cx="5219002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6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A8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AA4075-2B31-4C3B-87A6-E0B5F753FAEB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9379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B Variant 2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699933" y="1129719"/>
            <a:ext cx="4986870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0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7DE9E0F-5EC1-4E88-B998-7CA7E99DC2A6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87491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B Variant 3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691004" y="1129719"/>
            <a:ext cx="5219002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E000342-C1A0-437A-9960-B613DF8FACB6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11152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1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c_vs1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el 2"/>
          <p:cNvSpPr>
            <a:spLocks noGrp="1"/>
          </p:cNvSpPr>
          <p:nvPr>
            <p:ph type="subTitle" idx="1"/>
          </p:nvPr>
        </p:nvSpPr>
        <p:spPr>
          <a:xfrm>
            <a:off x="2183087" y="5401730"/>
            <a:ext cx="6773337" cy="152400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latin typeface="Arial"/>
                <a:cs typeface="Arial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E5200D-17CB-43B2-99A4-394EA623A70D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24955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74" r:id="rId13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pitchFamily="125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ile:///D:\Computation-2\C%20Work%20Folder\Final%20Task\V3\OpenGLSkeleton\Debug\OpenGLSkeleton.exe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el 1"/>
          <p:cNvSpPr>
            <a:spLocks noGrp="1"/>
          </p:cNvSpPr>
          <p:nvPr>
            <p:ph type="ctrTitle"/>
          </p:nvPr>
        </p:nvSpPr>
        <p:spPr bwMode="auto">
          <a:xfrm>
            <a:off x="276225" y="1622425"/>
            <a:ext cx="3592513" cy="196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  <a:t>Tower Defense</a:t>
            </a:r>
            <a:b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b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  <a:t>C++ &amp; GLUT</a:t>
            </a:r>
            <a:endParaRPr lang="nl-NL" alt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8" name="Subtitel 2"/>
          <p:cNvSpPr>
            <a:spLocks noGrp="1"/>
          </p:cNvSpPr>
          <p:nvPr>
            <p:ph type="subTitle" idx="1"/>
          </p:nvPr>
        </p:nvSpPr>
        <p:spPr bwMode="auto">
          <a:xfrm>
            <a:off x="276225" y="3678238"/>
            <a:ext cx="3149600" cy="2705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  <a:t>By Martyn van Dijke</a:t>
            </a:r>
          </a:p>
          <a:p>
            <a:endParaRPr lang="en-US" alt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  <a:t>Computation II </a:t>
            </a:r>
            <a:endParaRPr lang="nl-NL" alt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977" y="1506538"/>
            <a:ext cx="48768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10</a:t>
            </a:fld>
            <a:endParaRPr lang="nl-NL" alt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Keyfunc</a:t>
            </a:r>
            <a:r>
              <a:rPr lang="en-US" dirty="0"/>
              <a:t>()</a:t>
            </a:r>
          </a:p>
          <a:p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441" y="1129719"/>
            <a:ext cx="63722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40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>
          <a:xfrm>
            <a:off x="49213" y="1116438"/>
            <a:ext cx="8250257" cy="5194127"/>
          </a:xfrm>
        </p:spPr>
        <p:txBody>
          <a:bodyPr/>
          <a:lstStyle/>
          <a:p>
            <a:r>
              <a:rPr lang="en-US" dirty="0" err="1"/>
              <a:t>MouseClick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Handels</a:t>
            </a:r>
            <a:r>
              <a:rPr lang="en-US" dirty="0"/>
              <a:t> mouse input</a:t>
            </a:r>
          </a:p>
          <a:p>
            <a:pPr lvl="1"/>
            <a:endParaRPr lang="en-US" dirty="0"/>
          </a:p>
          <a:p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11</a:t>
            </a:fld>
            <a:endParaRPr lang="nl-NL" altLang="nl-NL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67" y="1828799"/>
            <a:ext cx="6275233" cy="492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16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  <a:p>
            <a:pPr lvl="1"/>
            <a:r>
              <a:rPr lang="en-US" dirty="0" err="1"/>
              <a:t>FiredBullet</a:t>
            </a:r>
            <a:endParaRPr lang="en-US" dirty="0"/>
          </a:p>
          <a:p>
            <a:pPr lvl="1"/>
            <a:r>
              <a:rPr lang="en-US" dirty="0"/>
              <a:t>Enemy</a:t>
            </a:r>
          </a:p>
          <a:p>
            <a:pPr lvl="1"/>
            <a:r>
              <a:rPr lang="en-US" dirty="0"/>
              <a:t>Turret</a:t>
            </a:r>
          </a:p>
          <a:p>
            <a:pPr lvl="1"/>
            <a:r>
              <a:rPr lang="en-US" dirty="0" err="1"/>
              <a:t>Drawable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Button</a:t>
            </a:r>
          </a:p>
          <a:p>
            <a:pPr lvl="2"/>
            <a:r>
              <a:rPr lang="en-US" dirty="0"/>
              <a:t>Circle</a:t>
            </a:r>
          </a:p>
          <a:p>
            <a:pPr lvl="2"/>
            <a:r>
              <a:rPr lang="en-US" dirty="0"/>
              <a:t>Heart (future)</a:t>
            </a:r>
          </a:p>
          <a:p>
            <a:pPr lvl="2"/>
            <a:r>
              <a:rPr lang="en-US" dirty="0"/>
              <a:t>Line</a:t>
            </a:r>
          </a:p>
          <a:p>
            <a:pPr lvl="2"/>
            <a:r>
              <a:rPr lang="en-US" dirty="0"/>
              <a:t>Square</a:t>
            </a:r>
          </a:p>
          <a:p>
            <a:pPr lvl="2"/>
            <a:r>
              <a:rPr lang="en-US" dirty="0"/>
              <a:t>Text </a:t>
            </a:r>
          </a:p>
          <a:p>
            <a:pPr lvl="1"/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12</a:t>
            </a:fld>
            <a:endParaRPr lang="nl-NL" altLang="nl-NL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366" y="4044369"/>
            <a:ext cx="5067300" cy="106680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551" y="1345792"/>
            <a:ext cx="1123950" cy="120967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366" y="1345792"/>
            <a:ext cx="1247775" cy="1485900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4141" y="1349801"/>
            <a:ext cx="10763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57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Extra features</a:t>
            </a:r>
          </a:p>
          <a:p>
            <a:pPr lvl="1"/>
            <a:r>
              <a:rPr lang="en-US" dirty="0"/>
              <a:t>Sound effects</a:t>
            </a:r>
          </a:p>
          <a:p>
            <a:pPr lvl="1"/>
            <a:r>
              <a:rPr lang="en-US" dirty="0"/>
              <a:t>Multiple maps</a:t>
            </a:r>
          </a:p>
          <a:p>
            <a:pPr lvl="1"/>
            <a:r>
              <a:rPr lang="en-US" dirty="0"/>
              <a:t>Button’s</a:t>
            </a:r>
          </a:p>
          <a:p>
            <a:pPr lvl="1"/>
            <a:r>
              <a:rPr lang="en-US" dirty="0"/>
              <a:t>Mouse input</a:t>
            </a:r>
          </a:p>
          <a:p>
            <a:pPr lvl="1"/>
            <a:r>
              <a:rPr lang="en-US" dirty="0"/>
              <a:t>Keyboard input</a:t>
            </a:r>
          </a:p>
          <a:p>
            <a:pPr lvl="1"/>
            <a:r>
              <a:rPr lang="en-US" dirty="0"/>
              <a:t>GLUT window input</a:t>
            </a:r>
          </a:p>
          <a:p>
            <a:pPr lvl="1"/>
            <a:endParaRPr lang="en-US" dirty="0"/>
          </a:p>
          <a:p>
            <a:pPr lvl="1"/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Additional</a:t>
            </a:r>
            <a:r>
              <a:rPr lang="nl-NL" dirty="0"/>
              <a:t> features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13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668084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Improvements that can be made</a:t>
            </a:r>
          </a:p>
          <a:p>
            <a:pPr lvl="1"/>
            <a:r>
              <a:rPr lang="en-US" dirty="0"/>
              <a:t>Aim algorithm</a:t>
            </a:r>
          </a:p>
          <a:p>
            <a:pPr lvl="2"/>
            <a:r>
              <a:rPr lang="en-US" dirty="0"/>
              <a:t>More predictive aiming</a:t>
            </a:r>
          </a:p>
          <a:p>
            <a:pPr lvl="1"/>
            <a:r>
              <a:rPr lang="en-US" dirty="0"/>
              <a:t>Walk algorithm </a:t>
            </a:r>
          </a:p>
          <a:p>
            <a:pPr lvl="2"/>
            <a:r>
              <a:rPr lang="en-US" dirty="0"/>
              <a:t>Implement A* </a:t>
            </a:r>
          </a:p>
          <a:p>
            <a:pPr lvl="2"/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Improvements to be made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14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476471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Fun to program C++</a:t>
            </a:r>
          </a:p>
          <a:p>
            <a:pPr lvl="1"/>
            <a:r>
              <a:rPr lang="en-US" dirty="0"/>
              <a:t>C++ is very extensible and fast</a:t>
            </a:r>
          </a:p>
          <a:p>
            <a:pPr lvl="1"/>
            <a:r>
              <a:rPr lang="en-US" dirty="0"/>
              <a:t>C++ &amp; GLUT can be cumbersome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Conclude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15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604547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Are there any questions ?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16</a:t>
            </a:fld>
            <a:endParaRPr lang="nl-NL" altLang="nl-NL"/>
          </a:p>
        </p:txBody>
      </p:sp>
      <p:pic>
        <p:nvPicPr>
          <p:cNvPr id="1028" name="Picture 4" descr="http://espei.com/wp-content/uploads/2013/05/equipmentprotection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37" y="2104138"/>
            <a:ext cx="4368800" cy="436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298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 action="ppaction://program"/>
              </a:rPr>
              <a:t>Demo</a:t>
            </a:r>
            <a:endParaRPr lang="en-US" dirty="0"/>
          </a:p>
          <a:p>
            <a:pPr lvl="1"/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17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98625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Second year Electrical Engineering student</a:t>
            </a:r>
          </a:p>
          <a:p>
            <a:r>
              <a:rPr lang="en-US" dirty="0"/>
              <a:t>Program experience:</a:t>
            </a:r>
          </a:p>
          <a:p>
            <a:pPr lvl="1"/>
            <a:r>
              <a:rPr lang="en-US" dirty="0"/>
              <a:t>Python (2.7)</a:t>
            </a:r>
          </a:p>
          <a:p>
            <a:pPr lvl="1"/>
            <a:r>
              <a:rPr lang="en-US" dirty="0"/>
              <a:t>SQL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C ( Computation </a:t>
            </a:r>
            <a:r>
              <a:rPr lang="ro-RO" dirty="0"/>
              <a:t>I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Arduino</a:t>
            </a:r>
          </a:p>
          <a:p>
            <a:r>
              <a:rPr lang="en-US" dirty="0"/>
              <a:t>Linux </a:t>
            </a:r>
          </a:p>
          <a:p>
            <a:pPr lvl="1"/>
            <a:r>
              <a:rPr lang="en-US" dirty="0"/>
              <a:t>Raspberry Pi</a:t>
            </a:r>
          </a:p>
          <a:p>
            <a:pPr lvl="1"/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About me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BFA4-51CC-4F7D-AA11-93CD8046F5A0}" type="slidenum">
              <a:rPr lang="nl-NL" altLang="nl-NL" smtClean="0"/>
              <a:pPr/>
              <a:t>2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4509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Contents of the Presentation</a:t>
            </a:r>
            <a:endParaRPr lang="nl-NL" dirty="0"/>
          </a:p>
          <a:p>
            <a:pPr lvl="1"/>
            <a:r>
              <a:rPr lang="en-US" dirty="0"/>
              <a:t>Game overview</a:t>
            </a:r>
          </a:p>
          <a:p>
            <a:pPr lvl="1"/>
            <a:r>
              <a:rPr lang="en-US" dirty="0"/>
              <a:t>Library includes</a:t>
            </a:r>
          </a:p>
          <a:p>
            <a:pPr lvl="1"/>
            <a:r>
              <a:rPr lang="en-US" dirty="0"/>
              <a:t>Overview of main program</a:t>
            </a:r>
          </a:p>
          <a:p>
            <a:pPr lvl="1"/>
            <a:r>
              <a:rPr lang="en-US" dirty="0"/>
              <a:t>Classes used</a:t>
            </a:r>
          </a:p>
          <a:p>
            <a:pPr lvl="1"/>
            <a:r>
              <a:rPr lang="en-US" dirty="0"/>
              <a:t>Additional features that have been implemented </a:t>
            </a:r>
          </a:p>
          <a:p>
            <a:pPr lvl="1"/>
            <a:r>
              <a:rPr lang="en-US" dirty="0"/>
              <a:t>Improvements that can be made</a:t>
            </a:r>
          </a:p>
          <a:p>
            <a:pPr lvl="1"/>
            <a:r>
              <a:rPr lang="en-US" dirty="0"/>
              <a:t>Conclusion</a:t>
            </a:r>
          </a:p>
          <a:p>
            <a:pPr lvl="1"/>
            <a:r>
              <a:rPr lang="en-US" dirty="0"/>
              <a:t>Questions</a:t>
            </a:r>
          </a:p>
          <a:p>
            <a:pPr lvl="1"/>
            <a:r>
              <a:rPr lang="en-US" dirty="0"/>
              <a:t>Demonstration of the game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Contents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3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72060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13" y="539750"/>
            <a:ext cx="6661689" cy="5194300"/>
          </a:xfrm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 of the game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4</a:t>
            </a:fld>
            <a:endParaRPr lang="nl-NL" altLang="nl-NL"/>
          </a:p>
        </p:txBody>
      </p:sp>
      <p:sp>
        <p:nvSpPr>
          <p:cNvPr id="7" name="Tekstvak 6"/>
          <p:cNvSpPr txBox="1"/>
          <p:nvPr/>
        </p:nvSpPr>
        <p:spPr>
          <a:xfrm>
            <a:off x="6710902" y="539750"/>
            <a:ext cx="2347373" cy="3433422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Turret aiming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Enemy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Map data where to build &amp; walk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GUI </a:t>
            </a:r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Debug &amp; control</a:t>
            </a:r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3834306"/>
            <a:ext cx="5562600" cy="292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3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 Code I Main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5</a:t>
            </a:fld>
            <a:endParaRPr lang="nl-NL" alt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Overview of the</a:t>
            </a:r>
            <a:endParaRPr lang="nl-NL" dirty="0"/>
          </a:p>
          <a:p>
            <a:pPr marL="457200" lvl="1" indent="0">
              <a:buNone/>
            </a:pPr>
            <a:r>
              <a:rPr lang="en-US" dirty="0"/>
              <a:t>Main code :							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3" y="650274"/>
            <a:ext cx="9094787" cy="567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5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Number 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Statictics</a:t>
            </a:r>
            <a:r>
              <a:rPr lang="en-US" dirty="0"/>
              <a:t>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6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664527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Important library includes</a:t>
            </a:r>
          </a:p>
          <a:p>
            <a:r>
              <a:rPr lang="en-US" dirty="0"/>
              <a:t>Vector use instead of (linked) list</a:t>
            </a:r>
          </a:p>
          <a:p>
            <a:r>
              <a:rPr lang="en-US" dirty="0"/>
              <a:t>Mat library for calculating (mostly circles and intersection points) </a:t>
            </a:r>
          </a:p>
          <a:p>
            <a:r>
              <a:rPr lang="en-US" dirty="0" err="1"/>
              <a:t>Fstream</a:t>
            </a:r>
            <a:r>
              <a:rPr lang="en-US" dirty="0"/>
              <a:t> and </a:t>
            </a:r>
            <a:r>
              <a:rPr lang="en-US" dirty="0" err="1"/>
              <a:t>iostream</a:t>
            </a:r>
            <a:r>
              <a:rPr lang="en-US" dirty="0"/>
              <a:t> for file (map) access</a:t>
            </a:r>
          </a:p>
          <a:p>
            <a:r>
              <a:rPr lang="en-US" dirty="0"/>
              <a:t>Windows for waiting</a:t>
            </a:r>
            <a:endParaRPr lang="nl-NL" dirty="0"/>
          </a:p>
          <a:p>
            <a:pPr lvl="1"/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Library includes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7</a:t>
            </a:fld>
            <a:endParaRPr lang="nl-NL" alt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83766"/>
            <a:ext cx="9144000" cy="29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02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()</a:t>
            </a:r>
          </a:p>
          <a:p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8</a:t>
            </a:fld>
            <a:endParaRPr lang="nl-NL" altLang="nl-NL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11" y="557213"/>
            <a:ext cx="6675189" cy="5915025"/>
          </a:xfrm>
          <a:prstGeom prst="rect">
            <a:avLst/>
          </a:prstGeom>
        </p:spPr>
      </p:pic>
      <p:cxnSp>
        <p:nvCxnSpPr>
          <p:cNvPr id="9" name="Rechte verbindingslijn 8"/>
          <p:cNvCxnSpPr>
            <a:stCxn id="7" idx="1"/>
          </p:cNvCxnSpPr>
          <p:nvPr/>
        </p:nvCxnSpPr>
        <p:spPr>
          <a:xfrm flipV="1">
            <a:off x="2468811" y="557214"/>
            <a:ext cx="6675189" cy="29575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936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2041216" cy="281430"/>
          </a:xfrm>
        </p:spPr>
        <p:txBody>
          <a:bodyPr>
            <a:normAutofit/>
          </a:bodyPr>
          <a:lstStyle/>
          <a:p>
            <a:r>
              <a:rPr lang="en-US" dirty="0"/>
              <a:t>Overview || Important functions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9</a:t>
            </a:fld>
            <a:endParaRPr lang="nl-NL" altLang="nl-NL"/>
          </a:p>
        </p:txBody>
      </p:sp>
      <p:sp>
        <p:nvSpPr>
          <p:cNvPr id="9" name="Tekstvak 8"/>
          <p:cNvSpPr txBox="1"/>
          <p:nvPr/>
        </p:nvSpPr>
        <p:spPr>
          <a:xfrm>
            <a:off x="228600" y="723900"/>
            <a:ext cx="3228975" cy="1514475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228600" y="723900"/>
            <a:ext cx="3228975" cy="1666875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591" y="2390775"/>
            <a:ext cx="4791075" cy="3733800"/>
          </a:xfrm>
          <a:prstGeom prst="rect">
            <a:avLst/>
          </a:prstGeom>
        </p:spPr>
      </p:pic>
      <p:sp>
        <p:nvSpPr>
          <p:cNvPr id="7" name="Tijdelijke aanduiding voor inhoud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Idle()</a:t>
            </a:r>
          </a:p>
          <a:p>
            <a:pPr lvl="1"/>
            <a:r>
              <a:rPr lang="en-US" dirty="0"/>
              <a:t>Calculates all updates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2188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-thema">
  <a:themeElements>
    <a:clrScheme name="Aangepast 29">
      <a:dk1>
        <a:srgbClr val="003A80"/>
      </a:dk1>
      <a:lt1>
        <a:srgbClr val="FFFFFF"/>
      </a:lt1>
      <a:dk2>
        <a:srgbClr val="003A80"/>
      </a:dk2>
      <a:lt2>
        <a:srgbClr val="FFFFFF"/>
      </a:lt2>
      <a:accent1>
        <a:srgbClr val="E20026"/>
      </a:accent1>
      <a:accent2>
        <a:srgbClr val="E3004F"/>
      </a:accent2>
      <a:accent3>
        <a:srgbClr val="933589"/>
      </a:accent3>
      <a:accent4>
        <a:srgbClr val="009EE0"/>
      </a:accent4>
      <a:accent5>
        <a:srgbClr val="89BA17"/>
      </a:accent5>
      <a:accent6>
        <a:srgbClr val="F29400"/>
      </a:accent6>
      <a:hlink>
        <a:srgbClr val="E20026"/>
      </a:hlink>
      <a:folHlink>
        <a:srgbClr val="E2002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anchor="t">
        <a:norm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TUe_Def_PPT_Template_Warm-Red</Template>
  <TotalTime>253</TotalTime>
  <Words>279</Words>
  <Application>Microsoft Office PowerPoint</Application>
  <PresentationFormat>Diavoorstelling (4:3)</PresentationFormat>
  <Paragraphs>123</Paragraphs>
  <Slides>17</Slides>
  <Notes>3</Notes>
  <HiddenSlides>5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Arial</vt:lpstr>
      <vt:lpstr>Calibri</vt:lpstr>
      <vt:lpstr>ヒラギノ角ゴ Pro W3</vt:lpstr>
      <vt:lpstr>Office-thema</vt:lpstr>
      <vt:lpstr>Tower Defense Game C++ &amp; GLUT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Defense Game C++ / Glut</dc:title>
  <dc:creator>martijn van dijke</dc:creator>
  <cp:lastModifiedBy>martijn van dijke</cp:lastModifiedBy>
  <cp:revision>65</cp:revision>
  <dcterms:created xsi:type="dcterms:W3CDTF">2016-03-26T18:57:59Z</dcterms:created>
  <dcterms:modified xsi:type="dcterms:W3CDTF">2016-03-30T17:56:40Z</dcterms:modified>
</cp:coreProperties>
</file>