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275" r:id="rId4"/>
    <p:sldId id="268" r:id="rId5"/>
    <p:sldId id="269" r:id="rId6"/>
    <p:sldId id="267" r:id="rId7"/>
    <p:sldId id="262" r:id="rId8"/>
    <p:sldId id="276" r:id="rId9"/>
    <p:sldId id="277" r:id="rId10"/>
    <p:sldId id="274" r:id="rId11"/>
    <p:sldId id="273" r:id="rId12"/>
    <p:sldId id="261" r:id="rId13"/>
    <p:sldId id="270" r:id="rId14"/>
    <p:sldId id="265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jn van dijke" initials="mvd" lastIdx="1" clrIdx="0">
    <p:extLst>
      <p:ext uri="{19B8F6BF-5375-455C-9EA6-DF929625EA0E}">
        <p15:presenceInfo xmlns:p15="http://schemas.microsoft.com/office/powerpoint/2012/main" userId="66f2e5c1250edf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 snapToGrid="0" snapToObjects="1">
      <p:cViewPr varScale="1">
        <p:scale>
          <a:sx n="101" d="100"/>
          <a:sy n="101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D5651A-C39F-4C37-B987-FE606585C7B4}" type="datetimeFigureOut">
              <a:rPr lang="nl-NL" altLang="nl-NL"/>
              <a:pPr/>
              <a:t>30-3-2016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E50AFC-9128-4250-B2E7-9F13D56B2783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802AFC-00AE-43A4-B775-C9D85390969C}" type="datetimeFigureOut">
              <a:rPr lang="nl-NL" altLang="nl-NL"/>
              <a:pPr/>
              <a:t>30-3-2016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4F326F-F668-4108-8325-A47E91BBCCCE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1603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order to explain this mess of networks a look is made in the </a:t>
            </a:r>
            <a:r>
              <a:rPr lang="en-US" baseline="0" dirty="0" err="1"/>
              <a:t>init</a:t>
            </a:r>
            <a:r>
              <a:rPr lang="en-US" baseline="0" dirty="0"/>
              <a:t> function and the keyboard function along with the </a:t>
            </a:r>
            <a:r>
              <a:rPr lang="en-US" baseline="0" dirty="0" err="1"/>
              <a:t>nececarry</a:t>
            </a:r>
            <a:r>
              <a:rPr lang="en-US" baseline="0" dirty="0"/>
              <a:t> stops into classes </a:t>
            </a:r>
            <a:r>
              <a:rPr lang="en-US" baseline="0" dirty="0" err="1"/>
              <a:t>etc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12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9710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13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637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48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74B995-BC3F-4F1F-8815-46C677FFC16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768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3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96C21-74B9-43A4-998C-8AEA255BA744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7091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4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D15D3B-B03E-4439-B336-DAA16D90DDBA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494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4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7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0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A33517-824B-4115-AD3E-16E3532C9CE7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9440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E1BFA4-51CC-4F7D-AA11-93CD8046F5A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73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AA4075-2B31-4C3B-87A6-E0B5F753FAE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937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DE9E0F-5EC1-4E88-B998-7CA7E99DC2A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749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000342-C1A0-437A-9960-B613DF8FACB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115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E5200D-17CB-43B2-99A4-394EA623A70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4955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Computation-2\C%20Work%20Folder\Final%20Task\V3\OpenGLSkeleton\Debug\OpenGLSkeleton.ex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Tower Defense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C++ &amp; GLUT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367823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By Martyn van Dijke</a:t>
            </a:r>
          </a:p>
          <a:p>
            <a:endParaRPr lang="en-US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Computation II 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7" y="1506538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Fun to program C++</a:t>
            </a:r>
          </a:p>
          <a:p>
            <a:pPr lvl="1"/>
            <a:r>
              <a:rPr lang="en-US" dirty="0"/>
              <a:t>C++ is great programming langue</a:t>
            </a:r>
          </a:p>
          <a:p>
            <a:pPr lvl="1"/>
            <a:r>
              <a:rPr lang="en-US" dirty="0"/>
              <a:t>C++ is very extensible and fast</a:t>
            </a:r>
          </a:p>
          <a:p>
            <a:pPr lvl="1"/>
            <a:r>
              <a:rPr lang="en-US" dirty="0"/>
              <a:t>C++ &amp; GLUT can be cumbersome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Conclude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10</a:t>
            </a:fld>
            <a:endParaRPr lang="nl-NL" altLang="nl-NL"/>
          </a:p>
        </p:txBody>
      </p:sp>
      <p:pic>
        <p:nvPicPr>
          <p:cNvPr id="1028" name="Picture 4" descr="http://www.mithuntraining.com/media/com_eventbooking/images/1443603155_c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9" y="4315163"/>
            <a:ext cx="3447541" cy="22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4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Are there any questions ?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11</a:t>
            </a:fld>
            <a:endParaRPr lang="nl-NL" altLang="nl-NL"/>
          </a:p>
        </p:txBody>
      </p:sp>
      <p:pic>
        <p:nvPicPr>
          <p:cNvPr id="1028" name="Picture 4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37" y="2104138"/>
            <a:ext cx="4368800" cy="436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9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Code I Main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12</a:t>
            </a:fld>
            <a:endParaRPr lang="nl-NL" alt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Overview of the</a:t>
            </a:r>
            <a:endParaRPr lang="nl-NL" dirty="0"/>
          </a:p>
          <a:p>
            <a:pPr marL="457200" lvl="1" indent="0">
              <a:buNone/>
            </a:pPr>
            <a:r>
              <a:rPr lang="en-US" dirty="0"/>
              <a:t>Main code :					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" y="650274"/>
            <a:ext cx="9094787" cy="56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5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13</a:t>
            </a:fld>
            <a:endParaRPr lang="nl-NL" alt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11" y="557213"/>
            <a:ext cx="6675189" cy="5915025"/>
          </a:xfrm>
          <a:prstGeom prst="rect">
            <a:avLst/>
          </a:prstGeom>
        </p:spPr>
      </p:pic>
      <p:cxnSp>
        <p:nvCxnSpPr>
          <p:cNvPr id="9" name="Rechte verbindingslijn 8"/>
          <p:cNvCxnSpPr>
            <a:stCxn id="7" idx="1"/>
          </p:cNvCxnSpPr>
          <p:nvPr/>
        </p:nvCxnSpPr>
        <p:spPr>
          <a:xfrm flipV="1">
            <a:off x="2468811" y="557214"/>
            <a:ext cx="6675189" cy="2957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3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2041216" cy="281430"/>
          </a:xfrm>
        </p:spPr>
        <p:txBody>
          <a:bodyPr>
            <a:normAutofit/>
          </a:bodyPr>
          <a:lstStyle/>
          <a:p>
            <a:r>
              <a:rPr lang="en-US" dirty="0"/>
              <a:t>Overview || Important functions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14</a:t>
            </a:fld>
            <a:endParaRPr lang="nl-NL" altLang="nl-NL"/>
          </a:p>
        </p:txBody>
      </p:sp>
      <p:sp>
        <p:nvSpPr>
          <p:cNvPr id="9" name="Tekstvak 8"/>
          <p:cNvSpPr txBox="1"/>
          <p:nvPr/>
        </p:nvSpPr>
        <p:spPr>
          <a:xfrm>
            <a:off x="228600" y="723900"/>
            <a:ext cx="3228975" cy="151447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228600" y="723900"/>
            <a:ext cx="3228975" cy="166687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91" y="2390775"/>
            <a:ext cx="4791075" cy="3733800"/>
          </a:xfrm>
          <a:prstGeom prst="rect">
            <a:avLst/>
          </a:prstGeom>
        </p:spPr>
      </p:pic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Idle()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218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15</a:t>
            </a:fld>
            <a:endParaRPr lang="nl-NL" alt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Keyfunc</a:t>
            </a:r>
            <a:r>
              <a:rPr lang="en-US" dirty="0"/>
              <a:t>()</a:t>
            </a:r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41" y="1129719"/>
            <a:ext cx="63722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4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49213" y="1116438"/>
            <a:ext cx="8250257" cy="5194127"/>
          </a:xfrm>
        </p:spPr>
        <p:txBody>
          <a:bodyPr/>
          <a:lstStyle/>
          <a:p>
            <a:r>
              <a:rPr lang="en-US" dirty="0" err="1"/>
              <a:t>MouseClick</a:t>
            </a:r>
            <a:r>
              <a:rPr lang="en-US" dirty="0"/>
              <a:t>()</a:t>
            </a:r>
          </a:p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16</a:t>
            </a:fld>
            <a:endParaRPr lang="nl-NL" alt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7" y="1828799"/>
            <a:ext cx="6275233" cy="49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1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program"/>
              </a:rPr>
              <a:t>Demo</a:t>
            </a:r>
            <a:endParaRPr lang="en-US" dirty="0"/>
          </a:p>
          <a:p>
            <a:pPr lvl="1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8625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Second year Electrical Engineering student</a:t>
            </a:r>
          </a:p>
          <a:p>
            <a:r>
              <a:rPr lang="en-US" dirty="0"/>
              <a:t>Program experience:</a:t>
            </a:r>
          </a:p>
          <a:p>
            <a:pPr lvl="1"/>
            <a:r>
              <a:rPr lang="en-US" dirty="0"/>
              <a:t>Python (2.7)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 ( Computation </a:t>
            </a:r>
            <a:r>
              <a:rPr lang="ro-RO" dirty="0"/>
              <a:t>I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Arduino</a:t>
            </a:r>
          </a:p>
          <a:p>
            <a:r>
              <a:rPr lang="en-US" dirty="0"/>
              <a:t>Linux 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BFA4-51CC-4F7D-AA11-93CD8046F5A0}" type="slidenum">
              <a:rPr lang="nl-NL" altLang="nl-NL" smtClean="0"/>
              <a:pPr/>
              <a:t>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450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Contents of the Presentation</a:t>
            </a:r>
            <a:endParaRPr lang="nl-NL" dirty="0"/>
          </a:p>
          <a:p>
            <a:pPr lvl="1"/>
            <a:r>
              <a:rPr lang="en-US" dirty="0"/>
              <a:t>Game overview</a:t>
            </a:r>
          </a:p>
          <a:p>
            <a:pPr lvl="1"/>
            <a:r>
              <a:rPr lang="en-US" dirty="0"/>
              <a:t>Library includes</a:t>
            </a:r>
          </a:p>
          <a:p>
            <a:pPr lvl="1"/>
            <a:r>
              <a:rPr lang="en-US" dirty="0"/>
              <a:t>Classes used</a:t>
            </a:r>
          </a:p>
          <a:p>
            <a:pPr lvl="1"/>
            <a:r>
              <a:rPr lang="en-US" dirty="0"/>
              <a:t>Additional features that have been implemented </a:t>
            </a:r>
          </a:p>
          <a:p>
            <a:pPr lvl="1"/>
            <a:r>
              <a:rPr lang="en-US" dirty="0"/>
              <a:t>Improvements that can be made</a:t>
            </a:r>
          </a:p>
          <a:p>
            <a:pPr lvl="1"/>
            <a:r>
              <a:rPr lang="en-US" dirty="0"/>
              <a:t>Conclusion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Demonstration of the game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Contents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7206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13" y="539750"/>
            <a:ext cx="6661689" cy="5194300"/>
          </a:xfrm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of the game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4</a:t>
            </a:fld>
            <a:endParaRPr lang="nl-NL" altLang="nl-NL"/>
          </a:p>
        </p:txBody>
      </p:sp>
      <p:sp>
        <p:nvSpPr>
          <p:cNvPr id="7" name="Tekstvak 6"/>
          <p:cNvSpPr txBox="1"/>
          <p:nvPr/>
        </p:nvSpPr>
        <p:spPr>
          <a:xfrm>
            <a:off x="6710902" y="539750"/>
            <a:ext cx="2347373" cy="3433422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Turret aiming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Enemy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Map data where to build &amp; 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GUI 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Debug &amp; control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834306"/>
            <a:ext cx="5562600" cy="29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Statictics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645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Important library includes</a:t>
            </a:r>
          </a:p>
          <a:p>
            <a:r>
              <a:rPr lang="en-US" dirty="0"/>
              <a:t>Vector use instead of (linked) list</a:t>
            </a:r>
          </a:p>
          <a:p>
            <a:r>
              <a:rPr lang="en-US" dirty="0"/>
              <a:t>Mat library for calculating (mostly circles and intersection points) </a:t>
            </a:r>
          </a:p>
          <a:p>
            <a:r>
              <a:rPr lang="en-US" dirty="0" err="1"/>
              <a:t>Fstream</a:t>
            </a:r>
            <a:r>
              <a:rPr lang="en-US" dirty="0"/>
              <a:t> and </a:t>
            </a:r>
            <a:r>
              <a:rPr lang="en-US" dirty="0" err="1"/>
              <a:t>iostream</a:t>
            </a:r>
            <a:r>
              <a:rPr lang="en-US" dirty="0"/>
              <a:t> for file (map) access</a:t>
            </a:r>
          </a:p>
          <a:p>
            <a:r>
              <a:rPr lang="en-US" dirty="0"/>
              <a:t>Windows for waiting</a:t>
            </a:r>
            <a:endParaRPr lang="nl-NL" dirty="0"/>
          </a:p>
          <a:p>
            <a:pPr lvl="1"/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 includes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6</a:t>
            </a:fld>
            <a:endParaRPr lang="nl-NL" alt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3766"/>
            <a:ext cx="9144000" cy="29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 err="1"/>
              <a:t>FiredBullet</a:t>
            </a:r>
            <a:endParaRPr lang="en-US" dirty="0"/>
          </a:p>
          <a:p>
            <a:pPr lvl="1"/>
            <a:r>
              <a:rPr lang="en-US" dirty="0"/>
              <a:t>Enemy</a:t>
            </a:r>
          </a:p>
          <a:p>
            <a:pPr lvl="1"/>
            <a:r>
              <a:rPr lang="en-US" dirty="0"/>
              <a:t>Turret</a:t>
            </a:r>
          </a:p>
          <a:p>
            <a:pPr lvl="1"/>
            <a:r>
              <a:rPr lang="en-US" dirty="0" err="1"/>
              <a:t>Drawable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Button</a:t>
            </a:r>
          </a:p>
          <a:p>
            <a:pPr lvl="2"/>
            <a:r>
              <a:rPr lang="en-US" dirty="0"/>
              <a:t>Circle</a:t>
            </a:r>
          </a:p>
          <a:p>
            <a:pPr lvl="2"/>
            <a:r>
              <a:rPr lang="en-US" dirty="0"/>
              <a:t>Heart (future)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Square</a:t>
            </a:r>
          </a:p>
          <a:p>
            <a:pPr lvl="2"/>
            <a:r>
              <a:rPr lang="en-US" dirty="0"/>
              <a:t>Text </a:t>
            </a:r>
          </a:p>
          <a:p>
            <a:pPr lvl="1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7</a:t>
            </a:fld>
            <a:endParaRPr lang="nl-NL" alt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66" y="4044369"/>
            <a:ext cx="5067300" cy="10668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51" y="1345792"/>
            <a:ext cx="1123950" cy="12096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366" y="1345792"/>
            <a:ext cx="1247775" cy="14859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141" y="1349801"/>
            <a:ext cx="10763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5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Extra features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/>
              <a:t>Multiple maps</a:t>
            </a:r>
          </a:p>
          <a:p>
            <a:pPr lvl="1"/>
            <a:r>
              <a:rPr lang="en-US" dirty="0"/>
              <a:t>Button’s</a:t>
            </a:r>
          </a:p>
          <a:p>
            <a:pPr lvl="1"/>
            <a:r>
              <a:rPr lang="en-US" dirty="0"/>
              <a:t>Mouse input</a:t>
            </a:r>
          </a:p>
          <a:p>
            <a:pPr lvl="1"/>
            <a:r>
              <a:rPr lang="en-US" dirty="0"/>
              <a:t>Keyboard input</a:t>
            </a:r>
          </a:p>
          <a:p>
            <a:pPr lvl="1"/>
            <a:r>
              <a:rPr lang="en-US" dirty="0"/>
              <a:t>GLUT window input</a:t>
            </a:r>
          </a:p>
          <a:p>
            <a:pPr lvl="1"/>
            <a:r>
              <a:rPr lang="en-US" dirty="0"/>
              <a:t>Frame per second calculation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</a:t>
            </a:r>
            <a:r>
              <a:rPr lang="nl-NL" dirty="0"/>
              <a:t> features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6808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Improvements that can be made</a:t>
            </a:r>
          </a:p>
          <a:p>
            <a:pPr lvl="1"/>
            <a:r>
              <a:rPr lang="en-US" dirty="0"/>
              <a:t>Aim algorithm</a:t>
            </a:r>
          </a:p>
          <a:p>
            <a:pPr lvl="2"/>
            <a:r>
              <a:rPr lang="en-US" dirty="0"/>
              <a:t>More predictive aiming</a:t>
            </a:r>
          </a:p>
          <a:p>
            <a:pPr lvl="1"/>
            <a:r>
              <a:rPr lang="en-US" dirty="0"/>
              <a:t>Walk algorithm </a:t>
            </a:r>
          </a:p>
          <a:p>
            <a:pPr lvl="2"/>
            <a:r>
              <a:rPr lang="en-US" dirty="0"/>
              <a:t>Implement A* </a:t>
            </a:r>
          </a:p>
          <a:p>
            <a:pPr lvl="2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Improvements to be made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7647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29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E20026"/>
      </a:accent1>
      <a:accent2>
        <a:srgbClr val="E3004F"/>
      </a:accent2>
      <a:accent3>
        <a:srgbClr val="933589"/>
      </a:accent3>
      <a:accent4>
        <a:srgbClr val="009EE0"/>
      </a:accent4>
      <a:accent5>
        <a:srgbClr val="89BA17"/>
      </a:accent5>
      <a:accent6>
        <a:srgbClr val="F29400"/>
      </a:accent6>
      <a:hlink>
        <a:srgbClr val="E20026"/>
      </a:hlink>
      <a:folHlink>
        <a:srgbClr val="E200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TUe_Def_PPT_Template_Warm-Red</Template>
  <TotalTime>272</TotalTime>
  <Words>279</Words>
  <Application>Microsoft Office PowerPoint</Application>
  <PresentationFormat>Diavoorstelling (4:3)</PresentationFormat>
  <Paragraphs>122</Paragraphs>
  <Slides>17</Slides>
  <Notes>3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ヒラギノ角ゴ Pro W3</vt:lpstr>
      <vt:lpstr>Office-thema</vt:lpstr>
      <vt:lpstr>Tower Defense Game C++ &amp; GLUT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C++ / Glut</dc:title>
  <dc:creator>martijn van dijke</dc:creator>
  <cp:lastModifiedBy>martijn van dijke</cp:lastModifiedBy>
  <cp:revision>71</cp:revision>
  <dcterms:created xsi:type="dcterms:W3CDTF">2016-03-26T18:57:59Z</dcterms:created>
  <dcterms:modified xsi:type="dcterms:W3CDTF">2016-03-30T18:36:52Z</dcterms:modified>
</cp:coreProperties>
</file>