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0" r:id="rId3"/>
    <p:sldId id="259" r:id="rId4"/>
    <p:sldId id="261" r:id="rId5"/>
    <p:sldId id="267" r:id="rId6"/>
    <p:sldId id="265" r:id="rId7"/>
    <p:sldId id="266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jn van dijke" initials="mvd" lastIdx="1" clrIdx="0">
    <p:extLst>
      <p:ext uri="{19B8F6BF-5375-455C-9EA6-DF929625EA0E}">
        <p15:presenceInfo xmlns:p15="http://schemas.microsoft.com/office/powerpoint/2012/main" userId="66f2e5c1250edf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 snapToGrid="0" snapToObjects="1">
      <p:cViewPr varScale="1">
        <p:scale>
          <a:sx n="101" d="100"/>
          <a:sy n="101" d="100"/>
        </p:scale>
        <p:origin x="29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D5651A-C39F-4C37-B987-FE606585C7B4}" type="datetimeFigureOut">
              <a:rPr lang="nl-NL" altLang="nl-NL"/>
              <a:pPr/>
              <a:t>28-3-2016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E50AFC-9128-4250-B2E7-9F13D56B2783}" type="slidenum">
              <a:rPr lang="nl-NL" altLang="nl-NL"/>
              <a:pPr/>
              <a:t>‹nr.›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802AFC-00AE-43A4-B775-C9D85390969C}" type="datetimeFigureOut">
              <a:rPr lang="nl-NL" altLang="nl-NL"/>
              <a:pPr/>
              <a:t>28-3-2016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4F326F-F668-4108-8325-A47E91BBCCCE}" type="slidenum">
              <a:rPr lang="nl-NL" altLang="nl-NL"/>
              <a:pPr/>
              <a:t>‹nr.›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F326F-F668-4108-8325-A47E91BBCCCE}" type="slidenum">
              <a:rPr lang="nl-NL" altLang="nl-NL" smtClean="0"/>
              <a:pPr/>
              <a:t>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1893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1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8" y="1622418"/>
            <a:ext cx="3593127" cy="196419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3677792"/>
            <a:ext cx="3150256" cy="270477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480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2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2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364711" y="695559"/>
            <a:ext cx="6773337" cy="15240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74B995-BC3F-4F1F-8815-46C677FFC16B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27684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3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3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364712" y="695559"/>
            <a:ext cx="5536556" cy="25217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9C96C21-74B9-43A4-998C-8AEA255BA744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570911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4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4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401550" y="5012271"/>
            <a:ext cx="6773337" cy="143086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D15D3B-B03E-4439-B336-DAA16D90DDBA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64944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47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2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8" y="1622418"/>
            <a:ext cx="3593127" cy="196419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3677792"/>
            <a:ext cx="3150256" cy="270477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473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3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7" y="1162800"/>
            <a:ext cx="5871600" cy="12348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2559600"/>
            <a:ext cx="5871600" cy="123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003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A Variant 1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3409" y="1129719"/>
            <a:ext cx="8250257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1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5A33517-824B-4115-AD3E-16E3532C9CE7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19440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A Variant 2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a_vs2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2336804" y="1129719"/>
            <a:ext cx="634999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6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E1BFA4-51CC-4F7D-AA11-93CD8046F5A0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73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1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a_vs1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3410" y="1129719"/>
            <a:ext cx="5219002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6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AA4075-2B31-4C3B-87A6-E0B5F753FAEB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9379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2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699933" y="1129719"/>
            <a:ext cx="4986870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0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7DE9E0F-5EC1-4E88-B998-7CA7E99DC2A6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87491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3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691004" y="1129719"/>
            <a:ext cx="5219002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E000342-C1A0-437A-9960-B613DF8FACB6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11152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1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1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el 2"/>
          <p:cNvSpPr>
            <a:spLocks noGrp="1"/>
          </p:cNvSpPr>
          <p:nvPr>
            <p:ph type="subTitle" idx="1"/>
          </p:nvPr>
        </p:nvSpPr>
        <p:spPr>
          <a:xfrm>
            <a:off x="2183087" y="5401730"/>
            <a:ext cx="6773337" cy="15240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E5200D-17CB-43B2-99A4-394EA623A70D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24955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74" r:id="rId13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pitchFamily="125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el 1"/>
          <p:cNvSpPr>
            <a:spLocks noGrp="1"/>
          </p:cNvSpPr>
          <p:nvPr>
            <p:ph type="ctrTitle"/>
          </p:nvPr>
        </p:nvSpPr>
        <p:spPr bwMode="auto">
          <a:xfrm>
            <a:off x="276225" y="1622425"/>
            <a:ext cx="3592513" cy="196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Tower Defense</a:t>
            </a:r>
            <a:b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b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C++ / GLUT</a:t>
            </a:r>
            <a:endParaRPr lang="nl-NL" alt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8" name="Subtitel 2"/>
          <p:cNvSpPr>
            <a:spLocks noGrp="1"/>
          </p:cNvSpPr>
          <p:nvPr>
            <p:ph type="subTitle" idx="1"/>
          </p:nvPr>
        </p:nvSpPr>
        <p:spPr bwMode="auto">
          <a:xfrm>
            <a:off x="276225" y="3678238"/>
            <a:ext cx="3149600" cy="2705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By Martyn van Dijke</a:t>
            </a:r>
          </a:p>
          <a:p>
            <a:endParaRPr lang="en-US" alt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Computation II </a:t>
            </a:r>
            <a:endParaRPr lang="nl-NL" alt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977" y="1506538"/>
            <a:ext cx="48768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Improvements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10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06983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Linux hobbyist </a:t>
            </a:r>
          </a:p>
          <a:p>
            <a:r>
              <a:rPr lang="en-US" dirty="0"/>
              <a:t>Experience with :</a:t>
            </a:r>
          </a:p>
          <a:p>
            <a:pPr lvl="1"/>
            <a:r>
              <a:rPr lang="en-US" dirty="0"/>
              <a:t>Python 2.7 (Spare time)</a:t>
            </a:r>
          </a:p>
          <a:p>
            <a:pPr lvl="1"/>
            <a:r>
              <a:rPr lang="en-US" dirty="0"/>
              <a:t>SQL</a:t>
            </a:r>
          </a:p>
          <a:p>
            <a:pPr lvl="1"/>
            <a:r>
              <a:rPr lang="en-US" dirty="0"/>
              <a:t>HTML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BFA4-51CC-4F7D-AA11-93CD8046F5A0}" type="slidenum">
              <a:rPr lang="nl-NL" altLang="nl-NL" smtClean="0"/>
              <a:pPr/>
              <a:t>2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4509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Presentation will focus on : </a:t>
            </a:r>
          </a:p>
          <a:p>
            <a:pPr marL="914400" lvl="1" indent="-457200">
              <a:buFont typeface="+mj-lt"/>
              <a:buAutoNum type="arabicPeriod"/>
            </a:pP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3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01982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 Code I Main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4</a:t>
            </a:fld>
            <a:endParaRPr lang="nl-NL" alt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821" y="358774"/>
            <a:ext cx="6429179" cy="6396039"/>
          </a:xfrm>
          <a:prstGeom prst="rect">
            <a:avLst/>
          </a:prstGeom>
        </p:spPr>
      </p:pic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Overview of the</a:t>
            </a:r>
            <a:endParaRPr lang="nl-NL" dirty="0"/>
          </a:p>
          <a:p>
            <a:pPr marL="457200" lvl="1" indent="0">
              <a:buNone/>
            </a:pPr>
            <a:r>
              <a:rPr lang="en-US" dirty="0"/>
              <a:t>Main code :							Important difference between 									GLUT functions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And own functions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5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err="1"/>
              <a:t>Includes</a:t>
            </a:r>
            <a:r>
              <a:rPr lang="nl-NL" dirty="0"/>
              <a:t> of </a:t>
            </a:r>
            <a:r>
              <a:rPr lang="nl-NL" dirty="0" err="1"/>
              <a:t>Main</a:t>
            </a:r>
            <a:r>
              <a:rPr lang="nl-NL" dirty="0"/>
              <a:t> file:</a:t>
            </a:r>
          </a:p>
          <a:p>
            <a:r>
              <a:rPr lang="en-US" dirty="0"/>
              <a:t>Vector use instead of linked list</a:t>
            </a:r>
          </a:p>
          <a:p>
            <a:endParaRPr lang="nl-NL" dirty="0"/>
          </a:p>
          <a:p>
            <a:pPr lvl="1"/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 || </a:t>
            </a:r>
            <a:r>
              <a:rPr lang="en-US"/>
              <a:t>includes Main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5</a:t>
            </a:fld>
            <a:endParaRPr lang="nl-NL" alt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1084"/>
            <a:ext cx="9144000" cy="29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0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90063" y="0"/>
            <a:ext cx="5553937" cy="3974937"/>
          </a:xfrm>
          <a:prstGeom prst="rect">
            <a:avLst/>
          </a:prstGeom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|| functions Main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6</a:t>
            </a:fld>
            <a:endParaRPr lang="nl-NL" alt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4993"/>
            <a:ext cx="3962400" cy="3733800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228600" y="723900"/>
            <a:ext cx="3228975" cy="1514475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228600" y="723900"/>
            <a:ext cx="3228975" cy="1666875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312738" y="723899"/>
            <a:ext cx="3277325" cy="1666875"/>
          </a:xfrm>
          <a:prstGeom prst="rect">
            <a:avLst/>
          </a:prstGeom>
        </p:spPr>
        <p:txBody>
          <a:bodyPr wrap="square" rtlCol="0" anchor="t">
            <a:normAutofit lnSpcReduction="10000"/>
          </a:bodyPr>
          <a:lstStyle/>
          <a:p>
            <a:r>
              <a:rPr lang="en-US" dirty="0"/>
              <a:t>Important  functions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Idle(): Calculating the new positions of enemy’s, turret's and bullets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Keyfunc</a:t>
            </a:r>
            <a:r>
              <a:rPr lang="en-US" dirty="0"/>
              <a:t>(): Spawns enemy’s and turret’s</a:t>
            </a:r>
          </a:p>
          <a:p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8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 Code |||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7</a:t>
            </a:fld>
            <a:endParaRPr lang="nl-NL" altLang="nl-NL"/>
          </a:p>
        </p:txBody>
      </p:sp>
      <p:sp>
        <p:nvSpPr>
          <p:cNvPr id="9" name="Tijdelijke aanduiding voor inhoud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 err="1"/>
              <a:t>Exdented</a:t>
            </a:r>
            <a:r>
              <a:rPr lang="en-US" dirty="0"/>
              <a:t> Part A using classes 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2758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8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55635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Tough features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9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98625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Aangepast 29">
      <a:dk1>
        <a:srgbClr val="003A80"/>
      </a:dk1>
      <a:lt1>
        <a:srgbClr val="FFFFFF"/>
      </a:lt1>
      <a:dk2>
        <a:srgbClr val="003A80"/>
      </a:dk2>
      <a:lt2>
        <a:srgbClr val="FFFFFF"/>
      </a:lt2>
      <a:accent1>
        <a:srgbClr val="E20026"/>
      </a:accent1>
      <a:accent2>
        <a:srgbClr val="E3004F"/>
      </a:accent2>
      <a:accent3>
        <a:srgbClr val="933589"/>
      </a:accent3>
      <a:accent4>
        <a:srgbClr val="009EE0"/>
      </a:accent4>
      <a:accent5>
        <a:srgbClr val="89BA17"/>
      </a:accent5>
      <a:accent6>
        <a:srgbClr val="F29400"/>
      </a:accent6>
      <a:hlink>
        <a:srgbClr val="E20026"/>
      </a:hlink>
      <a:folHlink>
        <a:srgbClr val="E2002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anchor="t">
        <a:norm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TUe_Def_PPT_Template_Warm-Red</Template>
  <TotalTime>70</TotalTime>
  <Words>102</Words>
  <Application>Microsoft Office PowerPoint</Application>
  <PresentationFormat>Diavoorstelling (4:3)</PresentationFormat>
  <Paragraphs>47</Paragraphs>
  <Slides>10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ヒラギノ角ゴ Pro W3</vt:lpstr>
      <vt:lpstr>Office-thema</vt:lpstr>
      <vt:lpstr>Tower Defense Game C++ / GLUT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Defense Game C++ / Glut</dc:title>
  <dc:creator>martijn van dijke</dc:creator>
  <cp:lastModifiedBy>martijn van dijke</cp:lastModifiedBy>
  <cp:revision>27</cp:revision>
  <dcterms:created xsi:type="dcterms:W3CDTF">2016-03-26T18:57:59Z</dcterms:created>
  <dcterms:modified xsi:type="dcterms:W3CDTF">2016-03-28T13:00:28Z</dcterms:modified>
</cp:coreProperties>
</file>