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4" autoAdjust="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D5651A-C39F-4C37-B987-FE606585C7B4}" type="datetimeFigureOut">
              <a:rPr lang="nl-NL" altLang="nl-NL"/>
              <a:pPr/>
              <a:t>27-3-2016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E50AFC-9128-4250-B2E7-9F13D56B2783}" type="slidenum">
              <a:rPr lang="nl-NL" altLang="nl-NL"/>
              <a:pPr/>
              <a:t>‹nr.›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802AFC-00AE-43A4-B775-C9D85390969C}" type="datetimeFigureOut">
              <a:rPr lang="nl-NL" altLang="nl-NL"/>
              <a:pPr/>
              <a:t>27-3-2016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4F326F-F668-4108-8325-A47E91BBCCCE}" type="slidenum">
              <a:rPr lang="nl-NL" altLang="nl-NL"/>
              <a:pPr/>
              <a:t>‹nr.›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1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8" y="1622418"/>
            <a:ext cx="3593127" cy="196419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3677792"/>
            <a:ext cx="3150256" cy="270477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480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2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c_vs2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364711" y="695559"/>
            <a:ext cx="6773337" cy="15240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74B995-BC3F-4F1F-8815-46C677FFC16B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27684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3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c_vs3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364712" y="695559"/>
            <a:ext cx="5536556" cy="25217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9C96C21-74B9-43A4-998C-8AEA255BA744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570911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4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c_vs4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401550" y="5012271"/>
            <a:ext cx="6773337" cy="143086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D15D3B-B03E-4439-B336-DAA16D90DDBA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64944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47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2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8" y="1622418"/>
            <a:ext cx="3593127" cy="196419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3677792"/>
            <a:ext cx="3150256" cy="270477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473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3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7" y="1162800"/>
            <a:ext cx="5871600" cy="12348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2559600"/>
            <a:ext cx="5871600" cy="123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003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A Variant 1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3409" y="1129719"/>
            <a:ext cx="8250257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1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5A33517-824B-4115-AD3E-16E3532C9CE7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19440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A Variant 2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a_vs2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2336804" y="1129719"/>
            <a:ext cx="6349999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6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E1BFA4-51CC-4F7D-AA11-93CD8046F5A0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73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1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a_vs1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3410" y="1129719"/>
            <a:ext cx="5219002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6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AA4075-2B31-4C3B-87A6-E0B5F753FAEB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9379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2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699933" y="1129719"/>
            <a:ext cx="4986870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0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7DE9E0F-5EC1-4E88-B998-7CA7E99DC2A6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87491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3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691004" y="1129719"/>
            <a:ext cx="5219002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E000342-C1A0-437A-9960-B613DF8FACB6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11152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1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c_vs1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el 2"/>
          <p:cNvSpPr>
            <a:spLocks noGrp="1"/>
          </p:cNvSpPr>
          <p:nvPr>
            <p:ph type="subTitle" idx="1"/>
          </p:nvPr>
        </p:nvSpPr>
        <p:spPr>
          <a:xfrm>
            <a:off x="2183087" y="5401730"/>
            <a:ext cx="6773337" cy="15240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E5200D-17CB-43B2-99A4-394EA623A70D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24955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74" r:id="rId13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pitchFamily="125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el 1"/>
          <p:cNvSpPr>
            <a:spLocks noGrp="1"/>
          </p:cNvSpPr>
          <p:nvPr>
            <p:ph type="ctrTitle"/>
          </p:nvPr>
        </p:nvSpPr>
        <p:spPr bwMode="auto">
          <a:xfrm>
            <a:off x="276225" y="1622425"/>
            <a:ext cx="3592513" cy="196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  <a:t>Tower Defense</a:t>
            </a:r>
            <a:b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b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  <a:t>C++ / GLUT</a:t>
            </a:r>
            <a:endParaRPr lang="nl-NL" alt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8" name="Subtitel 2"/>
          <p:cNvSpPr>
            <a:spLocks noGrp="1"/>
          </p:cNvSpPr>
          <p:nvPr>
            <p:ph type="subTitle" idx="1"/>
          </p:nvPr>
        </p:nvSpPr>
        <p:spPr bwMode="auto">
          <a:xfrm>
            <a:off x="276225" y="3678238"/>
            <a:ext cx="3149600" cy="2705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  <a:t>By Martyn van Dijke</a:t>
            </a:r>
          </a:p>
          <a:p>
            <a:endParaRPr lang="en-US" alt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  <a:t>Computation II </a:t>
            </a:r>
            <a:endParaRPr lang="nl-NL" alt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977" y="1506538"/>
            <a:ext cx="48768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2</a:t>
            </a:fld>
            <a:endParaRPr lang="nl-NL" altLang="nl-NL"/>
          </a:p>
        </p:txBody>
      </p:sp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435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3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01982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Aangepast 29">
      <a:dk1>
        <a:srgbClr val="003A80"/>
      </a:dk1>
      <a:lt1>
        <a:srgbClr val="FFFFFF"/>
      </a:lt1>
      <a:dk2>
        <a:srgbClr val="003A80"/>
      </a:dk2>
      <a:lt2>
        <a:srgbClr val="FFFFFF"/>
      </a:lt2>
      <a:accent1>
        <a:srgbClr val="E20026"/>
      </a:accent1>
      <a:accent2>
        <a:srgbClr val="E3004F"/>
      </a:accent2>
      <a:accent3>
        <a:srgbClr val="933589"/>
      </a:accent3>
      <a:accent4>
        <a:srgbClr val="009EE0"/>
      </a:accent4>
      <a:accent5>
        <a:srgbClr val="89BA17"/>
      </a:accent5>
      <a:accent6>
        <a:srgbClr val="F29400"/>
      </a:accent6>
      <a:hlink>
        <a:srgbClr val="E20026"/>
      </a:hlink>
      <a:folHlink>
        <a:srgbClr val="E2002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anchor="t">
        <a:norm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  <wetp:taskpane dockstate="right" visibility="0" width="350" row="6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515BB147-20B0-40AA-88D0-D6853303301C}">
  <we:reference id="wa104079622" version="1.0.0.0" store="nl-NL" storeType="OMEX"/>
  <we:alternateReferences>
    <we:reference id="WA104079622" version="1.0.0.0" store="WA104079622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A4521CE-6822-44F8-B0FA-AC8C3F136197}">
  <we:reference id="wa104379424" version="1.0.0.0" store="nl-NL" storeType="OMEX"/>
  <we:alternateReferences>
    <we:reference id="WA104379424" version="1.0.0.0" store="WA104379424" storeType="OMEX"/>
  </we:alternateReferences>
  <we:properties>
    <we:property name="AppSettings" value="{&quot;LastUpdated&quot;:&quot;2016-03-26T19:09:31.2220922+00:00&quot;,&quot;Properties&quot;:{&quot;Entities&quot;:&quot;&quot;,&quot;Concepts&quot;:&quot;&quot;,&quot;LastProcessed&quot;:&quot;3/26/2016 7:09:31 PM&quot;}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TUe_Def_PPT_Template_Warm-Red</Template>
  <TotalTime>34</TotalTime>
  <Words>10</Words>
  <Application>Microsoft Office PowerPoint</Application>
  <PresentationFormat>Diavoorstelling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ヒラギノ角ゴ Pro W3</vt:lpstr>
      <vt:lpstr>Office-thema</vt:lpstr>
      <vt:lpstr>Tower Defense Game C++ / GLUT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Defense Game C++ / Glut</dc:title>
  <dc:creator>martijn van dijke</dc:creator>
  <cp:lastModifiedBy>martijn van dijke</cp:lastModifiedBy>
  <cp:revision>8</cp:revision>
  <dcterms:created xsi:type="dcterms:W3CDTF">2016-03-26T18:57:59Z</dcterms:created>
  <dcterms:modified xsi:type="dcterms:W3CDTF">2016-03-27T18:07:19Z</dcterms:modified>
</cp:coreProperties>
</file>