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1" r:id="rId4"/>
    <p:sldId id="262" r:id="rId5"/>
    <p:sldId id="260" r:id="rId6"/>
    <p:sldId id="27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314931-8BDC-2D64-2043-E87B7D192AF0}" name="MARTINA LUMASTRO" initials="ML" userId="S::martina.lumastro001@studenti.uniparthenope.it::781fc628-1656-454e-8e9b-993e129096e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10870-C33B-2648-C5A0-F2C468CA30B5}" v="2" dt="2025-04-27T18:21:39.585"/>
    <p1510:client id="{D27F6F2E-D487-40DB-9520-C4BD95F519D6}" v="494" dt="2025-04-27T16:51:16.103"/>
    <p1510:client id="{E0891DD8-8A81-4837-BAF7-FFC7820F4F8E}" v="2372" dt="2025-04-27T16:06:06.598"/>
    <p1510:client id="{FD79E83C-A439-954C-2E9B-507E12289E4B}" v="610" dt="2025-04-27T16:51:48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ente guest" userId="S::urn:spo:anon#bf190655c1c226f918a74ef5aaa84a171a8a17d0675319a4a5ec3163eb1a0ac1::" providerId="AD" clId="Web-{FD79E83C-A439-954C-2E9B-507E12289E4B}"/>
    <pc:docChg chg="modSld">
      <pc:chgData name="Utente guest" userId="S::urn:spo:anon#bf190655c1c226f918a74ef5aaa84a171a8a17d0675319a4a5ec3163eb1a0ac1::" providerId="AD" clId="Web-{FD79E83C-A439-954C-2E9B-507E12289E4B}" dt="2025-04-27T16:51:48.440" v="485" actId="20577"/>
      <pc:docMkLst>
        <pc:docMk/>
      </pc:docMkLst>
      <pc:sldChg chg="addSp delSp modSp">
        <pc:chgData name="Utente guest" userId="S::urn:spo:anon#bf190655c1c226f918a74ef5aaa84a171a8a17d0675319a4a5ec3163eb1a0ac1::" providerId="AD" clId="Web-{FD79E83C-A439-954C-2E9B-507E12289E4B}" dt="2025-04-27T16:50:34.328" v="483" actId="1076"/>
        <pc:sldMkLst>
          <pc:docMk/>
          <pc:sldMk cId="3962583941" sldId="256"/>
        </pc:sldMkLst>
        <pc:spChg chg="mod">
          <ac:chgData name="Utente guest" userId="S::urn:spo:anon#bf190655c1c226f918a74ef5aaa84a171a8a17d0675319a4a5ec3163eb1a0ac1::" providerId="AD" clId="Web-{FD79E83C-A439-954C-2E9B-507E12289E4B}" dt="2025-04-27T16:50:34.328" v="483" actId="1076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9:27.622" v="479" actId="20577"/>
          <ac:spMkLst>
            <pc:docMk/>
            <pc:sldMk cId="3962583941" sldId="256"/>
            <ac:spMk id="3" creationId="{00000000-0000-0000-0000-000000000000}"/>
          </ac:spMkLst>
        </pc:spChg>
        <pc:spChg chg="mod ord">
          <ac:chgData name="Utente guest" userId="S::urn:spo:anon#bf190655c1c226f918a74ef5aaa84a171a8a17d0675319a4a5ec3163eb1a0ac1::" providerId="AD" clId="Web-{FD79E83C-A439-954C-2E9B-507E12289E4B}" dt="2025-04-27T16:42:10.725" v="240" actId="20577"/>
          <ac:spMkLst>
            <pc:docMk/>
            <pc:sldMk cId="3962583941" sldId="256"/>
            <ac:spMk id="12" creationId="{87FAA78B-BD55-4A05-9C41-21E8E97593ED}"/>
          </ac:spMkLst>
        </pc:spChg>
        <pc:graphicFrameChg chg="add del mod ord">
          <ac:chgData name="Utente guest" userId="S::urn:spo:anon#bf190655c1c226f918a74ef5aaa84a171a8a17d0675319a4a5ec3163eb1a0ac1::" providerId="AD" clId="Web-{FD79E83C-A439-954C-2E9B-507E12289E4B}" dt="2025-04-27T16:24:31.181" v="34"/>
          <ac:graphicFrameMkLst>
            <pc:docMk/>
            <pc:sldMk cId="3962583941" sldId="256"/>
            <ac:graphicFrameMk id="4" creationId="{5F35756A-DE7A-0BE2-B253-C705783313DB}"/>
          </ac:graphicFrameMkLst>
        </pc:graphicFrameChg>
        <pc:picChg chg="mod ord">
          <ac:chgData name="Utente guest" userId="S::urn:spo:anon#bf190655c1c226f918a74ef5aaa84a171a8a17d0675319a4a5ec3163eb1a0ac1::" providerId="AD" clId="Web-{FD79E83C-A439-954C-2E9B-507E12289E4B}" dt="2025-04-27T16:24:50.572" v="36"/>
          <ac:picMkLst>
            <pc:docMk/>
            <pc:sldMk cId="3962583941" sldId="256"/>
            <ac:picMk id="5" creationId="{7AE59296-7400-14E8-1DF6-FC64F5BC20B6}"/>
          </ac:picMkLst>
        </pc:picChg>
      </pc:sldChg>
      <pc:sldChg chg="modSp">
        <pc:chgData name="Utente guest" userId="S::urn:spo:anon#bf190655c1c226f918a74ef5aaa84a171a8a17d0675319a4a5ec3163eb1a0ac1::" providerId="AD" clId="Web-{FD79E83C-A439-954C-2E9B-507E12289E4B}" dt="2025-04-27T16:42:42.822" v="251" actId="20577"/>
        <pc:sldMkLst>
          <pc:docMk/>
          <pc:sldMk cId="2876848420" sldId="258"/>
        </pc:sldMkLst>
        <pc:spChg chg="mod">
          <ac:chgData name="Utente guest" userId="S::urn:spo:anon#bf190655c1c226f918a74ef5aaa84a171a8a17d0675319a4a5ec3163eb1a0ac1::" providerId="AD" clId="Web-{FD79E83C-A439-954C-2E9B-507E12289E4B}" dt="2025-04-27T16:42:19.897" v="246" actId="20577"/>
          <ac:spMkLst>
            <pc:docMk/>
            <pc:sldMk cId="2876848420" sldId="258"/>
            <ac:spMk id="7" creationId="{AD003A49-90A2-7230-EE07-070410D1FA8A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2:17.960" v="244" actId="20577"/>
          <ac:spMkLst>
            <pc:docMk/>
            <pc:sldMk cId="2876848420" sldId="258"/>
            <ac:spMk id="8" creationId="{127B8E8C-96E0-1AA5-731D-AABA9F8FEC47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2:15.491" v="242" actId="20577"/>
          <ac:spMkLst>
            <pc:docMk/>
            <pc:sldMk cId="2876848420" sldId="258"/>
            <ac:spMk id="12" creationId="{0BB42053-32E0-4E98-0BED-E352F680732A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2:42.822" v="251" actId="20577"/>
          <ac:spMkLst>
            <pc:docMk/>
            <pc:sldMk cId="2876848420" sldId="258"/>
            <ac:spMk id="13" creationId="{F203EF37-5968-6A0A-F0D5-2B0B1E960F10}"/>
          </ac:spMkLst>
        </pc:spChg>
      </pc:sldChg>
      <pc:sldChg chg="modSp">
        <pc:chgData name="Utente guest" userId="S::urn:spo:anon#bf190655c1c226f918a74ef5aaa84a171a8a17d0675319a4a5ec3163eb1a0ac1::" providerId="AD" clId="Web-{FD79E83C-A439-954C-2E9B-507E12289E4B}" dt="2025-04-27T16:51:48.440" v="485" actId="20577"/>
        <pc:sldMkLst>
          <pc:docMk/>
          <pc:sldMk cId="1998738285" sldId="260"/>
        </pc:sldMkLst>
        <pc:spChg chg="mod">
          <ac:chgData name="Utente guest" userId="S::urn:spo:anon#bf190655c1c226f918a74ef5aaa84a171a8a17d0675319a4a5ec3163eb1a0ac1::" providerId="AD" clId="Web-{FD79E83C-A439-954C-2E9B-507E12289E4B}" dt="2025-04-27T16:51:48.440" v="485" actId="20577"/>
          <ac:spMkLst>
            <pc:docMk/>
            <pc:sldMk cId="1998738285" sldId="260"/>
            <ac:spMk id="10" creationId="{416DAF15-0E6E-4D02-82EE-598D64796F08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2:52.463" v="255" actId="20577"/>
          <ac:spMkLst>
            <pc:docMk/>
            <pc:sldMk cId="1998738285" sldId="260"/>
            <ac:spMk id="13" creationId="{9C96B0FB-3722-9D9B-E18E-21AE9A0E1D72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2:50.353" v="253" actId="20577"/>
          <ac:spMkLst>
            <pc:docMk/>
            <pc:sldMk cId="1998738285" sldId="260"/>
            <ac:spMk id="14" creationId="{A0AE2778-53E6-9743-831D-85E219A09229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2:50.635" v="254" actId="20577"/>
          <ac:spMkLst>
            <pc:docMk/>
            <pc:sldMk cId="1998738285" sldId="260"/>
            <ac:spMk id="15" creationId="{153B950B-B8DE-4DC4-48E3-F5B6BB72FEF0}"/>
          </ac:spMkLst>
        </pc:spChg>
      </pc:sldChg>
      <pc:sldChg chg="delSp modSp">
        <pc:chgData name="Utente guest" userId="S::urn:spo:anon#bf190655c1c226f918a74ef5aaa84a171a8a17d0675319a4a5ec3163eb1a0ac1::" providerId="AD" clId="Web-{FD79E83C-A439-954C-2E9B-507E12289E4B}" dt="2025-04-27T16:40:22.142" v="185" actId="20577"/>
        <pc:sldMkLst>
          <pc:docMk/>
          <pc:sldMk cId="4177093977" sldId="261"/>
        </pc:sldMkLst>
        <pc:spChg chg="mod">
          <ac:chgData name="Utente guest" userId="S::urn:spo:anon#bf190655c1c226f918a74ef5aaa84a171a8a17d0675319a4a5ec3163eb1a0ac1::" providerId="AD" clId="Web-{FD79E83C-A439-954C-2E9B-507E12289E4B}" dt="2025-04-27T16:39:37.328" v="171" actId="20577"/>
          <ac:spMkLst>
            <pc:docMk/>
            <pc:sldMk cId="4177093977" sldId="261"/>
            <ac:spMk id="3" creationId="{0E239A7B-6ABB-7F3C-A7A7-F9D99B423193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0:22.142" v="185" actId="20577"/>
          <ac:spMkLst>
            <pc:docMk/>
            <pc:sldMk cId="4177093977" sldId="261"/>
            <ac:spMk id="7" creationId="{24B2A836-0D6D-0AB3-2FEB-58FFECA0389B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39:32.250" v="170" actId="20577"/>
          <ac:spMkLst>
            <pc:docMk/>
            <pc:sldMk cId="4177093977" sldId="261"/>
            <ac:spMk id="10" creationId="{2BD6E709-823C-D8A8-5DDA-2220F595E1EF}"/>
          </ac:spMkLst>
        </pc:spChg>
        <pc:picChg chg="mod">
          <ac:chgData name="Utente guest" userId="S::urn:spo:anon#bf190655c1c226f918a74ef5aaa84a171a8a17d0675319a4a5ec3163eb1a0ac1::" providerId="AD" clId="Web-{FD79E83C-A439-954C-2E9B-507E12289E4B}" dt="2025-04-27T16:25:12.823" v="38" actId="1076"/>
          <ac:picMkLst>
            <pc:docMk/>
            <pc:sldMk cId="4177093977" sldId="261"/>
            <ac:picMk id="4" creationId="{50033127-DC6A-0680-42EA-E32EE6FF1C9F}"/>
          </ac:picMkLst>
        </pc:picChg>
        <pc:picChg chg="del mod">
          <ac:chgData name="Utente guest" userId="S::urn:spo:anon#bf190655c1c226f918a74ef5aaa84a171a8a17d0675319a4a5ec3163eb1a0ac1::" providerId="AD" clId="Web-{FD79E83C-A439-954C-2E9B-507E12289E4B}" dt="2025-04-27T16:18:20.025" v="2"/>
          <ac:picMkLst>
            <pc:docMk/>
            <pc:sldMk cId="4177093977" sldId="261"/>
            <ac:picMk id="5" creationId="{1BB3C736-3929-D36F-464C-0C8080221E6B}"/>
          </ac:picMkLst>
        </pc:picChg>
      </pc:sldChg>
      <pc:sldChg chg="modSp">
        <pc:chgData name="Utente guest" userId="S::urn:spo:anon#bf190655c1c226f918a74ef5aaa84a171a8a17d0675319a4a5ec3163eb1a0ac1::" providerId="AD" clId="Web-{FD79E83C-A439-954C-2E9B-507E12289E4B}" dt="2025-04-27T16:39:20.108" v="169"/>
        <pc:sldMkLst>
          <pc:docMk/>
          <pc:sldMk cId="3271516224" sldId="262"/>
        </pc:sldMkLst>
        <pc:spChg chg="mod">
          <ac:chgData name="Utente guest" userId="S::urn:spo:anon#bf190655c1c226f918a74ef5aaa84a171a8a17d0675319a4a5ec3163eb1a0ac1::" providerId="AD" clId="Web-{FD79E83C-A439-954C-2E9B-507E12289E4B}" dt="2025-04-27T16:38:31.700" v="157" actId="20577"/>
          <ac:spMkLst>
            <pc:docMk/>
            <pc:sldMk cId="3271516224" sldId="262"/>
            <ac:spMk id="8" creationId="{32A720FA-912E-7538-EC1A-64F2B629E254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38:54.576" v="166" actId="20577"/>
          <ac:spMkLst>
            <pc:docMk/>
            <pc:sldMk cId="3271516224" sldId="262"/>
            <ac:spMk id="11" creationId="{455BCEBD-E36E-DECC-63C1-9903BD6B426B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39:20.108" v="169"/>
          <ac:spMkLst>
            <pc:docMk/>
            <pc:sldMk cId="3271516224" sldId="262"/>
            <ac:spMk id="12" creationId="{AC4AC863-5BB9-49D1-4A1D-A958383CD2A1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38:57.514" v="167" actId="20577"/>
          <ac:spMkLst>
            <pc:docMk/>
            <pc:sldMk cId="3271516224" sldId="262"/>
            <ac:spMk id="16" creationId="{48EAB570-4E64-6806-AD13-C8541C1089E2}"/>
          </ac:spMkLst>
        </pc:spChg>
      </pc:sldChg>
      <pc:sldChg chg="addSp delSp modSp">
        <pc:chgData name="Utente guest" userId="S::urn:spo:anon#bf190655c1c226f918a74ef5aaa84a171a8a17d0675319a4a5ec3163eb1a0ac1::" providerId="AD" clId="Web-{FD79E83C-A439-954C-2E9B-507E12289E4B}" dt="2025-04-27T16:47:46.727" v="465" actId="20577"/>
        <pc:sldMkLst>
          <pc:docMk/>
          <pc:sldMk cId="4244936493" sldId="273"/>
        </pc:sldMkLst>
        <pc:spChg chg="mod">
          <ac:chgData name="Utente guest" userId="S::urn:spo:anon#bf190655c1c226f918a74ef5aaa84a171a8a17d0675319a4a5ec3163eb1a0ac1::" providerId="AD" clId="Web-{FD79E83C-A439-954C-2E9B-507E12289E4B}" dt="2025-04-27T16:36:24.367" v="115" actId="20577"/>
          <ac:spMkLst>
            <pc:docMk/>
            <pc:sldMk cId="4244936493" sldId="273"/>
            <ac:spMk id="2" creationId="{11C0F85A-4A85-66E6-A7D9-5CD7153AC380}"/>
          </ac:spMkLst>
        </pc:spChg>
        <pc:spChg chg="del">
          <ac:chgData name="Utente guest" userId="S::urn:spo:anon#bf190655c1c226f918a74ef5aaa84a171a8a17d0675319a4a5ec3163eb1a0ac1::" providerId="AD" clId="Web-{FD79E83C-A439-954C-2E9B-507E12289E4B}" dt="2025-04-27T16:21:42.924" v="6"/>
          <ac:spMkLst>
            <pc:docMk/>
            <pc:sldMk cId="4244936493" sldId="273"/>
            <ac:spMk id="6" creationId="{B9E422D0-7BDC-F6AF-9CF4-5D3DDA2B4E8D}"/>
          </ac:spMkLst>
        </pc:spChg>
        <pc:spChg chg="mod">
          <ac:chgData name="Utente guest" userId="S::urn:spo:anon#bf190655c1c226f918a74ef5aaa84a171a8a17d0675319a4a5ec3163eb1a0ac1::" providerId="AD" clId="Web-{FD79E83C-A439-954C-2E9B-507E12289E4B}" dt="2025-04-27T16:47:46.727" v="465" actId="20577"/>
          <ac:spMkLst>
            <pc:docMk/>
            <pc:sldMk cId="4244936493" sldId="273"/>
            <ac:spMk id="7" creationId="{D5C7F04B-C2DD-B62E-8168-DFD5096559F9}"/>
          </ac:spMkLst>
        </pc:spChg>
        <pc:spChg chg="del mod">
          <ac:chgData name="Utente guest" userId="S::urn:spo:anon#bf190655c1c226f918a74ef5aaa84a171a8a17d0675319a4a5ec3163eb1a0ac1::" providerId="AD" clId="Web-{FD79E83C-A439-954C-2E9B-507E12289E4B}" dt="2025-04-27T16:32:10.981" v="96"/>
          <ac:spMkLst>
            <pc:docMk/>
            <pc:sldMk cId="4244936493" sldId="273"/>
            <ac:spMk id="9" creationId="{21B576AD-3E8D-3825-4B2A-FCB3BE07AF17}"/>
          </ac:spMkLst>
        </pc:spChg>
        <pc:spChg chg="del mod">
          <ac:chgData name="Utente guest" userId="S::urn:spo:anon#bf190655c1c226f918a74ef5aaa84a171a8a17d0675319a4a5ec3163eb1a0ac1::" providerId="AD" clId="Web-{FD79E83C-A439-954C-2E9B-507E12289E4B}" dt="2025-04-27T16:32:14.153" v="97"/>
          <ac:spMkLst>
            <pc:docMk/>
            <pc:sldMk cId="4244936493" sldId="273"/>
            <ac:spMk id="11" creationId="{0E0EEA08-37A8-91BB-0827-4E93D19D3974}"/>
          </ac:spMkLst>
        </pc:spChg>
        <pc:spChg chg="del mod">
          <ac:chgData name="Utente guest" userId="S::urn:spo:anon#bf190655c1c226f918a74ef5aaa84a171a8a17d0675319a4a5ec3163eb1a0ac1::" providerId="AD" clId="Web-{FD79E83C-A439-954C-2E9B-507E12289E4B}" dt="2025-04-27T16:32:20.622" v="99"/>
          <ac:spMkLst>
            <pc:docMk/>
            <pc:sldMk cId="4244936493" sldId="273"/>
            <ac:spMk id="12" creationId="{6572F7C6-2B6E-33EC-2C56-33FAEF1A0A84}"/>
          </ac:spMkLst>
        </pc:spChg>
        <pc:spChg chg="del mod">
          <ac:chgData name="Utente guest" userId="S::urn:spo:anon#bf190655c1c226f918a74ef5aaa84a171a8a17d0675319a4a5ec3163eb1a0ac1::" providerId="AD" clId="Web-{FD79E83C-A439-954C-2E9B-507E12289E4B}" dt="2025-04-27T16:32:16.247" v="98"/>
          <ac:spMkLst>
            <pc:docMk/>
            <pc:sldMk cId="4244936493" sldId="273"/>
            <ac:spMk id="13" creationId="{6C3572CD-C290-8DF6-16B4-18AB2D4E8ADA}"/>
          </ac:spMkLst>
        </pc:spChg>
        <pc:spChg chg="del mod">
          <ac:chgData name="Utente guest" userId="S::urn:spo:anon#bf190655c1c226f918a74ef5aaa84a171a8a17d0675319a4a5ec3163eb1a0ac1::" providerId="AD" clId="Web-{FD79E83C-A439-954C-2E9B-507E12289E4B}" dt="2025-04-27T16:32:23.076" v="100"/>
          <ac:spMkLst>
            <pc:docMk/>
            <pc:sldMk cId="4244936493" sldId="273"/>
            <ac:spMk id="14" creationId="{08D444C5-C7E9-6D3C-2ED6-F612F583B7B9}"/>
          </ac:spMkLst>
        </pc:spChg>
        <pc:spChg chg="add mod">
          <ac:chgData name="Utente guest" userId="S::urn:spo:anon#bf190655c1c226f918a74ef5aaa84a171a8a17d0675319a4a5ec3163eb1a0ac1::" providerId="AD" clId="Web-{FD79E83C-A439-954C-2E9B-507E12289E4B}" dt="2025-04-27T16:47:39.195" v="463" actId="20577"/>
          <ac:spMkLst>
            <pc:docMk/>
            <pc:sldMk cId="4244936493" sldId="273"/>
            <ac:spMk id="131" creationId="{3D90B431-D0CC-8104-D5BC-4158FEFF2717}"/>
          </ac:spMkLst>
        </pc:spChg>
        <pc:graphicFrameChg chg="add mod modGraphic">
          <ac:chgData name="Utente guest" userId="S::urn:spo:anon#bf190655c1c226f918a74ef5aaa84a171a8a17d0675319a4a5ec3163eb1a0ac1::" providerId="AD" clId="Web-{FD79E83C-A439-954C-2E9B-507E12289E4B}" dt="2025-04-27T16:38:05.183" v="146" actId="1076"/>
          <ac:graphicFrameMkLst>
            <pc:docMk/>
            <pc:sldMk cId="4244936493" sldId="273"/>
            <ac:graphicFrameMk id="3" creationId="{B3678FF1-6F34-6702-8597-8B1DD2975090}"/>
          </ac:graphicFrameMkLst>
        </pc:graphicFrameChg>
      </pc:sldChg>
    </pc:docChg>
  </pc:docChgLst>
  <pc:docChgLst>
    <pc:chgData name="CARMINE BOVE" userId="1895b5f7-a5de-40a1-aa1a-e11e9d42f197" providerId="ADAL" clId="{D27F6F2E-D487-40DB-9520-C4BD95F519D6}"/>
    <pc:docChg chg="undo custSel addSld modSld sldOrd">
      <pc:chgData name="CARMINE BOVE" userId="1895b5f7-a5de-40a1-aa1a-e11e9d42f197" providerId="ADAL" clId="{D27F6F2E-D487-40DB-9520-C4BD95F519D6}" dt="2025-04-27T16:51:16.103" v="375" actId="207"/>
      <pc:docMkLst>
        <pc:docMk/>
      </pc:docMkLst>
      <pc:sldChg chg="modSp mod">
        <pc:chgData name="CARMINE BOVE" userId="1895b5f7-a5de-40a1-aa1a-e11e9d42f197" providerId="ADAL" clId="{D27F6F2E-D487-40DB-9520-C4BD95F519D6}" dt="2025-04-27T16:49:48.274" v="362" actId="14100"/>
        <pc:sldMkLst>
          <pc:docMk/>
          <pc:sldMk cId="3962583941" sldId="256"/>
        </pc:sldMkLst>
        <pc:spChg chg="mod">
          <ac:chgData name="CARMINE BOVE" userId="1895b5f7-a5de-40a1-aa1a-e11e9d42f197" providerId="ADAL" clId="{D27F6F2E-D487-40DB-9520-C4BD95F519D6}" dt="2025-04-27T16:49:48.274" v="362" actId="14100"/>
          <ac:spMkLst>
            <pc:docMk/>
            <pc:sldMk cId="3962583941" sldId="256"/>
            <ac:spMk id="3" creationId="{00000000-0000-0000-0000-000000000000}"/>
          </ac:spMkLst>
        </pc:spChg>
        <pc:spChg chg="mod">
          <ac:chgData name="CARMINE BOVE" userId="1895b5f7-a5de-40a1-aa1a-e11e9d42f197" providerId="ADAL" clId="{D27F6F2E-D487-40DB-9520-C4BD95F519D6}" dt="2025-04-27T16:49:26.218" v="360" actId="14861"/>
          <ac:spMkLst>
            <pc:docMk/>
            <pc:sldMk cId="3962583941" sldId="256"/>
            <ac:spMk id="12" creationId="{87FAA78B-BD55-4A05-9C41-21E8E97593ED}"/>
          </ac:spMkLst>
        </pc:spChg>
      </pc:sldChg>
      <pc:sldChg chg="modSp mod">
        <pc:chgData name="CARMINE BOVE" userId="1895b5f7-a5de-40a1-aa1a-e11e9d42f197" providerId="ADAL" clId="{D27F6F2E-D487-40DB-9520-C4BD95F519D6}" dt="2025-04-27T16:50:52.445" v="371" actId="207"/>
        <pc:sldMkLst>
          <pc:docMk/>
          <pc:sldMk cId="2876848420" sldId="258"/>
        </pc:sldMkLst>
        <pc:spChg chg="mod">
          <ac:chgData name="CARMINE BOVE" userId="1895b5f7-a5de-40a1-aa1a-e11e9d42f197" providerId="ADAL" clId="{D27F6F2E-D487-40DB-9520-C4BD95F519D6}" dt="2025-04-27T16:50:52.445" v="371" actId="207"/>
          <ac:spMkLst>
            <pc:docMk/>
            <pc:sldMk cId="2876848420" sldId="258"/>
            <ac:spMk id="7" creationId="{AD003A49-90A2-7230-EE07-070410D1FA8A}"/>
          </ac:spMkLst>
        </pc:spChg>
        <pc:spChg chg="mod">
          <ac:chgData name="CARMINE BOVE" userId="1895b5f7-a5de-40a1-aa1a-e11e9d42f197" providerId="ADAL" clId="{D27F6F2E-D487-40DB-9520-C4BD95F519D6}" dt="2025-04-27T16:50:47.724" v="369" actId="207"/>
          <ac:spMkLst>
            <pc:docMk/>
            <pc:sldMk cId="2876848420" sldId="258"/>
            <ac:spMk id="8" creationId="{127B8E8C-96E0-1AA5-731D-AABA9F8FEC47}"/>
          </ac:spMkLst>
        </pc:spChg>
        <pc:spChg chg="mod">
          <ac:chgData name="CARMINE BOVE" userId="1895b5f7-a5de-40a1-aa1a-e11e9d42f197" providerId="ADAL" clId="{D27F6F2E-D487-40DB-9520-C4BD95F519D6}" dt="2025-04-27T16:50:45.892" v="368" actId="207"/>
          <ac:spMkLst>
            <pc:docMk/>
            <pc:sldMk cId="2876848420" sldId="258"/>
            <ac:spMk id="12" creationId="{0BB42053-32E0-4E98-0BED-E352F680732A}"/>
          </ac:spMkLst>
        </pc:spChg>
        <pc:spChg chg="mod">
          <ac:chgData name="CARMINE BOVE" userId="1895b5f7-a5de-40a1-aa1a-e11e9d42f197" providerId="ADAL" clId="{D27F6F2E-D487-40DB-9520-C4BD95F519D6}" dt="2025-04-27T16:50:49.550" v="370" actId="207"/>
          <ac:spMkLst>
            <pc:docMk/>
            <pc:sldMk cId="2876848420" sldId="258"/>
            <ac:spMk id="13" creationId="{F203EF37-5968-6A0A-F0D5-2B0B1E960F10}"/>
          </ac:spMkLst>
        </pc:spChg>
      </pc:sldChg>
      <pc:sldChg chg="modSp mod">
        <pc:chgData name="CARMINE BOVE" userId="1895b5f7-a5de-40a1-aa1a-e11e9d42f197" providerId="ADAL" clId="{D27F6F2E-D487-40DB-9520-C4BD95F519D6}" dt="2025-04-27T16:50:24.943" v="365" actId="207"/>
        <pc:sldMkLst>
          <pc:docMk/>
          <pc:sldMk cId="1998738285" sldId="260"/>
        </pc:sldMkLst>
        <pc:spChg chg="mod">
          <ac:chgData name="CARMINE BOVE" userId="1895b5f7-a5de-40a1-aa1a-e11e9d42f197" providerId="ADAL" clId="{D27F6F2E-D487-40DB-9520-C4BD95F519D6}" dt="2025-04-27T16:50:22.620" v="364" actId="207"/>
          <ac:spMkLst>
            <pc:docMk/>
            <pc:sldMk cId="1998738285" sldId="260"/>
            <ac:spMk id="10" creationId="{416DAF15-0E6E-4D02-82EE-598D64796F08}"/>
          </ac:spMkLst>
        </pc:spChg>
        <pc:spChg chg="mod">
          <ac:chgData name="CARMINE BOVE" userId="1895b5f7-a5de-40a1-aa1a-e11e9d42f197" providerId="ADAL" clId="{D27F6F2E-D487-40DB-9520-C4BD95F519D6}" dt="2025-04-27T16:50:24.943" v="365" actId="207"/>
          <ac:spMkLst>
            <pc:docMk/>
            <pc:sldMk cId="1998738285" sldId="260"/>
            <ac:spMk id="13" creationId="{9C96B0FB-3722-9D9B-E18E-21AE9A0E1D72}"/>
          </ac:spMkLst>
        </pc:spChg>
        <pc:spChg chg="mod">
          <ac:chgData name="CARMINE BOVE" userId="1895b5f7-a5de-40a1-aa1a-e11e9d42f197" providerId="ADAL" clId="{D27F6F2E-D487-40DB-9520-C4BD95F519D6}" dt="2025-04-27T16:50:19.881" v="363" actId="207"/>
          <ac:spMkLst>
            <pc:docMk/>
            <pc:sldMk cId="1998738285" sldId="260"/>
            <ac:spMk id="14" creationId="{A0AE2778-53E6-9743-831D-85E219A09229}"/>
          </ac:spMkLst>
        </pc:spChg>
        <pc:spChg chg="mod">
          <ac:chgData name="CARMINE BOVE" userId="1895b5f7-a5de-40a1-aa1a-e11e9d42f197" providerId="ADAL" clId="{D27F6F2E-D487-40DB-9520-C4BD95F519D6}" dt="2025-04-27T16:47:05.803" v="266" actId="14861"/>
          <ac:spMkLst>
            <pc:docMk/>
            <pc:sldMk cId="1998738285" sldId="260"/>
            <ac:spMk id="15" creationId="{153B950B-B8DE-4DC4-48E3-F5B6BB72FEF0}"/>
          </ac:spMkLst>
        </pc:spChg>
      </pc:sldChg>
      <pc:sldChg chg="addSp modSp mod">
        <pc:chgData name="CARMINE BOVE" userId="1895b5f7-a5de-40a1-aa1a-e11e9d42f197" providerId="ADAL" clId="{D27F6F2E-D487-40DB-9520-C4BD95F519D6}" dt="2025-04-27T16:26:17.994" v="78" actId="20577"/>
        <pc:sldMkLst>
          <pc:docMk/>
          <pc:sldMk cId="4177093977" sldId="261"/>
        </pc:sldMkLst>
        <pc:spChg chg="mod">
          <ac:chgData name="CARMINE BOVE" userId="1895b5f7-a5de-40a1-aa1a-e11e9d42f197" providerId="ADAL" clId="{D27F6F2E-D487-40DB-9520-C4BD95F519D6}" dt="2025-04-27T16:25:56.129" v="67" actId="20577"/>
          <ac:spMkLst>
            <pc:docMk/>
            <pc:sldMk cId="4177093977" sldId="261"/>
            <ac:spMk id="2" creationId="{83489D71-BE0D-1670-2971-7C1F041D2EFB}"/>
          </ac:spMkLst>
        </pc:spChg>
        <pc:spChg chg="add mod">
          <ac:chgData name="CARMINE BOVE" userId="1895b5f7-a5de-40a1-aa1a-e11e9d42f197" providerId="ADAL" clId="{D27F6F2E-D487-40DB-9520-C4BD95F519D6}" dt="2025-04-27T16:26:02.517" v="68" actId="1076"/>
          <ac:spMkLst>
            <pc:docMk/>
            <pc:sldMk cId="4177093977" sldId="261"/>
            <ac:spMk id="3" creationId="{0E239A7B-6ABB-7F3C-A7A7-F9D99B423193}"/>
          </ac:spMkLst>
        </pc:spChg>
        <pc:spChg chg="add mod">
          <ac:chgData name="CARMINE BOVE" userId="1895b5f7-a5de-40a1-aa1a-e11e9d42f197" providerId="ADAL" clId="{D27F6F2E-D487-40DB-9520-C4BD95F519D6}" dt="2025-04-27T16:26:07.678" v="70" actId="1076"/>
          <ac:spMkLst>
            <pc:docMk/>
            <pc:sldMk cId="4177093977" sldId="261"/>
            <ac:spMk id="7" creationId="{24B2A836-0D6D-0AB3-2FEB-58FFECA0389B}"/>
          </ac:spMkLst>
        </pc:spChg>
        <pc:spChg chg="add mod">
          <ac:chgData name="CARMINE BOVE" userId="1895b5f7-a5de-40a1-aa1a-e11e9d42f197" providerId="ADAL" clId="{D27F6F2E-D487-40DB-9520-C4BD95F519D6}" dt="2025-04-27T16:26:17.994" v="78" actId="20577"/>
          <ac:spMkLst>
            <pc:docMk/>
            <pc:sldMk cId="4177093977" sldId="261"/>
            <ac:spMk id="10" creationId="{2BD6E709-823C-D8A8-5DDA-2220F595E1EF}"/>
          </ac:spMkLst>
        </pc:spChg>
        <pc:picChg chg="mod">
          <ac:chgData name="CARMINE BOVE" userId="1895b5f7-a5de-40a1-aa1a-e11e9d42f197" providerId="ADAL" clId="{D27F6F2E-D487-40DB-9520-C4BD95F519D6}" dt="2025-04-27T16:26:09.994" v="71" actId="1076"/>
          <ac:picMkLst>
            <pc:docMk/>
            <pc:sldMk cId="4177093977" sldId="261"/>
            <ac:picMk id="4" creationId="{50033127-DC6A-0680-42EA-E32EE6FF1C9F}"/>
          </ac:picMkLst>
        </pc:picChg>
      </pc:sldChg>
      <pc:sldChg chg="modSp mod ord">
        <pc:chgData name="CARMINE BOVE" userId="1895b5f7-a5de-40a1-aa1a-e11e9d42f197" providerId="ADAL" clId="{D27F6F2E-D487-40DB-9520-C4BD95F519D6}" dt="2025-04-27T16:51:16.103" v="375" actId="207"/>
        <pc:sldMkLst>
          <pc:docMk/>
          <pc:sldMk cId="3271516224" sldId="262"/>
        </pc:sldMkLst>
        <pc:spChg chg="mod">
          <ac:chgData name="CARMINE BOVE" userId="1895b5f7-a5de-40a1-aa1a-e11e9d42f197" providerId="ADAL" clId="{D27F6F2E-D487-40DB-9520-C4BD95F519D6}" dt="2025-04-27T16:51:13.892" v="374" actId="207"/>
          <ac:spMkLst>
            <pc:docMk/>
            <pc:sldMk cId="3271516224" sldId="262"/>
            <ac:spMk id="8" creationId="{32A720FA-912E-7538-EC1A-64F2B629E254}"/>
          </ac:spMkLst>
        </pc:spChg>
        <pc:spChg chg="mod">
          <ac:chgData name="CARMINE BOVE" userId="1895b5f7-a5de-40a1-aa1a-e11e9d42f197" providerId="ADAL" clId="{D27F6F2E-D487-40DB-9520-C4BD95F519D6}" dt="2025-04-27T16:51:11.520" v="373" actId="207"/>
          <ac:spMkLst>
            <pc:docMk/>
            <pc:sldMk cId="3271516224" sldId="262"/>
            <ac:spMk id="11" creationId="{455BCEBD-E36E-DECC-63C1-9903BD6B426B}"/>
          </ac:spMkLst>
        </pc:spChg>
        <pc:spChg chg="mod">
          <ac:chgData name="CARMINE BOVE" userId="1895b5f7-a5de-40a1-aa1a-e11e9d42f197" providerId="ADAL" clId="{D27F6F2E-D487-40DB-9520-C4BD95F519D6}" dt="2025-04-27T16:51:09.166" v="372" actId="207"/>
          <ac:spMkLst>
            <pc:docMk/>
            <pc:sldMk cId="3271516224" sldId="262"/>
            <ac:spMk id="12" creationId="{AC4AC863-5BB9-49D1-4A1D-A958383CD2A1}"/>
          </ac:spMkLst>
        </pc:spChg>
        <pc:spChg chg="mod">
          <ac:chgData name="CARMINE BOVE" userId="1895b5f7-a5de-40a1-aa1a-e11e9d42f197" providerId="ADAL" clId="{D27F6F2E-D487-40DB-9520-C4BD95F519D6}" dt="2025-04-27T16:51:16.103" v="375" actId="207"/>
          <ac:spMkLst>
            <pc:docMk/>
            <pc:sldMk cId="3271516224" sldId="262"/>
            <ac:spMk id="16" creationId="{48EAB570-4E64-6806-AD13-C8541C1089E2}"/>
          </ac:spMkLst>
        </pc:spChg>
        <pc:picChg chg="mod">
          <ac:chgData name="CARMINE BOVE" userId="1895b5f7-a5de-40a1-aa1a-e11e9d42f197" providerId="ADAL" clId="{D27F6F2E-D487-40DB-9520-C4BD95F519D6}" dt="2025-04-27T16:14:08.696" v="0" actId="1076"/>
          <ac:picMkLst>
            <pc:docMk/>
            <pc:sldMk cId="3271516224" sldId="262"/>
            <ac:picMk id="3" creationId="{A6DFD87C-A769-E2BB-D08A-C3646D96165B}"/>
          </ac:picMkLst>
        </pc:picChg>
      </pc:sldChg>
      <pc:sldChg chg="addSp delSp modSp add mod modCm">
        <pc:chgData name="CARMINE BOVE" userId="1895b5f7-a5de-40a1-aa1a-e11e9d42f197" providerId="ADAL" clId="{D27F6F2E-D487-40DB-9520-C4BD95F519D6}" dt="2025-04-27T16:37:36.372" v="226" actId="478"/>
        <pc:sldMkLst>
          <pc:docMk/>
          <pc:sldMk cId="4244936493" sldId="273"/>
        </pc:sldMkLst>
        <pc:spChg chg="add del mod">
          <ac:chgData name="CARMINE BOVE" userId="1895b5f7-a5de-40a1-aa1a-e11e9d42f197" providerId="ADAL" clId="{D27F6F2E-D487-40DB-9520-C4BD95F519D6}" dt="2025-04-27T16:37:36.372" v="226" actId="478"/>
          <ac:spMkLst>
            <pc:docMk/>
            <pc:sldMk cId="4244936493" sldId="273"/>
            <ac:spMk id="4" creationId="{2BCA70A8-B041-4416-DE6B-6A85B2C046DB}"/>
          </ac:spMkLst>
        </pc:spChg>
        <pc:spChg chg="mod">
          <ac:chgData name="CARMINE BOVE" userId="1895b5f7-a5de-40a1-aa1a-e11e9d42f197" providerId="ADAL" clId="{D27F6F2E-D487-40DB-9520-C4BD95F519D6}" dt="2025-04-27T16:20:44.119" v="11" actId="1076"/>
          <ac:spMkLst>
            <pc:docMk/>
            <pc:sldMk cId="4244936493" sldId="273"/>
            <ac:spMk id="6" creationId="{B9E422D0-7BDC-F6AF-9CF4-5D3DDA2B4E8D}"/>
          </ac:spMkLst>
        </pc:spChg>
        <pc:spChg chg="add del mod">
          <ac:chgData name="CARMINE BOVE" userId="1895b5f7-a5de-40a1-aa1a-e11e9d42f197" providerId="ADAL" clId="{D27F6F2E-D487-40DB-9520-C4BD95F519D6}" dt="2025-04-27T16:34:04.897" v="201" actId="478"/>
          <ac:spMkLst>
            <pc:docMk/>
            <pc:sldMk cId="4244936493" sldId="273"/>
            <ac:spMk id="8" creationId="{659E16F2-481B-2619-1144-7A084C70C0C3}"/>
          </ac:spMkLst>
        </pc:spChg>
        <pc:graphicFrameChg chg="mod">
          <ac:chgData name="CARMINE BOVE" userId="1895b5f7-a5de-40a1-aa1a-e11e9d42f197" providerId="ADAL" clId="{D27F6F2E-D487-40DB-9520-C4BD95F519D6}" dt="2025-04-27T16:36:08.516" v="211" actId="2711"/>
          <ac:graphicFrameMkLst>
            <pc:docMk/>
            <pc:sldMk cId="4244936493" sldId="273"/>
            <ac:graphicFrameMk id="3" creationId="{B3678FF1-6F34-6702-8597-8B1DD2975090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ARMINE BOVE" userId="1895b5f7-a5de-40a1-aa1a-e11e9d42f197" providerId="ADAL" clId="{D27F6F2E-D487-40DB-9520-C4BD95F519D6}" dt="2025-04-27T16:27:19.830" v="81" actId="478"/>
              <pc2:cmMkLst xmlns:pc2="http://schemas.microsoft.com/office/powerpoint/2019/9/main/command">
                <pc:docMk/>
                <pc:sldMk cId="4244936493" sldId="273"/>
                <pc2:cmMk id="{CEC921D8-E789-4EF0-8647-0170B7E3BE7D}"/>
              </pc2:cmMkLst>
            </pc226:cmChg>
          </p:ext>
        </pc:extLst>
      </pc:sldChg>
    </pc:docChg>
  </pc:docChgLst>
  <pc:docChgLst>
    <pc:chgData name="MARTINA LUMASTRO" userId="S::martina.lumastro001@studenti.uniparthenope.it::781fc628-1656-454e-8e9b-993e129096e7" providerId="AD" clId="Web-{E0891DD8-8A81-4837-BAF7-FFC7820F4F8E}"/>
    <pc:docChg chg="addSld delSld modSld sldOrd addMainMaster delMainMaster">
      <pc:chgData name="MARTINA LUMASTRO" userId="S::martina.lumastro001@studenti.uniparthenope.it::781fc628-1656-454e-8e9b-993e129096e7" providerId="AD" clId="Web-{E0891DD8-8A81-4837-BAF7-FFC7820F4F8E}" dt="2025-04-27T16:06:06.598" v="1380" actId="20577"/>
      <pc:docMkLst>
        <pc:docMk/>
      </pc:docMkLst>
      <pc:sldChg chg="addSp delSp modSp mod setBg modClrScheme setClrOvrMap chgLayout">
        <pc:chgData name="MARTINA LUMASTRO" userId="S::martina.lumastro001@studenti.uniparthenope.it::781fc628-1656-454e-8e9b-993e129096e7" providerId="AD" clId="Web-{E0891DD8-8A81-4837-BAF7-FFC7820F4F8E}" dt="2025-04-27T15:54:42.739" v="894" actId="20577"/>
        <pc:sldMkLst>
          <pc:docMk/>
          <pc:sldMk cId="3962583941" sldId="256"/>
        </pc:sldMkLst>
        <pc:spChg chg="mod ord">
          <ac:chgData name="MARTINA LUMASTRO" userId="S::martina.lumastro001@studenti.uniparthenope.it::781fc628-1656-454e-8e9b-993e129096e7" providerId="AD" clId="Web-{E0891DD8-8A81-4837-BAF7-FFC7820F4F8E}" dt="2025-04-27T15:45:26.586" v="510" actId="20577"/>
          <ac:spMkLst>
            <pc:docMk/>
            <pc:sldMk cId="3962583941" sldId="256"/>
            <ac:spMk id="2" creationId="{00000000-0000-0000-0000-000000000000}"/>
          </ac:spMkLst>
        </pc:spChg>
        <pc:spChg chg="mod ord">
          <ac:chgData name="MARTINA LUMASTRO" userId="S::martina.lumastro001@studenti.uniparthenope.it::781fc628-1656-454e-8e9b-993e129096e7" providerId="AD" clId="Web-{E0891DD8-8A81-4837-BAF7-FFC7820F4F8E}" dt="2025-04-27T15:45:31.211" v="516" actId="20577"/>
          <ac:spMkLst>
            <pc:docMk/>
            <pc:sldMk cId="3962583941" sldId="256"/>
            <ac:spMk id="3" creationId="{00000000-0000-0000-0000-000000000000}"/>
          </ac:spMkLst>
        </pc:spChg>
        <pc:spChg chg="add del mod">
          <ac:chgData name="MARTINA LUMASTRO" userId="S::martina.lumastro001@studenti.uniparthenope.it::781fc628-1656-454e-8e9b-993e129096e7" providerId="AD" clId="Web-{E0891DD8-8A81-4837-BAF7-FFC7820F4F8E}" dt="2025-04-27T15:30:28.363" v="8"/>
          <ac:spMkLst>
            <pc:docMk/>
            <pc:sldMk cId="3962583941" sldId="256"/>
            <ac:spMk id="6" creationId="{E368782B-9374-9046-7902-0D1F685EA567}"/>
          </ac:spMkLst>
        </pc:spChg>
        <pc:spChg chg="add del">
          <ac:chgData name="MARTINA LUMASTRO" userId="S::martina.lumastro001@studenti.uniparthenope.it::781fc628-1656-454e-8e9b-993e129096e7" providerId="AD" clId="Web-{E0891DD8-8A81-4837-BAF7-FFC7820F4F8E}" dt="2025-04-27T15:30:48.301" v="10"/>
          <ac:spMkLst>
            <pc:docMk/>
            <pc:sldMk cId="3962583941" sldId="256"/>
            <ac:spMk id="7" creationId="{6F3A071D-3919-849B-CA5D-4D5B21EB4A04}"/>
          </ac:spMkLst>
        </pc:spChg>
        <pc:spChg chg="add del mod">
          <ac:chgData name="MARTINA LUMASTRO" userId="S::martina.lumastro001@studenti.uniparthenope.it::781fc628-1656-454e-8e9b-993e129096e7" providerId="AD" clId="Web-{E0891DD8-8A81-4837-BAF7-FFC7820F4F8E}" dt="2025-04-27T15:30:56.754" v="14"/>
          <ac:spMkLst>
            <pc:docMk/>
            <pc:sldMk cId="3962583941" sldId="256"/>
            <ac:spMk id="8" creationId="{1487D68F-7E1B-5815-3B7C-F8851795AD19}"/>
          </ac:spMkLst>
        </pc:spChg>
        <pc:spChg chg="add">
          <ac:chgData name="MARTINA LUMASTRO" userId="S::martina.lumastro001@studenti.uniparthenope.it::781fc628-1656-454e-8e9b-993e129096e7" providerId="AD" clId="Web-{E0891DD8-8A81-4837-BAF7-FFC7820F4F8E}" dt="2025-04-27T15:29:17.393" v="1"/>
          <ac:spMkLst>
            <pc:docMk/>
            <pc:sldMk cId="3962583941" sldId="256"/>
            <ac:spMk id="9" creationId="{B7E2F724-2FB3-4D1D-A730-739B8654C030}"/>
          </ac:spMkLst>
        </pc:spChg>
        <pc:spChg chg="add del mod">
          <ac:chgData name="MARTINA LUMASTRO" userId="S::martina.lumastro001@studenti.uniparthenope.it::781fc628-1656-454e-8e9b-993e129096e7" providerId="AD" clId="Web-{E0891DD8-8A81-4837-BAF7-FFC7820F4F8E}" dt="2025-04-27T15:36:08.105" v="143"/>
          <ac:spMkLst>
            <pc:docMk/>
            <pc:sldMk cId="3962583941" sldId="256"/>
            <ac:spMk id="10" creationId="{9EB2E193-631D-94A6-1FCF-CCC12E85EF53}"/>
          </ac:spMkLst>
        </pc:spChg>
        <pc:spChg chg="add">
          <ac:chgData name="MARTINA LUMASTRO" userId="S::martina.lumastro001@studenti.uniparthenope.it::781fc628-1656-454e-8e9b-993e129096e7" providerId="AD" clId="Web-{E0891DD8-8A81-4837-BAF7-FFC7820F4F8E}" dt="2025-04-27T15:29:17.393" v="1"/>
          <ac:spMkLst>
            <pc:docMk/>
            <pc:sldMk cId="3962583941" sldId="256"/>
            <ac:spMk id="11" creationId="{B2C335F7-F61C-4EB4-80F2-4B1438FE66BB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5:54:42.739" v="894" actId="20577"/>
          <ac:spMkLst>
            <pc:docMk/>
            <pc:sldMk cId="3962583941" sldId="256"/>
            <ac:spMk id="12" creationId="{87FAA78B-BD55-4A05-9C41-21E8E97593ED}"/>
          </ac:spMkLst>
        </pc:spChg>
        <pc:picChg chg="add del">
          <ac:chgData name="MARTINA LUMASTRO" userId="S::martina.lumastro001@studenti.uniparthenope.it::781fc628-1656-454e-8e9b-993e129096e7" providerId="AD" clId="Web-{E0891DD8-8A81-4837-BAF7-FFC7820F4F8E}" dt="2025-04-27T15:29:20.377" v="2"/>
          <ac:picMkLst>
            <pc:docMk/>
            <pc:sldMk cId="3962583941" sldId="256"/>
            <ac:picMk id="4" creationId="{54EEA7E3-D44F-1C4B-D10A-83702B113C26}"/>
          </ac:picMkLst>
        </pc:picChg>
        <pc:picChg chg="add mod">
          <ac:chgData name="MARTINA LUMASTRO" userId="S::martina.lumastro001@studenti.uniparthenope.it::781fc628-1656-454e-8e9b-993e129096e7" providerId="AD" clId="Web-{E0891DD8-8A81-4837-BAF7-FFC7820F4F8E}" dt="2025-04-27T15:29:46.534" v="5" actId="1076"/>
          <ac:picMkLst>
            <pc:docMk/>
            <pc:sldMk cId="3962583941" sldId="256"/>
            <ac:picMk id="5" creationId="{7AE59296-7400-14E8-1DF6-FC64F5BC20B6}"/>
          </ac:picMkLst>
        </pc:picChg>
      </pc:sldChg>
      <pc:sldChg chg="delSp new del">
        <pc:chgData name="MARTINA LUMASTRO" userId="S::martina.lumastro001@studenti.uniparthenope.it::781fc628-1656-454e-8e9b-993e129096e7" providerId="AD" clId="Web-{E0891DD8-8A81-4837-BAF7-FFC7820F4F8E}" dt="2025-04-27T15:37:11.419" v="155"/>
        <pc:sldMkLst>
          <pc:docMk/>
          <pc:sldMk cId="3113906706" sldId="257"/>
        </pc:sldMkLst>
        <pc:spChg chg="del">
          <ac:chgData name="MARTINA LUMASTRO" userId="S::martina.lumastro001@studenti.uniparthenope.it::781fc628-1656-454e-8e9b-993e129096e7" providerId="AD" clId="Web-{E0891DD8-8A81-4837-BAF7-FFC7820F4F8E}" dt="2025-04-27T15:36:55.903" v="152"/>
          <ac:spMkLst>
            <pc:docMk/>
            <pc:sldMk cId="3113906706" sldId="257"/>
            <ac:spMk id="2" creationId="{F5CCF354-656D-4F6C-7012-73D8ADD326B1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37:01.606" v="153"/>
          <ac:spMkLst>
            <pc:docMk/>
            <pc:sldMk cId="3113906706" sldId="257"/>
            <ac:spMk id="3" creationId="{0D78E29F-79D0-E844-EF97-9B9024FE45BD}"/>
          </ac:spMkLst>
        </pc:spChg>
      </pc:sldChg>
      <pc:sldChg chg="addSp delSp modSp add ord replId">
        <pc:chgData name="MARTINA LUMASTRO" userId="S::martina.lumastro001@studenti.uniparthenope.it::781fc628-1656-454e-8e9b-993e129096e7" providerId="AD" clId="Web-{E0891DD8-8A81-4837-BAF7-FFC7820F4F8E}" dt="2025-04-27T15:54:38.958" v="890" actId="20577"/>
        <pc:sldMkLst>
          <pc:docMk/>
          <pc:sldMk cId="2876848420" sldId="258"/>
        </pc:sldMkLst>
        <pc:spChg chg="del">
          <ac:chgData name="MARTINA LUMASTRO" userId="S::martina.lumastro001@studenti.uniparthenope.it::781fc628-1656-454e-8e9b-993e129096e7" providerId="AD" clId="Web-{E0891DD8-8A81-4837-BAF7-FFC7820F4F8E}" dt="2025-04-27T15:40:49.595" v="355"/>
          <ac:spMkLst>
            <pc:docMk/>
            <pc:sldMk cId="2876848420" sldId="258"/>
            <ac:spMk id="2" creationId="{B97A2A4F-D25A-6E25-C8EA-E3F5745E0C29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40:59.174" v="356"/>
          <ac:spMkLst>
            <pc:docMk/>
            <pc:sldMk cId="2876848420" sldId="258"/>
            <ac:spMk id="3" creationId="{23919277-5F22-89D8-EF2E-4CFE1854FFFA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5:41:20.581" v="361" actId="1076"/>
          <ac:spMkLst>
            <pc:docMk/>
            <pc:sldMk cId="2876848420" sldId="258"/>
            <ac:spMk id="7" creationId="{AD003A49-90A2-7230-EE07-070410D1FA8A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5:41:57.644" v="387" actId="1076"/>
          <ac:spMkLst>
            <pc:docMk/>
            <pc:sldMk cId="2876848420" sldId="258"/>
            <ac:spMk id="8" creationId="{127B8E8C-96E0-1AA5-731D-AABA9F8FEC47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41:01.783" v="357"/>
          <ac:spMkLst>
            <pc:docMk/>
            <pc:sldMk cId="2876848420" sldId="258"/>
            <ac:spMk id="11" creationId="{420F982E-084F-DE3D-D218-10D68DCB65B3}"/>
          </ac:spMkLst>
        </pc:spChg>
        <pc:spChg chg="mod">
          <ac:chgData name="MARTINA LUMASTRO" userId="S::martina.lumastro001@studenti.uniparthenope.it::781fc628-1656-454e-8e9b-993e129096e7" providerId="AD" clId="Web-{E0891DD8-8A81-4837-BAF7-FFC7820F4F8E}" dt="2025-04-27T15:54:31.489" v="878" actId="20577"/>
          <ac:spMkLst>
            <pc:docMk/>
            <pc:sldMk cId="2876848420" sldId="258"/>
            <ac:spMk id="12" creationId="{0BB42053-32E0-4E98-0BED-E352F680732A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5:54:38.958" v="890" actId="20577"/>
          <ac:spMkLst>
            <pc:docMk/>
            <pc:sldMk cId="2876848420" sldId="258"/>
            <ac:spMk id="13" creationId="{F203EF37-5968-6A0A-F0D5-2B0B1E960F10}"/>
          </ac:spMkLst>
        </pc:spChg>
        <pc:picChg chg="add mod ord">
          <ac:chgData name="MARTINA LUMASTRO" userId="S::martina.lumastro001@studenti.uniparthenope.it::781fc628-1656-454e-8e9b-993e129096e7" providerId="AD" clId="Web-{E0891DD8-8A81-4837-BAF7-FFC7820F4F8E}" dt="2025-04-27T15:41:17.612" v="360" actId="1076"/>
          <ac:picMkLst>
            <pc:docMk/>
            <pc:sldMk cId="2876848420" sldId="258"/>
            <ac:picMk id="4" creationId="{F6D675F6-F294-4BC7-1B83-2D32AC1808EF}"/>
          </ac:picMkLst>
        </pc:picChg>
        <pc:picChg chg="del">
          <ac:chgData name="MARTINA LUMASTRO" userId="S::martina.lumastro001@studenti.uniparthenope.it::781fc628-1656-454e-8e9b-993e129096e7" providerId="AD" clId="Web-{E0891DD8-8A81-4837-BAF7-FFC7820F4F8E}" dt="2025-04-27T15:37:14.450" v="156"/>
          <ac:picMkLst>
            <pc:docMk/>
            <pc:sldMk cId="2876848420" sldId="258"/>
            <ac:picMk id="5" creationId="{BC2F300C-938A-71A1-D918-20517FE518B6}"/>
          </ac:picMkLst>
        </pc:picChg>
        <pc:picChg chg="add del mod">
          <ac:chgData name="MARTINA LUMASTRO" userId="S::martina.lumastro001@studenti.uniparthenope.it::781fc628-1656-454e-8e9b-993e129096e7" providerId="AD" clId="Web-{E0891DD8-8A81-4837-BAF7-FFC7820F4F8E}" dt="2025-04-27T15:39:43.141" v="264"/>
          <ac:picMkLst>
            <pc:docMk/>
            <pc:sldMk cId="2876848420" sldId="258"/>
            <ac:picMk id="6" creationId="{2A99D006-7C92-C1BE-64DA-D3037D607B06}"/>
          </ac:picMkLst>
        </pc:picChg>
        <pc:picChg chg="add mod">
          <ac:chgData name="MARTINA LUMASTRO" userId="S::martina.lumastro001@studenti.uniparthenope.it::781fc628-1656-454e-8e9b-993e129096e7" providerId="AD" clId="Web-{E0891DD8-8A81-4837-BAF7-FFC7820F4F8E}" dt="2025-04-27T15:42:23.566" v="391" actId="1076"/>
          <ac:picMkLst>
            <pc:docMk/>
            <pc:sldMk cId="2876848420" sldId="258"/>
            <ac:picMk id="10" creationId="{BBCAD3D1-D710-8BF6-49AD-D2475F3B14B4}"/>
          </ac:picMkLst>
        </pc:picChg>
      </pc:sldChg>
      <pc:sldChg chg="addSp delSp new del">
        <pc:chgData name="MARTINA LUMASTRO" userId="S::martina.lumastro001@studenti.uniparthenope.it::781fc628-1656-454e-8e9b-993e129096e7" providerId="AD" clId="Web-{E0891DD8-8A81-4837-BAF7-FFC7820F4F8E}" dt="2025-04-27T15:44:52.070" v="505"/>
        <pc:sldMkLst>
          <pc:docMk/>
          <pc:sldMk cId="453043387" sldId="259"/>
        </pc:sldMkLst>
        <pc:spChg chg="add del">
          <ac:chgData name="MARTINA LUMASTRO" userId="S::martina.lumastro001@studenti.uniparthenope.it::781fc628-1656-454e-8e9b-993e129096e7" providerId="AD" clId="Web-{E0891DD8-8A81-4837-BAF7-FFC7820F4F8E}" dt="2025-04-27T15:44:45.257" v="503"/>
          <ac:spMkLst>
            <pc:docMk/>
            <pc:sldMk cId="453043387" sldId="259"/>
            <ac:spMk id="5" creationId="{62DAC732-6F5A-6F2F-54E1-04E111C8005B}"/>
          </ac:spMkLst>
        </pc:spChg>
      </pc:sldChg>
      <pc:sldChg chg="addSp delSp modSp add replId">
        <pc:chgData name="MARTINA LUMASTRO" userId="S::martina.lumastro001@studenti.uniparthenope.it::781fc628-1656-454e-8e9b-993e129096e7" providerId="AD" clId="Web-{E0891DD8-8A81-4837-BAF7-FFC7820F4F8E}" dt="2025-04-27T15:57:56.431" v="1122" actId="1076"/>
        <pc:sldMkLst>
          <pc:docMk/>
          <pc:sldMk cId="1998738285" sldId="260"/>
        </pc:sldMkLst>
        <pc:spChg chg="del">
          <ac:chgData name="MARTINA LUMASTRO" userId="S::martina.lumastro001@studenti.uniparthenope.it::781fc628-1656-454e-8e9b-993e129096e7" providerId="AD" clId="Web-{E0891DD8-8A81-4837-BAF7-FFC7820F4F8E}" dt="2025-04-27T15:48:41.356" v="582"/>
          <ac:spMkLst>
            <pc:docMk/>
            <pc:sldMk cId="1998738285" sldId="260"/>
            <ac:spMk id="2" creationId="{AC123CF6-0C34-B250-7B9D-630FFF28C46E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48:46.622" v="584"/>
          <ac:spMkLst>
            <pc:docMk/>
            <pc:sldMk cId="1998738285" sldId="260"/>
            <ac:spMk id="3" creationId="{799E50C3-9156-B8C1-99BA-5F2018D66A8A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5:54:22.645" v="876" actId="20577"/>
          <ac:spMkLst>
            <pc:docMk/>
            <pc:sldMk cId="1998738285" sldId="260"/>
            <ac:spMk id="10" creationId="{416DAF15-0E6E-4D02-82EE-598D64796F08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48:42.715" v="583"/>
          <ac:spMkLst>
            <pc:docMk/>
            <pc:sldMk cId="1998738285" sldId="260"/>
            <ac:spMk id="11" creationId="{187B781B-23CA-FB2B-0355-A1A7613F2AD4}"/>
          </ac:spMkLst>
        </pc:spChg>
        <pc:spChg chg="del mod">
          <ac:chgData name="MARTINA LUMASTRO" userId="S::martina.lumastro001@studenti.uniparthenope.it::781fc628-1656-454e-8e9b-993e129096e7" providerId="AD" clId="Web-{E0891DD8-8A81-4837-BAF7-FFC7820F4F8E}" dt="2025-04-27T15:49:39.154" v="630"/>
          <ac:spMkLst>
            <pc:docMk/>
            <pc:sldMk cId="1998738285" sldId="260"/>
            <ac:spMk id="12" creationId="{DAD27B7C-0A21-B92D-AB61-92AF0EE52461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5:53:46.894" v="873" actId="1076"/>
          <ac:spMkLst>
            <pc:docMk/>
            <pc:sldMk cId="1998738285" sldId="260"/>
            <ac:spMk id="13" creationId="{9C96B0FB-3722-9D9B-E18E-21AE9A0E1D72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5:56:58.445" v="1084" actId="20577"/>
          <ac:spMkLst>
            <pc:docMk/>
            <pc:sldMk cId="1998738285" sldId="260"/>
            <ac:spMk id="14" creationId="{A0AE2778-53E6-9743-831D-85E219A09229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5:57:56.431" v="1122" actId="1076"/>
          <ac:spMkLst>
            <pc:docMk/>
            <pc:sldMk cId="1998738285" sldId="260"/>
            <ac:spMk id="15" creationId="{153B950B-B8DE-4DC4-48E3-F5B6BB72FEF0}"/>
          </ac:spMkLst>
        </pc:spChg>
        <pc:picChg chg="add mod">
          <ac:chgData name="MARTINA LUMASTRO" userId="S::martina.lumastro001@studenti.uniparthenope.it::781fc628-1656-454e-8e9b-993e129096e7" providerId="AD" clId="Web-{E0891DD8-8A81-4837-BAF7-FFC7820F4F8E}" dt="2025-04-27T15:49:53.326" v="635" actId="1076"/>
          <ac:picMkLst>
            <pc:docMk/>
            <pc:sldMk cId="1998738285" sldId="260"/>
            <ac:picMk id="4" creationId="{42D86F70-ED0D-4FA9-E7F8-447A8508CFA2}"/>
          </ac:picMkLst>
        </pc:picChg>
        <pc:picChg chg="del">
          <ac:chgData name="MARTINA LUMASTRO" userId="S::martina.lumastro001@studenti.uniparthenope.it::781fc628-1656-454e-8e9b-993e129096e7" providerId="AD" clId="Web-{E0891DD8-8A81-4837-BAF7-FFC7820F4F8E}" dt="2025-04-27T15:48:06.933" v="579"/>
          <ac:picMkLst>
            <pc:docMk/>
            <pc:sldMk cId="1998738285" sldId="260"/>
            <ac:picMk id="5" creationId="{9F339545-D1A6-BFF1-230D-C46D6C5629A0}"/>
          </ac:picMkLst>
        </pc:picChg>
        <pc:picChg chg="add mod">
          <ac:chgData name="MARTINA LUMASTRO" userId="S::martina.lumastro001@studenti.uniparthenope.it::781fc628-1656-454e-8e9b-993e129096e7" providerId="AD" clId="Web-{E0891DD8-8A81-4837-BAF7-FFC7820F4F8E}" dt="2025-04-27T15:50:17.702" v="643" actId="1076"/>
          <ac:picMkLst>
            <pc:docMk/>
            <pc:sldMk cId="1998738285" sldId="260"/>
            <ac:picMk id="6" creationId="{5C58A875-38DB-6122-69F8-4145A120EDFF}"/>
          </ac:picMkLst>
        </pc:picChg>
        <pc:picChg chg="add mod">
          <ac:chgData name="MARTINA LUMASTRO" userId="S::martina.lumastro001@studenti.uniparthenope.it::781fc628-1656-454e-8e9b-993e129096e7" providerId="AD" clId="Web-{E0891DD8-8A81-4837-BAF7-FFC7820F4F8E}" dt="2025-04-27T15:50:11.452" v="641" actId="14100"/>
          <ac:picMkLst>
            <pc:docMk/>
            <pc:sldMk cId="1998738285" sldId="260"/>
            <ac:picMk id="7" creationId="{3F3E3D2B-27DE-6703-563A-CB3E4405ECD6}"/>
          </ac:picMkLst>
        </pc:picChg>
      </pc:sldChg>
      <pc:sldChg chg="addSp delSp modSp new ord">
        <pc:chgData name="MARTINA LUMASTRO" userId="S::martina.lumastro001@studenti.uniparthenope.it::781fc628-1656-454e-8e9b-993e129096e7" providerId="AD" clId="Web-{E0891DD8-8A81-4837-BAF7-FFC7820F4F8E}" dt="2025-04-27T15:58:40.416" v="1127"/>
        <pc:sldMkLst>
          <pc:docMk/>
          <pc:sldMk cId="4177093977" sldId="261"/>
        </pc:sldMkLst>
        <pc:spChg chg="add del mod">
          <ac:chgData name="MARTINA LUMASTRO" userId="S::martina.lumastro001@studenti.uniparthenope.it::781fc628-1656-454e-8e9b-993e129096e7" providerId="AD" clId="Web-{E0891DD8-8A81-4837-BAF7-FFC7820F4F8E}" dt="2025-04-27T15:58:40.416" v="1127"/>
          <ac:spMkLst>
            <pc:docMk/>
            <pc:sldMk cId="4177093977" sldId="261"/>
            <ac:spMk id="2" creationId="{83489D71-BE0D-1670-2971-7C1F041D2EFB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46:45.885" v="569"/>
          <ac:spMkLst>
            <pc:docMk/>
            <pc:sldMk cId="4177093977" sldId="261"/>
            <ac:spMk id="3" creationId="{07FFDDFE-9DFB-4028-E1A9-214D1FC35E16}"/>
          </ac:spMkLst>
        </pc:spChg>
        <pc:spChg chg="add del">
          <ac:chgData name="MARTINA LUMASTRO" userId="S::martina.lumastro001@studenti.uniparthenope.it::781fc628-1656-454e-8e9b-993e129096e7" providerId="AD" clId="Web-{E0891DD8-8A81-4837-BAF7-FFC7820F4F8E}" dt="2025-04-27T15:58:05.509" v="1124"/>
          <ac:spMkLst>
            <pc:docMk/>
            <pc:sldMk cId="4177093977" sldId="261"/>
            <ac:spMk id="7" creationId="{B760268A-7C28-A47F-1B71-28E126DA46B0}"/>
          </ac:spMkLst>
        </pc:spChg>
        <pc:spChg chg="add del mod">
          <ac:chgData name="MARTINA LUMASTRO" userId="S::martina.lumastro001@studenti.uniparthenope.it::781fc628-1656-454e-8e9b-993e129096e7" providerId="AD" clId="Web-{E0891DD8-8A81-4837-BAF7-FFC7820F4F8E}" dt="2025-04-27T15:58:40.416" v="1127"/>
          <ac:spMkLst>
            <pc:docMk/>
            <pc:sldMk cId="4177093977" sldId="261"/>
            <ac:spMk id="9" creationId="{7F9E1590-D78F-923E-3B4B-D79464B0612F}"/>
          </ac:spMkLst>
        </pc:spChg>
        <pc:picChg chg="add mod ord">
          <ac:chgData name="MARTINA LUMASTRO" userId="S::martina.lumastro001@studenti.uniparthenope.it::781fc628-1656-454e-8e9b-993e129096e7" providerId="AD" clId="Web-{E0891DD8-8A81-4837-BAF7-FFC7820F4F8E}" dt="2025-04-27T15:46:54.744" v="572" actId="1076"/>
          <ac:picMkLst>
            <pc:docMk/>
            <pc:sldMk cId="4177093977" sldId="261"/>
            <ac:picMk id="4" creationId="{50033127-DC6A-0680-42EA-E32EE6FF1C9F}"/>
          </ac:picMkLst>
        </pc:picChg>
        <pc:picChg chg="add mod">
          <ac:chgData name="MARTINA LUMASTRO" userId="S::martina.lumastro001@studenti.uniparthenope.it::781fc628-1656-454e-8e9b-993e129096e7" providerId="AD" clId="Web-{E0891DD8-8A81-4837-BAF7-FFC7820F4F8E}" dt="2025-04-27T15:47:17.667" v="577" actId="1076"/>
          <ac:picMkLst>
            <pc:docMk/>
            <pc:sldMk cId="4177093977" sldId="261"/>
            <ac:picMk id="5" creationId="{1BB3C736-3929-D36F-464C-0C8080221E6B}"/>
          </ac:picMkLst>
        </pc:picChg>
      </pc:sldChg>
      <pc:sldChg chg="addSp delSp modSp add replId">
        <pc:chgData name="MARTINA LUMASTRO" userId="S::martina.lumastro001@studenti.uniparthenope.it::781fc628-1656-454e-8e9b-993e129096e7" providerId="AD" clId="Web-{E0891DD8-8A81-4837-BAF7-FFC7820F4F8E}" dt="2025-04-27T16:06:06.598" v="1380" actId="20577"/>
        <pc:sldMkLst>
          <pc:docMk/>
          <pc:sldMk cId="3271516224" sldId="262"/>
        </pc:sldMkLst>
        <pc:spChg chg="add mod">
          <ac:chgData name="MARTINA LUMASTRO" userId="S::martina.lumastro001@studenti.uniparthenope.it::781fc628-1656-454e-8e9b-993e129096e7" providerId="AD" clId="Web-{E0891DD8-8A81-4837-BAF7-FFC7820F4F8E}" dt="2025-04-27T16:01:41.858" v="1265" actId="1076"/>
          <ac:spMkLst>
            <pc:docMk/>
            <pc:sldMk cId="3271516224" sldId="262"/>
            <ac:spMk id="8" creationId="{32A720FA-912E-7538-EC1A-64F2B629E254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58:56.354" v="1132"/>
          <ac:spMkLst>
            <pc:docMk/>
            <pc:sldMk cId="3271516224" sldId="262"/>
            <ac:spMk id="10" creationId="{D1BEE501-E670-E0A0-299E-F5403F3A1534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6:04:37.440" v="1348" actId="20577"/>
          <ac:spMkLst>
            <pc:docMk/>
            <pc:sldMk cId="3271516224" sldId="262"/>
            <ac:spMk id="11" creationId="{455BCEBD-E36E-DECC-63C1-9903BD6B426B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6:04:30.346" v="1346" actId="1076"/>
          <ac:spMkLst>
            <pc:docMk/>
            <pc:sldMk cId="3271516224" sldId="262"/>
            <ac:spMk id="12" creationId="{AC4AC863-5BB9-49D1-4A1D-A958383CD2A1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58:58.198" v="1133"/>
          <ac:spMkLst>
            <pc:docMk/>
            <pc:sldMk cId="3271516224" sldId="262"/>
            <ac:spMk id="13" creationId="{34D7B4EC-31CC-B626-D666-000556671919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58:47.885" v="1128"/>
          <ac:spMkLst>
            <pc:docMk/>
            <pc:sldMk cId="3271516224" sldId="262"/>
            <ac:spMk id="14" creationId="{6EB55281-E04A-49B1-757B-7374A33EE473}"/>
          </ac:spMkLst>
        </pc:spChg>
        <pc:spChg chg="del">
          <ac:chgData name="MARTINA LUMASTRO" userId="S::martina.lumastro001@studenti.uniparthenope.it::781fc628-1656-454e-8e9b-993e129096e7" providerId="AD" clId="Web-{E0891DD8-8A81-4837-BAF7-FFC7820F4F8E}" dt="2025-04-27T15:59:00.229" v="1134"/>
          <ac:spMkLst>
            <pc:docMk/>
            <pc:sldMk cId="3271516224" sldId="262"/>
            <ac:spMk id="15" creationId="{21ACC3FF-3838-335E-D979-2DB1C4E407CA}"/>
          </ac:spMkLst>
        </pc:spChg>
        <pc:spChg chg="add mod">
          <ac:chgData name="MARTINA LUMASTRO" userId="S::martina.lumastro001@studenti.uniparthenope.it::781fc628-1656-454e-8e9b-993e129096e7" providerId="AD" clId="Web-{E0891DD8-8A81-4837-BAF7-FFC7820F4F8E}" dt="2025-04-27T16:06:06.598" v="1380" actId="20577"/>
          <ac:spMkLst>
            <pc:docMk/>
            <pc:sldMk cId="3271516224" sldId="262"/>
            <ac:spMk id="16" creationId="{48EAB570-4E64-6806-AD13-C8541C1089E2}"/>
          </ac:spMkLst>
        </pc:spChg>
        <pc:picChg chg="add mod">
          <ac:chgData name="MARTINA LUMASTRO" userId="S::martina.lumastro001@studenti.uniparthenope.it::781fc628-1656-454e-8e9b-993e129096e7" providerId="AD" clId="Web-{E0891DD8-8A81-4837-BAF7-FFC7820F4F8E}" dt="2025-04-27T15:59:21.058" v="1139" actId="1076"/>
          <ac:picMkLst>
            <pc:docMk/>
            <pc:sldMk cId="3271516224" sldId="262"/>
            <ac:picMk id="2" creationId="{A1CD5179-F174-D76F-DB53-3D9963718334}"/>
          </ac:picMkLst>
        </pc:picChg>
        <pc:picChg chg="add mod">
          <ac:chgData name="MARTINA LUMASTRO" userId="S::martina.lumastro001@studenti.uniparthenope.it::781fc628-1656-454e-8e9b-993e129096e7" providerId="AD" clId="Web-{E0891DD8-8A81-4837-BAF7-FFC7820F4F8E}" dt="2025-04-27T15:59:18.448" v="1138" actId="1076"/>
          <ac:picMkLst>
            <pc:docMk/>
            <pc:sldMk cId="3271516224" sldId="262"/>
            <ac:picMk id="3" creationId="{A6DFD87C-A769-E2BB-D08A-C3646D96165B}"/>
          </ac:picMkLst>
        </pc:picChg>
        <pc:picChg chg="del">
          <ac:chgData name="MARTINA LUMASTRO" userId="S::martina.lumastro001@studenti.uniparthenope.it::781fc628-1656-454e-8e9b-993e129096e7" providerId="AD" clId="Web-{E0891DD8-8A81-4837-BAF7-FFC7820F4F8E}" dt="2025-04-27T15:58:48.979" v="1129"/>
          <ac:picMkLst>
            <pc:docMk/>
            <pc:sldMk cId="3271516224" sldId="262"/>
            <ac:picMk id="4" creationId="{7233D7A0-2FCE-D927-CBC9-B8DD743FC450}"/>
          </ac:picMkLst>
        </pc:picChg>
        <pc:picChg chg="del">
          <ac:chgData name="MARTINA LUMASTRO" userId="S::martina.lumastro001@studenti.uniparthenope.it::781fc628-1656-454e-8e9b-993e129096e7" providerId="AD" clId="Web-{E0891DD8-8A81-4837-BAF7-FFC7820F4F8E}" dt="2025-04-27T15:58:52.573" v="1131"/>
          <ac:picMkLst>
            <pc:docMk/>
            <pc:sldMk cId="3271516224" sldId="262"/>
            <ac:picMk id="6" creationId="{B1AFCF67-1B7A-95DA-CB41-7B62CC474EB0}"/>
          </ac:picMkLst>
        </pc:picChg>
        <pc:picChg chg="del">
          <ac:chgData name="MARTINA LUMASTRO" userId="S::martina.lumastro001@studenti.uniparthenope.it::781fc628-1656-454e-8e9b-993e129096e7" providerId="AD" clId="Web-{E0891DD8-8A81-4837-BAF7-FFC7820F4F8E}" dt="2025-04-27T15:58:50.541" v="1130"/>
          <ac:picMkLst>
            <pc:docMk/>
            <pc:sldMk cId="3271516224" sldId="262"/>
            <ac:picMk id="7" creationId="{5274D06B-9820-0AD2-1E7B-0A7EE80A5511}"/>
          </ac:picMkLst>
        </pc:picChg>
      </pc:sldChg>
      <pc:sldMasterChg chg="del delSldLayout">
        <pc:chgData name="MARTINA LUMASTRO" userId="S::martina.lumastro001@studenti.uniparthenope.it::781fc628-1656-454e-8e9b-993e129096e7" providerId="AD" clId="Web-{E0891DD8-8A81-4837-BAF7-FFC7820F4F8E}" dt="2025-04-27T15:29:07.408" v="0"/>
        <pc:sldMasterMkLst>
          <pc:docMk/>
          <pc:sldMasterMk cId="1801931499" sldId="2147483648"/>
        </pc:sldMasterMkLst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3186192645" sldId="2147483649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126318104" sldId="2147483650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3577393581" sldId="2147483651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1284089777" sldId="2147483652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2747982985" sldId="2147483653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331782546" sldId="2147483654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1894095149" sldId="2147483655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2365816325" sldId="2147483656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1688576698" sldId="2147483657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3424469029" sldId="2147483658"/>
          </pc:sldLayoutMkLst>
        </pc:sldLayoutChg>
        <pc:sldLayoutChg chg="del">
          <pc:chgData name="MARTINA LUMASTRO" userId="S::martina.lumastro001@studenti.uniparthenope.it::781fc628-1656-454e-8e9b-993e129096e7" providerId="AD" clId="Web-{E0891DD8-8A81-4837-BAF7-FFC7820F4F8E}" dt="2025-04-27T15:29:07.408" v="0"/>
          <pc:sldLayoutMkLst>
            <pc:docMk/>
            <pc:sldMasterMk cId="1801931499" sldId="2147483648"/>
            <pc:sldLayoutMk cId="1026842362" sldId="2147483659"/>
          </pc:sldLayoutMkLst>
        </pc:sldLayoutChg>
      </pc:sldMasterChg>
      <pc:sldMasterChg chg="add del addSldLayout delSldLayout modSldLayout">
        <pc:chgData name="MARTINA LUMASTRO" userId="S::martina.lumastro001@studenti.uniparthenope.it::781fc628-1656-454e-8e9b-993e129096e7" providerId="AD" clId="Web-{E0891DD8-8A81-4837-BAF7-FFC7820F4F8E}" dt="2025-04-27T15:29:17.393" v="1"/>
        <pc:sldMasterMkLst>
          <pc:docMk/>
          <pc:sldMasterMk cId="164974377" sldId="2147483660"/>
        </pc:sldMasterMkLst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2089515793" sldId="2147483661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3531000924" sldId="2147483662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934898521" sldId="2147483663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1943081107" sldId="2147483664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1433410549" sldId="2147483665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624177571" sldId="2147483666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1300666564" sldId="2147483667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371781252" sldId="2147483668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425687214" sldId="2147483669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2513579166" sldId="2147483670"/>
          </pc:sldLayoutMkLst>
        </pc:sldLayoutChg>
        <pc:sldLayoutChg chg="add del mod replI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64974377" sldId="2147483660"/>
            <pc:sldLayoutMk cId="2422145490" sldId="2147483671"/>
          </pc:sldLayoutMkLst>
        </pc:sldLayoutChg>
      </pc:sldMasterChg>
      <pc:sldMasterChg chg="add addSldLayout">
        <pc:chgData name="MARTINA LUMASTRO" userId="S::martina.lumastro001@studenti.uniparthenope.it::781fc628-1656-454e-8e9b-993e129096e7" providerId="AD" clId="Web-{E0891DD8-8A81-4837-BAF7-FFC7820F4F8E}" dt="2025-04-27T15:29:17.393" v="1"/>
        <pc:sldMasterMkLst>
          <pc:docMk/>
          <pc:sldMasterMk cId="1349933133" sldId="2147483672"/>
        </pc:sldMasterMkLst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4017091582" sldId="2147483673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744088128" sldId="2147483674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1410257972" sldId="2147483675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3477385658" sldId="2147483676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3643529952" sldId="2147483677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2317247850" sldId="2147483678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1852843762" sldId="2147483679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1735774182" sldId="2147483680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3587642358" sldId="2147483681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463449282" sldId="2147483682"/>
          </pc:sldLayoutMkLst>
        </pc:sldLayoutChg>
        <pc:sldLayoutChg chg="add">
          <pc:chgData name="MARTINA LUMASTRO" userId="S::martina.lumastro001@studenti.uniparthenope.it::781fc628-1656-454e-8e9b-993e129096e7" providerId="AD" clId="Web-{E0891DD8-8A81-4837-BAF7-FFC7820F4F8E}" dt="2025-04-27T15:29:17.393" v="1"/>
          <pc:sldLayoutMkLst>
            <pc:docMk/>
            <pc:sldMasterMk cId="1349933133" sldId="2147483672"/>
            <pc:sldLayoutMk cId="2343144938" sldId="2147483683"/>
          </pc:sldLayoutMkLst>
        </pc:sldLayoutChg>
      </pc:sldMasterChg>
    </pc:docChg>
  </pc:docChgLst>
  <pc:docChgLst>
    <pc:chgData name="CARMINE BOVE" userId="1895b5f7-a5de-40a1-aa1a-e11e9d42f197" providerId="ADAL" clId="{46ED8937-5E2B-BF41-82CA-971A4EE6FF95}"/>
    <pc:docChg chg="custSel modSld">
      <pc:chgData name="CARMINE BOVE" userId="1895b5f7-a5de-40a1-aa1a-e11e9d42f197" providerId="ADAL" clId="{46ED8937-5E2B-BF41-82CA-971A4EE6FF95}" dt="2025-04-28T10:13:17.436" v="11" actId="1076"/>
      <pc:docMkLst>
        <pc:docMk/>
      </pc:docMkLst>
      <pc:sldChg chg="delSp modSp">
        <pc:chgData name="CARMINE BOVE" userId="1895b5f7-a5de-40a1-aa1a-e11e9d42f197" providerId="ADAL" clId="{46ED8937-5E2B-BF41-82CA-971A4EE6FF95}" dt="2025-04-28T10:13:17.436" v="11" actId="1076"/>
        <pc:sldMkLst>
          <pc:docMk/>
          <pc:sldMk cId="4177093977" sldId="261"/>
        </pc:sldMkLst>
        <pc:spChg chg="mod">
          <ac:chgData name="CARMINE BOVE" userId="1895b5f7-a5de-40a1-aa1a-e11e9d42f197" providerId="ADAL" clId="{46ED8937-5E2B-BF41-82CA-971A4EE6FF95}" dt="2025-04-28T10:13:17.436" v="11" actId="1076"/>
          <ac:spMkLst>
            <pc:docMk/>
            <pc:sldMk cId="4177093977" sldId="261"/>
            <ac:spMk id="3" creationId="{0E239A7B-6ABB-7F3C-A7A7-F9D99B423193}"/>
          </ac:spMkLst>
        </pc:spChg>
        <pc:spChg chg="mod">
          <ac:chgData name="CARMINE BOVE" userId="1895b5f7-a5de-40a1-aa1a-e11e9d42f197" providerId="ADAL" clId="{46ED8937-5E2B-BF41-82CA-971A4EE6FF95}" dt="2025-04-28T10:13:11.711" v="10" actId="1076"/>
          <ac:spMkLst>
            <pc:docMk/>
            <pc:sldMk cId="4177093977" sldId="261"/>
            <ac:spMk id="7" creationId="{24B2A836-0D6D-0AB3-2FEB-58FFECA0389B}"/>
          </ac:spMkLst>
        </pc:spChg>
        <pc:spChg chg="del">
          <ac:chgData name="CARMINE BOVE" userId="1895b5f7-a5de-40a1-aa1a-e11e9d42f197" providerId="ADAL" clId="{46ED8937-5E2B-BF41-82CA-971A4EE6FF95}" dt="2025-04-28T10:12:33.093" v="0" actId="478"/>
          <ac:spMkLst>
            <pc:docMk/>
            <pc:sldMk cId="4177093977" sldId="261"/>
            <ac:spMk id="10" creationId="{2BD6E709-823C-D8A8-5DDA-2220F595E1EF}"/>
          </ac:spMkLst>
        </pc:spChg>
        <pc:picChg chg="mod">
          <ac:chgData name="CARMINE BOVE" userId="1895b5f7-a5de-40a1-aa1a-e11e9d42f197" providerId="ADAL" clId="{46ED8937-5E2B-BF41-82CA-971A4EE6FF95}" dt="2025-04-28T10:13:03.755" v="8" actId="1076"/>
          <ac:picMkLst>
            <pc:docMk/>
            <pc:sldMk cId="4177093977" sldId="261"/>
            <ac:picMk id="4" creationId="{50033127-DC6A-0680-42EA-E32EE6FF1C9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CB59D1-3AD5-47C6-B48F-CE73888D705C}" type="doc">
      <dgm:prSet loTypeId="urn:microsoft.com/office/officeart/2005/8/layout/hList9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it-IT"/>
        </a:p>
      </dgm:t>
    </dgm:pt>
    <dgm:pt modelId="{CC42CE1B-DB1C-45DC-A5E0-1D4961589323}">
      <dgm:prSet phldrT="[Testo]" phldr="0"/>
      <dgm:spPr/>
      <dgm:t>
        <a:bodyPr/>
        <a:lstStyle/>
        <a:p>
          <a:r>
            <a:rPr lang="it-IT" b="1">
              <a:latin typeface="Sitka Banner" pitchFamily="2" charset="0"/>
            </a:rPr>
            <a:t>Riposo</a:t>
          </a:r>
        </a:p>
      </dgm:t>
    </dgm:pt>
    <dgm:pt modelId="{21D14432-1AC0-49BC-BF5C-F74D23A2ACF6}" type="parTrans" cxnId="{28911B2C-1DE9-45E7-97F7-ECE52891164E}">
      <dgm:prSet/>
      <dgm:spPr/>
      <dgm:t>
        <a:bodyPr/>
        <a:lstStyle/>
        <a:p>
          <a:endParaRPr lang="it-IT"/>
        </a:p>
      </dgm:t>
    </dgm:pt>
    <dgm:pt modelId="{9A0C32BD-22F7-4D2C-AABA-8D50E49AD34D}" type="sibTrans" cxnId="{28911B2C-1DE9-45E7-97F7-ECE52891164E}">
      <dgm:prSet/>
      <dgm:spPr/>
      <dgm:t>
        <a:bodyPr/>
        <a:lstStyle/>
        <a:p>
          <a:endParaRPr lang="it-IT"/>
        </a:p>
      </dgm:t>
    </dgm:pt>
    <dgm:pt modelId="{13D3DAD4-B980-4E53-9769-3639A44E89EA}">
      <dgm:prSet phldrT="[Testo]" phldr="0"/>
      <dgm:spPr/>
      <dgm:t>
        <a:bodyPr/>
        <a:lstStyle/>
        <a:p>
          <a:pPr rtl="0"/>
          <a:r>
            <a:rPr lang="it-IT" b="1">
              <a:latin typeface="Sitka Banner" pitchFamily="2" charset="0"/>
            </a:rPr>
            <a:t>Sonno</a:t>
          </a:r>
        </a:p>
      </dgm:t>
    </dgm:pt>
    <dgm:pt modelId="{D13594A1-39CE-47BD-8852-8CB6BD53035E}" type="parTrans" cxnId="{AE93AE62-75E3-4D93-AD37-95C5B9EA859E}">
      <dgm:prSet/>
      <dgm:spPr/>
      <dgm:t>
        <a:bodyPr/>
        <a:lstStyle/>
        <a:p>
          <a:endParaRPr lang="it-IT"/>
        </a:p>
      </dgm:t>
    </dgm:pt>
    <dgm:pt modelId="{E20DA3CD-7400-4A9A-866F-CE962EC86645}" type="sibTrans" cxnId="{AE93AE62-75E3-4D93-AD37-95C5B9EA859E}">
      <dgm:prSet/>
      <dgm:spPr/>
      <dgm:t>
        <a:bodyPr/>
        <a:lstStyle/>
        <a:p>
          <a:endParaRPr lang="it-IT"/>
        </a:p>
      </dgm:t>
    </dgm:pt>
    <dgm:pt modelId="{67E2447E-D217-4AE5-BF55-89333E8D5917}">
      <dgm:prSet phldrT="[Testo]" phldr="0"/>
      <dgm:spPr/>
      <dgm:t>
        <a:bodyPr/>
        <a:lstStyle/>
        <a:p>
          <a:pPr rtl="0"/>
          <a:r>
            <a:rPr lang="it-IT" b="1">
              <a:latin typeface="Univers" panose="020B0503020202020204" pitchFamily="34" charset="0"/>
            </a:rPr>
            <a:t>Frequenza cardiaca</a:t>
          </a:r>
        </a:p>
      </dgm:t>
    </dgm:pt>
    <dgm:pt modelId="{E953CFC8-2E0C-4717-BDC7-523270C58456}" type="parTrans" cxnId="{A93F3439-EEB8-4C99-8AC7-FADE01CD195B}">
      <dgm:prSet/>
      <dgm:spPr/>
      <dgm:t>
        <a:bodyPr/>
        <a:lstStyle/>
        <a:p>
          <a:endParaRPr lang="it-IT"/>
        </a:p>
      </dgm:t>
    </dgm:pt>
    <dgm:pt modelId="{5724D04D-EC17-4789-BF3C-DD45CE7440F6}" type="sibTrans" cxnId="{A93F3439-EEB8-4C99-8AC7-FADE01CD195B}">
      <dgm:prSet/>
      <dgm:spPr/>
      <dgm:t>
        <a:bodyPr/>
        <a:lstStyle/>
        <a:p>
          <a:endParaRPr lang="it-IT"/>
        </a:p>
      </dgm:t>
    </dgm:pt>
    <dgm:pt modelId="{3F8ED3C6-CD28-4296-8CF0-8E26FFC7CFCD}">
      <dgm:prSet phldrT="[Testo]" phldr="0"/>
      <dgm:spPr/>
      <dgm:t>
        <a:bodyPr/>
        <a:lstStyle/>
        <a:p>
          <a:pPr rtl="0"/>
          <a:r>
            <a:rPr lang="it-IT">
              <a:latin typeface="Univers" panose="020B0503020202020204" pitchFamily="34" charset="0"/>
            </a:rPr>
            <a:t>tra i 40 e i 50 bpm</a:t>
          </a:r>
        </a:p>
      </dgm:t>
    </dgm:pt>
    <dgm:pt modelId="{7521A43C-44EE-4200-B553-18E97CEFA9CF}" type="parTrans" cxnId="{5C5814F1-589B-46F4-8226-B76A1DE23634}">
      <dgm:prSet/>
      <dgm:spPr/>
      <dgm:t>
        <a:bodyPr/>
        <a:lstStyle/>
        <a:p>
          <a:endParaRPr lang="it-IT"/>
        </a:p>
      </dgm:t>
    </dgm:pt>
    <dgm:pt modelId="{C05694B5-5DC7-429D-B662-672C27330226}" type="sibTrans" cxnId="{5C5814F1-589B-46F4-8226-B76A1DE23634}">
      <dgm:prSet/>
      <dgm:spPr/>
      <dgm:t>
        <a:bodyPr/>
        <a:lstStyle/>
        <a:p>
          <a:endParaRPr lang="it-IT"/>
        </a:p>
      </dgm:t>
    </dgm:pt>
    <dgm:pt modelId="{1FA84FAD-971A-43B4-BD29-0B10AF533A85}">
      <dgm:prSet phldr="0"/>
      <dgm:spPr/>
      <dgm:t>
        <a:bodyPr/>
        <a:lstStyle/>
        <a:p>
          <a:pPr rtl="0"/>
          <a:r>
            <a:rPr lang="it-IT" b="1">
              <a:latin typeface="Univers" panose="020B0503020202020204" pitchFamily="34" charset="0"/>
            </a:rPr>
            <a:t>Frequenza respiratoria</a:t>
          </a:r>
        </a:p>
      </dgm:t>
    </dgm:pt>
    <dgm:pt modelId="{1B9DD0F0-0017-47E3-BF80-9C1E5B3B753B}" type="parTrans" cxnId="{11035AB4-8F12-49F9-ABE8-7083316D074A}">
      <dgm:prSet/>
      <dgm:spPr/>
      <dgm:t>
        <a:bodyPr/>
        <a:lstStyle/>
        <a:p>
          <a:endParaRPr lang="it-IT"/>
        </a:p>
      </dgm:t>
    </dgm:pt>
    <dgm:pt modelId="{84822E23-A701-4410-AFFF-CA6461FDF160}" type="sibTrans" cxnId="{11035AB4-8F12-49F9-ABE8-7083316D074A}">
      <dgm:prSet/>
      <dgm:spPr/>
      <dgm:t>
        <a:bodyPr/>
        <a:lstStyle/>
        <a:p>
          <a:endParaRPr lang="it-IT"/>
        </a:p>
      </dgm:t>
    </dgm:pt>
    <dgm:pt modelId="{E3F72B27-E403-4457-83D3-26DEC375D9A7}">
      <dgm:prSet phldr="0"/>
      <dgm:spPr/>
      <dgm:t>
        <a:bodyPr/>
        <a:lstStyle/>
        <a:p>
          <a:pPr rtl="0"/>
          <a:r>
            <a:rPr lang="it-IT">
              <a:latin typeface="Univers" panose="020B0503020202020204" pitchFamily="34" charset="0"/>
            </a:rPr>
            <a:t>Tra i 12 e i 16</a:t>
          </a:r>
        </a:p>
      </dgm:t>
    </dgm:pt>
    <dgm:pt modelId="{500EE25B-9FB9-4D22-A9A1-D8E65784D722}" type="parTrans" cxnId="{4CACC357-BDD5-486F-8FE4-9823C98A058C}">
      <dgm:prSet/>
      <dgm:spPr/>
      <dgm:t>
        <a:bodyPr/>
        <a:lstStyle/>
        <a:p>
          <a:endParaRPr lang="it-IT"/>
        </a:p>
      </dgm:t>
    </dgm:pt>
    <dgm:pt modelId="{5A76B305-27CC-45C5-86A9-37B85F83C047}" type="sibTrans" cxnId="{4CACC357-BDD5-486F-8FE4-9823C98A058C}">
      <dgm:prSet/>
      <dgm:spPr/>
      <dgm:t>
        <a:bodyPr/>
        <a:lstStyle/>
        <a:p>
          <a:endParaRPr lang="it-IT"/>
        </a:p>
      </dgm:t>
    </dgm:pt>
    <dgm:pt modelId="{273FCE4A-A150-4575-BB89-1C80F257F40D}">
      <dgm:prSet phldr="0"/>
      <dgm:spPr/>
      <dgm:t>
        <a:bodyPr/>
        <a:lstStyle/>
        <a:p>
          <a:pPr rtl="0"/>
          <a:r>
            <a:rPr lang="it-IT" b="1">
              <a:latin typeface="Univers" panose="020B0503020202020204" pitchFamily="34" charset="0"/>
              <a:ea typeface="Calibri"/>
              <a:cs typeface="Calibri"/>
            </a:rPr>
            <a:t>Frequenza cardiaca</a:t>
          </a:r>
          <a:endParaRPr lang="en-US" b="1">
            <a:latin typeface="Univers" panose="020B0503020202020204" pitchFamily="34" charset="0"/>
            <a:ea typeface="Calibri"/>
            <a:cs typeface="Calibri"/>
          </a:endParaRPr>
        </a:p>
      </dgm:t>
    </dgm:pt>
    <dgm:pt modelId="{85298A5A-C8E4-4D34-9420-670FA28CA14E}" type="parTrans" cxnId="{50A8DB6C-A754-489F-BADD-7E6B3B6A255A}">
      <dgm:prSet/>
      <dgm:spPr/>
      <dgm:t>
        <a:bodyPr/>
        <a:lstStyle/>
        <a:p>
          <a:endParaRPr lang="it-IT"/>
        </a:p>
      </dgm:t>
    </dgm:pt>
    <dgm:pt modelId="{35C83901-C89C-4EC9-A67A-31C552683477}" type="sibTrans" cxnId="{50A8DB6C-A754-489F-BADD-7E6B3B6A255A}">
      <dgm:prSet/>
      <dgm:spPr/>
      <dgm:t>
        <a:bodyPr/>
        <a:lstStyle/>
        <a:p>
          <a:endParaRPr lang="it-IT"/>
        </a:p>
      </dgm:t>
    </dgm:pt>
    <dgm:pt modelId="{15C6B805-F301-4D88-82F6-FD250D171B84}">
      <dgm:prSet phldr="0"/>
      <dgm:spPr/>
      <dgm:t>
        <a:bodyPr/>
        <a:lstStyle/>
        <a:p>
          <a:r>
            <a:rPr lang="it-IT">
              <a:latin typeface="Univers" panose="020B0503020202020204" pitchFamily="34" charset="0"/>
              <a:ea typeface="Calibri"/>
              <a:cs typeface="Calibri"/>
            </a:rPr>
            <a:t>tra i 60 e i 100 bpm</a:t>
          </a:r>
          <a:endParaRPr lang="en-US">
            <a:latin typeface="Univers" panose="020B0503020202020204" pitchFamily="34" charset="0"/>
            <a:ea typeface="Calibri"/>
            <a:cs typeface="Calibri"/>
          </a:endParaRPr>
        </a:p>
      </dgm:t>
    </dgm:pt>
    <dgm:pt modelId="{F4AC243B-F7D4-43F6-B602-B95AB2E9C182}" type="parTrans" cxnId="{06D31FC0-95B7-40DE-8F68-04AE6DE84220}">
      <dgm:prSet/>
      <dgm:spPr/>
      <dgm:t>
        <a:bodyPr/>
        <a:lstStyle/>
        <a:p>
          <a:endParaRPr lang="it-IT"/>
        </a:p>
      </dgm:t>
    </dgm:pt>
    <dgm:pt modelId="{B0F2BEC9-08EA-47FD-BA9D-E89FC9F5DE84}" type="sibTrans" cxnId="{06D31FC0-95B7-40DE-8F68-04AE6DE84220}">
      <dgm:prSet/>
      <dgm:spPr/>
      <dgm:t>
        <a:bodyPr/>
        <a:lstStyle/>
        <a:p>
          <a:endParaRPr lang="it-IT"/>
        </a:p>
      </dgm:t>
    </dgm:pt>
    <dgm:pt modelId="{766DE695-A12B-47D5-9DEE-52E4909450A4}">
      <dgm:prSet phldr="0"/>
      <dgm:spPr/>
      <dgm:t>
        <a:bodyPr/>
        <a:lstStyle/>
        <a:p>
          <a:pPr rtl="0"/>
          <a:r>
            <a:rPr lang="it-IT" b="1">
              <a:latin typeface="Univers" panose="020B0503020202020204" pitchFamily="34" charset="0"/>
              <a:ea typeface="Calibri"/>
              <a:cs typeface="Calibri"/>
            </a:rPr>
            <a:t>Frequenza respiratoria</a:t>
          </a:r>
          <a:endParaRPr lang="en-US" b="1">
            <a:latin typeface="Univers" panose="020B0503020202020204" pitchFamily="34" charset="0"/>
            <a:ea typeface="Calibri"/>
            <a:cs typeface="Calibri"/>
          </a:endParaRPr>
        </a:p>
      </dgm:t>
    </dgm:pt>
    <dgm:pt modelId="{E368F5F4-1BB8-4E05-8E68-63FF18A91F6F}" type="parTrans" cxnId="{56A4B8DA-7FE9-441F-8E2A-80CA8547E711}">
      <dgm:prSet/>
      <dgm:spPr/>
      <dgm:t>
        <a:bodyPr/>
        <a:lstStyle/>
        <a:p>
          <a:endParaRPr lang="it-IT"/>
        </a:p>
      </dgm:t>
    </dgm:pt>
    <dgm:pt modelId="{4F211040-5C6C-44DD-BFBC-EBD4D7286D3D}" type="sibTrans" cxnId="{56A4B8DA-7FE9-441F-8E2A-80CA8547E711}">
      <dgm:prSet/>
      <dgm:spPr/>
      <dgm:t>
        <a:bodyPr/>
        <a:lstStyle/>
        <a:p>
          <a:endParaRPr lang="it-IT"/>
        </a:p>
      </dgm:t>
    </dgm:pt>
    <dgm:pt modelId="{BF1FDF55-B1DE-486F-8964-8619FCA88ABA}">
      <dgm:prSet phldr="0"/>
      <dgm:spPr/>
      <dgm:t>
        <a:bodyPr/>
        <a:lstStyle/>
        <a:p>
          <a:pPr rtl="0"/>
          <a:r>
            <a:rPr lang="it-IT">
              <a:latin typeface="Univers" panose="020B0503020202020204" pitchFamily="34" charset="0"/>
              <a:ea typeface="Calibri"/>
              <a:cs typeface="Calibri"/>
            </a:rPr>
            <a:t>tra i 12 e i 20</a:t>
          </a:r>
        </a:p>
      </dgm:t>
    </dgm:pt>
    <dgm:pt modelId="{C455C96A-B8C2-4400-A421-1B386E02DB59}" type="parTrans" cxnId="{62B53574-8453-45CB-8133-FB43588BC54D}">
      <dgm:prSet/>
      <dgm:spPr/>
      <dgm:t>
        <a:bodyPr/>
        <a:lstStyle/>
        <a:p>
          <a:endParaRPr lang="it-IT"/>
        </a:p>
      </dgm:t>
    </dgm:pt>
    <dgm:pt modelId="{2A0EE38F-B355-4D24-A640-95FC761DA8A2}" type="sibTrans" cxnId="{62B53574-8453-45CB-8133-FB43588BC54D}">
      <dgm:prSet/>
      <dgm:spPr/>
      <dgm:t>
        <a:bodyPr/>
        <a:lstStyle/>
        <a:p>
          <a:endParaRPr lang="it-IT"/>
        </a:p>
      </dgm:t>
    </dgm:pt>
    <dgm:pt modelId="{58C05A36-A41F-46F2-9EF6-3A3DDD333BDE}">
      <dgm:prSet phldr="0"/>
      <dgm:spPr/>
      <dgm:t>
        <a:bodyPr/>
        <a:lstStyle/>
        <a:p>
          <a:pPr rtl="0"/>
          <a:r>
            <a:rPr lang="it-IT" b="1">
              <a:latin typeface="Univers" panose="020B0503020202020204" pitchFamily="34" charset="0"/>
              <a:ea typeface="Calibri"/>
              <a:cs typeface="Calibri"/>
            </a:rPr>
            <a:t>Temperatura Corporea</a:t>
          </a:r>
          <a:r>
            <a:rPr lang="it-IT">
              <a:latin typeface="Univers" panose="020B0503020202020204" pitchFamily="34" charset="0"/>
              <a:ea typeface="Calibri"/>
              <a:cs typeface="Calibri"/>
            </a:rPr>
            <a:t> (°)</a:t>
          </a:r>
        </a:p>
      </dgm:t>
    </dgm:pt>
    <dgm:pt modelId="{C1FE7D65-2941-4012-B309-45DB3F6F95B6}" type="parTrans" cxnId="{441AFC51-413F-4774-9C79-F04432DFCCFF}">
      <dgm:prSet/>
      <dgm:spPr/>
      <dgm:t>
        <a:bodyPr/>
        <a:lstStyle/>
        <a:p>
          <a:endParaRPr lang="it-IT"/>
        </a:p>
      </dgm:t>
    </dgm:pt>
    <dgm:pt modelId="{3E4171F0-96F1-4D97-A1FC-E46BCA23671A}" type="sibTrans" cxnId="{441AFC51-413F-4774-9C79-F04432DFCCFF}">
      <dgm:prSet/>
      <dgm:spPr/>
      <dgm:t>
        <a:bodyPr/>
        <a:lstStyle/>
        <a:p>
          <a:endParaRPr lang="it-IT"/>
        </a:p>
      </dgm:t>
    </dgm:pt>
    <dgm:pt modelId="{6CD4AFEB-0341-4364-BA3B-24D65832312D}">
      <dgm:prSet phldr="0"/>
      <dgm:spPr/>
      <dgm:t>
        <a:bodyPr/>
        <a:lstStyle/>
        <a:p>
          <a:pPr rtl="0"/>
          <a:r>
            <a:rPr lang="it-IT">
              <a:latin typeface="Univers" panose="020B0503020202020204" pitchFamily="34" charset="0"/>
              <a:ea typeface="Calibri"/>
              <a:cs typeface="Calibri"/>
            </a:rPr>
            <a:t>Tra i 35-37</a:t>
          </a:r>
        </a:p>
      </dgm:t>
    </dgm:pt>
    <dgm:pt modelId="{4D8E4D68-7EAA-40E4-8F07-9BEBFCB522F1}" type="parTrans" cxnId="{63AB6AA0-4B62-4EB3-A02B-3A5D66984A26}">
      <dgm:prSet/>
      <dgm:spPr/>
      <dgm:t>
        <a:bodyPr/>
        <a:lstStyle/>
        <a:p>
          <a:endParaRPr lang="it-IT"/>
        </a:p>
      </dgm:t>
    </dgm:pt>
    <dgm:pt modelId="{BBDBCA60-5306-4DA4-AEFE-F9C0B11111E7}" type="sibTrans" cxnId="{63AB6AA0-4B62-4EB3-A02B-3A5D66984A26}">
      <dgm:prSet/>
      <dgm:spPr/>
      <dgm:t>
        <a:bodyPr/>
        <a:lstStyle/>
        <a:p>
          <a:endParaRPr lang="it-IT"/>
        </a:p>
      </dgm:t>
    </dgm:pt>
    <dgm:pt modelId="{92A51FCF-20C7-45E9-A028-7572C6ADB8CD}">
      <dgm:prSet phldr="0"/>
      <dgm:spPr/>
      <dgm:t>
        <a:bodyPr/>
        <a:lstStyle/>
        <a:p>
          <a:pPr rtl="0"/>
          <a:r>
            <a:rPr lang="it-IT" b="1">
              <a:latin typeface="Univers" panose="020B0503020202020204" pitchFamily="34" charset="0"/>
              <a:ea typeface="Calibri"/>
              <a:cs typeface="Calibri"/>
            </a:rPr>
            <a:t>Temperatura Corporea</a:t>
          </a:r>
          <a:r>
            <a:rPr lang="it-IT">
              <a:latin typeface="Univers" panose="020B0503020202020204" pitchFamily="34" charset="0"/>
              <a:ea typeface="Calibri"/>
              <a:cs typeface="Calibri"/>
            </a:rPr>
            <a:t> (°)</a:t>
          </a:r>
          <a:endParaRPr lang="it-IT">
            <a:latin typeface="Univers" panose="020B0503020202020204" pitchFamily="34" charset="0"/>
          </a:endParaRPr>
        </a:p>
      </dgm:t>
    </dgm:pt>
    <dgm:pt modelId="{566ECEC0-7084-4EB9-9482-4DFF68578744}" type="parTrans" cxnId="{69607F68-CFDE-4A36-9C77-14C1E1D24D89}">
      <dgm:prSet/>
      <dgm:spPr/>
      <dgm:t>
        <a:bodyPr/>
        <a:lstStyle/>
        <a:p>
          <a:endParaRPr lang="it-IT"/>
        </a:p>
      </dgm:t>
    </dgm:pt>
    <dgm:pt modelId="{7D491358-D197-4DB2-B84A-67A018A37B5A}" type="sibTrans" cxnId="{69607F68-CFDE-4A36-9C77-14C1E1D24D89}">
      <dgm:prSet/>
      <dgm:spPr/>
      <dgm:t>
        <a:bodyPr/>
        <a:lstStyle/>
        <a:p>
          <a:endParaRPr lang="it-IT"/>
        </a:p>
      </dgm:t>
    </dgm:pt>
    <dgm:pt modelId="{5FCFFC23-DB6A-4FAB-9CED-B402BC7FEC94}">
      <dgm:prSet phldr="0"/>
      <dgm:spPr/>
      <dgm:t>
        <a:bodyPr/>
        <a:lstStyle/>
        <a:p>
          <a:pPr rtl="0"/>
          <a:r>
            <a:rPr lang="it-IT">
              <a:latin typeface="Univers" panose="020B0503020202020204" pitchFamily="34" charset="0"/>
              <a:ea typeface="Calibri"/>
              <a:cs typeface="Calibri"/>
            </a:rPr>
            <a:t>Tra i 34-36</a:t>
          </a:r>
        </a:p>
      </dgm:t>
    </dgm:pt>
    <dgm:pt modelId="{2F773EAA-8C87-4B59-AA80-86C0AC0E6DBB}" type="parTrans" cxnId="{188C7230-BE67-461E-99FB-4CDED0BB39E0}">
      <dgm:prSet/>
      <dgm:spPr/>
      <dgm:t>
        <a:bodyPr/>
        <a:lstStyle/>
        <a:p>
          <a:endParaRPr lang="it-IT"/>
        </a:p>
      </dgm:t>
    </dgm:pt>
    <dgm:pt modelId="{D9E2ED20-57E5-439A-9F3B-66BCDC94612F}" type="sibTrans" cxnId="{188C7230-BE67-461E-99FB-4CDED0BB39E0}">
      <dgm:prSet/>
      <dgm:spPr/>
      <dgm:t>
        <a:bodyPr/>
        <a:lstStyle/>
        <a:p>
          <a:endParaRPr lang="it-IT"/>
        </a:p>
      </dgm:t>
    </dgm:pt>
    <dgm:pt modelId="{0BF2B59D-865E-48E0-AD2F-929FAE09D43F}" type="pres">
      <dgm:prSet presAssocID="{45CB59D1-3AD5-47C6-B48F-CE73888D705C}" presName="list" presStyleCnt="0">
        <dgm:presLayoutVars>
          <dgm:dir/>
          <dgm:animLvl val="lvl"/>
        </dgm:presLayoutVars>
      </dgm:prSet>
      <dgm:spPr/>
    </dgm:pt>
    <dgm:pt modelId="{EC383525-03A8-48B2-84F7-094655FEC21B}" type="pres">
      <dgm:prSet presAssocID="{CC42CE1B-DB1C-45DC-A5E0-1D4961589323}" presName="posSpace" presStyleCnt="0"/>
      <dgm:spPr/>
    </dgm:pt>
    <dgm:pt modelId="{E0077188-D39D-4824-AA84-D9CE13B96EB1}" type="pres">
      <dgm:prSet presAssocID="{CC42CE1B-DB1C-45DC-A5E0-1D4961589323}" presName="vertFlow" presStyleCnt="0"/>
      <dgm:spPr/>
    </dgm:pt>
    <dgm:pt modelId="{E945F63B-D1D4-4E33-A467-885DA67DDA19}" type="pres">
      <dgm:prSet presAssocID="{CC42CE1B-DB1C-45DC-A5E0-1D4961589323}" presName="topSpace" presStyleCnt="0"/>
      <dgm:spPr/>
    </dgm:pt>
    <dgm:pt modelId="{0F3D0DEA-28EA-42E7-B054-9947D22D32B1}" type="pres">
      <dgm:prSet presAssocID="{CC42CE1B-DB1C-45DC-A5E0-1D4961589323}" presName="firstComp" presStyleCnt="0"/>
      <dgm:spPr/>
    </dgm:pt>
    <dgm:pt modelId="{4BE3A66C-6421-4741-9442-6046976E563A}" type="pres">
      <dgm:prSet presAssocID="{CC42CE1B-DB1C-45DC-A5E0-1D4961589323}" presName="firstChild" presStyleLbl="bgAccFollowNode1" presStyleIdx="0" presStyleCnt="6"/>
      <dgm:spPr/>
    </dgm:pt>
    <dgm:pt modelId="{E0826064-E9E2-4D6A-8D08-82E365360195}" type="pres">
      <dgm:prSet presAssocID="{CC42CE1B-DB1C-45DC-A5E0-1D4961589323}" presName="firstChildTx" presStyleLbl="bgAccFollowNode1" presStyleIdx="0" presStyleCnt="6">
        <dgm:presLayoutVars>
          <dgm:bulletEnabled val="1"/>
        </dgm:presLayoutVars>
      </dgm:prSet>
      <dgm:spPr/>
    </dgm:pt>
    <dgm:pt modelId="{C52B14FB-C2ED-45BA-83DD-2161AD3CE455}" type="pres">
      <dgm:prSet presAssocID="{766DE695-A12B-47D5-9DEE-52E4909450A4}" presName="comp" presStyleCnt="0"/>
      <dgm:spPr/>
    </dgm:pt>
    <dgm:pt modelId="{9312B739-276E-4B02-96A6-7AA012A126A9}" type="pres">
      <dgm:prSet presAssocID="{766DE695-A12B-47D5-9DEE-52E4909450A4}" presName="child" presStyleLbl="bgAccFollowNode1" presStyleIdx="1" presStyleCnt="6"/>
      <dgm:spPr/>
    </dgm:pt>
    <dgm:pt modelId="{13D8E662-D54C-452E-9CBD-5465CC85F824}" type="pres">
      <dgm:prSet presAssocID="{766DE695-A12B-47D5-9DEE-52E4909450A4}" presName="childTx" presStyleLbl="bgAccFollowNode1" presStyleIdx="1" presStyleCnt="6">
        <dgm:presLayoutVars>
          <dgm:bulletEnabled val="1"/>
        </dgm:presLayoutVars>
      </dgm:prSet>
      <dgm:spPr/>
    </dgm:pt>
    <dgm:pt modelId="{37D1C6EF-B193-42A7-82E0-11B2E06BBFA1}" type="pres">
      <dgm:prSet presAssocID="{58C05A36-A41F-46F2-9EF6-3A3DDD333BDE}" presName="comp" presStyleCnt="0"/>
      <dgm:spPr/>
    </dgm:pt>
    <dgm:pt modelId="{C5CB1968-CB18-4779-9C1A-496E92E84630}" type="pres">
      <dgm:prSet presAssocID="{58C05A36-A41F-46F2-9EF6-3A3DDD333BDE}" presName="child" presStyleLbl="bgAccFollowNode1" presStyleIdx="2" presStyleCnt="6"/>
      <dgm:spPr/>
    </dgm:pt>
    <dgm:pt modelId="{79D88539-63F9-4875-AD85-83D11982AE71}" type="pres">
      <dgm:prSet presAssocID="{58C05A36-A41F-46F2-9EF6-3A3DDD333BDE}" presName="childTx" presStyleLbl="bgAccFollowNode1" presStyleIdx="2" presStyleCnt="6">
        <dgm:presLayoutVars>
          <dgm:bulletEnabled val="1"/>
        </dgm:presLayoutVars>
      </dgm:prSet>
      <dgm:spPr/>
    </dgm:pt>
    <dgm:pt modelId="{B6507CAA-F507-493A-A629-6C3318250E30}" type="pres">
      <dgm:prSet presAssocID="{CC42CE1B-DB1C-45DC-A5E0-1D4961589323}" presName="negSpace" presStyleCnt="0"/>
      <dgm:spPr/>
    </dgm:pt>
    <dgm:pt modelId="{925622B7-A4EB-4E59-9B25-F1FA1C6A2E4B}" type="pres">
      <dgm:prSet presAssocID="{CC42CE1B-DB1C-45DC-A5E0-1D4961589323}" presName="circle" presStyleLbl="node1" presStyleIdx="0" presStyleCnt="2"/>
      <dgm:spPr/>
    </dgm:pt>
    <dgm:pt modelId="{146D670E-4B17-4ED0-9A06-023080DE2F02}" type="pres">
      <dgm:prSet presAssocID="{9A0C32BD-22F7-4D2C-AABA-8D50E49AD34D}" presName="transSpace" presStyleCnt="0"/>
      <dgm:spPr/>
    </dgm:pt>
    <dgm:pt modelId="{22EA8EB2-5086-4F2F-94BA-F3ADD08C641E}" type="pres">
      <dgm:prSet presAssocID="{13D3DAD4-B980-4E53-9769-3639A44E89EA}" presName="posSpace" presStyleCnt="0"/>
      <dgm:spPr/>
    </dgm:pt>
    <dgm:pt modelId="{2BFC9811-41CF-43F8-9F48-F569D2150657}" type="pres">
      <dgm:prSet presAssocID="{13D3DAD4-B980-4E53-9769-3639A44E89EA}" presName="vertFlow" presStyleCnt="0"/>
      <dgm:spPr/>
    </dgm:pt>
    <dgm:pt modelId="{888EFBFD-F986-4938-B175-22E59DB15916}" type="pres">
      <dgm:prSet presAssocID="{13D3DAD4-B980-4E53-9769-3639A44E89EA}" presName="topSpace" presStyleCnt="0"/>
      <dgm:spPr/>
    </dgm:pt>
    <dgm:pt modelId="{901090AA-4075-4A3C-823D-B18908B76D35}" type="pres">
      <dgm:prSet presAssocID="{13D3DAD4-B980-4E53-9769-3639A44E89EA}" presName="firstComp" presStyleCnt="0"/>
      <dgm:spPr/>
    </dgm:pt>
    <dgm:pt modelId="{E56B5B51-0BE7-4382-94B8-B7AFB5C99944}" type="pres">
      <dgm:prSet presAssocID="{13D3DAD4-B980-4E53-9769-3639A44E89EA}" presName="firstChild" presStyleLbl="bgAccFollowNode1" presStyleIdx="3" presStyleCnt="6"/>
      <dgm:spPr/>
    </dgm:pt>
    <dgm:pt modelId="{D155754C-2CBF-4D6C-A222-8623237D5C77}" type="pres">
      <dgm:prSet presAssocID="{13D3DAD4-B980-4E53-9769-3639A44E89EA}" presName="firstChildTx" presStyleLbl="bgAccFollowNode1" presStyleIdx="3" presStyleCnt="6">
        <dgm:presLayoutVars>
          <dgm:bulletEnabled val="1"/>
        </dgm:presLayoutVars>
      </dgm:prSet>
      <dgm:spPr/>
    </dgm:pt>
    <dgm:pt modelId="{FFD25FE1-718D-4B9A-9D82-91D082142493}" type="pres">
      <dgm:prSet presAssocID="{1FA84FAD-971A-43B4-BD29-0B10AF533A85}" presName="comp" presStyleCnt="0"/>
      <dgm:spPr/>
    </dgm:pt>
    <dgm:pt modelId="{F9AC3602-AD4A-4783-978A-84BD2EF81465}" type="pres">
      <dgm:prSet presAssocID="{1FA84FAD-971A-43B4-BD29-0B10AF533A85}" presName="child" presStyleLbl="bgAccFollowNode1" presStyleIdx="4" presStyleCnt="6"/>
      <dgm:spPr/>
    </dgm:pt>
    <dgm:pt modelId="{6DF9D6F0-53D9-4B8B-9B5D-6585A7F3D71A}" type="pres">
      <dgm:prSet presAssocID="{1FA84FAD-971A-43B4-BD29-0B10AF533A85}" presName="childTx" presStyleLbl="bgAccFollowNode1" presStyleIdx="4" presStyleCnt="6">
        <dgm:presLayoutVars>
          <dgm:bulletEnabled val="1"/>
        </dgm:presLayoutVars>
      </dgm:prSet>
      <dgm:spPr/>
    </dgm:pt>
    <dgm:pt modelId="{79A8FB1F-7D67-4308-81A1-81D5CA0911AB}" type="pres">
      <dgm:prSet presAssocID="{92A51FCF-20C7-45E9-A028-7572C6ADB8CD}" presName="comp" presStyleCnt="0"/>
      <dgm:spPr/>
    </dgm:pt>
    <dgm:pt modelId="{A7052BEE-AFD6-488B-A748-1CC3A0CCA42B}" type="pres">
      <dgm:prSet presAssocID="{92A51FCF-20C7-45E9-A028-7572C6ADB8CD}" presName="child" presStyleLbl="bgAccFollowNode1" presStyleIdx="5" presStyleCnt="6"/>
      <dgm:spPr/>
    </dgm:pt>
    <dgm:pt modelId="{B28A716A-23FA-4314-9CF7-D4C71EFE56C9}" type="pres">
      <dgm:prSet presAssocID="{92A51FCF-20C7-45E9-A028-7572C6ADB8CD}" presName="childTx" presStyleLbl="bgAccFollowNode1" presStyleIdx="5" presStyleCnt="6">
        <dgm:presLayoutVars>
          <dgm:bulletEnabled val="1"/>
        </dgm:presLayoutVars>
      </dgm:prSet>
      <dgm:spPr/>
    </dgm:pt>
    <dgm:pt modelId="{4372C1AE-09A5-42DB-A688-26B25B8B125C}" type="pres">
      <dgm:prSet presAssocID="{13D3DAD4-B980-4E53-9769-3639A44E89EA}" presName="negSpace" presStyleCnt="0"/>
      <dgm:spPr/>
    </dgm:pt>
    <dgm:pt modelId="{DF999322-9B73-4EFA-A4D8-C28779BC0E04}" type="pres">
      <dgm:prSet presAssocID="{13D3DAD4-B980-4E53-9769-3639A44E89EA}" presName="circle" presStyleLbl="node1" presStyleIdx="1" presStyleCnt="2"/>
      <dgm:spPr/>
    </dgm:pt>
  </dgm:ptLst>
  <dgm:cxnLst>
    <dgm:cxn modelId="{4ABA1506-5375-457F-A5D9-077380933B17}" type="presOf" srcId="{E3F72B27-E403-4457-83D3-26DEC375D9A7}" destId="{F9AC3602-AD4A-4783-978A-84BD2EF81465}" srcOrd="0" destOrd="1" presId="urn:microsoft.com/office/officeart/2005/8/layout/hList9"/>
    <dgm:cxn modelId="{B09EE70F-252D-4303-9214-E06B8E344AD4}" type="presOf" srcId="{766DE695-A12B-47D5-9DEE-52E4909450A4}" destId="{9312B739-276E-4B02-96A6-7AA012A126A9}" srcOrd="0" destOrd="0" presId="urn:microsoft.com/office/officeart/2005/8/layout/hList9"/>
    <dgm:cxn modelId="{98405A17-1308-46F7-8DC4-6C0DE2CB449C}" type="presOf" srcId="{E3F72B27-E403-4457-83D3-26DEC375D9A7}" destId="{6DF9D6F0-53D9-4B8B-9B5D-6585A7F3D71A}" srcOrd="1" destOrd="1" presId="urn:microsoft.com/office/officeart/2005/8/layout/hList9"/>
    <dgm:cxn modelId="{1012AE19-378B-4965-B627-5A58EAEC4008}" type="presOf" srcId="{5FCFFC23-DB6A-4FAB-9CED-B402BC7FEC94}" destId="{B28A716A-23FA-4314-9CF7-D4C71EFE56C9}" srcOrd="1" destOrd="1" presId="urn:microsoft.com/office/officeart/2005/8/layout/hList9"/>
    <dgm:cxn modelId="{28911B2C-1DE9-45E7-97F7-ECE52891164E}" srcId="{45CB59D1-3AD5-47C6-B48F-CE73888D705C}" destId="{CC42CE1B-DB1C-45DC-A5E0-1D4961589323}" srcOrd="0" destOrd="0" parTransId="{21D14432-1AC0-49BC-BF5C-F74D23A2ACF6}" sibTransId="{9A0C32BD-22F7-4D2C-AABA-8D50E49AD34D}"/>
    <dgm:cxn modelId="{8EABE82E-73DC-4345-994E-E9B1A767A82F}" type="presOf" srcId="{67E2447E-D217-4AE5-BF55-89333E8D5917}" destId="{D155754C-2CBF-4D6C-A222-8623237D5C77}" srcOrd="1" destOrd="0" presId="urn:microsoft.com/office/officeart/2005/8/layout/hList9"/>
    <dgm:cxn modelId="{188C7230-BE67-461E-99FB-4CDED0BB39E0}" srcId="{92A51FCF-20C7-45E9-A028-7572C6ADB8CD}" destId="{5FCFFC23-DB6A-4FAB-9CED-B402BC7FEC94}" srcOrd="0" destOrd="0" parTransId="{2F773EAA-8C87-4B59-AA80-86C0AC0E6DBB}" sibTransId="{D9E2ED20-57E5-439A-9F3B-66BCDC94612F}"/>
    <dgm:cxn modelId="{A93F3439-EEB8-4C99-8AC7-FADE01CD195B}" srcId="{13D3DAD4-B980-4E53-9769-3639A44E89EA}" destId="{67E2447E-D217-4AE5-BF55-89333E8D5917}" srcOrd="0" destOrd="0" parTransId="{E953CFC8-2E0C-4717-BDC7-523270C58456}" sibTransId="{5724D04D-EC17-4789-BF3C-DD45CE7440F6}"/>
    <dgm:cxn modelId="{49EC8C40-9128-4B4C-9ED2-04DDAFF40AC3}" type="presOf" srcId="{3F8ED3C6-CD28-4296-8CF0-8E26FFC7CFCD}" destId="{D155754C-2CBF-4D6C-A222-8623237D5C77}" srcOrd="1" destOrd="1" presId="urn:microsoft.com/office/officeart/2005/8/layout/hList9"/>
    <dgm:cxn modelId="{AE93AE62-75E3-4D93-AD37-95C5B9EA859E}" srcId="{45CB59D1-3AD5-47C6-B48F-CE73888D705C}" destId="{13D3DAD4-B980-4E53-9769-3639A44E89EA}" srcOrd="1" destOrd="0" parTransId="{D13594A1-39CE-47BD-8852-8CB6BD53035E}" sibTransId="{E20DA3CD-7400-4A9A-866F-CE962EC86645}"/>
    <dgm:cxn modelId="{69607F68-CFDE-4A36-9C77-14C1E1D24D89}" srcId="{13D3DAD4-B980-4E53-9769-3639A44E89EA}" destId="{92A51FCF-20C7-45E9-A028-7572C6ADB8CD}" srcOrd="2" destOrd="0" parTransId="{566ECEC0-7084-4EB9-9482-4DFF68578744}" sibTransId="{7D491358-D197-4DB2-B84A-67A018A37B5A}"/>
    <dgm:cxn modelId="{50A8DB6C-A754-489F-BADD-7E6B3B6A255A}" srcId="{CC42CE1B-DB1C-45DC-A5E0-1D4961589323}" destId="{273FCE4A-A150-4575-BB89-1C80F257F40D}" srcOrd="0" destOrd="0" parTransId="{85298A5A-C8E4-4D34-9420-670FA28CA14E}" sibTransId="{35C83901-C89C-4EC9-A67A-31C552683477}"/>
    <dgm:cxn modelId="{0C902D70-1556-42E7-9A3A-925A1D287712}" type="presOf" srcId="{92A51FCF-20C7-45E9-A028-7572C6ADB8CD}" destId="{B28A716A-23FA-4314-9CF7-D4C71EFE56C9}" srcOrd="1" destOrd="0" presId="urn:microsoft.com/office/officeart/2005/8/layout/hList9"/>
    <dgm:cxn modelId="{4D9EF071-E6EF-49B0-A9D2-16D356419D2A}" type="presOf" srcId="{58C05A36-A41F-46F2-9EF6-3A3DDD333BDE}" destId="{79D88539-63F9-4875-AD85-83D11982AE71}" srcOrd="1" destOrd="0" presId="urn:microsoft.com/office/officeart/2005/8/layout/hList9"/>
    <dgm:cxn modelId="{441AFC51-413F-4774-9C79-F04432DFCCFF}" srcId="{CC42CE1B-DB1C-45DC-A5E0-1D4961589323}" destId="{58C05A36-A41F-46F2-9EF6-3A3DDD333BDE}" srcOrd="2" destOrd="0" parTransId="{C1FE7D65-2941-4012-B309-45DB3F6F95B6}" sibTransId="{3E4171F0-96F1-4D97-A1FC-E46BCA23671A}"/>
    <dgm:cxn modelId="{1A26F953-30DB-4A68-BFA2-3B360ADB823C}" type="presOf" srcId="{273FCE4A-A150-4575-BB89-1C80F257F40D}" destId="{E0826064-E9E2-4D6A-8D08-82E365360195}" srcOrd="1" destOrd="0" presId="urn:microsoft.com/office/officeart/2005/8/layout/hList9"/>
    <dgm:cxn modelId="{62B53574-8453-45CB-8133-FB43588BC54D}" srcId="{766DE695-A12B-47D5-9DEE-52E4909450A4}" destId="{BF1FDF55-B1DE-486F-8964-8619FCA88ABA}" srcOrd="0" destOrd="0" parTransId="{C455C96A-B8C2-4400-A421-1B386E02DB59}" sibTransId="{2A0EE38F-B355-4D24-A640-95FC761DA8A2}"/>
    <dgm:cxn modelId="{748C2A75-ED43-4890-A493-841456B7D2D0}" type="presOf" srcId="{1FA84FAD-971A-43B4-BD29-0B10AF533A85}" destId="{6DF9D6F0-53D9-4B8B-9B5D-6585A7F3D71A}" srcOrd="1" destOrd="0" presId="urn:microsoft.com/office/officeart/2005/8/layout/hList9"/>
    <dgm:cxn modelId="{3DD87F55-7FBB-4B22-9545-D05130023075}" type="presOf" srcId="{15C6B805-F301-4D88-82F6-FD250D171B84}" destId="{E0826064-E9E2-4D6A-8D08-82E365360195}" srcOrd="1" destOrd="1" presId="urn:microsoft.com/office/officeart/2005/8/layout/hList9"/>
    <dgm:cxn modelId="{B3D43D76-7BD7-4C8A-986D-F14C39D8315F}" type="presOf" srcId="{6CD4AFEB-0341-4364-BA3B-24D65832312D}" destId="{C5CB1968-CB18-4779-9C1A-496E92E84630}" srcOrd="0" destOrd="1" presId="urn:microsoft.com/office/officeart/2005/8/layout/hList9"/>
    <dgm:cxn modelId="{4CACC357-BDD5-486F-8FE4-9823C98A058C}" srcId="{1FA84FAD-971A-43B4-BD29-0B10AF533A85}" destId="{E3F72B27-E403-4457-83D3-26DEC375D9A7}" srcOrd="0" destOrd="0" parTransId="{500EE25B-9FB9-4D22-A9A1-D8E65784D722}" sibTransId="{5A76B305-27CC-45C5-86A9-37B85F83C047}"/>
    <dgm:cxn modelId="{1CBA837A-7388-48A3-BF13-42551882B41E}" type="presOf" srcId="{6CD4AFEB-0341-4364-BA3B-24D65832312D}" destId="{79D88539-63F9-4875-AD85-83D11982AE71}" srcOrd="1" destOrd="1" presId="urn:microsoft.com/office/officeart/2005/8/layout/hList9"/>
    <dgm:cxn modelId="{69CE5898-9190-4570-9885-BDCFB978F29D}" type="presOf" srcId="{CC42CE1B-DB1C-45DC-A5E0-1D4961589323}" destId="{925622B7-A4EB-4E59-9B25-F1FA1C6A2E4B}" srcOrd="0" destOrd="0" presId="urn:microsoft.com/office/officeart/2005/8/layout/hList9"/>
    <dgm:cxn modelId="{63AB6AA0-4B62-4EB3-A02B-3A5D66984A26}" srcId="{58C05A36-A41F-46F2-9EF6-3A3DDD333BDE}" destId="{6CD4AFEB-0341-4364-BA3B-24D65832312D}" srcOrd="0" destOrd="0" parTransId="{4D8E4D68-7EAA-40E4-8F07-9BEBFCB522F1}" sibTransId="{BBDBCA60-5306-4DA4-AEFE-F9C0B11111E7}"/>
    <dgm:cxn modelId="{C6A2DEAB-661B-4CA1-AD19-A2D2FA137E02}" type="presOf" srcId="{273FCE4A-A150-4575-BB89-1C80F257F40D}" destId="{4BE3A66C-6421-4741-9442-6046976E563A}" srcOrd="0" destOrd="0" presId="urn:microsoft.com/office/officeart/2005/8/layout/hList9"/>
    <dgm:cxn modelId="{113EEFAD-D7A8-4D50-9941-55748445D0AB}" type="presOf" srcId="{58C05A36-A41F-46F2-9EF6-3A3DDD333BDE}" destId="{C5CB1968-CB18-4779-9C1A-496E92E84630}" srcOrd="0" destOrd="0" presId="urn:microsoft.com/office/officeart/2005/8/layout/hList9"/>
    <dgm:cxn modelId="{ECCA4BAE-1DBE-4698-9B43-A3B88562B055}" type="presOf" srcId="{92A51FCF-20C7-45E9-A028-7572C6ADB8CD}" destId="{A7052BEE-AFD6-488B-A748-1CC3A0CCA42B}" srcOrd="0" destOrd="0" presId="urn:microsoft.com/office/officeart/2005/8/layout/hList9"/>
    <dgm:cxn modelId="{11035AB4-8F12-49F9-ABE8-7083316D074A}" srcId="{13D3DAD4-B980-4E53-9769-3639A44E89EA}" destId="{1FA84FAD-971A-43B4-BD29-0B10AF533A85}" srcOrd="1" destOrd="0" parTransId="{1B9DD0F0-0017-47E3-BF80-9C1E5B3B753B}" sibTransId="{84822E23-A701-4410-AFFF-CA6461FDF160}"/>
    <dgm:cxn modelId="{06D31FC0-95B7-40DE-8F68-04AE6DE84220}" srcId="{273FCE4A-A150-4575-BB89-1C80F257F40D}" destId="{15C6B805-F301-4D88-82F6-FD250D171B84}" srcOrd="0" destOrd="0" parTransId="{F4AC243B-F7D4-43F6-B602-B95AB2E9C182}" sibTransId="{B0F2BEC9-08EA-47FD-BA9D-E89FC9F5DE84}"/>
    <dgm:cxn modelId="{4FCD27C4-3D3C-420C-9655-B9BEDBD581B7}" type="presOf" srcId="{5FCFFC23-DB6A-4FAB-9CED-B402BC7FEC94}" destId="{A7052BEE-AFD6-488B-A748-1CC3A0CCA42B}" srcOrd="0" destOrd="1" presId="urn:microsoft.com/office/officeart/2005/8/layout/hList9"/>
    <dgm:cxn modelId="{B67D02C6-ED1B-4B84-BA85-6E620110320C}" type="presOf" srcId="{15C6B805-F301-4D88-82F6-FD250D171B84}" destId="{4BE3A66C-6421-4741-9442-6046976E563A}" srcOrd="0" destOrd="1" presId="urn:microsoft.com/office/officeart/2005/8/layout/hList9"/>
    <dgm:cxn modelId="{744A9CCB-20F2-440A-8F2D-0D3F69B3E70F}" type="presOf" srcId="{3F8ED3C6-CD28-4296-8CF0-8E26FFC7CFCD}" destId="{E56B5B51-0BE7-4382-94B8-B7AFB5C99944}" srcOrd="0" destOrd="1" presId="urn:microsoft.com/office/officeart/2005/8/layout/hList9"/>
    <dgm:cxn modelId="{C948F7CB-4B9C-471C-B364-FF4AFD337AB4}" type="presOf" srcId="{BF1FDF55-B1DE-486F-8964-8619FCA88ABA}" destId="{9312B739-276E-4B02-96A6-7AA012A126A9}" srcOrd="0" destOrd="1" presId="urn:microsoft.com/office/officeart/2005/8/layout/hList9"/>
    <dgm:cxn modelId="{DDE43CD1-8161-4645-A11C-F7216BB86C26}" type="presOf" srcId="{13D3DAD4-B980-4E53-9769-3639A44E89EA}" destId="{DF999322-9B73-4EFA-A4D8-C28779BC0E04}" srcOrd="0" destOrd="0" presId="urn:microsoft.com/office/officeart/2005/8/layout/hList9"/>
    <dgm:cxn modelId="{C18FABD8-3C6E-41C6-A86B-B56170365A99}" type="presOf" srcId="{45CB59D1-3AD5-47C6-B48F-CE73888D705C}" destId="{0BF2B59D-865E-48E0-AD2F-929FAE09D43F}" srcOrd="0" destOrd="0" presId="urn:microsoft.com/office/officeart/2005/8/layout/hList9"/>
    <dgm:cxn modelId="{56A4B8DA-7FE9-441F-8E2A-80CA8547E711}" srcId="{CC42CE1B-DB1C-45DC-A5E0-1D4961589323}" destId="{766DE695-A12B-47D5-9DEE-52E4909450A4}" srcOrd="1" destOrd="0" parTransId="{E368F5F4-1BB8-4E05-8E68-63FF18A91F6F}" sibTransId="{4F211040-5C6C-44DD-BFBC-EBD4D7286D3D}"/>
    <dgm:cxn modelId="{2F186AE7-91F6-439A-A874-326D09375F49}" type="presOf" srcId="{67E2447E-D217-4AE5-BF55-89333E8D5917}" destId="{E56B5B51-0BE7-4382-94B8-B7AFB5C99944}" srcOrd="0" destOrd="0" presId="urn:microsoft.com/office/officeart/2005/8/layout/hList9"/>
    <dgm:cxn modelId="{5C5814F1-589B-46F4-8226-B76A1DE23634}" srcId="{67E2447E-D217-4AE5-BF55-89333E8D5917}" destId="{3F8ED3C6-CD28-4296-8CF0-8E26FFC7CFCD}" srcOrd="0" destOrd="0" parTransId="{7521A43C-44EE-4200-B553-18E97CEFA9CF}" sibTransId="{C05694B5-5DC7-429D-B662-672C27330226}"/>
    <dgm:cxn modelId="{A5FFF2F4-9BB1-47A9-9129-7B98433B64A0}" type="presOf" srcId="{1FA84FAD-971A-43B4-BD29-0B10AF533A85}" destId="{F9AC3602-AD4A-4783-978A-84BD2EF81465}" srcOrd="0" destOrd="0" presId="urn:microsoft.com/office/officeart/2005/8/layout/hList9"/>
    <dgm:cxn modelId="{FFE1CFFB-5634-4B24-B095-56733F74CDF9}" type="presOf" srcId="{BF1FDF55-B1DE-486F-8964-8619FCA88ABA}" destId="{13D8E662-D54C-452E-9CBD-5465CC85F824}" srcOrd="1" destOrd="1" presId="urn:microsoft.com/office/officeart/2005/8/layout/hList9"/>
    <dgm:cxn modelId="{74E720FF-F02B-4B3C-A710-291C8F4611F6}" type="presOf" srcId="{766DE695-A12B-47D5-9DEE-52E4909450A4}" destId="{13D8E662-D54C-452E-9CBD-5465CC85F824}" srcOrd="1" destOrd="0" presId="urn:microsoft.com/office/officeart/2005/8/layout/hList9"/>
    <dgm:cxn modelId="{C80AB2FE-C9F5-4006-8571-0AE2E219AE3B}" type="presParOf" srcId="{0BF2B59D-865E-48E0-AD2F-929FAE09D43F}" destId="{EC383525-03A8-48B2-84F7-094655FEC21B}" srcOrd="0" destOrd="0" presId="urn:microsoft.com/office/officeart/2005/8/layout/hList9"/>
    <dgm:cxn modelId="{9763F752-4120-434E-9FE4-E6481AE6FFFA}" type="presParOf" srcId="{0BF2B59D-865E-48E0-AD2F-929FAE09D43F}" destId="{E0077188-D39D-4824-AA84-D9CE13B96EB1}" srcOrd="1" destOrd="0" presId="urn:microsoft.com/office/officeart/2005/8/layout/hList9"/>
    <dgm:cxn modelId="{8D07D380-B6A6-4E6F-BE66-A50415647658}" type="presParOf" srcId="{E0077188-D39D-4824-AA84-D9CE13B96EB1}" destId="{E945F63B-D1D4-4E33-A467-885DA67DDA19}" srcOrd="0" destOrd="0" presId="urn:microsoft.com/office/officeart/2005/8/layout/hList9"/>
    <dgm:cxn modelId="{4E733B38-FDE0-4F8E-A86C-023B22E72AA0}" type="presParOf" srcId="{E0077188-D39D-4824-AA84-D9CE13B96EB1}" destId="{0F3D0DEA-28EA-42E7-B054-9947D22D32B1}" srcOrd="1" destOrd="0" presId="urn:microsoft.com/office/officeart/2005/8/layout/hList9"/>
    <dgm:cxn modelId="{A5604055-6DFB-4336-8A18-53168DE8A9B4}" type="presParOf" srcId="{0F3D0DEA-28EA-42E7-B054-9947D22D32B1}" destId="{4BE3A66C-6421-4741-9442-6046976E563A}" srcOrd="0" destOrd="0" presId="urn:microsoft.com/office/officeart/2005/8/layout/hList9"/>
    <dgm:cxn modelId="{59F2B685-44D1-475F-B9AB-A814C82264A4}" type="presParOf" srcId="{0F3D0DEA-28EA-42E7-B054-9947D22D32B1}" destId="{E0826064-E9E2-4D6A-8D08-82E365360195}" srcOrd="1" destOrd="0" presId="urn:microsoft.com/office/officeart/2005/8/layout/hList9"/>
    <dgm:cxn modelId="{09164B08-F27C-4FE2-A669-C00200501725}" type="presParOf" srcId="{E0077188-D39D-4824-AA84-D9CE13B96EB1}" destId="{C52B14FB-C2ED-45BA-83DD-2161AD3CE455}" srcOrd="2" destOrd="0" presId="urn:microsoft.com/office/officeart/2005/8/layout/hList9"/>
    <dgm:cxn modelId="{28831CAA-AC7A-4A8F-AAF7-A40EF37E9ED6}" type="presParOf" srcId="{C52B14FB-C2ED-45BA-83DD-2161AD3CE455}" destId="{9312B739-276E-4B02-96A6-7AA012A126A9}" srcOrd="0" destOrd="0" presId="urn:microsoft.com/office/officeart/2005/8/layout/hList9"/>
    <dgm:cxn modelId="{67ABFE1A-FCBB-4859-9856-9F058D42A1CC}" type="presParOf" srcId="{C52B14FB-C2ED-45BA-83DD-2161AD3CE455}" destId="{13D8E662-D54C-452E-9CBD-5465CC85F824}" srcOrd="1" destOrd="0" presId="urn:microsoft.com/office/officeart/2005/8/layout/hList9"/>
    <dgm:cxn modelId="{FB68FFE8-6BCA-4939-8FCD-7CD28BB644D9}" type="presParOf" srcId="{E0077188-D39D-4824-AA84-D9CE13B96EB1}" destId="{37D1C6EF-B193-42A7-82E0-11B2E06BBFA1}" srcOrd="3" destOrd="0" presId="urn:microsoft.com/office/officeart/2005/8/layout/hList9"/>
    <dgm:cxn modelId="{8758E869-4067-4CC5-8B50-36223D6DDF6E}" type="presParOf" srcId="{37D1C6EF-B193-42A7-82E0-11B2E06BBFA1}" destId="{C5CB1968-CB18-4779-9C1A-496E92E84630}" srcOrd="0" destOrd="0" presId="urn:microsoft.com/office/officeart/2005/8/layout/hList9"/>
    <dgm:cxn modelId="{B12F7BC2-EADC-4FD0-8B4A-C1B891C4B497}" type="presParOf" srcId="{37D1C6EF-B193-42A7-82E0-11B2E06BBFA1}" destId="{79D88539-63F9-4875-AD85-83D11982AE71}" srcOrd="1" destOrd="0" presId="urn:microsoft.com/office/officeart/2005/8/layout/hList9"/>
    <dgm:cxn modelId="{DB2E6A91-D0B3-4F82-85B4-BF4C0EF43934}" type="presParOf" srcId="{0BF2B59D-865E-48E0-AD2F-929FAE09D43F}" destId="{B6507CAA-F507-493A-A629-6C3318250E30}" srcOrd="2" destOrd="0" presId="urn:microsoft.com/office/officeart/2005/8/layout/hList9"/>
    <dgm:cxn modelId="{B66EA172-C61D-40EE-AD50-728907BCC412}" type="presParOf" srcId="{0BF2B59D-865E-48E0-AD2F-929FAE09D43F}" destId="{925622B7-A4EB-4E59-9B25-F1FA1C6A2E4B}" srcOrd="3" destOrd="0" presId="urn:microsoft.com/office/officeart/2005/8/layout/hList9"/>
    <dgm:cxn modelId="{76A45E65-BCBD-4704-A97E-BFBC4148ECCF}" type="presParOf" srcId="{0BF2B59D-865E-48E0-AD2F-929FAE09D43F}" destId="{146D670E-4B17-4ED0-9A06-023080DE2F02}" srcOrd="4" destOrd="0" presId="urn:microsoft.com/office/officeart/2005/8/layout/hList9"/>
    <dgm:cxn modelId="{F971D04F-BEDF-4451-896A-D7D57D1BEC81}" type="presParOf" srcId="{0BF2B59D-865E-48E0-AD2F-929FAE09D43F}" destId="{22EA8EB2-5086-4F2F-94BA-F3ADD08C641E}" srcOrd="5" destOrd="0" presId="urn:microsoft.com/office/officeart/2005/8/layout/hList9"/>
    <dgm:cxn modelId="{2534D618-8B8F-4B6E-9371-AE0446D366F1}" type="presParOf" srcId="{0BF2B59D-865E-48E0-AD2F-929FAE09D43F}" destId="{2BFC9811-41CF-43F8-9F48-F569D2150657}" srcOrd="6" destOrd="0" presId="urn:microsoft.com/office/officeart/2005/8/layout/hList9"/>
    <dgm:cxn modelId="{5022B145-D503-4C0E-A125-56D874788D2A}" type="presParOf" srcId="{2BFC9811-41CF-43F8-9F48-F569D2150657}" destId="{888EFBFD-F986-4938-B175-22E59DB15916}" srcOrd="0" destOrd="0" presId="urn:microsoft.com/office/officeart/2005/8/layout/hList9"/>
    <dgm:cxn modelId="{F9ED7DC8-14F3-4046-A5BC-C8976FD98B55}" type="presParOf" srcId="{2BFC9811-41CF-43F8-9F48-F569D2150657}" destId="{901090AA-4075-4A3C-823D-B18908B76D35}" srcOrd="1" destOrd="0" presId="urn:microsoft.com/office/officeart/2005/8/layout/hList9"/>
    <dgm:cxn modelId="{6AB3D29C-D6E4-4435-B4F8-F9003EF09D9A}" type="presParOf" srcId="{901090AA-4075-4A3C-823D-B18908B76D35}" destId="{E56B5B51-0BE7-4382-94B8-B7AFB5C99944}" srcOrd="0" destOrd="0" presId="urn:microsoft.com/office/officeart/2005/8/layout/hList9"/>
    <dgm:cxn modelId="{4F0990A9-E2F8-4208-B0FF-E661D1E11001}" type="presParOf" srcId="{901090AA-4075-4A3C-823D-B18908B76D35}" destId="{D155754C-2CBF-4D6C-A222-8623237D5C77}" srcOrd="1" destOrd="0" presId="urn:microsoft.com/office/officeart/2005/8/layout/hList9"/>
    <dgm:cxn modelId="{07249E23-C016-44C9-90A1-63A543F499DC}" type="presParOf" srcId="{2BFC9811-41CF-43F8-9F48-F569D2150657}" destId="{FFD25FE1-718D-4B9A-9D82-91D082142493}" srcOrd="2" destOrd="0" presId="urn:microsoft.com/office/officeart/2005/8/layout/hList9"/>
    <dgm:cxn modelId="{B5F0A5BC-321E-4FDD-BE35-2FA074DDEA21}" type="presParOf" srcId="{FFD25FE1-718D-4B9A-9D82-91D082142493}" destId="{F9AC3602-AD4A-4783-978A-84BD2EF81465}" srcOrd="0" destOrd="0" presId="urn:microsoft.com/office/officeart/2005/8/layout/hList9"/>
    <dgm:cxn modelId="{3D31528C-B52C-4F80-BC39-557DEE598245}" type="presParOf" srcId="{FFD25FE1-718D-4B9A-9D82-91D082142493}" destId="{6DF9D6F0-53D9-4B8B-9B5D-6585A7F3D71A}" srcOrd="1" destOrd="0" presId="urn:microsoft.com/office/officeart/2005/8/layout/hList9"/>
    <dgm:cxn modelId="{400D88D4-F797-4781-9B7C-BD0F7A012CF1}" type="presParOf" srcId="{2BFC9811-41CF-43F8-9F48-F569D2150657}" destId="{79A8FB1F-7D67-4308-81A1-81D5CA0911AB}" srcOrd="3" destOrd="0" presId="urn:microsoft.com/office/officeart/2005/8/layout/hList9"/>
    <dgm:cxn modelId="{8E3C91E8-ECD8-42CE-AF51-399BEA611BBD}" type="presParOf" srcId="{79A8FB1F-7D67-4308-81A1-81D5CA0911AB}" destId="{A7052BEE-AFD6-488B-A748-1CC3A0CCA42B}" srcOrd="0" destOrd="0" presId="urn:microsoft.com/office/officeart/2005/8/layout/hList9"/>
    <dgm:cxn modelId="{34AB876B-2AEC-4D93-85D8-2EC7F9E2337C}" type="presParOf" srcId="{79A8FB1F-7D67-4308-81A1-81D5CA0911AB}" destId="{B28A716A-23FA-4314-9CF7-D4C71EFE56C9}" srcOrd="1" destOrd="0" presId="urn:microsoft.com/office/officeart/2005/8/layout/hList9"/>
    <dgm:cxn modelId="{972AF7E7-70FB-42DF-98E9-FA9829A06A11}" type="presParOf" srcId="{0BF2B59D-865E-48E0-AD2F-929FAE09D43F}" destId="{4372C1AE-09A5-42DB-A688-26B25B8B125C}" srcOrd="7" destOrd="0" presId="urn:microsoft.com/office/officeart/2005/8/layout/hList9"/>
    <dgm:cxn modelId="{67365F62-AE1C-4862-A769-A997CB517C0F}" type="presParOf" srcId="{0BF2B59D-865E-48E0-AD2F-929FAE09D43F}" destId="{DF999322-9B73-4EFA-A4D8-C28779BC0E04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3A66C-6421-4741-9442-6046976E563A}">
      <dsp:nvSpPr>
        <dsp:cNvPr id="0" name=""/>
        <dsp:cNvSpPr/>
      </dsp:nvSpPr>
      <dsp:spPr>
        <a:xfrm>
          <a:off x="1118275" y="452662"/>
          <a:ext cx="1695851" cy="11311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>
              <a:latin typeface="Univers" panose="020B0503020202020204" pitchFamily="34" charset="0"/>
              <a:ea typeface="Calibri"/>
              <a:cs typeface="Calibri"/>
            </a:rPr>
            <a:t>Frequenza cardiaca</a:t>
          </a:r>
          <a:endParaRPr lang="en-US" sz="1600" b="1" kern="1200">
            <a:latin typeface="Univers" panose="020B0503020202020204" pitchFamily="34" charset="0"/>
            <a:ea typeface="Calibri"/>
            <a:cs typeface="Calibr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Univers" panose="020B0503020202020204" pitchFamily="34" charset="0"/>
              <a:ea typeface="Calibri"/>
              <a:cs typeface="Calibri"/>
            </a:rPr>
            <a:t>tra i 60 e i 100 bpm</a:t>
          </a:r>
          <a:endParaRPr lang="en-US" sz="1200" kern="1200">
            <a:latin typeface="Univers" panose="020B0503020202020204" pitchFamily="34" charset="0"/>
            <a:ea typeface="Calibri"/>
            <a:cs typeface="Calibri"/>
          </a:endParaRPr>
        </a:p>
      </dsp:txBody>
      <dsp:txXfrm>
        <a:off x="1389612" y="452662"/>
        <a:ext cx="1424515" cy="1131133"/>
      </dsp:txXfrm>
    </dsp:sp>
    <dsp:sp modelId="{9312B739-276E-4B02-96A6-7AA012A126A9}">
      <dsp:nvSpPr>
        <dsp:cNvPr id="0" name=""/>
        <dsp:cNvSpPr/>
      </dsp:nvSpPr>
      <dsp:spPr>
        <a:xfrm>
          <a:off x="1118275" y="1583795"/>
          <a:ext cx="1695851" cy="11311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>
              <a:latin typeface="Univers" panose="020B0503020202020204" pitchFamily="34" charset="0"/>
              <a:ea typeface="Calibri"/>
              <a:cs typeface="Calibri"/>
            </a:rPr>
            <a:t>Frequenza respiratoria</a:t>
          </a:r>
          <a:endParaRPr lang="en-US" sz="1600" b="1" kern="1200">
            <a:latin typeface="Univers" panose="020B0503020202020204" pitchFamily="34" charset="0"/>
            <a:ea typeface="Calibri"/>
            <a:cs typeface="Calibri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Univers" panose="020B0503020202020204" pitchFamily="34" charset="0"/>
              <a:ea typeface="Calibri"/>
              <a:cs typeface="Calibri"/>
            </a:rPr>
            <a:t>tra i 12 e i 20</a:t>
          </a:r>
        </a:p>
      </dsp:txBody>
      <dsp:txXfrm>
        <a:off x="1389612" y="1583795"/>
        <a:ext cx="1424515" cy="1131133"/>
      </dsp:txXfrm>
    </dsp:sp>
    <dsp:sp modelId="{C5CB1968-CB18-4779-9C1A-496E92E84630}">
      <dsp:nvSpPr>
        <dsp:cNvPr id="0" name=""/>
        <dsp:cNvSpPr/>
      </dsp:nvSpPr>
      <dsp:spPr>
        <a:xfrm>
          <a:off x="1118275" y="2714928"/>
          <a:ext cx="1695851" cy="11311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>
              <a:latin typeface="Univers" panose="020B0503020202020204" pitchFamily="34" charset="0"/>
              <a:ea typeface="Calibri"/>
              <a:cs typeface="Calibri"/>
            </a:rPr>
            <a:t>Temperatura Corporea</a:t>
          </a:r>
          <a:r>
            <a:rPr lang="it-IT" sz="1600" kern="1200">
              <a:latin typeface="Univers" panose="020B0503020202020204" pitchFamily="34" charset="0"/>
              <a:ea typeface="Calibri"/>
              <a:cs typeface="Calibri"/>
            </a:rPr>
            <a:t> (°)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Univers" panose="020B0503020202020204" pitchFamily="34" charset="0"/>
              <a:ea typeface="Calibri"/>
              <a:cs typeface="Calibri"/>
            </a:rPr>
            <a:t>Tra i 35-37</a:t>
          </a:r>
        </a:p>
      </dsp:txBody>
      <dsp:txXfrm>
        <a:off x="1389612" y="2714928"/>
        <a:ext cx="1424515" cy="1131133"/>
      </dsp:txXfrm>
    </dsp:sp>
    <dsp:sp modelId="{925622B7-A4EB-4E59-9B25-F1FA1C6A2E4B}">
      <dsp:nvSpPr>
        <dsp:cNvPr id="0" name=""/>
        <dsp:cNvSpPr/>
      </dsp:nvSpPr>
      <dsp:spPr>
        <a:xfrm>
          <a:off x="213821" y="435"/>
          <a:ext cx="1130567" cy="113056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>
              <a:latin typeface="Sitka Banner" pitchFamily="2" charset="0"/>
            </a:rPr>
            <a:t>Riposo</a:t>
          </a:r>
        </a:p>
      </dsp:txBody>
      <dsp:txXfrm>
        <a:off x="379389" y="166003"/>
        <a:ext cx="799431" cy="799431"/>
      </dsp:txXfrm>
    </dsp:sp>
    <dsp:sp modelId="{E56B5B51-0BE7-4382-94B8-B7AFB5C99944}">
      <dsp:nvSpPr>
        <dsp:cNvPr id="0" name=""/>
        <dsp:cNvSpPr/>
      </dsp:nvSpPr>
      <dsp:spPr>
        <a:xfrm>
          <a:off x="3944695" y="452662"/>
          <a:ext cx="1695851" cy="11311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>
              <a:latin typeface="Univers" panose="020B0503020202020204" pitchFamily="34" charset="0"/>
            </a:rPr>
            <a:t>Frequenza cardiaca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Univers" panose="020B0503020202020204" pitchFamily="34" charset="0"/>
            </a:rPr>
            <a:t>tra i 40 e i 50 bpm</a:t>
          </a:r>
        </a:p>
      </dsp:txBody>
      <dsp:txXfrm>
        <a:off x="4216031" y="452662"/>
        <a:ext cx="1424515" cy="1131133"/>
      </dsp:txXfrm>
    </dsp:sp>
    <dsp:sp modelId="{F9AC3602-AD4A-4783-978A-84BD2EF81465}">
      <dsp:nvSpPr>
        <dsp:cNvPr id="0" name=""/>
        <dsp:cNvSpPr/>
      </dsp:nvSpPr>
      <dsp:spPr>
        <a:xfrm>
          <a:off x="3944695" y="1583795"/>
          <a:ext cx="1695851" cy="11311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>
              <a:latin typeface="Univers" panose="020B0503020202020204" pitchFamily="34" charset="0"/>
            </a:rPr>
            <a:t>Frequenza respiratoria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Univers" panose="020B0503020202020204" pitchFamily="34" charset="0"/>
            </a:rPr>
            <a:t>Tra i 12 e i 16</a:t>
          </a:r>
        </a:p>
      </dsp:txBody>
      <dsp:txXfrm>
        <a:off x="4216031" y="1583795"/>
        <a:ext cx="1424515" cy="1131133"/>
      </dsp:txXfrm>
    </dsp:sp>
    <dsp:sp modelId="{A7052BEE-AFD6-488B-A748-1CC3A0CCA42B}">
      <dsp:nvSpPr>
        <dsp:cNvPr id="0" name=""/>
        <dsp:cNvSpPr/>
      </dsp:nvSpPr>
      <dsp:spPr>
        <a:xfrm>
          <a:off x="3944695" y="2714928"/>
          <a:ext cx="1695851" cy="113113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>
              <a:latin typeface="Univers" panose="020B0503020202020204" pitchFamily="34" charset="0"/>
              <a:ea typeface="Calibri"/>
              <a:cs typeface="Calibri"/>
            </a:rPr>
            <a:t>Temperatura Corporea</a:t>
          </a:r>
          <a:r>
            <a:rPr lang="it-IT" sz="1600" kern="1200">
              <a:latin typeface="Univers" panose="020B0503020202020204" pitchFamily="34" charset="0"/>
              <a:ea typeface="Calibri"/>
              <a:cs typeface="Calibri"/>
            </a:rPr>
            <a:t> (°)</a:t>
          </a:r>
          <a:endParaRPr lang="it-IT" sz="1600" kern="1200">
            <a:latin typeface="Univers" panose="020B0503020202020204" pitchFamily="34" charset="0"/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kern="1200">
              <a:latin typeface="Univers" panose="020B0503020202020204" pitchFamily="34" charset="0"/>
              <a:ea typeface="Calibri"/>
              <a:cs typeface="Calibri"/>
            </a:rPr>
            <a:t>Tra i 34-36</a:t>
          </a:r>
        </a:p>
      </dsp:txBody>
      <dsp:txXfrm>
        <a:off x="4216031" y="2714928"/>
        <a:ext cx="1424515" cy="1131133"/>
      </dsp:txXfrm>
    </dsp:sp>
    <dsp:sp modelId="{DF999322-9B73-4EFA-A4D8-C28779BC0E04}">
      <dsp:nvSpPr>
        <dsp:cNvPr id="0" name=""/>
        <dsp:cNvSpPr/>
      </dsp:nvSpPr>
      <dsp:spPr>
        <a:xfrm>
          <a:off x="3040241" y="435"/>
          <a:ext cx="1130567" cy="113056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1" kern="1200">
              <a:latin typeface="Sitka Banner" pitchFamily="2" charset="0"/>
            </a:rPr>
            <a:t>Sonno</a:t>
          </a:r>
        </a:p>
      </dsp:txBody>
      <dsp:txXfrm>
        <a:off x="3205809" y="166003"/>
        <a:ext cx="799431" cy="79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9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4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8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5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4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63870" y="1022581"/>
            <a:ext cx="5573354" cy="89367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de-DE" sz="5400" cap="all">
                <a:solidFill>
                  <a:srgbClr val="FFFFFF"/>
                </a:solidFill>
                <a:latin typeface="Sitka Banner"/>
              </a:rPr>
              <a:t>DreamHealthy</a:t>
            </a:r>
            <a:endParaRPr lang="de-DE" sz="5400" b="0">
              <a:solidFill>
                <a:srgbClr val="000000"/>
              </a:solidFill>
              <a:latin typeface="Sitka Banner"/>
            </a:endParaRPr>
          </a:p>
          <a:p>
            <a:endParaRPr lang="de-DE" sz="6000">
              <a:solidFill>
                <a:srgbClr val="FFFFFF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28913" y="2406278"/>
            <a:ext cx="4668729" cy="2569984"/>
          </a:xfrm>
          <a:effectLst>
            <a:glow rad="101600">
              <a:schemeClr val="tx1">
                <a:alpha val="60000"/>
              </a:schemeClr>
            </a:glow>
          </a:effectLst>
        </p:spPr>
        <p:txBody>
          <a:bodyPr anchor="t">
            <a:normAutofit/>
          </a:bodyPr>
          <a:lstStyle/>
          <a:p>
            <a:r>
              <a:rPr lang="de-DE" sz="2400" i="0">
                <a:solidFill>
                  <a:srgbClr val="FFFFFF"/>
                </a:solidFill>
              </a:rPr>
              <a:t>App per il monitoraggio e il miglioramento del sonno.</a:t>
            </a:r>
          </a:p>
          <a:p>
            <a:r>
              <a:rPr lang="de-DE" sz="2400" i="0">
                <a:solidFill>
                  <a:srgbClr val="FFFFFF"/>
                </a:solidFill>
              </a:rPr>
              <a:t>L'app fornisce all'utente una valutazione della qualità del suo sonno e consigli per migliorarlo.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59296-7400-14E8-1DF6-FC64F5BC2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533" y="581748"/>
            <a:ext cx="4161149" cy="5980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FAA78B-BD55-4A05-9C41-21E8E97593ED}"/>
              </a:ext>
            </a:extLst>
          </p:cNvPr>
          <p:cNvSpPr txBox="1"/>
          <p:nvPr/>
        </p:nvSpPr>
        <p:spPr>
          <a:xfrm>
            <a:off x="6094912" y="4734404"/>
            <a:ext cx="2743199" cy="163121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glow rad="152400">
              <a:schemeClr val="tx1">
                <a:alpha val="6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Univers"/>
              </a:rPr>
              <a:t>Home</a:t>
            </a:r>
          </a:p>
          <a:p>
            <a:r>
              <a:rPr lang="en-US" sz="1600">
                <a:solidFill>
                  <a:schemeClr val="bg1"/>
                </a:solidFill>
                <a:latin typeface="Univers"/>
              </a:rPr>
              <a:t>L'utente può accedere facilmente al menù principale, all'ultima analisi effettuata e alle statistiche.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E6251-2971-EFCF-2814-7E698823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A5C392-F95D-B344-87E9-781D9FC22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magine che contiene testo, Cellulare, schermata, gadget&#10;&#10;Il contenuto generato dall&amp;#39;IA potrebbe non essere corretto.">
            <a:extLst>
              <a:ext uri="{FF2B5EF4-FFF2-40B4-BE49-F238E27FC236}">
                <a16:creationId xmlns:a16="http://schemas.microsoft.com/office/drawing/2014/main" id="{F6D675F6-F294-4BC7-1B83-2D32AC18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241" y="-3443"/>
            <a:ext cx="3667125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B42053-32E0-4E98-0BED-E352F680732A}"/>
              </a:ext>
            </a:extLst>
          </p:cNvPr>
          <p:cNvSpPr txBox="1"/>
          <p:nvPr/>
        </p:nvSpPr>
        <p:spPr>
          <a:xfrm>
            <a:off x="385147" y="328592"/>
            <a:ext cx="2743199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Univers"/>
              </a:rPr>
              <a:t>Anlisi sonno giorno specifico</a:t>
            </a:r>
            <a:endParaRPr lang="en-US" sz="2000">
              <a:solidFill>
                <a:schemeClr val="bg1"/>
              </a:solidFill>
              <a:latin typeface="Univers"/>
            </a:endParaRPr>
          </a:p>
          <a:p>
            <a:r>
              <a:rPr lang="en-US" sz="1600">
                <a:solidFill>
                  <a:schemeClr val="bg1"/>
                </a:solidFill>
                <a:latin typeface="Univers"/>
              </a:rPr>
              <a:t>L'utente può direttamente da qui cambiare giorno della settimana.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003A49-90A2-7230-EE07-070410D1FA8A}"/>
              </a:ext>
            </a:extLst>
          </p:cNvPr>
          <p:cNvSpPr txBox="1"/>
          <p:nvPr/>
        </p:nvSpPr>
        <p:spPr>
          <a:xfrm>
            <a:off x="876889" y="5153635"/>
            <a:ext cx="2743199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Univers"/>
              </a:rPr>
              <a:t>Vedere I valori tramite grafico, le statistiche rispetto alla settimana o al mese, tornare al menù principale.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B8E8C-96E0-1AA5-731D-AABA9F8FEC47}"/>
              </a:ext>
            </a:extLst>
          </p:cNvPr>
          <p:cNvSpPr txBox="1"/>
          <p:nvPr/>
        </p:nvSpPr>
        <p:spPr>
          <a:xfrm>
            <a:off x="6836120" y="367723"/>
            <a:ext cx="2743199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Andare al calendario.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CAD3D1-D710-8BF6-49AD-D2475F3B1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780" y="1157230"/>
            <a:ext cx="3044442" cy="45435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03EF37-5968-6A0A-F0D5-2B0B1E960F10}"/>
              </a:ext>
            </a:extLst>
          </p:cNvPr>
          <p:cNvSpPr txBox="1"/>
          <p:nvPr/>
        </p:nvSpPr>
        <p:spPr>
          <a:xfrm>
            <a:off x="7016795" y="1715027"/>
            <a:ext cx="2381851" cy="33547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Univers"/>
              </a:rPr>
              <a:t>Menù principale</a:t>
            </a:r>
          </a:p>
          <a:p>
            <a:r>
              <a:rPr lang="en-US" sz="1600">
                <a:solidFill>
                  <a:schemeClr val="bg1"/>
                </a:solidFill>
                <a:latin typeface="Univers"/>
              </a:rPr>
              <a:t>L'utente può scegliare la sezione da visitare: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Univers"/>
              </a:rPr>
              <a:t>Valori del sonno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Univers"/>
              </a:rPr>
              <a:t>Statistiche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Univers"/>
              </a:rPr>
              <a:t>Calendario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latin typeface="Univers"/>
              </a:rPr>
              <a:t>Consigli Utili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Univers"/>
              </a:rPr>
              <a:t>Sveglia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latin typeface="Univers"/>
              </a:rPr>
              <a:t>Personalizzazione melodie</a:t>
            </a: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schemeClr val="bg1"/>
                </a:solidFill>
                <a:latin typeface="Univers"/>
              </a:rPr>
              <a:t>Suoni e melodie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latin typeface="Univers"/>
              </a:rPr>
              <a:t>Impostazioni generali</a:t>
            </a:r>
          </a:p>
        </p:txBody>
      </p:sp>
    </p:spTree>
    <p:extLst>
      <p:ext uri="{BB962C8B-B14F-4D97-AF65-F5344CB8AC3E}">
        <p14:creationId xmlns:p14="http://schemas.microsoft.com/office/powerpoint/2010/main" val="2876848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9D71-BE0D-1670-2971-7C1F041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ANALISI &amp; MONITORAGGIO</a:t>
            </a:r>
          </a:p>
        </p:txBody>
      </p:sp>
      <p:pic>
        <p:nvPicPr>
          <p:cNvPr id="4" name="Content Placeholder 3" descr="Immagine che contiene testo, diagramma, schermat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50033127-DC6A-0680-42EA-E32EE6FF1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4151" y="1709928"/>
            <a:ext cx="6656641" cy="3542421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239A7B-6ABB-7F3C-A7A7-F9D99B423193}"/>
              </a:ext>
            </a:extLst>
          </p:cNvPr>
          <p:cNvSpPr txBox="1"/>
          <p:nvPr/>
        </p:nvSpPr>
        <p:spPr>
          <a:xfrm>
            <a:off x="515112" y="2382559"/>
            <a:ext cx="3948902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600">
                <a:latin typeface="Univers"/>
                <a:cs typeface="Segoe UI"/>
              </a:rPr>
              <a:t>Durante il monitoraggio l’applicazione raccoglie dati legati a: </a:t>
            </a:r>
          </a:p>
          <a:p>
            <a:r>
              <a:rPr lang="it-IT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"/>
                <a:cs typeface="Segoe UI"/>
              </a:rPr>
              <a:t>battito cardiaco</a:t>
            </a:r>
            <a:r>
              <a:rPr lang="it-IT" sz="1600" b="1">
                <a:latin typeface="Univers"/>
                <a:cs typeface="Segoe UI"/>
              </a:rPr>
              <a:t>, </a:t>
            </a:r>
            <a:r>
              <a:rPr lang="it-IT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"/>
                <a:cs typeface="Segoe UI"/>
              </a:rPr>
              <a:t>movimenti</a:t>
            </a:r>
            <a:r>
              <a:rPr lang="it-IT" sz="1600" b="1">
                <a:latin typeface="Univers"/>
                <a:cs typeface="Segoe UI"/>
              </a:rPr>
              <a:t> e </a:t>
            </a:r>
            <a:r>
              <a:rPr lang="it-IT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"/>
                <a:cs typeface="Segoe UI"/>
              </a:rPr>
              <a:t>temperatura corporea.</a:t>
            </a:r>
          </a:p>
          <a:p>
            <a:r>
              <a:rPr lang="it-IT" sz="1600">
                <a:latin typeface="Univers"/>
                <a:cs typeface="Segoe UI"/>
              </a:rPr>
              <a:t>Questi valori durante la fase non-REM e REM(sogno profondo) verranno raccolti separatamente.</a:t>
            </a:r>
          </a:p>
          <a:p>
            <a:endParaRPr lang="it-IT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B2A836-0D6D-0AB3-2FEB-58FFECA0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11" y="5031424"/>
            <a:ext cx="61547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1" u="none" strike="noStrike" cap="none" normalizeH="0" baseline="0">
                <a:ln>
                  <a:noFill/>
                </a:ln>
                <a:effectLst/>
                <a:latin typeface="Univers"/>
              </a:rPr>
              <a:t>Curiosità neurofisiologica</a:t>
            </a:r>
            <a:endParaRPr lang="it-IT" altLang="it-IT" sz="2000" b="1" u="none" strike="noStrike" cap="none" normalizeH="0" baseline="0">
              <a:ln>
                <a:noFill/>
              </a:ln>
              <a:effectLst/>
              <a:latin typeface="Univer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it-IT" altLang="it-IT" sz="1600" b="1" u="none" strike="noStrike" cap="none" normalizeH="0" baseline="0">
                <a:ln>
                  <a:noFill/>
                </a:ln>
                <a:effectLst/>
                <a:latin typeface="Univers"/>
              </a:rPr>
              <a:t>REM =</a:t>
            </a:r>
            <a:r>
              <a:rPr kumimoji="0" lang="it-IT" altLang="it-IT" sz="1600" u="none" strike="noStrike" cap="none" normalizeH="0" baseline="0">
                <a:ln>
                  <a:noFill/>
                </a:ln>
                <a:effectLst/>
                <a:latin typeface="Univers"/>
              </a:rPr>
              <a:t> mente attiva, corpo paralizzato</a:t>
            </a:r>
            <a:endParaRPr lang="it-IT" altLang="it-IT" sz="1600" u="none" strike="noStrike" cap="none" normalizeH="0" baseline="0">
              <a:ln>
                <a:noFill/>
              </a:ln>
              <a:effectLst/>
              <a:latin typeface="Univer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Char char="•"/>
              <a:tabLst/>
            </a:pPr>
            <a:r>
              <a:rPr kumimoji="0" lang="it-IT" altLang="it-IT" sz="1600" b="1" u="none" strike="noStrike" cap="none" normalizeH="0" baseline="0">
                <a:ln>
                  <a:noFill/>
                </a:ln>
                <a:effectLst/>
                <a:latin typeface="Univers"/>
              </a:rPr>
              <a:t>Non-REM = </a:t>
            </a:r>
            <a:r>
              <a:rPr kumimoji="0" lang="it-IT" altLang="it-IT" sz="1600" u="none" strike="noStrike" cap="none" normalizeH="0" baseline="0">
                <a:ln>
                  <a:noFill/>
                </a:ln>
                <a:effectLst/>
                <a:latin typeface="Univers"/>
              </a:rPr>
              <a:t>corpo attivo (in alcuni disturbi), mente meno cosciente</a:t>
            </a:r>
            <a:endParaRPr lang="it-IT" altLang="it-IT" sz="1600" u="none" strike="noStrike" cap="none" normalizeH="0" baseline="0">
              <a:ln>
                <a:noFill/>
              </a:ln>
              <a:effectLst/>
              <a:latin typeface="Univer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b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7093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CECFC6-360A-289F-940D-06092F19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ECB61F-1F3F-F8AD-0966-E83D26118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Immagine che contiene testo, schermata, Cellulare, gadget&#10;&#10;Il contenuto generato dall&amp;#39;IA potrebbe non essere corretto.">
            <a:extLst>
              <a:ext uri="{FF2B5EF4-FFF2-40B4-BE49-F238E27FC236}">
                <a16:creationId xmlns:a16="http://schemas.microsoft.com/office/drawing/2014/main" id="{A1CD5179-F174-D76F-DB53-3D996371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81" y="209550"/>
            <a:ext cx="3771900" cy="6438900"/>
          </a:xfrm>
          <a:prstGeom prst="rect">
            <a:avLst/>
          </a:prstGeom>
        </p:spPr>
      </p:pic>
      <p:pic>
        <p:nvPicPr>
          <p:cNvPr id="3" name="Picture 2" descr="Immagine che contiene testo, schermata, Cellulare, gadget&#10;&#10;Il contenuto generato dall&amp;#39;IA potrebbe non essere corretto.">
            <a:extLst>
              <a:ext uri="{FF2B5EF4-FFF2-40B4-BE49-F238E27FC236}">
                <a16:creationId xmlns:a16="http://schemas.microsoft.com/office/drawing/2014/main" id="{A6DFD87C-A769-E2BB-D08A-C3646D96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442" y="411368"/>
            <a:ext cx="3448050" cy="6200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720FA-912E-7538-EC1A-64F2B629E254}"/>
              </a:ext>
            </a:extLst>
          </p:cNvPr>
          <p:cNvSpPr txBox="1"/>
          <p:nvPr/>
        </p:nvSpPr>
        <p:spPr>
          <a:xfrm>
            <a:off x="5000899" y="2531964"/>
            <a:ext cx="2743199" cy="187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Univers"/>
              </a:rPr>
              <a:t>Sveglia</a:t>
            </a:r>
          </a:p>
          <a:p>
            <a:r>
              <a:rPr lang="en-US" sz="1600">
                <a:solidFill>
                  <a:schemeClr val="bg1"/>
                </a:solidFill>
                <a:latin typeface="Univers"/>
              </a:rPr>
              <a:t>Quando l'utente va ad impostare la propria sveglia, app lo informa sull'orario migliore per coricarsi, sull'intervallo in cui suonerà la sveglia.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5BCEBD-E36E-DECC-63C1-9903BD6B426B}"/>
              </a:ext>
            </a:extLst>
          </p:cNvPr>
          <p:cNvSpPr txBox="1"/>
          <p:nvPr/>
        </p:nvSpPr>
        <p:spPr>
          <a:xfrm>
            <a:off x="5808802" y="1393554"/>
            <a:ext cx="274319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Univers"/>
              </a:rPr>
              <a:t>Muoversi tra I giorni della settimana.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AC863-5BB9-49D1-4A1D-A958383CD2A1}"/>
              </a:ext>
            </a:extLst>
          </p:cNvPr>
          <p:cNvSpPr txBox="1"/>
          <p:nvPr/>
        </p:nvSpPr>
        <p:spPr>
          <a:xfrm>
            <a:off x="3890030" y="273505"/>
            <a:ext cx="316551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Univers"/>
              </a:rPr>
              <a:t>L'utente può accedere direttamente alle impostazioni (o al calendario).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AB570-4E64-6806-AD13-C8541C1089E2}"/>
              </a:ext>
            </a:extLst>
          </p:cNvPr>
          <p:cNvSpPr txBox="1"/>
          <p:nvPr/>
        </p:nvSpPr>
        <p:spPr>
          <a:xfrm>
            <a:off x="5680272" y="5800301"/>
            <a:ext cx="2743199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Univers"/>
              </a:rPr>
              <a:t>Accedere alle musiche, statistiche, menù.</a:t>
            </a:r>
          </a:p>
        </p:txBody>
      </p:sp>
    </p:spTree>
    <p:extLst>
      <p:ext uri="{BB962C8B-B14F-4D97-AF65-F5344CB8AC3E}">
        <p14:creationId xmlns:p14="http://schemas.microsoft.com/office/powerpoint/2010/main" val="327151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9C61E-D9CD-02FC-9913-29C09D552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2C74EB-1D2F-8ECD-CE96-2CCB86F72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magine che contiene testo, schermata, Cellulare, gadget&#10;&#10;Il contenuto generato dall&amp;#39;IA potrebbe non essere corretto.">
            <a:extLst>
              <a:ext uri="{FF2B5EF4-FFF2-40B4-BE49-F238E27FC236}">
                <a16:creationId xmlns:a16="http://schemas.microsoft.com/office/drawing/2014/main" id="{42D86F70-ED0D-4FA9-E7F8-447A8508C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671513"/>
            <a:ext cx="3152775" cy="5514975"/>
          </a:xfrm>
          <a:prstGeom prst="rect">
            <a:avLst/>
          </a:prstGeom>
        </p:spPr>
      </p:pic>
      <p:pic>
        <p:nvPicPr>
          <p:cNvPr id="6" name="Picture 5" descr="Immagine che contiene schermata, testo, Cellulare, gadget&#10;&#10;Il contenuto generato dall&amp;#39;IA potrebbe non essere corretto.">
            <a:extLst>
              <a:ext uri="{FF2B5EF4-FFF2-40B4-BE49-F238E27FC236}">
                <a16:creationId xmlns:a16="http://schemas.microsoft.com/office/drawing/2014/main" id="{5C58A875-38DB-6122-69F8-4145A120E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3155157"/>
            <a:ext cx="1800224" cy="3178968"/>
          </a:xfrm>
          <a:prstGeom prst="rect">
            <a:avLst/>
          </a:prstGeom>
        </p:spPr>
      </p:pic>
      <p:pic>
        <p:nvPicPr>
          <p:cNvPr id="7" name="Picture 6" descr="Immagine che contiene schermata, testo, design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3F3E3D2B-27DE-6703-563A-CB3E4405E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7437" y="169068"/>
            <a:ext cx="1750220" cy="29837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AF15-0E6E-4D02-82EE-598D64796F08}"/>
              </a:ext>
            </a:extLst>
          </p:cNvPr>
          <p:cNvSpPr txBox="1"/>
          <p:nvPr/>
        </p:nvSpPr>
        <p:spPr>
          <a:xfrm>
            <a:off x="7146176" y="3043360"/>
            <a:ext cx="2743199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Univers"/>
              </a:rPr>
              <a:t>Suoni e melodie</a:t>
            </a:r>
          </a:p>
          <a:p>
            <a:r>
              <a:rPr lang="en-US" sz="1600">
                <a:solidFill>
                  <a:schemeClr val="bg1"/>
                </a:solidFill>
                <a:latin typeface="Univers"/>
              </a:rPr>
              <a:t>Le melodie saranno divise in gruppi in base alle tematiche.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6B0FB-3722-9D9B-E18E-21AE9A0E1D72}"/>
              </a:ext>
            </a:extLst>
          </p:cNvPr>
          <p:cNvSpPr txBox="1"/>
          <p:nvPr/>
        </p:nvSpPr>
        <p:spPr>
          <a:xfrm>
            <a:off x="7146175" y="4928600"/>
            <a:ext cx="2743199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7030A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Univers"/>
              </a:rPr>
              <a:t>L'utente può cliccare sulla melodia scelta per ascoltarla o impostarla come sveglia.</a:t>
            </a:r>
            <a:endParaRPr lang="en-US" sz="1600" b="1">
              <a:solidFill>
                <a:schemeClr val="bg1"/>
              </a:solidFill>
              <a:latin typeface="Univer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E2778-53E6-9743-831D-85E219A09229}"/>
              </a:ext>
            </a:extLst>
          </p:cNvPr>
          <p:cNvSpPr txBox="1"/>
          <p:nvPr/>
        </p:nvSpPr>
        <p:spPr>
          <a:xfrm>
            <a:off x="3492248" y="1574444"/>
            <a:ext cx="2743199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Univers"/>
              </a:rPr>
              <a:t>Personalizza melodia</a:t>
            </a:r>
          </a:p>
          <a:p>
            <a:r>
              <a:rPr lang="en-US" sz="1600">
                <a:solidFill>
                  <a:schemeClr val="bg1"/>
                </a:solidFill>
                <a:latin typeface="Univers"/>
              </a:rPr>
              <a:t>L'app dispone di suoni che accompagnano la fase di addormentamento, di risveglio e la sveglia.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  <a:latin typeface="Univers"/>
              </a:rPr>
              <a:t>L'utente può personalizzare le varie sveglie accedendo al giorno specifico o alla </a:t>
            </a:r>
            <a:r>
              <a:rPr lang="en-US" sz="1600" b="1">
                <a:solidFill>
                  <a:schemeClr val="bg1"/>
                </a:solidFill>
                <a:latin typeface="Univers"/>
              </a:rPr>
              <a:t>pagina delle sveglie generale.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3B950B-B8DE-4DC4-48E3-F5B6BB72FEF0}"/>
              </a:ext>
            </a:extLst>
          </p:cNvPr>
          <p:cNvSpPr txBox="1"/>
          <p:nvPr/>
        </p:nvSpPr>
        <p:spPr>
          <a:xfrm>
            <a:off x="2045286" y="5815938"/>
            <a:ext cx="3421507" cy="400110"/>
          </a:xfrm>
          <a:prstGeom prst="rect">
            <a:avLst/>
          </a:prstGeom>
          <a:ln>
            <a:solidFill>
              <a:srgbClr val="7030A0"/>
            </a:solidFill>
          </a:ln>
          <a:effectLst>
            <a:softEdge rad="635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Univers"/>
              </a:rPr>
              <a:t>Per vedere tutte le sveglie.</a:t>
            </a:r>
          </a:p>
        </p:txBody>
      </p:sp>
    </p:spTree>
    <p:extLst>
      <p:ext uri="{BB962C8B-B14F-4D97-AF65-F5344CB8AC3E}">
        <p14:creationId xmlns:p14="http://schemas.microsoft.com/office/powerpoint/2010/main" val="1998738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C0F85A-4A85-66E6-A7D9-5CD7153A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39" y="978408"/>
            <a:ext cx="6124526" cy="1482578"/>
          </a:xfrm>
        </p:spPr>
        <p:txBody>
          <a:bodyPr>
            <a:normAutofit/>
          </a:bodyPr>
          <a:lstStyle/>
          <a:p>
            <a:r>
              <a:rPr lang="it-IT">
                <a:latin typeface="Sitka Banner"/>
              </a:rPr>
              <a:t>Raccolta dati</a:t>
            </a:r>
            <a:br>
              <a:rPr lang="it-IT" b="1"/>
            </a:br>
            <a:r>
              <a:rPr lang="it-IT" b="1"/>
              <a:t>	</a:t>
            </a:r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5C7F04B-C2DD-B62E-8168-DFD5096559F9}"/>
              </a:ext>
            </a:extLst>
          </p:cNvPr>
          <p:cNvSpPr txBox="1"/>
          <p:nvPr/>
        </p:nvSpPr>
        <p:spPr>
          <a:xfrm>
            <a:off x="390143" y="1921159"/>
            <a:ext cx="6135622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b="1"/>
              <a:t>Come?</a:t>
            </a:r>
          </a:p>
          <a:p>
            <a:r>
              <a:rPr lang="it-IT" sz="1600">
                <a:latin typeface="Univers"/>
              </a:rPr>
              <a:t>Ottenuti i valori attraverso il </a:t>
            </a:r>
            <a:r>
              <a:rPr lang="it-IT" sz="1600" b="1">
                <a:latin typeface="Univers"/>
              </a:rPr>
              <a:t>monitoraggio</a:t>
            </a:r>
            <a:r>
              <a:rPr lang="it-IT" sz="1600">
                <a:latin typeface="Univers"/>
              </a:rPr>
              <a:t>, l’applicazione riconoscerà eventuali sbilanciamenti e di conseguenza i disturbi del senno legati ad essi</a:t>
            </a:r>
            <a:r>
              <a:rPr lang="it-IT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"/>
              </a:rPr>
              <a:t>.</a:t>
            </a:r>
          </a:p>
        </p:txBody>
      </p:sp>
      <p:graphicFrame>
        <p:nvGraphicFramePr>
          <p:cNvPr id="3" name="Segnaposto contenuto 2">
            <a:extLst>
              <a:ext uri="{FF2B5EF4-FFF2-40B4-BE49-F238E27FC236}">
                <a16:creationId xmlns:a16="http://schemas.microsoft.com/office/drawing/2014/main" id="{B3678FF1-6F34-6702-8597-8B1DD29750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16534"/>
              </p:ext>
            </p:extLst>
          </p:nvPr>
        </p:nvGraphicFramePr>
        <p:xfrm>
          <a:off x="6095764" y="1104424"/>
          <a:ext cx="5854369" cy="38464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1" name="Content Placeholder 2">
            <a:extLst>
              <a:ext uri="{FF2B5EF4-FFF2-40B4-BE49-F238E27FC236}">
                <a16:creationId xmlns:a16="http://schemas.microsoft.com/office/drawing/2014/main" id="{3D90B431-D0CC-8104-D5BC-4158FEFF2717}"/>
              </a:ext>
            </a:extLst>
          </p:cNvPr>
          <p:cNvSpPr>
            <a:spLocks noGrp="1"/>
          </p:cNvSpPr>
          <p:nvPr/>
        </p:nvSpPr>
        <p:spPr>
          <a:xfrm>
            <a:off x="504704" y="3433377"/>
            <a:ext cx="6391031" cy="3046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latin typeface="Univers"/>
              </a:rPr>
              <a:t>Le grandezze da misurare:</a:t>
            </a:r>
          </a:p>
          <a:p>
            <a:pPr marL="0" indent="0">
              <a:buNone/>
            </a:pPr>
            <a:r>
              <a:rPr lang="en-US" sz="1600">
                <a:latin typeface="Univers"/>
              </a:rPr>
              <a:t>Battito cardiaco, movimenti, temperatura corporea e rumori (parlare nel sonno, russare).</a:t>
            </a:r>
          </a:p>
          <a:p>
            <a:r>
              <a:rPr lang="en-US" sz="1600">
                <a:latin typeface="Univers"/>
              </a:rPr>
              <a:t>I valori come battito, movimenti e temperatura, verranno raccolti da </a:t>
            </a:r>
            <a:r>
              <a:rPr lang="en-US" sz="1600" b="1">
                <a:latin typeface="Univers"/>
              </a:rPr>
              <a:t>dispositivi indossabili</a:t>
            </a:r>
            <a:r>
              <a:rPr lang="en-US" sz="1600">
                <a:latin typeface="Univers"/>
              </a:rPr>
              <a:t> (bracciali, fasce, orologio da polso, ecc.).</a:t>
            </a:r>
          </a:p>
          <a:p>
            <a:r>
              <a:rPr lang="en-US" sz="1600">
                <a:latin typeface="Univers"/>
              </a:rPr>
              <a:t>I valori come i rumori verranno misurati attraverso il </a:t>
            </a:r>
            <a:r>
              <a:rPr lang="en-US" sz="1600" b="1">
                <a:latin typeface="Univers"/>
              </a:rPr>
              <a:t>microfono del telefono.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3649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GestaltVTI</vt:lpstr>
      <vt:lpstr>DreamHealthy </vt:lpstr>
      <vt:lpstr>PowerPoint Presentation</vt:lpstr>
      <vt:lpstr>ANALISI &amp; MONITORAGGIO</vt:lpstr>
      <vt:lpstr>PowerPoint Presentation</vt:lpstr>
      <vt:lpstr>PowerPoint Presentation</vt:lpstr>
      <vt:lpstr>Raccolta dati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DreamHealthy </dc:title>
  <dc:creator/>
  <cp:revision>1</cp:revision>
  <dcterms:created xsi:type="dcterms:W3CDTF">2025-04-27T15:28:46Z</dcterms:created>
  <dcterms:modified xsi:type="dcterms:W3CDTF">2025-04-28T12:01:59Z</dcterms:modified>
</cp:coreProperties>
</file>