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339"/>
    <a:srgbClr val="6C9C82"/>
    <a:srgbClr val="11329A"/>
    <a:srgbClr val="0D2674"/>
    <a:srgbClr val="09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>
        <p:scale>
          <a:sx n="75" d="100"/>
          <a:sy n="75" d="100"/>
        </p:scale>
        <p:origin x="990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77C50-4FAD-4A8E-A702-EECBAF73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8101C-4677-45F8-87F5-344A6352E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A7EE1E-1B2D-4A88-90CF-FC1EA37E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0F4-07E4-4218-AB97-41EE07E1BC34}" type="datetimeFigureOut">
              <a:rPr lang="es-ES" smtClean="0"/>
              <a:t>16/03/2022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9C7EDB-D316-4B0C-A219-640102BD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25FA3-F919-4001-A44B-2516FB50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F5F2-E5BF-4F3C-A665-98798E85EE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3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8352-478B-4BA2-9A46-1721851B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F6C51D-F910-47D4-B3C7-0D87C0540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E7B127-04B8-4F96-A903-DF804290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0F4-07E4-4218-AB97-41EE07E1BC34}" type="datetimeFigureOut">
              <a:rPr lang="es-ES" smtClean="0"/>
              <a:t>16/03/2022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FDC4DA-26BE-456B-ACAA-CDB6B9AD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FBE0C2-D097-445D-9965-21B8F3E7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F5F2-E5BF-4F3C-A665-98798E85EE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5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E740FF-C5E2-4F2B-8A63-534BE522A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F9AD7-6EA2-42E1-BC27-F34A970E8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B5CC64-F4BB-4DF7-9AB5-D437E8BF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0F4-07E4-4218-AB97-41EE07E1BC34}" type="datetimeFigureOut">
              <a:rPr lang="es-ES" smtClean="0"/>
              <a:t>16/03/2022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7691CC-4AD2-46BF-86BD-ABF65E19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62F0C-8471-4497-BF3B-F95C8CD0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F5F2-E5BF-4F3C-A665-98798E85EE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10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C8374-39FC-4E72-A7A3-1AFE370D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B30BD-AC38-4E9B-8138-288E7D8A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04FBA8-AFA4-4B84-8CBC-6F58B159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0F4-07E4-4218-AB97-41EE07E1BC34}" type="datetimeFigureOut">
              <a:rPr lang="es-ES" smtClean="0"/>
              <a:t>16/03/2022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2C5715-1700-43C9-9AA7-E8066179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77800-43E5-40B2-9D48-54DE2F22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F5F2-E5BF-4F3C-A665-98798E85EE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69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A5ADB-8DED-453C-85AA-6025D4E8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0BA014-E25F-42D2-8DA1-F881F53EC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1AAB1-C200-485F-A26E-C8F4B006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0F4-07E4-4218-AB97-41EE07E1BC34}" type="datetimeFigureOut">
              <a:rPr lang="es-ES" smtClean="0"/>
              <a:t>16/03/2022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7A8C7-9CF8-4328-BFB2-B8342E2B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0B5871-3BEB-4084-9B26-0856AFE2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F5F2-E5BF-4F3C-A665-98798E85EE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80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312E1-217F-43F5-B349-22B6783D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89444-4005-4A1D-8083-1FDAAD2B0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CFAB4D-7FFE-4C8C-9985-BBD65ED35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025491-DAE1-497E-B814-95571328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0F4-07E4-4218-AB97-41EE07E1BC34}" type="datetimeFigureOut">
              <a:rPr lang="es-ES" smtClean="0"/>
              <a:t>16/03/2022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EE4E57-5809-4BED-81AA-F9F48AB4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107321-423B-4196-99C5-27CBED54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F5F2-E5BF-4F3C-A665-98798E85EE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00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32FC8-DBB0-4831-88C0-C969DA9D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8E5A58-F74E-4F5D-85C8-089BE89F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5DF613-4800-42AC-989B-5728756BE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950CAA-3E1A-4CC0-A3CC-16928E7B7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D36269-CBAE-433D-9E35-81DCF91DB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E4977B-B498-4F68-B512-4DC558B4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0F4-07E4-4218-AB97-41EE07E1BC34}" type="datetimeFigureOut">
              <a:rPr lang="es-ES" smtClean="0"/>
              <a:t>16/03/2022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120D86-233F-4CA9-A9A2-49E721A0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7320E6-55D0-4DFE-A047-A8F126EF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F5F2-E5BF-4F3C-A665-98798E85EE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1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AE2C6-2E4D-49BC-BBF2-C5381C15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332545-1DA1-458A-929A-DA9C94D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0F4-07E4-4218-AB97-41EE07E1BC34}" type="datetimeFigureOut">
              <a:rPr lang="es-ES" smtClean="0"/>
              <a:t>16/03/2022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FF5DE1-1EF1-48FF-B0EC-70263F95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D2DA59-B792-441C-8E97-09791EA3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F5F2-E5BF-4F3C-A665-98798E85EE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52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028EE2-58D5-4B46-80E2-91D9F3B7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0F4-07E4-4218-AB97-41EE07E1BC34}" type="datetimeFigureOut">
              <a:rPr lang="es-ES" smtClean="0"/>
              <a:t>16/03/2022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74BF54-16CA-4622-9716-5A05C7C4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647833-F833-4301-A30B-5B752F1C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F5F2-E5BF-4F3C-A665-98798E85EE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31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269D4-6D3C-45CA-B863-6A4372CD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F06867-4292-42CF-A5BF-C0166814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D75197-0DEF-4C4B-B046-5550AEEC2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9A6A1F-7C3B-474E-9030-BF390ADE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0F4-07E4-4218-AB97-41EE07E1BC34}" type="datetimeFigureOut">
              <a:rPr lang="es-ES" smtClean="0"/>
              <a:t>16/03/2022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49667C-E7C0-4EA8-A035-A666D0FE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39BEBD-8386-427A-8A47-B70CFFE7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F5F2-E5BF-4F3C-A665-98798E85EE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65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B25E0-2C8D-492A-A5B2-93F04C50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C39390-DE0A-4F9F-8160-53E206592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527773-6305-4BC1-B141-BF1E1900A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E0834A-8A1A-469B-9A15-4B7B7C73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0F4-07E4-4218-AB97-41EE07E1BC34}" type="datetimeFigureOut">
              <a:rPr lang="es-ES" smtClean="0"/>
              <a:t>16/03/2022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D95157-9587-4CF9-93F6-F6E3795C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21AC87-CF41-4390-BB87-C5530E95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F5F2-E5BF-4F3C-A665-98798E85EE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8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A3D246-5536-4600-ACE8-FB2EFC4C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53EC79-7ABD-45E7-8321-39D09A04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719D1-8D7F-431D-8E76-AAFBEEF34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10F4-07E4-4218-AB97-41EE07E1BC34}" type="datetimeFigureOut">
              <a:rPr lang="es-ES" smtClean="0"/>
              <a:t>16/03/2022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365DB-F8D7-43E7-A354-6289640D2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FB2996-75D3-4AC2-BD4C-F2B2F7BA5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F5F2-E5BF-4F3C-A665-98798E85EE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96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086A6EF-96FF-41C0-9F3C-118D0A5DA375}"/>
              </a:ext>
            </a:extLst>
          </p:cNvPr>
          <p:cNvGrpSpPr/>
          <p:nvPr/>
        </p:nvGrpSpPr>
        <p:grpSpPr>
          <a:xfrm>
            <a:off x="2062264" y="1653703"/>
            <a:ext cx="4883283" cy="2215991"/>
            <a:chOff x="2062264" y="1653703"/>
            <a:chExt cx="4883283" cy="2215991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00997B7E-A12F-448B-B7FE-3EB2ACBD8643}"/>
                </a:ext>
              </a:extLst>
            </p:cNvPr>
            <p:cNvSpPr txBox="1"/>
            <p:nvPr/>
          </p:nvSpPr>
          <p:spPr>
            <a:xfrm>
              <a:off x="2062264" y="1653703"/>
              <a:ext cx="4464995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800" dirty="0">
                  <a:solidFill>
                    <a:srgbClr val="11329A"/>
                  </a:solidFill>
                  <a:latin typeface="Lucida Fax" panose="02060602050505020204" pitchFamily="18" charset="0"/>
                </a:rPr>
                <a:t>trust</a:t>
              </a: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B88C99AA-08E6-43C9-887A-67DAEA42D959}"/>
                </a:ext>
              </a:extLst>
            </p:cNvPr>
            <p:cNvGrpSpPr/>
            <p:nvPr/>
          </p:nvGrpSpPr>
          <p:grpSpPr>
            <a:xfrm>
              <a:off x="6498075" y="1984443"/>
              <a:ext cx="447472" cy="359923"/>
              <a:chOff x="6498075" y="1984443"/>
              <a:chExt cx="447472" cy="359923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9F048D08-5E3E-4F17-B415-4838A8F4E8FD}"/>
                  </a:ext>
                </a:extLst>
              </p:cNvPr>
              <p:cNvSpPr/>
              <p:nvPr/>
            </p:nvSpPr>
            <p:spPr>
              <a:xfrm>
                <a:off x="6527259" y="1984443"/>
                <a:ext cx="350197" cy="359923"/>
              </a:xfrm>
              <a:prstGeom prst="ellipse">
                <a:avLst/>
              </a:prstGeom>
              <a:solidFill>
                <a:srgbClr val="6C9C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00" b="1" dirty="0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EC9AF49-90A5-41C2-9CAD-86A58D4B21AB}"/>
                  </a:ext>
                </a:extLst>
              </p:cNvPr>
              <p:cNvSpPr txBox="1"/>
              <p:nvPr/>
            </p:nvSpPr>
            <p:spPr>
              <a:xfrm>
                <a:off x="6498075" y="2010515"/>
                <a:ext cx="4474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chemeClr val="bg1"/>
                    </a:solidFill>
                  </a:rPr>
                  <a:t>ML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75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A44890D-2A22-4A05-8E4D-42F27DC518F1}"/>
              </a:ext>
            </a:extLst>
          </p:cNvPr>
          <p:cNvGrpSpPr/>
          <p:nvPr/>
        </p:nvGrpSpPr>
        <p:grpSpPr>
          <a:xfrm>
            <a:off x="1253445" y="933236"/>
            <a:ext cx="9685111" cy="4508927"/>
            <a:chOff x="1294571" y="1174536"/>
            <a:chExt cx="9743621" cy="450892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26EF262-8655-41FB-84FA-38BE63684667}"/>
                </a:ext>
              </a:extLst>
            </p:cNvPr>
            <p:cNvSpPr txBox="1"/>
            <p:nvPr/>
          </p:nvSpPr>
          <p:spPr>
            <a:xfrm>
              <a:off x="1294571" y="1174536"/>
              <a:ext cx="9145658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700" dirty="0">
                  <a:solidFill>
                    <a:srgbClr val="11329A"/>
                  </a:solidFill>
                  <a:latin typeface="Lucida Fax" panose="02060602050505020204" pitchFamily="18" charset="0"/>
                </a:rPr>
                <a:t>trust</a:t>
              </a: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D295D68E-D966-4B27-BCFA-E314AE4D454C}"/>
                </a:ext>
              </a:extLst>
            </p:cNvPr>
            <p:cNvGrpSpPr/>
            <p:nvPr/>
          </p:nvGrpSpPr>
          <p:grpSpPr>
            <a:xfrm>
              <a:off x="10195667" y="1768543"/>
              <a:ext cx="842525" cy="695257"/>
              <a:chOff x="10195667" y="1768543"/>
              <a:chExt cx="842525" cy="695257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AC5FC6CE-1A1E-4686-8FE9-B2C58A2FAA54}"/>
                  </a:ext>
                </a:extLst>
              </p:cNvPr>
              <p:cNvSpPr/>
              <p:nvPr/>
            </p:nvSpPr>
            <p:spPr>
              <a:xfrm>
                <a:off x="10273759" y="1768543"/>
                <a:ext cx="686341" cy="695257"/>
              </a:xfrm>
              <a:prstGeom prst="ellipse">
                <a:avLst/>
              </a:prstGeom>
              <a:solidFill>
                <a:srgbClr val="0163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00" b="1" dirty="0"/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0B2AB4D-B683-4078-9B2C-B110F4C49E8D}"/>
                  </a:ext>
                </a:extLst>
              </p:cNvPr>
              <p:cNvSpPr txBox="1"/>
              <p:nvPr/>
            </p:nvSpPr>
            <p:spPr>
              <a:xfrm>
                <a:off x="10195667" y="1854561"/>
                <a:ext cx="8425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800" dirty="0">
                    <a:solidFill>
                      <a:schemeClr val="bg1"/>
                    </a:solidFill>
                    <a:latin typeface="Abadi" panose="020B0604020202020204" pitchFamily="34" charset="0"/>
                  </a:rPr>
                  <a:t>ML</a:t>
                </a:r>
                <a:endParaRPr lang="es-ES" dirty="0">
                  <a:solidFill>
                    <a:schemeClr val="bg1"/>
                  </a:solidFill>
                  <a:latin typeface="Abadi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439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Lucida Fax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 Manzano</dc:creator>
  <cp:lastModifiedBy>Marti Manzano</cp:lastModifiedBy>
  <cp:revision>2</cp:revision>
  <dcterms:created xsi:type="dcterms:W3CDTF">2022-03-15T14:41:21Z</dcterms:created>
  <dcterms:modified xsi:type="dcterms:W3CDTF">2022-03-16T10:56:07Z</dcterms:modified>
</cp:coreProperties>
</file>