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0"/>
  </p:notesMasterIdLst>
  <p:sldIdLst>
    <p:sldId id="256" r:id="rId2"/>
    <p:sldId id="297" r:id="rId3"/>
    <p:sldId id="302" r:id="rId4"/>
    <p:sldId id="300" r:id="rId5"/>
    <p:sldId id="299" r:id="rId6"/>
    <p:sldId id="305" r:id="rId7"/>
    <p:sldId id="303" r:id="rId8"/>
    <p:sldId id="327" r:id="rId9"/>
    <p:sldId id="326" r:id="rId10"/>
    <p:sldId id="323" r:id="rId11"/>
    <p:sldId id="322" r:id="rId12"/>
    <p:sldId id="324" r:id="rId13"/>
    <p:sldId id="325" r:id="rId14"/>
    <p:sldId id="304" r:id="rId15"/>
    <p:sldId id="340" r:id="rId16"/>
    <p:sldId id="330" r:id="rId17"/>
    <p:sldId id="329" r:id="rId18"/>
    <p:sldId id="301" r:id="rId19"/>
    <p:sldId id="314" r:id="rId20"/>
    <p:sldId id="318" r:id="rId21"/>
    <p:sldId id="275" r:id="rId22"/>
    <p:sldId id="341" r:id="rId23"/>
    <p:sldId id="342" r:id="rId24"/>
    <p:sldId id="336" r:id="rId25"/>
    <p:sldId id="337" r:id="rId26"/>
    <p:sldId id="344" r:id="rId27"/>
    <p:sldId id="343" r:id="rId28"/>
    <p:sldId id="309" r:id="rId29"/>
  </p:sldIdLst>
  <p:sldSz cx="9144000" cy="5143500" type="screen16x9"/>
  <p:notesSz cx="6858000" cy="9144000"/>
  <p:embeddedFontLst>
    <p:embeddedFont>
      <p:font typeface="Advent Pro SemiBold" panose="020B0604020202020204" charset="0"/>
      <p:regular r:id="rId31"/>
      <p:bold r:id="rId32"/>
    </p:embeddedFont>
    <p:embeddedFont>
      <p:font typeface="Fira Sans Condensed Medium" panose="020B0604020202020204" charset="0"/>
      <p:regular r:id="rId33"/>
      <p:bold r:id="rId34"/>
      <p:italic r:id="rId35"/>
      <p:boldItalic r:id="rId36"/>
    </p:embeddedFont>
    <p:embeddedFont>
      <p:font typeface="Maven Pro" panose="020B0604020202020204" charset="0"/>
      <p:regular r:id="rId37"/>
      <p:bold r:id="rId38"/>
    </p:embeddedFont>
    <p:embeddedFont>
      <p:font typeface="Maven Pro SemiBold" panose="020B0604020202020204" charset="0"/>
      <p:regular r:id="rId39"/>
      <p:bold r:id="rId40"/>
    </p:embeddedFont>
    <p:embeddedFont>
      <p:font typeface="Share Tech" panose="020B0604020202020204" charset="0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FCC"/>
    <a:srgbClr val="B55E74"/>
    <a:srgbClr val="E898AC"/>
    <a:srgbClr val="FF99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E368D4-8FE4-AA2A-E1EE-F0CF6B27FA01}" v="1746" dt="2022-07-25T10:15:09.468"/>
    <p1510:client id="{533408AD-05CC-450E-8976-F4D098880A67}" v="685" dt="2022-07-25T16:21:42.545"/>
    <p1510:client id="{928B7B4E-6FFC-4E57-A372-CF517A693063}" v="2970" dt="2022-07-26T09:23:29.020"/>
    <p1510:client id="{BE7EDAF4-D4F3-8D44-943B-940F5E338036}" v="711" dt="2022-07-25T12:38:15.206"/>
  </p1510:revLst>
</p1510:revInfo>
</file>

<file path=ppt/tableStyles.xml><?xml version="1.0" encoding="utf-8"?>
<a:tblStyleLst xmlns:a="http://schemas.openxmlformats.org/drawingml/2006/main" def="{3B8E1225-63B1-492E-AE27-D7AF8E21A292}">
  <a:tblStyle styleId="{3B8E1225-63B1-492E-AE27-D7AF8E21A2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a Marino" userId="5b696a2f-595b-48fd-9307-7b8f50f6727d" providerId="ADAL" clId="{533408AD-05CC-450E-8976-F4D098880A67}"/>
    <pc:docChg chg="undo custSel addSld delSld modSld sldOrd delMainMaster">
      <pc:chgData name="Martina Marino" userId="5b696a2f-595b-48fd-9307-7b8f50f6727d" providerId="ADAL" clId="{533408AD-05CC-450E-8976-F4D098880A67}" dt="2022-07-26T09:19:03.836" v="718" actId="27918"/>
      <pc:docMkLst>
        <pc:docMk/>
      </pc:docMkLst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57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58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59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60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61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62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63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64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65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66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67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68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69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70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71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72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73"/>
        </pc:sldMkLst>
      </pc:sldChg>
      <pc:sldChg chg="addSp delSp modSp add del mod ord modNotesTx">
        <pc:chgData name="Martina Marino" userId="5b696a2f-595b-48fd-9307-7b8f50f6727d" providerId="ADAL" clId="{533408AD-05CC-450E-8976-F4D098880A67}" dt="2022-07-25T15:02:12.499" v="150" actId="2696"/>
        <pc:sldMkLst>
          <pc:docMk/>
          <pc:sldMk cId="0" sldId="274"/>
        </pc:sldMkLst>
        <pc:spChg chg="add del mod">
          <ac:chgData name="Martina Marino" userId="5b696a2f-595b-48fd-9307-7b8f50f6727d" providerId="ADAL" clId="{533408AD-05CC-450E-8976-F4D098880A67}" dt="2022-07-25T14:56:55.667" v="99" actId="478"/>
          <ac:spMkLst>
            <pc:docMk/>
            <pc:sldMk cId="0" sldId="274"/>
            <ac:spMk id="3" creationId="{8EB756AF-47E7-0B13-99B4-02AC56DA0BE0}"/>
          </ac:spMkLst>
        </pc:spChg>
        <pc:spChg chg="add del mod">
          <ac:chgData name="Martina Marino" userId="5b696a2f-595b-48fd-9307-7b8f50f6727d" providerId="ADAL" clId="{533408AD-05CC-450E-8976-F4D098880A67}" dt="2022-07-25T14:56:57.365" v="100" actId="478"/>
          <ac:spMkLst>
            <pc:docMk/>
            <pc:sldMk cId="0" sldId="274"/>
            <ac:spMk id="5" creationId="{DE10A52E-63C3-CC14-3485-97F1AC47B1FE}"/>
          </ac:spMkLst>
        </pc:spChg>
        <pc:spChg chg="del">
          <ac:chgData name="Martina Marino" userId="5b696a2f-595b-48fd-9307-7b8f50f6727d" providerId="ADAL" clId="{533408AD-05CC-450E-8976-F4D098880A67}" dt="2022-07-25T14:56:50.370" v="98" actId="478"/>
          <ac:spMkLst>
            <pc:docMk/>
            <pc:sldMk cId="0" sldId="274"/>
            <ac:spMk id="1234" creationId="{00000000-0000-0000-0000-000000000000}"/>
          </ac:spMkLst>
        </pc:spChg>
        <pc:spChg chg="del">
          <ac:chgData name="Martina Marino" userId="5b696a2f-595b-48fd-9307-7b8f50f6727d" providerId="ADAL" clId="{533408AD-05CC-450E-8976-F4D098880A67}" dt="2022-07-25T14:56:50.370" v="98" actId="478"/>
          <ac:spMkLst>
            <pc:docMk/>
            <pc:sldMk cId="0" sldId="274"/>
            <ac:spMk id="1235" creationId="{00000000-0000-0000-0000-000000000000}"/>
          </ac:spMkLst>
        </pc:spChg>
        <pc:cxnChg chg="del mod">
          <ac:chgData name="Martina Marino" userId="5b696a2f-595b-48fd-9307-7b8f50f6727d" providerId="ADAL" clId="{533408AD-05CC-450E-8976-F4D098880A67}" dt="2022-07-25T14:56:50.370" v="98" actId="478"/>
          <ac:cxnSpMkLst>
            <pc:docMk/>
            <pc:sldMk cId="0" sldId="274"/>
            <ac:cxnSpMk id="1233" creationId="{00000000-0000-0000-0000-000000000000}"/>
          </ac:cxnSpMkLst>
        </pc:cxnChg>
      </pc:sldChg>
      <pc:sldChg chg="modSp mod">
        <pc:chgData name="Martina Marino" userId="5b696a2f-595b-48fd-9307-7b8f50f6727d" providerId="ADAL" clId="{533408AD-05CC-450E-8976-F4D098880A67}" dt="2022-07-26T08:36:38.050" v="716" actId="6549"/>
        <pc:sldMkLst>
          <pc:docMk/>
          <pc:sldMk cId="0" sldId="275"/>
        </pc:sldMkLst>
        <pc:spChg chg="mod">
          <ac:chgData name="Martina Marino" userId="5b696a2f-595b-48fd-9307-7b8f50f6727d" providerId="ADAL" clId="{533408AD-05CC-450E-8976-F4D098880A67}" dt="2022-07-25T15:48:02.023" v="567" actId="20577"/>
          <ac:spMkLst>
            <pc:docMk/>
            <pc:sldMk cId="0" sldId="275"/>
            <ac:spMk id="1242" creationId="{00000000-0000-0000-0000-000000000000}"/>
          </ac:spMkLst>
        </pc:spChg>
        <pc:graphicFrameChg chg="mod modGraphic">
          <ac:chgData name="Martina Marino" userId="5b696a2f-595b-48fd-9307-7b8f50f6727d" providerId="ADAL" clId="{533408AD-05CC-450E-8976-F4D098880A67}" dt="2022-07-26T08:36:38.050" v="716" actId="6549"/>
          <ac:graphicFrameMkLst>
            <pc:docMk/>
            <pc:sldMk cId="0" sldId="275"/>
            <ac:graphicFrameMk id="1243" creationId="{00000000-0000-0000-0000-000000000000}"/>
          </ac:graphicFrameMkLst>
        </pc:graphicFrameChg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76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77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78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79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80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81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82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83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84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85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86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87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88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89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90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91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92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93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94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0" sldId="295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2074205850" sldId="310"/>
        </pc:sldMkLst>
      </pc:sldChg>
      <pc:sldChg chg="addSp delSp modSp mod">
        <pc:chgData name="Martina Marino" userId="5b696a2f-595b-48fd-9307-7b8f50f6727d" providerId="ADAL" clId="{533408AD-05CC-450E-8976-F4D098880A67}" dt="2022-07-25T14:51:01.879" v="87" actId="1076"/>
        <pc:sldMkLst>
          <pc:docMk/>
          <pc:sldMk cId="3879712669" sldId="314"/>
        </pc:sldMkLst>
        <pc:spChg chg="mod">
          <ac:chgData name="Martina Marino" userId="5b696a2f-595b-48fd-9307-7b8f50f6727d" providerId="ADAL" clId="{533408AD-05CC-450E-8976-F4D098880A67}" dt="2022-07-25T14:51:01.879" v="87" actId="1076"/>
          <ac:spMkLst>
            <pc:docMk/>
            <pc:sldMk cId="3879712669" sldId="314"/>
            <ac:spMk id="19" creationId="{F078F496-008C-BF9D-9D5D-9786846C0A0F}"/>
          </ac:spMkLst>
        </pc:spChg>
        <pc:picChg chg="add del mod">
          <ac:chgData name="Martina Marino" userId="5b696a2f-595b-48fd-9307-7b8f50f6727d" providerId="ADAL" clId="{533408AD-05CC-450E-8976-F4D098880A67}" dt="2022-07-25T13:53:05.267" v="36" actId="22"/>
          <ac:picMkLst>
            <pc:docMk/>
            <pc:sldMk cId="3879712669" sldId="314"/>
            <ac:picMk id="3" creationId="{9D8F4713-77D0-A305-4B3A-B6CE3BF02D70}"/>
          </ac:picMkLst>
        </pc:picChg>
        <pc:picChg chg="add del mod">
          <ac:chgData name="Martina Marino" userId="5b696a2f-595b-48fd-9307-7b8f50f6727d" providerId="ADAL" clId="{533408AD-05CC-450E-8976-F4D098880A67}" dt="2022-07-25T14:50:15.984" v="79" actId="478"/>
          <ac:picMkLst>
            <pc:docMk/>
            <pc:sldMk cId="3879712669" sldId="314"/>
            <ac:picMk id="3" creationId="{C2E1CBB2-90DF-0AE8-2041-753AA358B129}"/>
          </ac:picMkLst>
        </pc:picChg>
        <pc:picChg chg="add mod">
          <ac:chgData name="Martina Marino" userId="5b696a2f-595b-48fd-9307-7b8f50f6727d" providerId="ADAL" clId="{533408AD-05CC-450E-8976-F4D098880A67}" dt="2022-07-25T14:50:52.338" v="86" actId="1076"/>
          <ac:picMkLst>
            <pc:docMk/>
            <pc:sldMk cId="3879712669" sldId="314"/>
            <ac:picMk id="5" creationId="{80ADF12A-6224-CC5F-A266-47C7CEBC41D7}"/>
          </ac:picMkLst>
        </pc:picChg>
        <pc:picChg chg="add del">
          <ac:chgData name="Martina Marino" userId="5b696a2f-595b-48fd-9307-7b8f50f6727d" providerId="ADAL" clId="{533408AD-05CC-450E-8976-F4D098880A67}" dt="2022-07-25T14:46:53.756" v="38" actId="478"/>
          <ac:picMkLst>
            <pc:docMk/>
            <pc:sldMk cId="3879712669" sldId="314"/>
            <ac:picMk id="25" creationId="{BDD11986-EA73-3E40-6396-E01197A64C69}"/>
          </ac:picMkLst>
        </pc:picChg>
      </pc:sldChg>
      <pc:sldChg chg="modSp mod modAnim">
        <pc:chgData name="Martina Marino" userId="5b696a2f-595b-48fd-9307-7b8f50f6727d" providerId="ADAL" clId="{533408AD-05CC-450E-8976-F4D098880A67}" dt="2022-07-25T16:10:26.731" v="653"/>
        <pc:sldMkLst>
          <pc:docMk/>
          <pc:sldMk cId="5561915" sldId="323"/>
        </pc:sldMkLst>
        <pc:spChg chg="mod">
          <ac:chgData name="Martina Marino" userId="5b696a2f-595b-48fd-9307-7b8f50f6727d" providerId="ADAL" clId="{533408AD-05CC-450E-8976-F4D098880A67}" dt="2022-07-25T13:42:33.568" v="3" actId="1076"/>
          <ac:spMkLst>
            <pc:docMk/>
            <pc:sldMk cId="5561915" sldId="323"/>
            <ac:spMk id="6" creationId="{F9D5DF56-9C30-02BD-6823-6718BEE0396A}"/>
          </ac:spMkLst>
        </pc:spChg>
      </pc:sldChg>
      <pc:sldChg chg="modAnim">
        <pc:chgData name="Martina Marino" userId="5b696a2f-595b-48fd-9307-7b8f50f6727d" providerId="ADAL" clId="{533408AD-05CC-450E-8976-F4D098880A67}" dt="2022-07-25T16:11:13.587" v="656"/>
        <pc:sldMkLst>
          <pc:docMk/>
          <pc:sldMk cId="864692764" sldId="324"/>
        </pc:sldMkLst>
      </pc:sldChg>
      <pc:sldChg chg="delSp modSp modAnim">
        <pc:chgData name="Martina Marino" userId="5b696a2f-595b-48fd-9307-7b8f50f6727d" providerId="ADAL" clId="{533408AD-05CC-450E-8976-F4D098880A67}" dt="2022-07-25T16:11:33.423" v="661"/>
        <pc:sldMkLst>
          <pc:docMk/>
          <pc:sldMk cId="1713362430" sldId="325"/>
        </pc:sldMkLst>
        <pc:spChg chg="mod topLvl">
          <ac:chgData name="Martina Marino" userId="5b696a2f-595b-48fd-9307-7b8f50f6727d" providerId="ADAL" clId="{533408AD-05CC-450E-8976-F4D098880A67}" dt="2022-07-25T13:49:50.075" v="25" actId="165"/>
          <ac:spMkLst>
            <pc:docMk/>
            <pc:sldMk cId="1713362430" sldId="325"/>
            <ac:spMk id="5" creationId="{883C650F-227A-4B7B-AA73-7A89AB56890F}"/>
          </ac:spMkLst>
        </pc:spChg>
        <pc:spChg chg="mod topLvl">
          <ac:chgData name="Martina Marino" userId="5b696a2f-595b-48fd-9307-7b8f50f6727d" providerId="ADAL" clId="{533408AD-05CC-450E-8976-F4D098880A67}" dt="2022-07-25T13:49:50.075" v="25" actId="165"/>
          <ac:spMkLst>
            <pc:docMk/>
            <pc:sldMk cId="1713362430" sldId="325"/>
            <ac:spMk id="9" creationId="{01691222-3693-4940-8212-A4DF53DE9988}"/>
          </ac:spMkLst>
        </pc:spChg>
        <pc:spChg chg="mod topLvl">
          <ac:chgData name="Martina Marino" userId="5b696a2f-595b-48fd-9307-7b8f50f6727d" providerId="ADAL" clId="{533408AD-05CC-450E-8976-F4D098880A67}" dt="2022-07-25T13:49:50.075" v="25" actId="165"/>
          <ac:spMkLst>
            <pc:docMk/>
            <pc:sldMk cId="1713362430" sldId="325"/>
            <ac:spMk id="13" creationId="{C76B1570-2159-4B2C-8360-5DBBE49FC58F}"/>
          </ac:spMkLst>
        </pc:spChg>
        <pc:spChg chg="mod topLvl">
          <ac:chgData name="Martina Marino" userId="5b696a2f-595b-48fd-9307-7b8f50f6727d" providerId="ADAL" clId="{533408AD-05CC-450E-8976-F4D098880A67}" dt="2022-07-25T13:49:50.075" v="25" actId="165"/>
          <ac:spMkLst>
            <pc:docMk/>
            <pc:sldMk cId="1713362430" sldId="325"/>
            <ac:spMk id="14" creationId="{A0D11985-8BA8-4B65-BB5D-75E297EFABD7}"/>
          </ac:spMkLst>
        </pc:spChg>
        <pc:spChg chg="mod topLvl">
          <ac:chgData name="Martina Marino" userId="5b696a2f-595b-48fd-9307-7b8f50f6727d" providerId="ADAL" clId="{533408AD-05CC-450E-8976-F4D098880A67}" dt="2022-07-25T13:49:50.075" v="25" actId="165"/>
          <ac:spMkLst>
            <pc:docMk/>
            <pc:sldMk cId="1713362430" sldId="325"/>
            <ac:spMk id="17" creationId="{8E58CAF8-0BEF-45FE-92D8-90E586E56EA0}"/>
          </ac:spMkLst>
        </pc:spChg>
        <pc:grpChg chg="del">
          <ac:chgData name="Martina Marino" userId="5b696a2f-595b-48fd-9307-7b8f50f6727d" providerId="ADAL" clId="{533408AD-05CC-450E-8976-F4D098880A67}" dt="2022-07-25T13:49:50.075" v="25" actId="165"/>
          <ac:grpSpMkLst>
            <pc:docMk/>
            <pc:sldMk cId="1713362430" sldId="325"/>
            <ac:grpSpMk id="3" creationId="{7F6EEB64-0528-40BA-99DC-A55C14C1CAB5}"/>
          </ac:grpSpMkLst>
        </pc:grpChg>
        <pc:graphicFrameChg chg="mod topLvl">
          <ac:chgData name="Martina Marino" userId="5b696a2f-595b-48fd-9307-7b8f50f6727d" providerId="ADAL" clId="{533408AD-05CC-450E-8976-F4D098880A67}" dt="2022-07-25T13:49:50.075" v="25" actId="165"/>
          <ac:graphicFrameMkLst>
            <pc:docMk/>
            <pc:sldMk cId="1713362430" sldId="325"/>
            <ac:graphicFrameMk id="31" creationId="{44C92E74-0A3A-0ABD-485F-B389581CEB84}"/>
          </ac:graphicFrameMkLst>
        </pc:graphicFrameChg>
        <pc:cxnChg chg="mod topLvl">
          <ac:chgData name="Martina Marino" userId="5b696a2f-595b-48fd-9307-7b8f50f6727d" providerId="ADAL" clId="{533408AD-05CC-450E-8976-F4D098880A67}" dt="2022-07-25T13:49:50.075" v="25" actId="165"/>
          <ac:cxnSpMkLst>
            <pc:docMk/>
            <pc:sldMk cId="1713362430" sldId="325"/>
            <ac:cxnSpMk id="4" creationId="{E7B8D43A-B7AB-43B0-A220-051BF2334B38}"/>
          </ac:cxnSpMkLst>
        </pc:cxnChg>
        <pc:cxnChg chg="mod topLvl">
          <ac:chgData name="Martina Marino" userId="5b696a2f-595b-48fd-9307-7b8f50f6727d" providerId="ADAL" clId="{533408AD-05CC-450E-8976-F4D098880A67}" dt="2022-07-25T13:49:50.075" v="25" actId="165"/>
          <ac:cxnSpMkLst>
            <pc:docMk/>
            <pc:sldMk cId="1713362430" sldId="325"/>
            <ac:cxnSpMk id="10" creationId="{F05B6D1E-AB59-49D3-8161-57807D996F12}"/>
          </ac:cxnSpMkLst>
        </pc:cxnChg>
        <pc:cxnChg chg="mod topLvl">
          <ac:chgData name="Martina Marino" userId="5b696a2f-595b-48fd-9307-7b8f50f6727d" providerId="ADAL" clId="{533408AD-05CC-450E-8976-F4D098880A67}" dt="2022-07-25T13:49:50.075" v="25" actId="165"/>
          <ac:cxnSpMkLst>
            <pc:docMk/>
            <pc:sldMk cId="1713362430" sldId="325"/>
            <ac:cxnSpMk id="12" creationId="{62E35A41-A25A-4274-898C-C83A4238CF8D}"/>
          </ac:cxnSpMkLst>
        </pc:cxnChg>
        <pc:cxnChg chg="mod topLvl">
          <ac:chgData name="Martina Marino" userId="5b696a2f-595b-48fd-9307-7b8f50f6727d" providerId="ADAL" clId="{533408AD-05CC-450E-8976-F4D098880A67}" dt="2022-07-25T13:49:50.075" v="25" actId="165"/>
          <ac:cxnSpMkLst>
            <pc:docMk/>
            <pc:sldMk cId="1713362430" sldId="325"/>
            <ac:cxnSpMk id="15" creationId="{0E019E50-CC04-4068-9418-0391DF817D1E}"/>
          </ac:cxnSpMkLst>
        </pc:cxnChg>
        <pc:cxnChg chg="mod topLvl">
          <ac:chgData name="Martina Marino" userId="5b696a2f-595b-48fd-9307-7b8f50f6727d" providerId="ADAL" clId="{533408AD-05CC-450E-8976-F4D098880A67}" dt="2022-07-25T13:49:50.075" v="25" actId="165"/>
          <ac:cxnSpMkLst>
            <pc:docMk/>
            <pc:sldMk cId="1713362430" sldId="325"/>
            <ac:cxnSpMk id="16" creationId="{D09C6049-204C-4E89-A809-8E26025686BD}"/>
          </ac:cxnSpMkLst>
        </pc:cxnChg>
      </pc:sldChg>
      <pc:sldChg chg="modSp mod">
        <pc:chgData name="Martina Marino" userId="5b696a2f-595b-48fd-9307-7b8f50f6727d" providerId="ADAL" clId="{533408AD-05CC-450E-8976-F4D098880A67}" dt="2022-07-25T15:31:09.505" v="546" actId="1076"/>
        <pc:sldMkLst>
          <pc:docMk/>
          <pc:sldMk cId="2640685550" sldId="326"/>
        </pc:sldMkLst>
        <pc:spChg chg="mod">
          <ac:chgData name="Martina Marino" userId="5b696a2f-595b-48fd-9307-7b8f50f6727d" providerId="ADAL" clId="{533408AD-05CC-450E-8976-F4D098880A67}" dt="2022-07-25T15:31:09.505" v="546" actId="1076"/>
          <ac:spMkLst>
            <pc:docMk/>
            <pc:sldMk cId="2640685550" sldId="326"/>
            <ac:spMk id="12" creationId="{00ABD914-81CD-AD29-28A4-97A836FD40FF}"/>
          </ac:spMkLst>
        </pc:spChg>
      </pc:sldChg>
      <pc:sldChg chg="modSp mod ord">
        <pc:chgData name="Martina Marino" userId="5b696a2f-595b-48fd-9307-7b8f50f6727d" providerId="ADAL" clId="{533408AD-05CC-450E-8976-F4D098880A67}" dt="2022-07-25T16:16:48.878" v="675" actId="1076"/>
        <pc:sldMkLst>
          <pc:docMk/>
          <pc:sldMk cId="445234528" sldId="327"/>
        </pc:sldMkLst>
        <pc:spChg chg="mod">
          <ac:chgData name="Martina Marino" userId="5b696a2f-595b-48fd-9307-7b8f50f6727d" providerId="ADAL" clId="{533408AD-05CC-450E-8976-F4D098880A67}" dt="2022-07-25T16:16:48.878" v="675" actId="1076"/>
          <ac:spMkLst>
            <pc:docMk/>
            <pc:sldMk cId="445234528" sldId="327"/>
            <ac:spMk id="5" creationId="{91519598-CA2D-6164-BC93-4D7C0D2163B6}"/>
          </ac:spMkLst>
        </pc:spChg>
        <pc:spChg chg="mod">
          <ac:chgData name="Martina Marino" userId="5b696a2f-595b-48fd-9307-7b8f50f6727d" providerId="ADAL" clId="{533408AD-05CC-450E-8976-F4D098880A67}" dt="2022-07-25T15:29:56.105" v="520" actId="20577"/>
          <ac:spMkLst>
            <pc:docMk/>
            <pc:sldMk cId="445234528" sldId="327"/>
            <ac:spMk id="23" creationId="{223136F6-ABF4-80F7-CD9F-81B4B253F567}"/>
          </ac:spMkLst>
        </pc:spChg>
      </pc:sldChg>
      <pc:sldChg chg="del">
        <pc:chgData name="Martina Marino" userId="5b696a2f-595b-48fd-9307-7b8f50f6727d" providerId="ADAL" clId="{533408AD-05CC-450E-8976-F4D098880A67}" dt="2022-07-25T15:15:52.591" v="492" actId="47"/>
        <pc:sldMkLst>
          <pc:docMk/>
          <pc:sldMk cId="3531736956" sldId="328"/>
        </pc:sldMkLst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4019725520" sldId="333"/>
        </pc:sldMkLst>
      </pc:sldChg>
      <pc:sldChg chg="addSp delSp modSp del mod ord modNotesTx">
        <pc:chgData name="Martina Marino" userId="5b696a2f-595b-48fd-9307-7b8f50f6727d" providerId="ADAL" clId="{533408AD-05CC-450E-8976-F4D098880A67}" dt="2022-07-25T15:15:43.661" v="491" actId="47"/>
        <pc:sldMkLst>
          <pc:docMk/>
          <pc:sldMk cId="2449871514" sldId="335"/>
        </pc:sldMkLst>
        <pc:spChg chg="mod">
          <ac:chgData name="Martina Marino" userId="5b696a2f-595b-48fd-9307-7b8f50f6727d" providerId="ADAL" clId="{533408AD-05CC-450E-8976-F4D098880A67}" dt="2022-07-25T15:02:30.296" v="155" actId="14100"/>
          <ac:spMkLst>
            <pc:docMk/>
            <pc:sldMk cId="2449871514" sldId="335"/>
            <ac:spMk id="3" creationId="{2403F20F-D270-F526-DC00-B808FD866DF1}"/>
          </ac:spMkLst>
        </pc:spChg>
        <pc:spChg chg="add del mod">
          <ac:chgData name="Martina Marino" userId="5b696a2f-595b-48fd-9307-7b8f50f6727d" providerId="ADAL" clId="{533408AD-05CC-450E-8976-F4D098880A67}" dt="2022-07-25T15:02:53.510" v="160" actId="478"/>
          <ac:spMkLst>
            <pc:docMk/>
            <pc:sldMk cId="2449871514" sldId="335"/>
            <ac:spMk id="4" creationId="{A9F5C309-0F73-33CF-CCC5-ECF76B8F550B}"/>
          </ac:spMkLst>
        </pc:spChg>
        <pc:spChg chg="add del mod">
          <ac:chgData name="Martina Marino" userId="5b696a2f-595b-48fd-9307-7b8f50f6727d" providerId="ADAL" clId="{533408AD-05CC-450E-8976-F4D098880A67}" dt="2022-07-25T15:05:23.789" v="180" actId="478"/>
          <ac:spMkLst>
            <pc:docMk/>
            <pc:sldMk cId="2449871514" sldId="335"/>
            <ac:spMk id="7" creationId="{BA67D595-8636-B464-09E8-0331A305260B}"/>
          </ac:spMkLst>
        </pc:spChg>
        <pc:spChg chg="add mod">
          <ac:chgData name="Martina Marino" userId="5b696a2f-595b-48fd-9307-7b8f50f6727d" providerId="ADAL" clId="{533408AD-05CC-450E-8976-F4D098880A67}" dt="2022-07-25T15:11:32.422" v="421" actId="1076"/>
          <ac:spMkLst>
            <pc:docMk/>
            <pc:sldMk cId="2449871514" sldId="335"/>
            <ac:spMk id="9" creationId="{6C0FA6BA-58CA-6748-6F08-AC5BC3FD38EC}"/>
          </ac:spMkLst>
        </pc:spChg>
        <pc:spChg chg="mod">
          <ac:chgData name="Martina Marino" userId="5b696a2f-595b-48fd-9307-7b8f50f6727d" providerId="ADAL" clId="{533408AD-05CC-450E-8976-F4D098880A67}" dt="2022-07-25T15:02:38.958" v="156" actId="1076"/>
          <ac:spMkLst>
            <pc:docMk/>
            <pc:sldMk cId="2449871514" sldId="335"/>
            <ac:spMk id="11" creationId="{1CE9DE9B-9E8C-41C7-98D9-1D88ABE448E1}"/>
          </ac:spMkLst>
        </pc:spChg>
        <pc:spChg chg="mod">
          <ac:chgData name="Martina Marino" userId="5b696a2f-595b-48fd-9307-7b8f50f6727d" providerId="ADAL" clId="{533408AD-05CC-450E-8976-F4D098880A67}" dt="2022-07-25T15:02:44.015" v="157" actId="1076"/>
          <ac:spMkLst>
            <pc:docMk/>
            <pc:sldMk cId="2449871514" sldId="335"/>
            <ac:spMk id="12" creationId="{A9620F0C-DC05-43FF-9D5A-87AB2487DB54}"/>
          </ac:spMkLst>
        </pc:spChg>
        <pc:spChg chg="del">
          <ac:chgData name="Martina Marino" userId="5b696a2f-595b-48fd-9307-7b8f50f6727d" providerId="ADAL" clId="{533408AD-05CC-450E-8976-F4D098880A67}" dt="2022-07-25T15:02:55.262" v="161" actId="478"/>
          <ac:spMkLst>
            <pc:docMk/>
            <pc:sldMk cId="2449871514" sldId="335"/>
            <ac:spMk id="687" creationId="{00000000-0000-0000-0000-000000000000}"/>
          </ac:spMkLst>
        </pc:spChg>
        <pc:spChg chg="del">
          <ac:chgData name="Martina Marino" userId="5b696a2f-595b-48fd-9307-7b8f50f6727d" providerId="ADAL" clId="{533408AD-05CC-450E-8976-F4D098880A67}" dt="2022-07-25T15:02:49.888" v="159" actId="478"/>
          <ac:spMkLst>
            <pc:docMk/>
            <pc:sldMk cId="2449871514" sldId="335"/>
            <ac:spMk id="689" creationId="{00000000-0000-0000-0000-000000000000}"/>
          </ac:spMkLst>
        </pc:spChg>
        <pc:spChg chg="del">
          <ac:chgData name="Martina Marino" userId="5b696a2f-595b-48fd-9307-7b8f50f6727d" providerId="ADAL" clId="{533408AD-05CC-450E-8976-F4D098880A67}" dt="2022-07-25T15:02:49.888" v="159" actId="478"/>
          <ac:spMkLst>
            <pc:docMk/>
            <pc:sldMk cId="2449871514" sldId="335"/>
            <ac:spMk id="690" creationId="{00000000-0000-0000-0000-000000000000}"/>
          </ac:spMkLst>
        </pc:spChg>
        <pc:spChg chg="del">
          <ac:chgData name="Martina Marino" userId="5b696a2f-595b-48fd-9307-7b8f50f6727d" providerId="ADAL" clId="{533408AD-05CC-450E-8976-F4D098880A67}" dt="2022-07-25T15:02:48.156" v="158" actId="478"/>
          <ac:spMkLst>
            <pc:docMk/>
            <pc:sldMk cId="2449871514" sldId="335"/>
            <ac:spMk id="691" creationId="{00000000-0000-0000-0000-000000000000}"/>
          </ac:spMkLst>
        </pc:spChg>
        <pc:spChg chg="del">
          <ac:chgData name="Martina Marino" userId="5b696a2f-595b-48fd-9307-7b8f50f6727d" providerId="ADAL" clId="{533408AD-05CC-450E-8976-F4D098880A67}" dt="2022-07-25T15:02:48.156" v="158" actId="478"/>
          <ac:spMkLst>
            <pc:docMk/>
            <pc:sldMk cId="2449871514" sldId="335"/>
            <ac:spMk id="692" creationId="{00000000-0000-0000-0000-000000000000}"/>
          </ac:spMkLst>
        </pc:spChg>
        <pc:picChg chg="mod">
          <ac:chgData name="Martina Marino" userId="5b696a2f-595b-48fd-9307-7b8f50f6727d" providerId="ADAL" clId="{533408AD-05CC-450E-8976-F4D098880A67}" dt="2022-07-25T15:04:07.789" v="172" actId="1076"/>
          <ac:picMkLst>
            <pc:docMk/>
            <pc:sldMk cId="2449871514" sldId="335"/>
            <ac:picMk id="6" creationId="{B1F61073-2FE5-048A-6898-DBF5EC9D59F8}"/>
          </ac:picMkLst>
        </pc:picChg>
        <pc:picChg chg="mod">
          <ac:chgData name="Martina Marino" userId="5b696a2f-595b-48fd-9307-7b8f50f6727d" providerId="ADAL" clId="{533408AD-05CC-450E-8976-F4D098880A67}" dt="2022-07-25T15:11:40.142" v="423" actId="1076"/>
          <ac:picMkLst>
            <pc:docMk/>
            <pc:sldMk cId="2449871514" sldId="335"/>
            <ac:picMk id="15" creationId="{4A8562DF-E689-24E7-8D40-9CADEDA68FE8}"/>
          </ac:picMkLst>
        </pc:picChg>
        <pc:cxnChg chg="del mod">
          <ac:chgData name="Martina Marino" userId="5b696a2f-595b-48fd-9307-7b8f50f6727d" providerId="ADAL" clId="{533408AD-05CC-450E-8976-F4D098880A67}" dt="2022-07-25T15:02:49.888" v="159" actId="478"/>
          <ac:cxnSpMkLst>
            <pc:docMk/>
            <pc:sldMk cId="2449871514" sldId="335"/>
            <ac:cxnSpMk id="693" creationId="{00000000-0000-0000-0000-000000000000}"/>
          </ac:cxnSpMkLst>
        </pc:cxnChg>
      </pc:sldChg>
      <pc:sldChg chg="modSp mod">
        <pc:chgData name="Martina Marino" userId="5b696a2f-595b-48fd-9307-7b8f50f6727d" providerId="ADAL" clId="{533408AD-05CC-450E-8976-F4D098880A67}" dt="2022-07-25T15:14:44.080" v="490" actId="207"/>
        <pc:sldMkLst>
          <pc:docMk/>
          <pc:sldMk cId="1113757235" sldId="337"/>
        </pc:sldMkLst>
        <pc:spChg chg="mod">
          <ac:chgData name="Martina Marino" userId="5b696a2f-595b-48fd-9307-7b8f50f6727d" providerId="ADAL" clId="{533408AD-05CC-450E-8976-F4D098880A67}" dt="2022-07-25T15:14:44.080" v="490" actId="207"/>
          <ac:spMkLst>
            <pc:docMk/>
            <pc:sldMk cId="1113757235" sldId="337"/>
            <ac:spMk id="1122" creationId="{00000000-0000-0000-0000-000000000000}"/>
          </ac:spMkLst>
        </pc:spChg>
      </pc:sldChg>
      <pc:sldChg chg="del">
        <pc:chgData name="Martina Marino" userId="5b696a2f-595b-48fd-9307-7b8f50f6727d" providerId="ADAL" clId="{533408AD-05CC-450E-8976-F4D098880A67}" dt="2022-07-25T15:15:43.661" v="491" actId="47"/>
        <pc:sldMkLst>
          <pc:docMk/>
          <pc:sldMk cId="2570296186" sldId="338"/>
        </pc:sldMkLst>
      </pc:sldChg>
      <pc:sldChg chg="del">
        <pc:chgData name="Martina Marino" userId="5b696a2f-595b-48fd-9307-7b8f50f6727d" providerId="ADAL" clId="{533408AD-05CC-450E-8976-F4D098880A67}" dt="2022-07-25T15:15:52.591" v="492" actId="47"/>
        <pc:sldMkLst>
          <pc:docMk/>
          <pc:sldMk cId="182548109" sldId="339"/>
        </pc:sldMkLst>
      </pc:sldChg>
      <pc:sldChg chg="modSp mod">
        <pc:chgData name="Martina Marino" userId="5b696a2f-595b-48fd-9307-7b8f50f6727d" providerId="ADAL" clId="{533408AD-05CC-450E-8976-F4D098880A67}" dt="2022-07-25T16:13:04.935" v="672" actId="1076"/>
        <pc:sldMkLst>
          <pc:docMk/>
          <pc:sldMk cId="2133306846" sldId="340"/>
        </pc:sldMkLst>
        <pc:spChg chg="mod">
          <ac:chgData name="Martina Marino" userId="5b696a2f-595b-48fd-9307-7b8f50f6727d" providerId="ADAL" clId="{533408AD-05CC-450E-8976-F4D098880A67}" dt="2022-07-25T16:13:04.935" v="672" actId="1076"/>
          <ac:spMkLst>
            <pc:docMk/>
            <pc:sldMk cId="2133306846" sldId="340"/>
            <ac:spMk id="5" creationId="{4038ED38-EBD5-5182-0995-150508333A17}"/>
          </ac:spMkLst>
        </pc:spChg>
        <pc:graphicFrameChg chg="mod">
          <ac:chgData name="Martina Marino" userId="5b696a2f-595b-48fd-9307-7b8f50f6727d" providerId="ADAL" clId="{533408AD-05CC-450E-8976-F4D098880A67}" dt="2022-07-25T16:12:03.463" v="663" actId="1076"/>
          <ac:graphicFrameMkLst>
            <pc:docMk/>
            <pc:sldMk cId="2133306846" sldId="340"/>
            <ac:graphicFrameMk id="4" creationId="{72D2F9C1-7791-8EFB-B14D-1D93A48557A7}"/>
          </ac:graphicFrameMkLst>
        </pc:graphicFrameChg>
      </pc:sldChg>
      <pc:sldChg chg="modSp mod">
        <pc:chgData name="Martina Marino" userId="5b696a2f-595b-48fd-9307-7b8f50f6727d" providerId="ADAL" clId="{533408AD-05CC-450E-8976-F4D098880A67}" dt="2022-07-26T09:19:03.836" v="718" actId="27918"/>
        <pc:sldMkLst>
          <pc:docMk/>
          <pc:sldMk cId="2553293918" sldId="341"/>
        </pc:sldMkLst>
        <pc:graphicFrameChg chg="mod">
          <ac:chgData name="Martina Marino" userId="5b696a2f-595b-48fd-9307-7b8f50f6727d" providerId="ADAL" clId="{533408AD-05CC-450E-8976-F4D098880A67}" dt="2022-07-25T15:54:46.214" v="648" actId="1036"/>
          <ac:graphicFrameMkLst>
            <pc:docMk/>
            <pc:sldMk cId="2553293918" sldId="341"/>
            <ac:graphicFrameMk id="9" creationId="{7CDBB017-CC5A-9FD9-1961-05511B6A194C}"/>
          </ac:graphicFrameMkLst>
        </pc:graphicFrameChg>
      </pc:sldChg>
      <pc:sldChg chg="addSp delSp modSp add mod ord">
        <pc:chgData name="Martina Marino" userId="5b696a2f-595b-48fd-9307-7b8f50f6727d" providerId="ADAL" clId="{533408AD-05CC-450E-8976-F4D098880A67}" dt="2022-07-25T16:21:42.545" v="688" actId="20577"/>
        <pc:sldMkLst>
          <pc:docMk/>
          <pc:sldMk cId="1982900802" sldId="343"/>
        </pc:sldMkLst>
        <pc:spChg chg="add del mod">
          <ac:chgData name="Martina Marino" userId="5b696a2f-595b-48fd-9307-7b8f50f6727d" providerId="ADAL" clId="{533408AD-05CC-450E-8976-F4D098880A67}" dt="2022-07-25T15:12:10.201" v="439" actId="478"/>
          <ac:spMkLst>
            <pc:docMk/>
            <pc:sldMk cId="1982900802" sldId="343"/>
            <ac:spMk id="3" creationId="{5615D937-4821-C3E1-8CDC-924664093F36}"/>
          </ac:spMkLst>
        </pc:spChg>
        <pc:spChg chg="add del mod">
          <ac:chgData name="Martina Marino" userId="5b696a2f-595b-48fd-9307-7b8f50f6727d" providerId="ADAL" clId="{533408AD-05CC-450E-8976-F4D098880A67}" dt="2022-07-25T15:12:10.201" v="439" actId="478"/>
          <ac:spMkLst>
            <pc:docMk/>
            <pc:sldMk cId="1982900802" sldId="343"/>
            <ac:spMk id="5" creationId="{18AEA791-9854-BCBD-ECF9-EA99EF86F359}"/>
          </ac:spMkLst>
        </pc:spChg>
        <pc:spChg chg="add del mod">
          <ac:chgData name="Martina Marino" userId="5b696a2f-595b-48fd-9307-7b8f50f6727d" providerId="ADAL" clId="{533408AD-05CC-450E-8976-F4D098880A67}" dt="2022-07-25T15:12:10.201" v="439" actId="478"/>
          <ac:spMkLst>
            <pc:docMk/>
            <pc:sldMk cId="1982900802" sldId="343"/>
            <ac:spMk id="7" creationId="{DB794FDB-8129-D609-31B1-E3B29C1A430A}"/>
          </ac:spMkLst>
        </pc:spChg>
        <pc:spChg chg="add del mod">
          <ac:chgData name="Martina Marino" userId="5b696a2f-595b-48fd-9307-7b8f50f6727d" providerId="ADAL" clId="{533408AD-05CC-450E-8976-F4D098880A67}" dt="2022-07-25T15:12:10.201" v="439" actId="478"/>
          <ac:spMkLst>
            <pc:docMk/>
            <pc:sldMk cId="1982900802" sldId="343"/>
            <ac:spMk id="9" creationId="{A704C0B8-2CBE-5454-0D84-C7DE66304FCD}"/>
          </ac:spMkLst>
        </pc:spChg>
        <pc:spChg chg="add del mod">
          <ac:chgData name="Martina Marino" userId="5b696a2f-595b-48fd-9307-7b8f50f6727d" providerId="ADAL" clId="{533408AD-05CC-450E-8976-F4D098880A67}" dt="2022-07-25T15:12:10.201" v="439" actId="478"/>
          <ac:spMkLst>
            <pc:docMk/>
            <pc:sldMk cId="1982900802" sldId="343"/>
            <ac:spMk id="11" creationId="{69451676-4A52-EA8E-2C50-DEFB89B703D9}"/>
          </ac:spMkLst>
        </pc:spChg>
        <pc:spChg chg="add del mod">
          <ac:chgData name="Martina Marino" userId="5b696a2f-595b-48fd-9307-7b8f50f6727d" providerId="ADAL" clId="{533408AD-05CC-450E-8976-F4D098880A67}" dt="2022-07-25T15:12:10.201" v="439" actId="478"/>
          <ac:spMkLst>
            <pc:docMk/>
            <pc:sldMk cId="1982900802" sldId="343"/>
            <ac:spMk id="13" creationId="{7D3F2711-FA07-11AB-CAA8-141BF1860630}"/>
          </ac:spMkLst>
        </pc:spChg>
        <pc:spChg chg="add mod">
          <ac:chgData name="Martina Marino" userId="5b696a2f-595b-48fd-9307-7b8f50f6727d" providerId="ADAL" clId="{533408AD-05CC-450E-8976-F4D098880A67}" dt="2022-07-25T16:21:42.545" v="688" actId="20577"/>
          <ac:spMkLst>
            <pc:docMk/>
            <pc:sldMk cId="1982900802" sldId="343"/>
            <ac:spMk id="81" creationId="{5313A268-7E40-97FA-F943-33A886E2E228}"/>
          </ac:spMkLst>
        </pc:spChg>
        <pc:spChg chg="mod">
          <ac:chgData name="Martina Marino" userId="5b696a2f-595b-48fd-9307-7b8f50f6727d" providerId="ADAL" clId="{533408AD-05CC-450E-8976-F4D098880A67}" dt="2022-07-25T15:12:45.115" v="446" actId="207"/>
          <ac:spMkLst>
            <pc:docMk/>
            <pc:sldMk cId="1982900802" sldId="343"/>
            <ac:spMk id="1254" creationId="{00000000-0000-0000-0000-000000000000}"/>
          </ac:spMkLst>
        </pc:spChg>
        <pc:spChg chg="del">
          <ac:chgData name="Martina Marino" userId="5b696a2f-595b-48fd-9307-7b8f50f6727d" providerId="ADAL" clId="{533408AD-05CC-450E-8976-F4D098880A67}" dt="2022-07-25T15:12:07.950" v="438" actId="478"/>
          <ac:spMkLst>
            <pc:docMk/>
            <pc:sldMk cId="1982900802" sldId="343"/>
            <ac:spMk id="1255" creationId="{00000000-0000-0000-0000-000000000000}"/>
          </ac:spMkLst>
        </pc:spChg>
        <pc:spChg chg="del">
          <ac:chgData name="Martina Marino" userId="5b696a2f-595b-48fd-9307-7b8f50f6727d" providerId="ADAL" clId="{533408AD-05CC-450E-8976-F4D098880A67}" dt="2022-07-25T15:12:07.950" v="438" actId="478"/>
          <ac:spMkLst>
            <pc:docMk/>
            <pc:sldMk cId="1982900802" sldId="343"/>
            <ac:spMk id="1256" creationId="{00000000-0000-0000-0000-000000000000}"/>
          </ac:spMkLst>
        </pc:spChg>
        <pc:spChg chg="del">
          <ac:chgData name="Martina Marino" userId="5b696a2f-595b-48fd-9307-7b8f50f6727d" providerId="ADAL" clId="{533408AD-05CC-450E-8976-F4D098880A67}" dt="2022-07-25T15:12:07.950" v="438" actId="478"/>
          <ac:spMkLst>
            <pc:docMk/>
            <pc:sldMk cId="1982900802" sldId="343"/>
            <ac:spMk id="1257" creationId="{00000000-0000-0000-0000-000000000000}"/>
          </ac:spMkLst>
        </pc:spChg>
        <pc:spChg chg="del">
          <ac:chgData name="Martina Marino" userId="5b696a2f-595b-48fd-9307-7b8f50f6727d" providerId="ADAL" clId="{533408AD-05CC-450E-8976-F4D098880A67}" dt="2022-07-25T15:12:07.950" v="438" actId="478"/>
          <ac:spMkLst>
            <pc:docMk/>
            <pc:sldMk cId="1982900802" sldId="343"/>
            <ac:spMk id="1258" creationId="{00000000-0000-0000-0000-000000000000}"/>
          </ac:spMkLst>
        </pc:spChg>
        <pc:spChg chg="del">
          <ac:chgData name="Martina Marino" userId="5b696a2f-595b-48fd-9307-7b8f50f6727d" providerId="ADAL" clId="{533408AD-05CC-450E-8976-F4D098880A67}" dt="2022-07-25T15:12:07.950" v="438" actId="478"/>
          <ac:spMkLst>
            <pc:docMk/>
            <pc:sldMk cId="1982900802" sldId="343"/>
            <ac:spMk id="1259" creationId="{00000000-0000-0000-0000-000000000000}"/>
          </ac:spMkLst>
        </pc:spChg>
        <pc:spChg chg="del">
          <ac:chgData name="Martina Marino" userId="5b696a2f-595b-48fd-9307-7b8f50f6727d" providerId="ADAL" clId="{533408AD-05CC-450E-8976-F4D098880A67}" dt="2022-07-25T15:12:07.950" v="438" actId="478"/>
          <ac:spMkLst>
            <pc:docMk/>
            <pc:sldMk cId="1982900802" sldId="343"/>
            <ac:spMk id="1260" creationId="{00000000-0000-0000-0000-000000000000}"/>
          </ac:spMkLst>
        </pc:spChg>
        <pc:grpChg chg="del">
          <ac:chgData name="Martina Marino" userId="5b696a2f-595b-48fd-9307-7b8f50f6727d" providerId="ADAL" clId="{533408AD-05CC-450E-8976-F4D098880A67}" dt="2022-07-25T15:12:07.950" v="438" actId="478"/>
          <ac:grpSpMkLst>
            <pc:docMk/>
            <pc:sldMk cId="1982900802" sldId="343"/>
            <ac:grpSpMk id="1261" creationId="{00000000-0000-0000-0000-000000000000}"/>
          </ac:grpSpMkLst>
        </pc:grpChg>
        <pc:grpChg chg="del">
          <ac:chgData name="Martina Marino" userId="5b696a2f-595b-48fd-9307-7b8f50f6727d" providerId="ADAL" clId="{533408AD-05CC-450E-8976-F4D098880A67}" dt="2022-07-25T15:12:07.950" v="438" actId="478"/>
          <ac:grpSpMkLst>
            <pc:docMk/>
            <pc:sldMk cId="1982900802" sldId="343"/>
            <ac:grpSpMk id="1281" creationId="{00000000-0000-0000-0000-000000000000}"/>
          </ac:grpSpMkLst>
        </pc:grpChg>
        <pc:grpChg chg="del">
          <ac:chgData name="Martina Marino" userId="5b696a2f-595b-48fd-9307-7b8f50f6727d" providerId="ADAL" clId="{533408AD-05CC-450E-8976-F4D098880A67}" dt="2022-07-25T15:12:07.950" v="438" actId="478"/>
          <ac:grpSpMkLst>
            <pc:docMk/>
            <pc:sldMk cId="1982900802" sldId="343"/>
            <ac:grpSpMk id="1301" creationId="{00000000-0000-0000-0000-000000000000}"/>
          </ac:grpSpMkLst>
        </pc:grpChg>
        <pc:picChg chg="add mod">
          <ac:chgData name="Martina Marino" userId="5b696a2f-595b-48fd-9307-7b8f50f6727d" providerId="ADAL" clId="{533408AD-05CC-450E-8976-F4D098880A67}" dt="2022-07-25T15:12:37.915" v="445" actId="1076"/>
          <ac:picMkLst>
            <pc:docMk/>
            <pc:sldMk cId="1982900802" sldId="343"/>
            <ac:picMk id="82" creationId="{CFCD7A9F-8386-B61C-62C0-B92845E6A4C7}"/>
          </ac:picMkLst>
        </pc:picChg>
      </pc:sldChg>
      <pc:sldChg chg="addSp delSp modSp add del mod">
        <pc:chgData name="Martina Marino" userId="5b696a2f-595b-48fd-9307-7b8f50f6727d" providerId="ADAL" clId="{533408AD-05CC-450E-8976-F4D098880A67}" dt="2022-07-25T15:02:01.482" v="140" actId="2890"/>
        <pc:sldMkLst>
          <pc:docMk/>
          <pc:sldMk cId="4163811357" sldId="343"/>
        </pc:sldMkLst>
        <pc:spChg chg="mod">
          <ac:chgData name="Martina Marino" userId="5b696a2f-595b-48fd-9307-7b8f50f6727d" providerId="ADAL" clId="{533408AD-05CC-450E-8976-F4D098880A67}" dt="2022-07-25T15:01:58.054" v="131" actId="1076"/>
          <ac:spMkLst>
            <pc:docMk/>
            <pc:sldMk cId="4163811357" sldId="343"/>
            <ac:spMk id="3" creationId="{2403F20F-D270-F526-DC00-B808FD866DF1}"/>
          </ac:spMkLst>
        </pc:spChg>
        <pc:spChg chg="add del mod">
          <ac:chgData name="Martina Marino" userId="5b696a2f-595b-48fd-9307-7b8f50f6727d" providerId="ADAL" clId="{533408AD-05CC-450E-8976-F4D098880A67}" dt="2022-07-25T15:01:59.031" v="134" actId="478"/>
          <ac:spMkLst>
            <pc:docMk/>
            <pc:sldMk cId="4163811357" sldId="343"/>
            <ac:spMk id="4" creationId="{5F19DD3F-ED20-747C-22C3-66532BAA82FF}"/>
          </ac:spMkLst>
        </pc:spChg>
        <pc:spChg chg="mod">
          <ac:chgData name="Martina Marino" userId="5b696a2f-595b-48fd-9307-7b8f50f6727d" providerId="ADAL" clId="{533408AD-05CC-450E-8976-F4D098880A67}" dt="2022-07-25T15:01:58.323" v="132" actId="1076"/>
          <ac:spMkLst>
            <pc:docMk/>
            <pc:sldMk cId="4163811357" sldId="343"/>
            <ac:spMk id="5" creationId="{D2D6FEF0-F404-A67A-5D15-234406718E7C}"/>
          </ac:spMkLst>
        </pc:spChg>
        <pc:spChg chg="mod">
          <ac:chgData name="Martina Marino" userId="5b696a2f-595b-48fd-9307-7b8f50f6727d" providerId="ADAL" clId="{533408AD-05CC-450E-8976-F4D098880A67}" dt="2022-07-25T15:01:57.478" v="129" actId="1076"/>
          <ac:spMkLst>
            <pc:docMk/>
            <pc:sldMk cId="4163811357" sldId="343"/>
            <ac:spMk id="11" creationId="{1CE9DE9B-9E8C-41C7-98D9-1D88ABE448E1}"/>
          </ac:spMkLst>
        </pc:spChg>
        <pc:spChg chg="add del mod">
          <ac:chgData name="Martina Marino" userId="5b696a2f-595b-48fd-9307-7b8f50f6727d" providerId="ADAL" clId="{533408AD-05CC-450E-8976-F4D098880A67}" dt="2022-07-25T15:01:57.225" v="128"/>
          <ac:spMkLst>
            <pc:docMk/>
            <pc:sldMk cId="4163811357" sldId="343"/>
            <ac:spMk id="15" creationId="{2EA2918B-A7B6-DC6F-49E2-8493D35A0D71}"/>
          </ac:spMkLst>
        </pc:spChg>
        <pc:spChg chg="add del">
          <ac:chgData name="Martina Marino" userId="5b696a2f-595b-48fd-9307-7b8f50f6727d" providerId="ADAL" clId="{533408AD-05CC-450E-8976-F4D098880A67}" dt="2022-07-25T15:01:59.031" v="134" actId="478"/>
          <ac:spMkLst>
            <pc:docMk/>
            <pc:sldMk cId="4163811357" sldId="343"/>
            <ac:spMk id="687" creationId="{00000000-0000-0000-0000-000000000000}"/>
          </ac:spMkLst>
        </pc:spChg>
        <pc:spChg chg="add del">
          <ac:chgData name="Martina Marino" userId="5b696a2f-595b-48fd-9307-7b8f50f6727d" providerId="ADAL" clId="{533408AD-05CC-450E-8976-F4D098880A67}" dt="2022-07-25T15:01:59.048" v="135" actId="478"/>
          <ac:spMkLst>
            <pc:docMk/>
            <pc:sldMk cId="4163811357" sldId="343"/>
            <ac:spMk id="689" creationId="{00000000-0000-0000-0000-000000000000}"/>
          </ac:spMkLst>
        </pc:spChg>
        <pc:spChg chg="add del">
          <ac:chgData name="Martina Marino" userId="5b696a2f-595b-48fd-9307-7b8f50f6727d" providerId="ADAL" clId="{533408AD-05CC-450E-8976-F4D098880A67}" dt="2022-07-25T15:01:59.551" v="137" actId="478"/>
          <ac:spMkLst>
            <pc:docMk/>
            <pc:sldMk cId="4163811357" sldId="343"/>
            <ac:spMk id="691" creationId="{00000000-0000-0000-0000-000000000000}"/>
          </ac:spMkLst>
        </pc:spChg>
        <pc:spChg chg="add del">
          <ac:chgData name="Martina Marino" userId="5b696a2f-595b-48fd-9307-7b8f50f6727d" providerId="ADAL" clId="{533408AD-05CC-450E-8976-F4D098880A67}" dt="2022-07-25T15:01:59.949" v="138" actId="478"/>
          <ac:spMkLst>
            <pc:docMk/>
            <pc:sldMk cId="4163811357" sldId="343"/>
            <ac:spMk id="692" creationId="{00000000-0000-0000-0000-000000000000}"/>
          </ac:spMkLst>
        </pc:spChg>
        <pc:cxnChg chg="add del mod">
          <ac:chgData name="Martina Marino" userId="5b696a2f-595b-48fd-9307-7b8f50f6727d" providerId="ADAL" clId="{533408AD-05CC-450E-8976-F4D098880A67}" dt="2022-07-25T15:01:59.275" v="136" actId="478"/>
          <ac:cxnSpMkLst>
            <pc:docMk/>
            <pc:sldMk cId="4163811357" sldId="343"/>
            <ac:cxnSpMk id="693" creationId="{00000000-0000-0000-0000-000000000000}"/>
          </ac:cxnSpMkLst>
        </pc:cxnChg>
      </pc:sldChg>
      <pc:sldChg chg="addSp delSp modSp add mod ord">
        <pc:chgData name="Martina Marino" userId="5b696a2f-595b-48fd-9307-7b8f50f6727d" providerId="ADAL" clId="{533408AD-05CC-450E-8976-F4D098880A67}" dt="2022-07-25T15:14:14.170" v="467" actId="14100"/>
        <pc:sldMkLst>
          <pc:docMk/>
          <pc:sldMk cId="1530168143" sldId="344"/>
        </pc:sldMkLst>
        <pc:spChg chg="add del mod">
          <ac:chgData name="Martina Marino" userId="5b696a2f-595b-48fd-9307-7b8f50f6727d" providerId="ADAL" clId="{533408AD-05CC-450E-8976-F4D098880A67}" dt="2022-07-25T15:14:06.071" v="465" actId="478"/>
          <ac:spMkLst>
            <pc:docMk/>
            <pc:sldMk cId="1530168143" sldId="344"/>
            <ac:spMk id="4" creationId="{0D36FAEE-5CC2-360A-764A-67A1723E6ED4}"/>
          </ac:spMkLst>
        </pc:spChg>
        <pc:spChg chg="mod">
          <ac:chgData name="Martina Marino" userId="5b696a2f-595b-48fd-9307-7b8f50f6727d" providerId="ADAL" clId="{533408AD-05CC-450E-8976-F4D098880A67}" dt="2022-07-25T15:14:09.008" v="466" actId="1076"/>
          <ac:spMkLst>
            <pc:docMk/>
            <pc:sldMk cId="1530168143" sldId="344"/>
            <ac:spMk id="687" creationId="{00000000-0000-0000-0000-000000000000}"/>
          </ac:spMkLst>
        </pc:spChg>
        <pc:spChg chg="del">
          <ac:chgData name="Martina Marino" userId="5b696a2f-595b-48fd-9307-7b8f50f6727d" providerId="ADAL" clId="{533408AD-05CC-450E-8976-F4D098880A67}" dt="2022-07-25T15:14:04.568" v="464" actId="478"/>
          <ac:spMkLst>
            <pc:docMk/>
            <pc:sldMk cId="1530168143" sldId="344"/>
            <ac:spMk id="688" creationId="{00000000-0000-0000-0000-000000000000}"/>
          </ac:spMkLst>
        </pc:spChg>
        <pc:spChg chg="mod">
          <ac:chgData name="Martina Marino" userId="5b696a2f-595b-48fd-9307-7b8f50f6727d" providerId="ADAL" clId="{533408AD-05CC-450E-8976-F4D098880A67}" dt="2022-07-25T15:14:14.170" v="467" actId="14100"/>
          <ac:spMkLst>
            <pc:docMk/>
            <pc:sldMk cId="1530168143" sldId="344"/>
            <ac:spMk id="692" creationId="{00000000-0000-0000-0000-000000000000}"/>
          </ac:spMkLst>
        </pc:spChg>
      </pc:sldChg>
      <pc:sldMasterChg chg="delSldLayout">
        <pc:chgData name="Martina Marino" userId="5b696a2f-595b-48fd-9307-7b8f50f6727d" providerId="ADAL" clId="{533408AD-05CC-450E-8976-F4D098880A67}" dt="2022-07-25T15:15:43.661" v="491" actId="47"/>
        <pc:sldMasterMkLst>
          <pc:docMk/>
          <pc:sldMasterMk cId="0" sldId="2147483670"/>
        </pc:sldMasterMkLst>
        <pc:sldLayoutChg chg="del">
          <pc:chgData name="Martina Marino" userId="5b696a2f-595b-48fd-9307-7b8f50f6727d" providerId="ADAL" clId="{533408AD-05CC-450E-8976-F4D098880A67}" dt="2022-07-25T15:15:43.661" v="491" actId="47"/>
          <pc:sldLayoutMkLst>
            <pc:docMk/>
            <pc:sldMasterMk cId="0" sldId="2147483670"/>
            <pc:sldLayoutMk cId="0" sldId="2147483650"/>
          </pc:sldLayoutMkLst>
        </pc:sldLayoutChg>
        <pc:sldLayoutChg chg="del">
          <pc:chgData name="Martina Marino" userId="5b696a2f-595b-48fd-9307-7b8f50f6727d" providerId="ADAL" clId="{533408AD-05CC-450E-8976-F4D098880A67}" dt="2022-07-25T15:15:43.661" v="491" actId="47"/>
          <pc:sldLayoutMkLst>
            <pc:docMk/>
            <pc:sldMasterMk cId="0" sldId="2147483670"/>
            <pc:sldLayoutMk cId="0" sldId="2147483651"/>
          </pc:sldLayoutMkLst>
        </pc:sldLayoutChg>
        <pc:sldLayoutChg chg="del">
          <pc:chgData name="Martina Marino" userId="5b696a2f-595b-48fd-9307-7b8f50f6727d" providerId="ADAL" clId="{533408AD-05CC-450E-8976-F4D098880A67}" dt="2022-07-25T15:15:43.661" v="491" actId="47"/>
          <pc:sldLayoutMkLst>
            <pc:docMk/>
            <pc:sldMasterMk cId="0" sldId="2147483670"/>
            <pc:sldLayoutMk cId="0" sldId="2147483654"/>
          </pc:sldLayoutMkLst>
        </pc:sldLayoutChg>
        <pc:sldLayoutChg chg="del">
          <pc:chgData name="Martina Marino" userId="5b696a2f-595b-48fd-9307-7b8f50f6727d" providerId="ADAL" clId="{533408AD-05CC-450E-8976-F4D098880A67}" dt="2022-07-25T15:15:43.661" v="491" actId="47"/>
          <pc:sldLayoutMkLst>
            <pc:docMk/>
            <pc:sldMasterMk cId="0" sldId="2147483670"/>
            <pc:sldLayoutMk cId="0" sldId="2147483656"/>
          </pc:sldLayoutMkLst>
        </pc:sldLayoutChg>
        <pc:sldLayoutChg chg="del">
          <pc:chgData name="Martina Marino" userId="5b696a2f-595b-48fd-9307-7b8f50f6727d" providerId="ADAL" clId="{533408AD-05CC-450E-8976-F4D098880A67}" dt="2022-07-25T15:15:43.661" v="491" actId="47"/>
          <pc:sldLayoutMkLst>
            <pc:docMk/>
            <pc:sldMasterMk cId="0" sldId="2147483670"/>
            <pc:sldLayoutMk cId="0" sldId="2147483658"/>
          </pc:sldLayoutMkLst>
        </pc:sldLayoutChg>
        <pc:sldLayoutChg chg="del">
          <pc:chgData name="Martina Marino" userId="5b696a2f-595b-48fd-9307-7b8f50f6727d" providerId="ADAL" clId="{533408AD-05CC-450E-8976-F4D098880A67}" dt="2022-07-25T15:15:43.661" v="491" actId="47"/>
          <pc:sldLayoutMkLst>
            <pc:docMk/>
            <pc:sldMasterMk cId="0" sldId="2147483670"/>
            <pc:sldLayoutMk cId="0" sldId="2147483662"/>
          </pc:sldLayoutMkLst>
        </pc:sldLayoutChg>
        <pc:sldLayoutChg chg="del">
          <pc:chgData name="Martina Marino" userId="5b696a2f-595b-48fd-9307-7b8f50f6727d" providerId="ADAL" clId="{533408AD-05CC-450E-8976-F4D098880A67}" dt="2022-07-25T15:15:43.661" v="491" actId="47"/>
          <pc:sldLayoutMkLst>
            <pc:docMk/>
            <pc:sldMasterMk cId="0" sldId="2147483670"/>
            <pc:sldLayoutMk cId="0" sldId="2147483664"/>
          </pc:sldLayoutMkLst>
        </pc:sldLayoutChg>
        <pc:sldLayoutChg chg="del">
          <pc:chgData name="Martina Marino" userId="5b696a2f-595b-48fd-9307-7b8f50f6727d" providerId="ADAL" clId="{533408AD-05CC-450E-8976-F4D098880A67}" dt="2022-07-25T15:15:43.661" v="491" actId="47"/>
          <pc:sldLayoutMkLst>
            <pc:docMk/>
            <pc:sldMasterMk cId="0" sldId="2147483670"/>
            <pc:sldLayoutMk cId="0" sldId="2147483665"/>
          </pc:sldLayoutMkLst>
        </pc:sldLayoutChg>
        <pc:sldLayoutChg chg="del">
          <pc:chgData name="Martina Marino" userId="5b696a2f-595b-48fd-9307-7b8f50f6727d" providerId="ADAL" clId="{533408AD-05CC-450E-8976-F4D098880A67}" dt="2022-07-25T15:15:43.661" v="491" actId="47"/>
          <pc:sldLayoutMkLst>
            <pc:docMk/>
            <pc:sldMasterMk cId="0" sldId="2147483670"/>
            <pc:sldLayoutMk cId="0" sldId="2147483666"/>
          </pc:sldLayoutMkLst>
        </pc:sldLayoutChg>
      </pc:sldMasterChg>
      <pc:sldMasterChg chg="del delSldLayout">
        <pc:chgData name="Martina Marino" userId="5b696a2f-595b-48fd-9307-7b8f50f6727d" providerId="ADAL" clId="{533408AD-05CC-450E-8976-F4D098880A67}" dt="2022-07-25T15:15:43.661" v="491" actId="47"/>
        <pc:sldMasterMkLst>
          <pc:docMk/>
          <pc:sldMasterMk cId="0" sldId="2147483671"/>
        </pc:sldMasterMkLst>
        <pc:sldLayoutChg chg="del">
          <pc:chgData name="Martina Marino" userId="5b696a2f-595b-48fd-9307-7b8f50f6727d" providerId="ADAL" clId="{533408AD-05CC-450E-8976-F4D098880A67}" dt="2022-07-25T15:15:43.661" v="491" actId="47"/>
          <pc:sldLayoutMkLst>
            <pc:docMk/>
            <pc:sldMasterMk cId="0" sldId="2147483671"/>
            <pc:sldLayoutMk cId="0" sldId="2147483669"/>
          </pc:sldLayoutMkLst>
        </pc:sldLayoutChg>
      </pc:sldMasterChg>
    </pc:docChg>
  </pc:docChgLst>
  <pc:docChgLst>
    <pc:chgData name="Martina Marino" userId="5b696a2f-595b-48fd-9307-7b8f50f6727d" providerId="ADAL" clId="{BE7EDAF4-D4F3-8D44-943B-940F5E338036}"/>
    <pc:docChg chg="undo custSel addSld delSld modSld sldOrd">
      <pc:chgData name="Martina Marino" userId="5b696a2f-595b-48fd-9307-7b8f50f6727d" providerId="ADAL" clId="{BE7EDAF4-D4F3-8D44-943B-940F5E338036}" dt="2022-07-25T12:38:15.207" v="916" actId="20577"/>
      <pc:docMkLst>
        <pc:docMk/>
      </pc:docMkLst>
      <pc:sldChg chg="modNotesTx">
        <pc:chgData name="Martina Marino" userId="5b696a2f-595b-48fd-9307-7b8f50f6727d" providerId="ADAL" clId="{BE7EDAF4-D4F3-8D44-943B-940F5E338036}" dt="2022-07-25T12:38:15.207" v="916" actId="20577"/>
        <pc:sldMkLst>
          <pc:docMk/>
          <pc:sldMk cId="0" sldId="274"/>
        </pc:sldMkLst>
      </pc:sldChg>
      <pc:sldChg chg="modSp">
        <pc:chgData name="Martina Marino" userId="5b696a2f-595b-48fd-9307-7b8f50f6727d" providerId="ADAL" clId="{BE7EDAF4-D4F3-8D44-943B-940F5E338036}" dt="2022-07-25T12:12:05.005" v="589" actId="208"/>
        <pc:sldMkLst>
          <pc:docMk/>
          <pc:sldMk cId="0" sldId="275"/>
        </pc:sldMkLst>
        <pc:spChg chg="mod">
          <ac:chgData name="Martina Marino" userId="5b696a2f-595b-48fd-9307-7b8f50f6727d" providerId="ADAL" clId="{BE7EDAF4-D4F3-8D44-943B-940F5E338036}" dt="2022-07-25T12:12:05.005" v="589" actId="208"/>
          <ac:spMkLst>
            <pc:docMk/>
            <pc:sldMk cId="0" sldId="275"/>
            <ac:spMk id="1240" creationId="{00000000-0000-0000-0000-000000000000}"/>
          </ac:spMkLst>
        </pc:spChg>
        <pc:graphicFrameChg chg="mod modGraphic">
          <ac:chgData name="Martina Marino" userId="5b696a2f-595b-48fd-9307-7b8f50f6727d" providerId="ADAL" clId="{BE7EDAF4-D4F3-8D44-943B-940F5E338036}" dt="2022-07-25T10:21:21.733" v="434" actId="1076"/>
          <ac:graphicFrameMkLst>
            <pc:docMk/>
            <pc:sldMk cId="0" sldId="275"/>
            <ac:graphicFrameMk id="1243" creationId="{00000000-0000-0000-0000-000000000000}"/>
          </ac:graphicFrameMkLst>
        </pc:graphicFrameChg>
      </pc:sldChg>
      <pc:sldChg chg="delSp">
        <pc:chgData name="Martina Marino" userId="5b696a2f-595b-48fd-9307-7b8f50f6727d" providerId="ADAL" clId="{BE7EDAF4-D4F3-8D44-943B-940F5E338036}" dt="2022-07-25T09:55:31.323" v="422" actId="478"/>
        <pc:sldMkLst>
          <pc:docMk/>
          <pc:sldMk cId="0" sldId="283"/>
        </pc:sldMkLst>
        <pc:spChg chg="del">
          <ac:chgData name="Martina Marino" userId="5b696a2f-595b-48fd-9307-7b8f50f6727d" providerId="ADAL" clId="{BE7EDAF4-D4F3-8D44-943B-940F5E338036}" dt="2022-07-25T09:55:31.323" v="422" actId="478"/>
          <ac:spMkLst>
            <pc:docMk/>
            <pc:sldMk cId="0" sldId="283"/>
            <ac:spMk id="2" creationId="{16E2FA95-CDBE-404F-5389-49B6D2D99B05}"/>
          </ac:spMkLst>
        </pc:spChg>
        <pc:spChg chg="del">
          <ac:chgData name="Martina Marino" userId="5b696a2f-595b-48fd-9307-7b8f50f6727d" providerId="ADAL" clId="{BE7EDAF4-D4F3-8D44-943B-940F5E338036}" dt="2022-07-25T09:55:22.599" v="420" actId="478"/>
          <ac:spMkLst>
            <pc:docMk/>
            <pc:sldMk cId="0" sldId="283"/>
            <ac:spMk id="3" creationId="{BC099680-1C58-B8FD-7393-3434DC290AF5}"/>
          </ac:spMkLst>
        </pc:spChg>
        <pc:spChg chg="del">
          <ac:chgData name="Martina Marino" userId="5b696a2f-595b-48fd-9307-7b8f50f6727d" providerId="ADAL" clId="{BE7EDAF4-D4F3-8D44-943B-940F5E338036}" dt="2022-07-25T09:55:19.496" v="419" actId="478"/>
          <ac:spMkLst>
            <pc:docMk/>
            <pc:sldMk cId="0" sldId="283"/>
            <ac:spMk id="4" creationId="{662EC831-B74E-AAA3-4252-19FE808E2E86}"/>
          </ac:spMkLst>
        </pc:spChg>
        <pc:spChg chg="del">
          <ac:chgData name="Martina Marino" userId="5b696a2f-595b-48fd-9307-7b8f50f6727d" providerId="ADAL" clId="{BE7EDAF4-D4F3-8D44-943B-940F5E338036}" dt="2022-07-25T09:55:28.783" v="421" actId="478"/>
          <ac:spMkLst>
            <pc:docMk/>
            <pc:sldMk cId="0" sldId="283"/>
            <ac:spMk id="5" creationId="{687A18F8-B0A8-7737-FDB9-BA420D2016FA}"/>
          </ac:spMkLst>
        </pc:spChg>
      </pc:sldChg>
      <pc:sldChg chg="addSp delSp modSp">
        <pc:chgData name="Martina Marino" userId="5b696a2f-595b-48fd-9307-7b8f50f6727d" providerId="ADAL" clId="{BE7EDAF4-D4F3-8D44-943B-940F5E338036}" dt="2022-07-25T12:07:46.737" v="484" actId="1076"/>
        <pc:sldMkLst>
          <pc:docMk/>
          <pc:sldMk cId="2474332898" sldId="297"/>
        </pc:sldMkLst>
        <pc:spChg chg="mod">
          <ac:chgData name="Martina Marino" userId="5b696a2f-595b-48fd-9307-7b8f50f6727d" providerId="ADAL" clId="{BE7EDAF4-D4F3-8D44-943B-940F5E338036}" dt="2022-07-24T14:25:51.106" v="0" actId="1076"/>
          <ac:spMkLst>
            <pc:docMk/>
            <pc:sldMk cId="2474332898" sldId="297"/>
            <ac:spMk id="57" creationId="{C50B5E68-0B12-A12F-E9C7-96F72509BE00}"/>
          </ac:spMkLst>
        </pc:spChg>
        <pc:spChg chg="mod">
          <ac:chgData name="Martina Marino" userId="5b696a2f-595b-48fd-9307-7b8f50f6727d" providerId="ADAL" clId="{BE7EDAF4-D4F3-8D44-943B-940F5E338036}" dt="2022-07-25T12:07:46.737" v="484" actId="1076"/>
          <ac:spMkLst>
            <pc:docMk/>
            <pc:sldMk cId="2474332898" sldId="297"/>
            <ac:spMk id="471" creationId="{00000000-0000-0000-0000-000000000000}"/>
          </ac:spMkLst>
        </pc:spChg>
        <pc:spChg chg="mod">
          <ac:chgData name="Martina Marino" userId="5b696a2f-595b-48fd-9307-7b8f50f6727d" providerId="ADAL" clId="{BE7EDAF4-D4F3-8D44-943B-940F5E338036}" dt="2022-07-25T12:06:40.071" v="464" actId="20577"/>
          <ac:spMkLst>
            <pc:docMk/>
            <pc:sldMk cId="2474332898" sldId="297"/>
            <ac:spMk id="479" creationId="{00000000-0000-0000-0000-000000000000}"/>
          </ac:spMkLst>
        </pc:spChg>
        <pc:spChg chg="mod">
          <ac:chgData name="Martina Marino" userId="5b696a2f-595b-48fd-9307-7b8f50f6727d" providerId="ADAL" clId="{BE7EDAF4-D4F3-8D44-943B-940F5E338036}" dt="2022-07-24T14:38:02.964" v="134" actId="14100"/>
          <ac:spMkLst>
            <pc:docMk/>
            <pc:sldMk cId="2474332898" sldId="297"/>
            <ac:spMk id="488" creationId="{00000000-0000-0000-0000-000000000000}"/>
          </ac:spMkLst>
        </pc:spChg>
        <pc:inkChg chg="add del">
          <ac:chgData name="Martina Marino" userId="5b696a2f-595b-48fd-9307-7b8f50f6727d" providerId="ADAL" clId="{BE7EDAF4-D4F3-8D44-943B-940F5E338036}" dt="2022-07-24T14:37:45.434" v="132"/>
          <ac:inkMkLst>
            <pc:docMk/>
            <pc:sldMk cId="2474332898" sldId="297"/>
            <ac:inkMk id="2" creationId="{4AB65088-44D4-AF1A-144B-24ED680FCEF4}"/>
          </ac:inkMkLst>
        </pc:inkChg>
        <pc:inkChg chg="add del">
          <ac:chgData name="Martina Marino" userId="5b696a2f-595b-48fd-9307-7b8f50f6727d" providerId="ADAL" clId="{BE7EDAF4-D4F3-8D44-943B-940F5E338036}" dt="2022-07-24T14:37:43.915" v="131"/>
          <ac:inkMkLst>
            <pc:docMk/>
            <pc:sldMk cId="2474332898" sldId="297"/>
            <ac:inkMk id="9" creationId="{10C49C52-62B0-1C2D-20F4-2544935A6727}"/>
          </ac:inkMkLst>
        </pc:inkChg>
        <pc:inkChg chg="add del reco">
          <ac:chgData name="Martina Marino" userId="5b696a2f-595b-48fd-9307-7b8f50f6727d" providerId="ADAL" clId="{BE7EDAF4-D4F3-8D44-943B-940F5E338036}" dt="2022-07-24T14:37:43.915" v="131"/>
          <ac:inkMkLst>
            <pc:docMk/>
            <pc:sldMk cId="2474332898" sldId="297"/>
            <ac:inkMk id="10" creationId="{4A00BC32-5635-4A30-CA4D-5B70597C37D0}"/>
          </ac:inkMkLst>
        </pc:inkChg>
      </pc:sldChg>
      <pc:sldChg chg="modSp add del">
        <pc:chgData name="Martina Marino" userId="5b696a2f-595b-48fd-9307-7b8f50f6727d" providerId="ADAL" clId="{BE7EDAF4-D4F3-8D44-943B-940F5E338036}" dt="2022-07-25T12:17:58.416" v="619" actId="1076"/>
        <pc:sldMkLst>
          <pc:docMk/>
          <pc:sldMk cId="4026442727" sldId="300"/>
        </pc:sldMkLst>
        <pc:spChg chg="mod">
          <ac:chgData name="Martina Marino" userId="5b696a2f-595b-48fd-9307-7b8f50f6727d" providerId="ADAL" clId="{BE7EDAF4-D4F3-8D44-943B-940F5E338036}" dt="2022-07-25T12:17:58.416" v="619" actId="1076"/>
          <ac:spMkLst>
            <pc:docMk/>
            <pc:sldMk cId="4026442727" sldId="300"/>
            <ac:spMk id="1134" creationId="{00000000-0000-0000-0000-000000000000}"/>
          </ac:spMkLst>
        </pc:spChg>
      </pc:sldChg>
      <pc:sldChg chg="modSp">
        <pc:chgData name="Martina Marino" userId="5b696a2f-595b-48fd-9307-7b8f50f6727d" providerId="ADAL" clId="{BE7EDAF4-D4F3-8D44-943B-940F5E338036}" dt="2022-07-24T14:40:16.688" v="240" actId="20577"/>
        <pc:sldMkLst>
          <pc:docMk/>
          <pc:sldMk cId="622220010" sldId="303"/>
        </pc:sldMkLst>
        <pc:spChg chg="mod">
          <ac:chgData name="Martina Marino" userId="5b696a2f-595b-48fd-9307-7b8f50f6727d" providerId="ADAL" clId="{BE7EDAF4-D4F3-8D44-943B-940F5E338036}" dt="2022-07-24T14:40:16.688" v="240" actId="20577"/>
          <ac:spMkLst>
            <pc:docMk/>
            <pc:sldMk cId="622220010" sldId="303"/>
            <ac:spMk id="688" creationId="{00000000-0000-0000-0000-000000000000}"/>
          </ac:spMkLst>
        </pc:spChg>
      </pc:sldChg>
      <pc:sldChg chg="modSp">
        <pc:chgData name="Martina Marino" userId="5b696a2f-595b-48fd-9307-7b8f50f6727d" providerId="ADAL" clId="{BE7EDAF4-D4F3-8D44-943B-940F5E338036}" dt="2022-07-25T12:08:32.101" v="500" actId="20577"/>
        <pc:sldMkLst>
          <pc:docMk/>
          <pc:sldMk cId="3361668442" sldId="304"/>
        </pc:sldMkLst>
        <pc:spChg chg="mod">
          <ac:chgData name="Martina Marino" userId="5b696a2f-595b-48fd-9307-7b8f50f6727d" providerId="ADAL" clId="{BE7EDAF4-D4F3-8D44-943B-940F5E338036}" dt="2022-07-25T12:08:32.101" v="500" actId="20577"/>
          <ac:spMkLst>
            <pc:docMk/>
            <pc:sldMk cId="3361668442" sldId="304"/>
            <ac:spMk id="687" creationId="{00000000-0000-0000-0000-000000000000}"/>
          </ac:spMkLst>
        </pc:spChg>
      </pc:sldChg>
      <pc:sldChg chg="delSp modSp add del">
        <pc:chgData name="Martina Marino" userId="5b696a2f-595b-48fd-9307-7b8f50f6727d" providerId="ADAL" clId="{BE7EDAF4-D4F3-8D44-943B-940F5E338036}" dt="2022-07-25T12:24:09.786" v="621" actId="1076"/>
        <pc:sldMkLst>
          <pc:docMk/>
          <pc:sldMk cId="772339608" sldId="305"/>
        </pc:sldMkLst>
        <pc:spChg chg="del">
          <ac:chgData name="Martina Marino" userId="5b696a2f-595b-48fd-9307-7b8f50f6727d" providerId="ADAL" clId="{BE7EDAF4-D4F3-8D44-943B-940F5E338036}" dt="2022-07-24T15:29:39.855" v="390" actId="478"/>
          <ac:spMkLst>
            <pc:docMk/>
            <pc:sldMk cId="772339608" sldId="305"/>
            <ac:spMk id="4" creationId="{4D7557F1-FAFC-2EAE-CE04-18047BA5C53D}"/>
          </ac:spMkLst>
        </pc:spChg>
        <pc:spChg chg="del">
          <ac:chgData name="Martina Marino" userId="5b696a2f-595b-48fd-9307-7b8f50f6727d" providerId="ADAL" clId="{BE7EDAF4-D4F3-8D44-943B-940F5E338036}" dt="2022-07-24T15:29:37.455" v="389" actId="478"/>
          <ac:spMkLst>
            <pc:docMk/>
            <pc:sldMk cId="772339608" sldId="305"/>
            <ac:spMk id="24" creationId="{37FCA618-9951-EC13-307E-B510CFB4F6F0}"/>
          </ac:spMkLst>
        </pc:spChg>
        <pc:spChg chg="mod">
          <ac:chgData name="Martina Marino" userId="5b696a2f-595b-48fd-9307-7b8f50f6727d" providerId="ADAL" clId="{BE7EDAF4-D4F3-8D44-943B-940F5E338036}" dt="2022-07-25T12:24:09.786" v="621" actId="1076"/>
          <ac:spMkLst>
            <pc:docMk/>
            <pc:sldMk cId="772339608" sldId="305"/>
            <ac:spMk id="25" creationId="{B2489258-E6CB-15DD-105D-A2ADE7FB3C42}"/>
          </ac:spMkLst>
        </pc:spChg>
        <pc:spChg chg="del">
          <ac:chgData name="Martina Marino" userId="5b696a2f-595b-48fd-9307-7b8f50f6727d" providerId="ADAL" clId="{BE7EDAF4-D4F3-8D44-943B-940F5E338036}" dt="2022-07-24T15:29:42.368" v="391" actId="478"/>
          <ac:spMkLst>
            <pc:docMk/>
            <pc:sldMk cId="772339608" sldId="305"/>
            <ac:spMk id="26" creationId="{2756FC67-B265-5344-4BE1-6D54E1928E1B}"/>
          </ac:spMkLst>
        </pc:spChg>
        <pc:spChg chg="del">
          <ac:chgData name="Martina Marino" userId="5b696a2f-595b-48fd-9307-7b8f50f6727d" providerId="ADAL" clId="{BE7EDAF4-D4F3-8D44-943B-940F5E338036}" dt="2022-07-24T15:29:44.751" v="392" actId="478"/>
          <ac:spMkLst>
            <pc:docMk/>
            <pc:sldMk cId="772339608" sldId="305"/>
            <ac:spMk id="27" creationId="{5F53C82C-0DEC-52BF-D3CC-30AAEE60F3F1}"/>
          </ac:spMkLst>
        </pc:spChg>
        <pc:spChg chg="del">
          <ac:chgData name="Martina Marino" userId="5b696a2f-595b-48fd-9307-7b8f50f6727d" providerId="ADAL" clId="{BE7EDAF4-D4F3-8D44-943B-940F5E338036}" dt="2022-07-24T15:29:49.219" v="394" actId="478"/>
          <ac:spMkLst>
            <pc:docMk/>
            <pc:sldMk cId="772339608" sldId="305"/>
            <ac:spMk id="33" creationId="{26A21925-C7F1-EFC1-6D76-C9503B0C85A0}"/>
          </ac:spMkLst>
        </pc:spChg>
        <pc:spChg chg="del">
          <ac:chgData name="Martina Marino" userId="5b696a2f-595b-48fd-9307-7b8f50f6727d" providerId="ADAL" clId="{BE7EDAF4-D4F3-8D44-943B-940F5E338036}" dt="2022-07-24T15:29:57.282" v="397" actId="478"/>
          <ac:spMkLst>
            <pc:docMk/>
            <pc:sldMk cId="772339608" sldId="305"/>
            <ac:spMk id="34" creationId="{D8BB410D-22F2-569E-B26F-CA44BA4C4368}"/>
          </ac:spMkLst>
        </pc:spChg>
        <pc:spChg chg="del">
          <ac:chgData name="Martina Marino" userId="5b696a2f-595b-48fd-9307-7b8f50f6727d" providerId="ADAL" clId="{BE7EDAF4-D4F3-8D44-943B-940F5E338036}" dt="2022-07-24T15:31:09.754" v="402" actId="478"/>
          <ac:spMkLst>
            <pc:docMk/>
            <pc:sldMk cId="772339608" sldId="305"/>
            <ac:spMk id="36" creationId="{E4D285CC-81A8-5503-27C7-2BDDD1F27A32}"/>
          </ac:spMkLst>
        </pc:spChg>
        <pc:spChg chg="del">
          <ac:chgData name="Martina Marino" userId="5b696a2f-595b-48fd-9307-7b8f50f6727d" providerId="ADAL" clId="{BE7EDAF4-D4F3-8D44-943B-940F5E338036}" dt="2022-07-24T15:31:12.436" v="403" actId="478"/>
          <ac:spMkLst>
            <pc:docMk/>
            <pc:sldMk cId="772339608" sldId="305"/>
            <ac:spMk id="37" creationId="{927B43B8-569A-98BC-E585-DA8EC8ED98F7}"/>
          </ac:spMkLst>
        </pc:spChg>
        <pc:grpChg chg="del">
          <ac:chgData name="Martina Marino" userId="5b696a2f-595b-48fd-9307-7b8f50f6727d" providerId="ADAL" clId="{BE7EDAF4-D4F3-8D44-943B-940F5E338036}" dt="2022-07-24T15:29:46.818" v="393" actId="478"/>
          <ac:grpSpMkLst>
            <pc:docMk/>
            <pc:sldMk cId="772339608" sldId="305"/>
            <ac:grpSpMk id="10" creationId="{8CC5CC71-B0E9-839E-66BB-3C325419986F}"/>
          </ac:grpSpMkLst>
        </pc:grpChg>
      </pc:sldChg>
      <pc:sldChg chg="addSp delSp del mod modShow">
        <pc:chgData name="Martina Marino" userId="5b696a2f-595b-48fd-9307-7b8f50f6727d" providerId="ADAL" clId="{BE7EDAF4-D4F3-8D44-943B-940F5E338036}" dt="2022-07-24T14:57:44.747" v="285" actId="2696"/>
        <pc:sldMkLst>
          <pc:docMk/>
          <pc:sldMk cId="3817702918" sldId="306"/>
        </pc:sldMkLst>
        <pc:spChg chg="add del">
          <ac:chgData name="Martina Marino" userId="5b696a2f-595b-48fd-9307-7b8f50f6727d" providerId="ADAL" clId="{BE7EDAF4-D4F3-8D44-943B-940F5E338036}" dt="2022-07-24T14:54:43.225" v="277" actId="21"/>
          <ac:spMkLst>
            <pc:docMk/>
            <pc:sldMk cId="3817702918" sldId="306"/>
            <ac:spMk id="3" creationId="{DE6245D2-FD3E-28B4-5769-E264B7E85F7F}"/>
          </ac:spMkLst>
        </pc:spChg>
      </pc:sldChg>
      <pc:sldChg chg="ord">
        <pc:chgData name="Martina Marino" userId="5b696a2f-595b-48fd-9307-7b8f50f6727d" providerId="ADAL" clId="{BE7EDAF4-D4F3-8D44-943B-940F5E338036}" dt="2022-07-25T10:23:08.269" v="436" actId="1076"/>
        <pc:sldMkLst>
          <pc:docMk/>
          <pc:sldMk cId="2074205850" sldId="310"/>
        </pc:sldMkLst>
      </pc:sldChg>
      <pc:sldChg chg="modSp">
        <pc:chgData name="Martina Marino" userId="5b696a2f-595b-48fd-9307-7b8f50f6727d" providerId="ADAL" clId="{BE7EDAF4-D4F3-8D44-943B-940F5E338036}" dt="2022-07-24T14:41:51.405" v="258" actId="20577"/>
        <pc:sldMkLst>
          <pc:docMk/>
          <pc:sldMk cId="3257596778" sldId="311"/>
        </pc:sldMkLst>
        <pc:spChg chg="mod">
          <ac:chgData name="Martina Marino" userId="5b696a2f-595b-48fd-9307-7b8f50f6727d" providerId="ADAL" clId="{BE7EDAF4-D4F3-8D44-943B-940F5E338036}" dt="2022-07-24T14:41:51.405" v="258" actId="20577"/>
          <ac:spMkLst>
            <pc:docMk/>
            <pc:sldMk cId="3257596778" sldId="311"/>
            <ac:spMk id="600" creationId="{00000000-0000-0000-0000-000000000000}"/>
          </ac:spMkLst>
        </pc:spChg>
      </pc:sldChg>
      <pc:sldChg chg="addSp">
        <pc:chgData name="Martina Marino" userId="5b696a2f-595b-48fd-9307-7b8f50f6727d" providerId="ADAL" clId="{BE7EDAF4-D4F3-8D44-943B-940F5E338036}" dt="2022-07-25T09:56:04.719" v="423" actId="22"/>
        <pc:sldMkLst>
          <pc:docMk/>
          <pc:sldMk cId="1396068738" sldId="312"/>
        </pc:sldMkLst>
        <pc:spChg chg="add">
          <ac:chgData name="Martina Marino" userId="5b696a2f-595b-48fd-9307-7b8f50f6727d" providerId="ADAL" clId="{BE7EDAF4-D4F3-8D44-943B-940F5E338036}" dt="2022-07-25T09:56:04.719" v="423" actId="22"/>
          <ac:spMkLst>
            <pc:docMk/>
            <pc:sldMk cId="1396068738" sldId="312"/>
            <ac:spMk id="4" creationId="{8EB1D459-5B94-9C13-605B-81F499ADCD7C}"/>
          </ac:spMkLst>
        </pc:spChg>
      </pc:sldChg>
      <pc:sldChg chg="modSp">
        <pc:chgData name="Martina Marino" userId="5b696a2f-595b-48fd-9307-7b8f50f6727d" providerId="ADAL" clId="{BE7EDAF4-D4F3-8D44-943B-940F5E338036}" dt="2022-07-25T12:27:13.447" v="634" actId="1076"/>
        <pc:sldMkLst>
          <pc:docMk/>
          <pc:sldMk cId="3879712669" sldId="314"/>
        </pc:sldMkLst>
        <pc:spChg chg="mod">
          <ac:chgData name="Martina Marino" userId="5b696a2f-595b-48fd-9307-7b8f50f6727d" providerId="ADAL" clId="{BE7EDAF4-D4F3-8D44-943B-940F5E338036}" dt="2022-07-25T12:27:13.447" v="634" actId="1076"/>
          <ac:spMkLst>
            <pc:docMk/>
            <pc:sldMk cId="3879712669" sldId="314"/>
            <ac:spMk id="19" creationId="{F078F496-008C-BF9D-9D5D-9786846C0A0F}"/>
          </ac:spMkLst>
        </pc:spChg>
        <pc:spChg chg="mod">
          <ac:chgData name="Martina Marino" userId="5b696a2f-595b-48fd-9307-7b8f50f6727d" providerId="ADAL" clId="{BE7EDAF4-D4F3-8D44-943B-940F5E338036}" dt="2022-07-24T14:42:28.384" v="266" actId="20577"/>
          <ac:spMkLst>
            <pc:docMk/>
            <pc:sldMk cId="3879712669" sldId="314"/>
            <ac:spMk id="600" creationId="{00000000-0000-0000-0000-000000000000}"/>
          </ac:spMkLst>
        </pc:spChg>
        <pc:picChg chg="mod">
          <ac:chgData name="Martina Marino" userId="5b696a2f-595b-48fd-9307-7b8f50f6727d" providerId="ADAL" clId="{BE7EDAF4-D4F3-8D44-943B-940F5E338036}" dt="2022-07-25T12:27:09.698" v="633" actId="1076"/>
          <ac:picMkLst>
            <pc:docMk/>
            <pc:sldMk cId="3879712669" sldId="314"/>
            <ac:picMk id="25" creationId="{BDD11986-EA73-3E40-6396-E01197A64C69}"/>
          </ac:picMkLst>
        </pc:picChg>
      </pc:sldChg>
      <pc:sldChg chg="del">
        <pc:chgData name="Martina Marino" userId="5b696a2f-595b-48fd-9307-7b8f50f6727d" providerId="ADAL" clId="{BE7EDAF4-D4F3-8D44-943B-940F5E338036}" dt="2022-07-24T14:57:48.506" v="286" actId="2696"/>
        <pc:sldMkLst>
          <pc:docMk/>
          <pc:sldMk cId="3707358127" sldId="315"/>
        </pc:sldMkLst>
      </pc:sldChg>
      <pc:sldChg chg="del">
        <pc:chgData name="Martina Marino" userId="5b696a2f-595b-48fd-9307-7b8f50f6727d" providerId="ADAL" clId="{BE7EDAF4-D4F3-8D44-943B-940F5E338036}" dt="2022-07-24T14:57:50.580" v="287" actId="2696"/>
        <pc:sldMkLst>
          <pc:docMk/>
          <pc:sldMk cId="2624128975" sldId="319"/>
        </pc:sldMkLst>
      </pc:sldChg>
      <pc:sldChg chg="delSp modSp ord">
        <pc:chgData name="Martina Marino" userId="5b696a2f-595b-48fd-9307-7b8f50f6727d" providerId="ADAL" clId="{BE7EDAF4-D4F3-8D44-943B-940F5E338036}" dt="2022-07-24T22:31:03.353" v="410" actId="1076"/>
        <pc:sldMkLst>
          <pc:docMk/>
          <pc:sldMk cId="1654445407" sldId="322"/>
        </pc:sldMkLst>
        <pc:spChg chg="mod">
          <ac:chgData name="Martina Marino" userId="5b696a2f-595b-48fd-9307-7b8f50f6727d" providerId="ADAL" clId="{BE7EDAF4-D4F3-8D44-943B-940F5E338036}" dt="2022-07-24T22:30:57.536" v="409" actId="1076"/>
          <ac:spMkLst>
            <pc:docMk/>
            <pc:sldMk cId="1654445407" sldId="322"/>
            <ac:spMk id="28" creationId="{F6F74074-ED13-4525-BD7C-2A89D4E96F95}"/>
          </ac:spMkLst>
        </pc:spChg>
        <pc:spChg chg="mod">
          <ac:chgData name="Martina Marino" userId="5b696a2f-595b-48fd-9307-7b8f50f6727d" providerId="ADAL" clId="{BE7EDAF4-D4F3-8D44-943B-940F5E338036}" dt="2022-07-24T15:41:13.642" v="408" actId="1076"/>
          <ac:spMkLst>
            <pc:docMk/>
            <pc:sldMk cId="1654445407" sldId="322"/>
            <ac:spMk id="600" creationId="{00000000-0000-0000-0000-000000000000}"/>
          </ac:spMkLst>
        </pc:spChg>
        <pc:graphicFrameChg chg="mod">
          <ac:chgData name="Martina Marino" userId="5b696a2f-595b-48fd-9307-7b8f50f6727d" providerId="ADAL" clId="{BE7EDAF4-D4F3-8D44-943B-940F5E338036}" dt="2022-07-24T22:31:03.353" v="410" actId="1076"/>
          <ac:graphicFrameMkLst>
            <pc:docMk/>
            <pc:sldMk cId="1654445407" sldId="322"/>
            <ac:graphicFrameMk id="21" creationId="{AC5B4FBF-0AE6-4117-8034-C5B86DB52C6D}"/>
          </ac:graphicFrameMkLst>
        </pc:graphicFrameChg>
        <pc:picChg chg="del">
          <ac:chgData name="Martina Marino" userId="5b696a2f-595b-48fd-9307-7b8f50f6727d" providerId="ADAL" clId="{BE7EDAF4-D4F3-8D44-943B-940F5E338036}" dt="2022-07-24T14:29:03.226" v="51" actId="478"/>
          <ac:picMkLst>
            <pc:docMk/>
            <pc:sldMk cId="1654445407" sldId="322"/>
            <ac:picMk id="8" creationId="{7DEBF0C4-B815-46B0-AD34-B6D81720C2A0}"/>
          </ac:picMkLst>
        </pc:picChg>
      </pc:sldChg>
      <pc:sldChg chg="modNotesTx">
        <pc:chgData name="Martina Marino" userId="5b696a2f-595b-48fd-9307-7b8f50f6727d" providerId="ADAL" clId="{BE7EDAF4-D4F3-8D44-943B-940F5E338036}" dt="2022-07-24T14:28:31.138" v="50" actId="20577"/>
        <pc:sldMkLst>
          <pc:docMk/>
          <pc:sldMk cId="5561915" sldId="323"/>
        </pc:sldMkLst>
      </pc:sldChg>
      <pc:sldChg chg="addSp delSp modSp">
        <pc:chgData name="Martina Marino" userId="5b696a2f-595b-48fd-9307-7b8f50f6727d" providerId="ADAL" clId="{BE7EDAF4-D4F3-8D44-943B-940F5E338036}" dt="2022-07-24T14:30:52.535" v="57" actId="21"/>
        <pc:sldMkLst>
          <pc:docMk/>
          <pc:sldMk cId="1713362430" sldId="325"/>
        </pc:sldMkLst>
        <pc:spChg chg="add del mod">
          <ac:chgData name="Martina Marino" userId="5b696a2f-595b-48fd-9307-7b8f50f6727d" providerId="ADAL" clId="{BE7EDAF4-D4F3-8D44-943B-940F5E338036}" dt="2022-07-24T14:30:52.535" v="57" actId="21"/>
          <ac:spMkLst>
            <pc:docMk/>
            <pc:sldMk cId="1713362430" sldId="325"/>
            <ac:spMk id="11" creationId="{239C517D-B00C-9857-21B1-921716DDB87D}"/>
          </ac:spMkLst>
        </pc:spChg>
        <pc:spChg chg="add del">
          <ac:chgData name="Martina Marino" userId="5b696a2f-595b-48fd-9307-7b8f50f6727d" providerId="ADAL" clId="{BE7EDAF4-D4F3-8D44-943B-940F5E338036}" dt="2022-07-24T14:30:52.535" v="57" actId="21"/>
          <ac:spMkLst>
            <pc:docMk/>
            <pc:sldMk cId="1713362430" sldId="325"/>
            <ac:spMk id="600" creationId="{00000000-0000-0000-0000-000000000000}"/>
          </ac:spMkLst>
        </pc:spChg>
        <pc:inkChg chg="add del">
          <ac:chgData name="Martina Marino" userId="5b696a2f-595b-48fd-9307-7b8f50f6727d" providerId="ADAL" clId="{BE7EDAF4-D4F3-8D44-943B-940F5E338036}" dt="2022-07-24T14:30:02.330" v="54"/>
          <ac:inkMkLst>
            <pc:docMk/>
            <pc:sldMk cId="1713362430" sldId="325"/>
            <ac:inkMk id="2" creationId="{C597CBF0-F694-7E5A-2EA5-81E8D91F5808}"/>
          </ac:inkMkLst>
        </pc:inkChg>
        <pc:inkChg chg="add del">
          <ac:chgData name="Martina Marino" userId="5b696a2f-595b-48fd-9307-7b8f50f6727d" providerId="ADAL" clId="{BE7EDAF4-D4F3-8D44-943B-940F5E338036}" dt="2022-07-24T14:30:02.330" v="54"/>
          <ac:inkMkLst>
            <pc:docMk/>
            <pc:sldMk cId="1713362430" sldId="325"/>
            <ac:inkMk id="6" creationId="{613271CB-37A3-C93E-1A8C-DDE4C6C9E51C}"/>
          </ac:inkMkLst>
        </pc:inkChg>
        <pc:inkChg chg="add del reco">
          <ac:chgData name="Martina Marino" userId="5b696a2f-595b-48fd-9307-7b8f50f6727d" providerId="ADAL" clId="{BE7EDAF4-D4F3-8D44-943B-940F5E338036}" dt="2022-07-24T14:30:06.053" v="55"/>
          <ac:inkMkLst>
            <pc:docMk/>
            <pc:sldMk cId="1713362430" sldId="325"/>
            <ac:inkMk id="7" creationId="{66ED3297-E3B2-8602-6937-C430663E0BDB}"/>
          </ac:inkMkLst>
        </pc:inkChg>
      </pc:sldChg>
      <pc:sldChg chg="modSp">
        <pc:chgData name="Martina Marino" userId="5b696a2f-595b-48fd-9307-7b8f50f6727d" providerId="ADAL" clId="{BE7EDAF4-D4F3-8D44-943B-940F5E338036}" dt="2022-07-24T14:34:45.389" v="80" actId="14100"/>
        <pc:sldMkLst>
          <pc:docMk/>
          <pc:sldMk cId="2640685550" sldId="326"/>
        </pc:sldMkLst>
        <pc:picChg chg="mod">
          <ac:chgData name="Martina Marino" userId="5b696a2f-595b-48fd-9307-7b8f50f6727d" providerId="ADAL" clId="{BE7EDAF4-D4F3-8D44-943B-940F5E338036}" dt="2022-07-24T14:34:45.389" v="80" actId="14100"/>
          <ac:picMkLst>
            <pc:docMk/>
            <pc:sldMk cId="2640685550" sldId="326"/>
            <ac:picMk id="3" creationId="{C32D115D-083A-6CF5-97E2-5C1BB66B0E21}"/>
          </ac:picMkLst>
        </pc:picChg>
      </pc:sldChg>
      <pc:sldChg chg="addSp delSp modSp ord">
        <pc:chgData name="Martina Marino" userId="5b696a2f-595b-48fd-9307-7b8f50f6727d" providerId="ADAL" clId="{BE7EDAF4-D4F3-8D44-943B-940F5E338036}" dt="2022-07-24T14:56:23.806" v="283" actId="1076"/>
        <pc:sldMkLst>
          <pc:docMk/>
          <pc:sldMk cId="445234528" sldId="327"/>
        </pc:sldMkLst>
        <pc:spChg chg="del">
          <ac:chgData name="Martina Marino" userId="5b696a2f-595b-48fd-9307-7b8f50f6727d" providerId="ADAL" clId="{BE7EDAF4-D4F3-8D44-943B-940F5E338036}" dt="2022-07-24T14:54:19.006" v="272" actId="478"/>
          <ac:spMkLst>
            <pc:docMk/>
            <pc:sldMk cId="445234528" sldId="327"/>
            <ac:spMk id="3" creationId="{4DF07792-1C52-025E-4641-65E35E7159F5}"/>
          </ac:spMkLst>
        </pc:spChg>
        <pc:spChg chg="add del mod">
          <ac:chgData name="Martina Marino" userId="5b696a2f-595b-48fd-9307-7b8f50f6727d" providerId="ADAL" clId="{BE7EDAF4-D4F3-8D44-943B-940F5E338036}" dt="2022-07-24T14:54:21.361" v="273" actId="478"/>
          <ac:spMkLst>
            <pc:docMk/>
            <pc:sldMk cId="445234528" sldId="327"/>
            <ac:spMk id="6" creationId="{CBEBE505-440A-A595-69AE-7E178CC2469C}"/>
          </ac:spMkLst>
        </pc:spChg>
        <pc:spChg chg="add del">
          <ac:chgData name="Martina Marino" userId="5b696a2f-595b-48fd-9307-7b8f50f6727d" providerId="ADAL" clId="{BE7EDAF4-D4F3-8D44-943B-940F5E338036}" dt="2022-07-24T14:54:31.103" v="275" actId="478"/>
          <ac:spMkLst>
            <pc:docMk/>
            <pc:sldMk cId="445234528" sldId="327"/>
            <ac:spMk id="8" creationId="{4E9EB8B3-DD12-11D7-1D4E-79666FF94762}"/>
          </ac:spMkLst>
        </pc:spChg>
        <pc:spChg chg="add mod">
          <ac:chgData name="Martina Marino" userId="5b696a2f-595b-48fd-9307-7b8f50f6727d" providerId="ADAL" clId="{BE7EDAF4-D4F3-8D44-943B-940F5E338036}" dt="2022-07-24T14:55:06.856" v="282" actId="20577"/>
          <ac:spMkLst>
            <pc:docMk/>
            <pc:sldMk cId="445234528" sldId="327"/>
            <ac:spMk id="23" creationId="{223136F6-ABF4-80F7-CD9F-81B4B253F567}"/>
          </ac:spMkLst>
        </pc:spChg>
        <pc:spChg chg="del">
          <ac:chgData name="Martina Marino" userId="5b696a2f-595b-48fd-9307-7b8f50f6727d" providerId="ADAL" clId="{BE7EDAF4-D4F3-8D44-943B-940F5E338036}" dt="2022-07-24T14:53:58.256" v="268" actId="478"/>
          <ac:spMkLst>
            <pc:docMk/>
            <pc:sldMk cId="445234528" sldId="327"/>
            <ac:spMk id="33" creationId="{26A21925-C7F1-EFC1-6D76-C9503B0C85A0}"/>
          </ac:spMkLst>
        </pc:spChg>
        <pc:spChg chg="del">
          <ac:chgData name="Martina Marino" userId="5b696a2f-595b-48fd-9307-7b8f50f6727d" providerId="ADAL" clId="{BE7EDAF4-D4F3-8D44-943B-940F5E338036}" dt="2022-07-24T14:54:03.784" v="270" actId="478"/>
          <ac:spMkLst>
            <pc:docMk/>
            <pc:sldMk cId="445234528" sldId="327"/>
            <ac:spMk id="34" creationId="{D8BB410D-22F2-569E-B26F-CA44BA4C4368}"/>
          </ac:spMkLst>
        </pc:spChg>
        <pc:spChg chg="del">
          <ac:chgData name="Martina Marino" userId="5b696a2f-595b-48fd-9307-7b8f50f6727d" providerId="ADAL" clId="{BE7EDAF4-D4F3-8D44-943B-940F5E338036}" dt="2022-07-24T14:54:01.086" v="269" actId="478"/>
          <ac:spMkLst>
            <pc:docMk/>
            <pc:sldMk cId="445234528" sldId="327"/>
            <ac:spMk id="36" creationId="{E4D285CC-81A8-5503-27C7-2BDDD1F27A32}"/>
          </ac:spMkLst>
        </pc:spChg>
        <pc:spChg chg="del">
          <ac:chgData name="Martina Marino" userId="5b696a2f-595b-48fd-9307-7b8f50f6727d" providerId="ADAL" clId="{BE7EDAF4-D4F3-8D44-943B-940F5E338036}" dt="2022-07-24T14:54:05.934" v="271" actId="478"/>
          <ac:spMkLst>
            <pc:docMk/>
            <pc:sldMk cId="445234528" sldId="327"/>
            <ac:spMk id="37" creationId="{927B43B8-569A-98BC-E585-DA8EC8ED98F7}"/>
          </ac:spMkLst>
        </pc:spChg>
      </pc:sldChg>
      <pc:sldChg chg="modSp">
        <pc:chgData name="Martina Marino" userId="5b696a2f-595b-48fd-9307-7b8f50f6727d" providerId="ADAL" clId="{BE7EDAF4-D4F3-8D44-943B-940F5E338036}" dt="2022-07-24T22:32:12.674" v="418" actId="1076"/>
        <pc:sldMkLst>
          <pc:docMk/>
          <pc:sldMk cId="3531736956" sldId="328"/>
        </pc:sldMkLst>
        <pc:spChg chg="mod">
          <ac:chgData name="Martina Marino" userId="5b696a2f-595b-48fd-9307-7b8f50f6727d" providerId="ADAL" clId="{BE7EDAF4-D4F3-8D44-943B-940F5E338036}" dt="2022-07-24T22:31:31.790" v="417" actId="20577"/>
          <ac:spMkLst>
            <pc:docMk/>
            <pc:sldMk cId="3531736956" sldId="328"/>
            <ac:spMk id="6" creationId="{EF885946-5428-6687-8EC4-317A63F477F9}"/>
          </ac:spMkLst>
        </pc:spChg>
        <pc:picChg chg="mod">
          <ac:chgData name="Martina Marino" userId="5b696a2f-595b-48fd-9307-7b8f50f6727d" providerId="ADAL" clId="{BE7EDAF4-D4F3-8D44-943B-940F5E338036}" dt="2022-07-24T22:32:12.674" v="418" actId="1076"/>
          <ac:picMkLst>
            <pc:docMk/>
            <pc:sldMk cId="3531736956" sldId="328"/>
            <ac:picMk id="3" creationId="{E5CFD802-2C97-4990-52EB-046E2B818139}"/>
          </ac:picMkLst>
        </pc:picChg>
      </pc:sldChg>
      <pc:sldChg chg="modSp">
        <pc:chgData name="Martina Marino" userId="5b696a2f-595b-48fd-9307-7b8f50f6727d" providerId="ADAL" clId="{BE7EDAF4-D4F3-8D44-943B-940F5E338036}" dt="2022-07-25T12:10:43.739" v="588" actId="5793"/>
        <pc:sldMkLst>
          <pc:docMk/>
          <pc:sldMk cId="1452789563" sldId="329"/>
        </pc:sldMkLst>
        <pc:spChg chg="mod">
          <ac:chgData name="Martina Marino" userId="5b696a2f-595b-48fd-9307-7b8f50f6727d" providerId="ADAL" clId="{BE7EDAF4-D4F3-8D44-943B-940F5E338036}" dt="2022-07-25T12:10:43.739" v="588" actId="5793"/>
          <ac:spMkLst>
            <pc:docMk/>
            <pc:sldMk cId="1452789563" sldId="329"/>
            <ac:spMk id="600" creationId="{00000000-0000-0000-0000-000000000000}"/>
          </ac:spMkLst>
        </pc:spChg>
      </pc:sldChg>
      <pc:sldChg chg="modSp">
        <pc:chgData name="Martina Marino" userId="5b696a2f-595b-48fd-9307-7b8f50f6727d" providerId="ADAL" clId="{BE7EDAF4-D4F3-8D44-943B-940F5E338036}" dt="2022-07-25T12:15:05.496" v="608" actId="1076"/>
        <pc:sldMkLst>
          <pc:docMk/>
          <pc:sldMk cId="4170904493" sldId="330"/>
        </pc:sldMkLst>
        <pc:spChg chg="mod">
          <ac:chgData name="Martina Marino" userId="5b696a2f-595b-48fd-9307-7b8f50f6727d" providerId="ADAL" clId="{BE7EDAF4-D4F3-8D44-943B-940F5E338036}" dt="2022-07-25T12:09:11.264" v="536" actId="20577"/>
          <ac:spMkLst>
            <pc:docMk/>
            <pc:sldMk cId="4170904493" sldId="330"/>
            <ac:spMk id="10" creationId="{29F92590-E209-551E-0632-39BB3E8D8AD1}"/>
          </ac:spMkLst>
        </pc:spChg>
        <pc:graphicFrameChg chg="mod modGraphic">
          <ac:chgData name="Martina Marino" userId="5b696a2f-595b-48fd-9307-7b8f50f6727d" providerId="ADAL" clId="{BE7EDAF4-D4F3-8D44-943B-940F5E338036}" dt="2022-07-25T12:15:05.496" v="608" actId="1076"/>
          <ac:graphicFrameMkLst>
            <pc:docMk/>
            <pc:sldMk cId="4170904493" sldId="330"/>
            <ac:graphicFrameMk id="3" creationId="{82DCAE61-93DF-AA66-2F50-B1B6C95E526E}"/>
          </ac:graphicFrameMkLst>
        </pc:graphicFrameChg>
      </pc:sldChg>
      <pc:sldChg chg="delSp modSp">
        <pc:chgData name="Martina Marino" userId="5b696a2f-595b-48fd-9307-7b8f50f6727d" providerId="ADAL" clId="{BE7EDAF4-D4F3-8D44-943B-940F5E338036}" dt="2022-07-25T12:25:08.497" v="623" actId="14100"/>
        <pc:sldMkLst>
          <pc:docMk/>
          <pc:sldMk cId="2449871514" sldId="335"/>
        </pc:sldMkLst>
        <pc:spChg chg="del">
          <ac:chgData name="Martina Marino" userId="5b696a2f-595b-48fd-9307-7b8f50f6727d" providerId="ADAL" clId="{BE7EDAF4-D4F3-8D44-943B-940F5E338036}" dt="2022-07-25T12:12:29.090" v="590" actId="478"/>
          <ac:spMkLst>
            <pc:docMk/>
            <pc:sldMk cId="2449871514" sldId="335"/>
            <ac:spMk id="4" creationId="{FC64D7E4-0072-1ED1-0122-2D50A747E67D}"/>
          </ac:spMkLst>
        </pc:spChg>
        <pc:spChg chg="mod">
          <ac:chgData name="Martina Marino" userId="5b696a2f-595b-48fd-9307-7b8f50f6727d" providerId="ADAL" clId="{BE7EDAF4-D4F3-8D44-943B-940F5E338036}" dt="2022-07-25T12:25:08.497" v="623" actId="14100"/>
          <ac:spMkLst>
            <pc:docMk/>
            <pc:sldMk cId="2449871514" sldId="335"/>
            <ac:spMk id="5" creationId="{D2D6FEF0-F404-A67A-5D15-234406718E7C}"/>
          </ac:spMkLst>
        </pc:spChg>
      </pc:sldChg>
      <pc:sldChg chg="modSp">
        <pc:chgData name="Martina Marino" userId="5b696a2f-595b-48fd-9307-7b8f50f6727d" providerId="ADAL" clId="{BE7EDAF4-D4F3-8D44-943B-940F5E338036}" dt="2022-07-25T12:10:25.140" v="567" actId="207"/>
        <pc:sldMkLst>
          <pc:docMk/>
          <pc:sldMk cId="182548109" sldId="339"/>
        </pc:sldMkLst>
        <pc:spChg chg="mod">
          <ac:chgData name="Martina Marino" userId="5b696a2f-595b-48fd-9307-7b8f50f6727d" providerId="ADAL" clId="{BE7EDAF4-D4F3-8D44-943B-940F5E338036}" dt="2022-07-25T12:10:25.140" v="567" actId="207"/>
          <ac:spMkLst>
            <pc:docMk/>
            <pc:sldMk cId="182548109" sldId="339"/>
            <ac:spMk id="10" creationId="{CC4D6734-FFA6-47B4-878C-8BA4EBB00EC2}"/>
          </ac:spMkLst>
        </pc:spChg>
        <pc:picChg chg="mod modCrop">
          <ac:chgData name="Martina Marino" userId="5b696a2f-595b-48fd-9307-7b8f50f6727d" providerId="ADAL" clId="{BE7EDAF4-D4F3-8D44-943B-940F5E338036}" dt="2022-07-25T12:09:44.415" v="537" actId="732"/>
          <ac:picMkLst>
            <pc:docMk/>
            <pc:sldMk cId="182548109" sldId="339"/>
            <ac:picMk id="12" creationId="{32770C3D-200A-BC35-F53C-7ED2D42C7EAB}"/>
          </ac:picMkLst>
        </pc:picChg>
      </pc:sldChg>
      <pc:sldChg chg="delSp modSp add">
        <pc:chgData name="Martina Marino" userId="5b696a2f-595b-48fd-9307-7b8f50f6727d" providerId="ADAL" clId="{BE7EDAF4-D4F3-8D44-943B-940F5E338036}" dt="2022-07-25T12:01:47.353" v="440" actId="478"/>
        <pc:sldMkLst>
          <pc:docMk/>
          <pc:sldMk cId="2133306846" sldId="340"/>
        </pc:sldMkLst>
        <pc:spChg chg="del">
          <ac:chgData name="Martina Marino" userId="5b696a2f-595b-48fd-9307-7b8f50f6727d" providerId="ADAL" clId="{BE7EDAF4-D4F3-8D44-943B-940F5E338036}" dt="2022-07-25T12:01:35.645" v="438" actId="478"/>
          <ac:spMkLst>
            <pc:docMk/>
            <pc:sldMk cId="2133306846" sldId="340"/>
            <ac:spMk id="6" creationId="{EF885946-5428-6687-8EC4-317A63F477F9}"/>
          </ac:spMkLst>
        </pc:spChg>
        <pc:graphicFrameChg chg="del mod">
          <ac:chgData name="Martina Marino" userId="5b696a2f-595b-48fd-9307-7b8f50f6727d" providerId="ADAL" clId="{BE7EDAF4-D4F3-8D44-943B-940F5E338036}" dt="2022-07-25T12:01:47.353" v="440" actId="478"/>
          <ac:graphicFrameMkLst>
            <pc:docMk/>
            <pc:sldMk cId="2133306846" sldId="340"/>
            <ac:graphicFrameMk id="7" creationId="{5B305D19-66E4-7AA1-AE90-2C89F4B1904E}"/>
          </ac:graphicFrameMkLst>
        </pc:graphicFrameChg>
      </pc:sldChg>
    </pc:docChg>
  </pc:docChgLst>
  <pc:docChgLst>
    <pc:chgData name="Martina Marino" userId="S::m.marino29@studenti.unipi.it::5b696a2f-595b-48fd-9307-7b8f50f6727d" providerId="AD" clId="Web-{20E368D4-8FE4-AA2A-E1EE-F0CF6B27FA01}"/>
    <pc:docChg chg="addSld delSld modSld sldOrd">
      <pc:chgData name="Martina Marino" userId="S::m.marino29@studenti.unipi.it::5b696a2f-595b-48fd-9307-7b8f50f6727d" providerId="AD" clId="Web-{20E368D4-8FE4-AA2A-E1EE-F0CF6B27FA01}" dt="2022-07-25T10:15:09.468" v="1464"/>
      <pc:docMkLst>
        <pc:docMk/>
      </pc:docMkLst>
      <pc:sldChg chg="ord">
        <pc:chgData name="Martina Marino" userId="S::m.marino29@studenti.unipi.it::5b696a2f-595b-48fd-9307-7b8f50f6727d" providerId="AD" clId="Web-{20E368D4-8FE4-AA2A-E1EE-F0CF6B27FA01}" dt="2022-07-25T09:33:03.952" v="1333"/>
        <pc:sldMkLst>
          <pc:docMk/>
          <pc:sldMk cId="0" sldId="274"/>
        </pc:sldMkLst>
      </pc:sldChg>
      <pc:sldChg chg="modSp ord">
        <pc:chgData name="Martina Marino" userId="S::m.marino29@studenti.unipi.it::5b696a2f-595b-48fd-9307-7b8f50f6727d" providerId="AD" clId="Web-{20E368D4-8FE4-AA2A-E1EE-F0CF6B27FA01}" dt="2022-07-25T10:15:09.468" v="1464"/>
        <pc:sldMkLst>
          <pc:docMk/>
          <pc:sldMk cId="0" sldId="275"/>
        </pc:sldMkLst>
        <pc:spChg chg="mod">
          <ac:chgData name="Martina Marino" userId="S::m.marino29@studenti.unipi.it::5b696a2f-595b-48fd-9307-7b8f50f6727d" providerId="AD" clId="Web-{20E368D4-8FE4-AA2A-E1EE-F0CF6B27FA01}" dt="2022-07-25T10:12:10.460" v="1429" actId="20577"/>
          <ac:spMkLst>
            <pc:docMk/>
            <pc:sldMk cId="0" sldId="275"/>
            <ac:spMk id="1242" creationId="{00000000-0000-0000-0000-000000000000}"/>
          </ac:spMkLst>
        </pc:spChg>
        <pc:graphicFrameChg chg="mod modGraphic">
          <ac:chgData name="Martina Marino" userId="S::m.marino29@studenti.unipi.it::5b696a2f-595b-48fd-9307-7b8f50f6727d" providerId="AD" clId="Web-{20E368D4-8FE4-AA2A-E1EE-F0CF6B27FA01}" dt="2022-07-25T10:15:09.468" v="1464"/>
          <ac:graphicFrameMkLst>
            <pc:docMk/>
            <pc:sldMk cId="0" sldId="275"/>
            <ac:graphicFrameMk id="1243" creationId="{00000000-0000-0000-0000-000000000000}"/>
          </ac:graphicFrameMkLst>
        </pc:graphicFrameChg>
      </pc:sldChg>
      <pc:sldChg chg="addSp">
        <pc:chgData name="Martina Marino" userId="S::m.marino29@studenti.unipi.it::5b696a2f-595b-48fd-9307-7b8f50f6727d" providerId="AD" clId="Web-{20E368D4-8FE4-AA2A-E1EE-F0CF6B27FA01}" dt="2022-07-25T09:54:55.227" v="1404"/>
        <pc:sldMkLst>
          <pc:docMk/>
          <pc:sldMk cId="0" sldId="283"/>
        </pc:sldMkLst>
        <pc:spChg chg="add">
          <ac:chgData name="Martina Marino" userId="S::m.marino29@studenti.unipi.it::5b696a2f-595b-48fd-9307-7b8f50f6727d" providerId="AD" clId="Web-{20E368D4-8FE4-AA2A-E1EE-F0CF6B27FA01}" dt="2022-07-25T09:54:08.038" v="1401"/>
          <ac:spMkLst>
            <pc:docMk/>
            <pc:sldMk cId="0" sldId="283"/>
            <ac:spMk id="2" creationId="{16E2FA95-CDBE-404F-5389-49B6D2D99B05}"/>
          </ac:spMkLst>
        </pc:spChg>
        <pc:spChg chg="add">
          <ac:chgData name="Martina Marino" userId="S::m.marino29@studenti.unipi.it::5b696a2f-595b-48fd-9307-7b8f50f6727d" providerId="AD" clId="Web-{20E368D4-8FE4-AA2A-E1EE-F0CF6B27FA01}" dt="2022-07-25T09:54:37.899" v="1402"/>
          <ac:spMkLst>
            <pc:docMk/>
            <pc:sldMk cId="0" sldId="283"/>
            <ac:spMk id="3" creationId="{BC099680-1C58-B8FD-7393-3434DC290AF5}"/>
          </ac:spMkLst>
        </pc:spChg>
        <pc:spChg chg="add">
          <ac:chgData name="Martina Marino" userId="S::m.marino29@studenti.unipi.it::5b696a2f-595b-48fd-9307-7b8f50f6727d" providerId="AD" clId="Web-{20E368D4-8FE4-AA2A-E1EE-F0CF6B27FA01}" dt="2022-07-25T09:54:41.149" v="1403"/>
          <ac:spMkLst>
            <pc:docMk/>
            <pc:sldMk cId="0" sldId="283"/>
            <ac:spMk id="4" creationId="{662EC831-B74E-AAA3-4252-19FE808E2E86}"/>
          </ac:spMkLst>
        </pc:spChg>
        <pc:spChg chg="add">
          <ac:chgData name="Martina Marino" userId="S::m.marino29@studenti.unipi.it::5b696a2f-595b-48fd-9307-7b8f50f6727d" providerId="AD" clId="Web-{20E368D4-8FE4-AA2A-E1EE-F0CF6B27FA01}" dt="2022-07-25T09:54:55.227" v="1404"/>
          <ac:spMkLst>
            <pc:docMk/>
            <pc:sldMk cId="0" sldId="283"/>
            <ac:spMk id="5" creationId="{687A18F8-B0A8-7737-FDB9-BA420D2016FA}"/>
          </ac:spMkLst>
        </pc:spChg>
      </pc:sldChg>
      <pc:sldChg chg="modSp">
        <pc:chgData name="Martina Marino" userId="S::m.marino29@studenti.unipi.it::5b696a2f-595b-48fd-9307-7b8f50f6727d" providerId="AD" clId="Web-{20E368D4-8FE4-AA2A-E1EE-F0CF6B27FA01}" dt="2022-07-25T08:05:46.507" v="13" actId="1076"/>
        <pc:sldMkLst>
          <pc:docMk/>
          <pc:sldMk cId="4026442727" sldId="300"/>
        </pc:sldMkLst>
        <pc:spChg chg="mod">
          <ac:chgData name="Martina Marino" userId="S::m.marino29@studenti.unipi.it::5b696a2f-595b-48fd-9307-7b8f50f6727d" providerId="AD" clId="Web-{20E368D4-8FE4-AA2A-E1EE-F0CF6B27FA01}" dt="2022-07-25T08:05:46.507" v="13" actId="1076"/>
          <ac:spMkLst>
            <pc:docMk/>
            <pc:sldMk cId="4026442727" sldId="300"/>
            <ac:spMk id="1134" creationId="{00000000-0000-0000-0000-000000000000}"/>
          </ac:spMkLst>
        </pc:spChg>
      </pc:sldChg>
      <pc:sldChg chg="modSp">
        <pc:chgData name="Martina Marino" userId="S::m.marino29@studenti.unipi.it::5b696a2f-595b-48fd-9307-7b8f50f6727d" providerId="AD" clId="Web-{20E368D4-8FE4-AA2A-E1EE-F0CF6B27FA01}" dt="2022-07-25T08:27:30.594" v="131" actId="14100"/>
        <pc:sldMkLst>
          <pc:docMk/>
          <pc:sldMk cId="1706302903" sldId="301"/>
        </pc:sldMkLst>
        <pc:spChg chg="mod">
          <ac:chgData name="Martina Marino" userId="S::m.marino29@studenti.unipi.it::5b696a2f-595b-48fd-9307-7b8f50f6727d" providerId="AD" clId="Web-{20E368D4-8FE4-AA2A-E1EE-F0CF6B27FA01}" dt="2022-07-25T08:26:55.967" v="129" actId="20577"/>
          <ac:spMkLst>
            <pc:docMk/>
            <pc:sldMk cId="1706302903" sldId="301"/>
            <ac:spMk id="690" creationId="{00000000-0000-0000-0000-000000000000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27:24.781" v="130" actId="14100"/>
          <ac:spMkLst>
            <pc:docMk/>
            <pc:sldMk cId="1706302903" sldId="301"/>
            <ac:spMk id="692" creationId="{00000000-0000-0000-0000-000000000000}"/>
          </ac:spMkLst>
        </pc:spChg>
        <pc:cxnChg chg="mod">
          <ac:chgData name="Martina Marino" userId="S::m.marino29@studenti.unipi.it::5b696a2f-595b-48fd-9307-7b8f50f6727d" providerId="AD" clId="Web-{20E368D4-8FE4-AA2A-E1EE-F0CF6B27FA01}" dt="2022-07-25T08:27:30.594" v="131" actId="14100"/>
          <ac:cxnSpMkLst>
            <pc:docMk/>
            <pc:sldMk cId="1706302903" sldId="301"/>
            <ac:cxnSpMk id="693" creationId="{00000000-0000-0000-0000-000000000000}"/>
          </ac:cxnSpMkLst>
        </pc:cxnChg>
      </pc:sldChg>
      <pc:sldChg chg="addSp delSp modSp">
        <pc:chgData name="Martina Marino" userId="S::m.marino29@studenti.unipi.it::5b696a2f-595b-48fd-9307-7b8f50f6727d" providerId="AD" clId="Web-{20E368D4-8FE4-AA2A-E1EE-F0CF6B27FA01}" dt="2022-07-25T09:43:08.525" v="1352"/>
        <pc:sldMkLst>
          <pc:docMk/>
          <pc:sldMk cId="3892008336" sldId="302"/>
        </pc:sldMkLst>
        <pc:spChg chg="add del">
          <ac:chgData name="Martina Marino" userId="S::m.marino29@studenti.unipi.it::5b696a2f-595b-48fd-9307-7b8f50f6727d" providerId="AD" clId="Web-{20E368D4-8FE4-AA2A-E1EE-F0CF6B27FA01}" dt="2022-07-25T09:43:08.525" v="1352"/>
          <ac:spMkLst>
            <pc:docMk/>
            <pc:sldMk cId="3892008336" sldId="302"/>
            <ac:spMk id="2" creationId="{EBF2798D-FE11-76FB-2F82-AD23B221E779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9:24:32.289" v="1325" actId="1076"/>
          <ac:spMkLst>
            <pc:docMk/>
            <pc:sldMk cId="3892008336" sldId="302"/>
            <ac:spMk id="692" creationId="{00000000-0000-0000-0000-000000000000}"/>
          </ac:spMkLst>
        </pc:spChg>
        <pc:cxnChg chg="mod">
          <ac:chgData name="Martina Marino" userId="S::m.marino29@studenti.unipi.it::5b696a2f-595b-48fd-9307-7b8f50f6727d" providerId="AD" clId="Web-{20E368D4-8FE4-AA2A-E1EE-F0CF6B27FA01}" dt="2022-07-25T08:04:20.066" v="2" actId="14100"/>
          <ac:cxnSpMkLst>
            <pc:docMk/>
            <pc:sldMk cId="3892008336" sldId="302"/>
            <ac:cxnSpMk id="693" creationId="{00000000-0000-0000-0000-000000000000}"/>
          </ac:cxnSpMkLst>
        </pc:cxnChg>
      </pc:sldChg>
      <pc:sldChg chg="addSp delSp modSp">
        <pc:chgData name="Martina Marino" userId="S::m.marino29@studenti.unipi.it::5b696a2f-595b-48fd-9307-7b8f50f6727d" providerId="AD" clId="Web-{20E368D4-8FE4-AA2A-E1EE-F0CF6B27FA01}" dt="2022-07-25T09:40:57.519" v="1344"/>
        <pc:sldMkLst>
          <pc:docMk/>
          <pc:sldMk cId="622220010" sldId="303"/>
        </pc:sldMkLst>
        <pc:spChg chg="add del">
          <ac:chgData name="Martina Marino" userId="S::m.marino29@studenti.unipi.it::5b696a2f-595b-48fd-9307-7b8f50f6727d" providerId="AD" clId="Web-{20E368D4-8FE4-AA2A-E1EE-F0CF6B27FA01}" dt="2022-07-25T08:12:31.743" v="36"/>
          <ac:spMkLst>
            <pc:docMk/>
            <pc:sldMk cId="622220010" sldId="303"/>
            <ac:spMk id="2" creationId="{54762A78-5C5A-6F23-146B-7A85D7573B8D}"/>
          </ac:spMkLst>
        </pc:spChg>
        <pc:spChg chg="add mod">
          <ac:chgData name="Martina Marino" userId="S::m.marino29@studenti.unipi.it::5b696a2f-595b-48fd-9307-7b8f50f6727d" providerId="AD" clId="Web-{20E368D4-8FE4-AA2A-E1EE-F0CF6B27FA01}" dt="2022-07-25T08:13:26.698" v="46" actId="1076"/>
          <ac:spMkLst>
            <pc:docMk/>
            <pc:sldMk cId="622220010" sldId="303"/>
            <ac:spMk id="3" creationId="{2403F20F-D270-F526-DC00-B808FD866DF1}"/>
          </ac:spMkLst>
        </pc:spChg>
        <pc:spChg chg="add del mod">
          <ac:chgData name="Martina Marino" userId="S::m.marino29@studenti.unipi.it::5b696a2f-595b-48fd-9307-7b8f50f6727d" providerId="AD" clId="Web-{20E368D4-8FE4-AA2A-E1EE-F0CF6B27FA01}" dt="2022-07-25T08:13:31.792" v="47"/>
          <ac:spMkLst>
            <pc:docMk/>
            <pc:sldMk cId="622220010" sldId="303"/>
            <ac:spMk id="4" creationId="{42C4BEB3-F2FB-B338-B615-6C71D2FA186F}"/>
          </ac:spMkLst>
        </pc:spChg>
        <pc:spChg chg="add mod">
          <ac:chgData name="Martina Marino" userId="S::m.marino29@studenti.unipi.it::5b696a2f-595b-48fd-9307-7b8f50f6727d" providerId="AD" clId="Web-{20E368D4-8FE4-AA2A-E1EE-F0CF6B27FA01}" dt="2022-07-25T09:40:57.519" v="1344"/>
          <ac:spMkLst>
            <pc:docMk/>
            <pc:sldMk cId="622220010" sldId="303"/>
            <ac:spMk id="5" creationId="{D2D6FEF0-F404-A67A-5D15-234406718E7C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09:19.688" v="17"/>
          <ac:spMkLst>
            <pc:docMk/>
            <pc:sldMk cId="622220010" sldId="303"/>
            <ac:spMk id="689" creationId="{00000000-0000-0000-0000-000000000000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09:24.501" v="21" actId="20577"/>
          <ac:spMkLst>
            <pc:docMk/>
            <pc:sldMk cId="622220010" sldId="303"/>
            <ac:spMk id="690" creationId="{00000000-0000-0000-0000-000000000000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10:11.424" v="26" actId="14100"/>
          <ac:spMkLst>
            <pc:docMk/>
            <pc:sldMk cId="622220010" sldId="303"/>
            <ac:spMk id="692" creationId="{00000000-0000-0000-0000-000000000000}"/>
          </ac:spMkLst>
        </pc:spChg>
        <pc:cxnChg chg="mod">
          <ac:chgData name="Martina Marino" userId="S::m.marino29@studenti.unipi.it::5b696a2f-595b-48fd-9307-7b8f50f6727d" providerId="AD" clId="Web-{20E368D4-8FE4-AA2A-E1EE-F0CF6B27FA01}" dt="2022-07-25T08:09:54.752" v="25" actId="14100"/>
          <ac:cxnSpMkLst>
            <pc:docMk/>
            <pc:sldMk cId="622220010" sldId="303"/>
            <ac:cxnSpMk id="693" creationId="{00000000-0000-0000-0000-000000000000}"/>
          </ac:cxnSpMkLst>
        </pc:cxnChg>
      </pc:sldChg>
      <pc:sldChg chg="addSp delSp modSp">
        <pc:chgData name="Martina Marino" userId="S::m.marino29@studenti.unipi.it::5b696a2f-595b-48fd-9307-7b8f50f6727d" providerId="AD" clId="Web-{20E368D4-8FE4-AA2A-E1EE-F0CF6B27FA01}" dt="2022-07-25T09:48:31.398" v="1376" actId="1076"/>
        <pc:sldMkLst>
          <pc:docMk/>
          <pc:sldMk cId="3361668442" sldId="304"/>
        </pc:sldMkLst>
        <pc:spChg chg="add del">
          <ac:chgData name="Martina Marino" userId="S::m.marino29@studenti.unipi.it::5b696a2f-595b-48fd-9307-7b8f50f6727d" providerId="AD" clId="Web-{20E368D4-8FE4-AA2A-E1EE-F0CF6B27FA01}" dt="2022-07-25T09:46:20.158" v="1371"/>
          <ac:spMkLst>
            <pc:docMk/>
            <pc:sldMk cId="3361668442" sldId="304"/>
            <ac:spMk id="3" creationId="{7FFB5393-6228-A358-8981-C68F05590DD2}"/>
          </ac:spMkLst>
        </pc:spChg>
        <pc:spChg chg="add mod">
          <ac:chgData name="Martina Marino" userId="S::m.marino29@studenti.unipi.it::5b696a2f-595b-48fd-9307-7b8f50f6727d" providerId="AD" clId="Web-{20E368D4-8FE4-AA2A-E1EE-F0CF6B27FA01}" dt="2022-07-25T09:48:31.398" v="1376" actId="1076"/>
          <ac:spMkLst>
            <pc:docMk/>
            <pc:sldMk cId="3361668442" sldId="304"/>
            <ac:spMk id="4" creationId="{5EEB4E24-C01C-5598-D680-40FFAE474DC2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21:23" v="90" actId="1076"/>
          <ac:spMkLst>
            <pc:docMk/>
            <pc:sldMk cId="3361668442" sldId="304"/>
            <ac:spMk id="687" creationId="{00000000-0000-0000-0000-000000000000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28:42.660" v="139" actId="20577"/>
          <ac:spMkLst>
            <pc:docMk/>
            <pc:sldMk cId="3361668442" sldId="304"/>
            <ac:spMk id="688" creationId="{00000000-0000-0000-0000-000000000000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21:46.845" v="93"/>
          <ac:spMkLst>
            <pc:docMk/>
            <pc:sldMk cId="3361668442" sldId="304"/>
            <ac:spMk id="689" creationId="{00000000-0000-0000-0000-000000000000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21:25.656" v="92" actId="20577"/>
          <ac:spMkLst>
            <pc:docMk/>
            <pc:sldMk cId="3361668442" sldId="304"/>
            <ac:spMk id="690" creationId="{00000000-0000-0000-0000-000000000000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29:02.442" v="141" actId="14100"/>
          <ac:spMkLst>
            <pc:docMk/>
            <pc:sldMk cId="3361668442" sldId="304"/>
            <ac:spMk id="692" creationId="{00000000-0000-0000-0000-000000000000}"/>
          </ac:spMkLst>
        </pc:spChg>
        <pc:cxnChg chg="mod">
          <ac:chgData name="Martina Marino" userId="S::m.marino29@studenti.unipi.it::5b696a2f-595b-48fd-9307-7b8f50f6727d" providerId="AD" clId="Web-{20E368D4-8FE4-AA2A-E1EE-F0CF6B27FA01}" dt="2022-07-25T08:24:41.727" v="107" actId="14100"/>
          <ac:cxnSpMkLst>
            <pc:docMk/>
            <pc:sldMk cId="3361668442" sldId="304"/>
            <ac:cxnSpMk id="693" creationId="{00000000-0000-0000-0000-000000000000}"/>
          </ac:cxnSpMkLst>
        </pc:cxnChg>
      </pc:sldChg>
      <pc:sldChg chg="del">
        <pc:chgData name="Martina Marino" userId="S::m.marino29@studenti.unipi.it::5b696a2f-595b-48fd-9307-7b8f50f6727d" providerId="AD" clId="Web-{20E368D4-8FE4-AA2A-E1EE-F0CF6B27FA01}" dt="2022-07-25T08:06:57.010" v="16"/>
        <pc:sldMkLst>
          <pc:docMk/>
          <pc:sldMk cId="3257596778" sldId="311"/>
        </pc:sldMkLst>
      </pc:sldChg>
      <pc:sldChg chg="addSp modSp">
        <pc:chgData name="Martina Marino" userId="S::m.marino29@studenti.unipi.it::5b696a2f-595b-48fd-9307-7b8f50f6727d" providerId="AD" clId="Web-{20E368D4-8FE4-AA2A-E1EE-F0CF6B27FA01}" dt="2022-07-25T09:57:37.281" v="1411" actId="1076"/>
        <pc:sldMkLst>
          <pc:docMk/>
          <pc:sldMk cId="1396068738" sldId="312"/>
        </pc:sldMkLst>
        <pc:spChg chg="add mod">
          <ac:chgData name="Martina Marino" userId="S::m.marino29@studenti.unipi.it::5b696a2f-595b-48fd-9307-7b8f50f6727d" providerId="AD" clId="Web-{20E368D4-8FE4-AA2A-E1EE-F0CF6B27FA01}" dt="2022-07-25T09:52:25.799" v="1400" actId="1076"/>
          <ac:spMkLst>
            <pc:docMk/>
            <pc:sldMk cId="1396068738" sldId="312"/>
            <ac:spMk id="2" creationId="{2CF1B494-033E-8B93-7FDF-F855E4E604F0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9:57:37.281" v="1411" actId="1076"/>
          <ac:spMkLst>
            <pc:docMk/>
            <pc:sldMk cId="1396068738" sldId="312"/>
            <ac:spMk id="4" creationId="{8EB1D459-5B94-9C13-605B-81F499ADCD7C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9:52:03.048" v="1395" actId="1076"/>
          <ac:spMkLst>
            <pc:docMk/>
            <pc:sldMk cId="1396068738" sldId="312"/>
            <ac:spMk id="6" creationId="{C57DCA51-7708-C3D8-D626-62DD01C3D865}"/>
          </ac:spMkLst>
        </pc:spChg>
        <pc:picChg chg="mod">
          <ac:chgData name="Martina Marino" userId="S::m.marino29@studenti.unipi.it::5b696a2f-595b-48fd-9307-7b8f50f6727d" providerId="AD" clId="Web-{20E368D4-8FE4-AA2A-E1EE-F0CF6B27FA01}" dt="2022-07-25T09:28:15.377" v="1330" actId="1076"/>
          <ac:picMkLst>
            <pc:docMk/>
            <pc:sldMk cId="1396068738" sldId="312"/>
            <ac:picMk id="5" creationId="{7B4F5FEA-4D0A-D3F9-0169-AA03D2AC1054}"/>
          </ac:picMkLst>
        </pc:picChg>
      </pc:sldChg>
      <pc:sldChg chg="del">
        <pc:chgData name="Martina Marino" userId="S::m.marino29@studenti.unipi.it::5b696a2f-595b-48fd-9307-7b8f50f6727d" providerId="AD" clId="Web-{20E368D4-8FE4-AA2A-E1EE-F0CF6B27FA01}" dt="2022-07-25T08:25:48.277" v="120"/>
        <pc:sldMkLst>
          <pc:docMk/>
          <pc:sldMk cId="1070207362" sldId="313"/>
        </pc:sldMkLst>
      </pc:sldChg>
      <pc:sldChg chg="modSp">
        <pc:chgData name="Martina Marino" userId="S::m.marino29@studenti.unipi.it::5b696a2f-595b-48fd-9307-7b8f50f6727d" providerId="AD" clId="Web-{20E368D4-8FE4-AA2A-E1EE-F0CF6B27FA01}" dt="2022-07-25T08:19:48.199" v="84" actId="20577"/>
        <pc:sldMkLst>
          <pc:docMk/>
          <pc:sldMk cId="1654445407" sldId="322"/>
        </pc:sldMkLst>
        <pc:spChg chg="mod">
          <ac:chgData name="Martina Marino" userId="S::m.marino29@studenti.unipi.it::5b696a2f-595b-48fd-9307-7b8f50f6727d" providerId="AD" clId="Web-{20E368D4-8FE4-AA2A-E1EE-F0CF6B27FA01}" dt="2022-07-25T08:19:48.199" v="84" actId="20577"/>
          <ac:spMkLst>
            <pc:docMk/>
            <pc:sldMk cId="1654445407" sldId="322"/>
            <ac:spMk id="28" creationId="{F6F74074-ED13-4525-BD7C-2A89D4E96F95}"/>
          </ac:spMkLst>
        </pc:spChg>
      </pc:sldChg>
      <pc:sldChg chg="addSp delSp modSp addAnim delAnim modAnim">
        <pc:chgData name="Martina Marino" userId="S::m.marino29@studenti.unipi.it::5b696a2f-595b-48fd-9307-7b8f50f6727d" providerId="AD" clId="Web-{20E368D4-8FE4-AA2A-E1EE-F0CF6B27FA01}" dt="2022-07-25T09:43:44.527" v="1360" actId="1076"/>
        <pc:sldMkLst>
          <pc:docMk/>
          <pc:sldMk cId="5561915" sldId="323"/>
        </pc:sldMkLst>
        <pc:spChg chg="add del">
          <ac:chgData name="Martina Marino" userId="S::m.marino29@studenti.unipi.it::5b696a2f-595b-48fd-9307-7b8f50f6727d" providerId="AD" clId="Web-{20E368D4-8FE4-AA2A-E1EE-F0CF6B27FA01}" dt="2022-07-25T08:18:40.899" v="77"/>
          <ac:spMkLst>
            <pc:docMk/>
            <pc:sldMk cId="5561915" sldId="323"/>
            <ac:spMk id="589" creationId="{AA55A849-E5AB-E5C1-2A68-52065DE30892}"/>
          </ac:spMkLst>
        </pc:spChg>
        <pc:spChg chg="add mod">
          <ac:chgData name="Martina Marino" userId="S::m.marino29@studenti.unipi.it::5b696a2f-595b-48fd-9307-7b8f50f6727d" providerId="AD" clId="Web-{20E368D4-8FE4-AA2A-E1EE-F0CF6B27FA01}" dt="2022-07-25T09:43:44.527" v="1360" actId="1076"/>
          <ac:spMkLst>
            <pc:docMk/>
            <pc:sldMk cId="5561915" sldId="323"/>
            <ac:spMk id="611" creationId="{90618F5E-ECA8-F6E1-C7BE-C563CC800870}"/>
          </ac:spMkLst>
        </pc:spChg>
      </pc:sldChg>
      <pc:sldChg chg="addSp delSp">
        <pc:chgData name="Martina Marino" userId="S::m.marino29@studenti.unipi.it::5b696a2f-595b-48fd-9307-7b8f50f6727d" providerId="AD" clId="Web-{20E368D4-8FE4-AA2A-E1EE-F0CF6B27FA01}" dt="2022-07-25T09:44:18.137" v="1362"/>
        <pc:sldMkLst>
          <pc:docMk/>
          <pc:sldMk cId="864692764" sldId="324"/>
        </pc:sldMkLst>
        <pc:spChg chg="add del">
          <ac:chgData name="Martina Marino" userId="S::m.marino29@studenti.unipi.it::5b696a2f-595b-48fd-9307-7b8f50f6727d" providerId="AD" clId="Web-{20E368D4-8FE4-AA2A-E1EE-F0CF6B27FA01}" dt="2022-07-25T09:44:18.137" v="1362"/>
          <ac:spMkLst>
            <pc:docMk/>
            <pc:sldMk cId="864692764" sldId="324"/>
            <ac:spMk id="60" creationId="{8C80D0AE-75C1-59AB-773E-FDF3A9CADCBD}"/>
          </ac:spMkLst>
        </pc:spChg>
      </pc:sldChg>
      <pc:sldChg chg="addSp delSp modSp">
        <pc:chgData name="Martina Marino" userId="S::m.marino29@studenti.unipi.it::5b696a2f-595b-48fd-9307-7b8f50f6727d" providerId="AD" clId="Web-{20E368D4-8FE4-AA2A-E1EE-F0CF6B27FA01}" dt="2022-07-25T09:48:18.710" v="1374"/>
        <pc:sldMkLst>
          <pc:docMk/>
          <pc:sldMk cId="1713362430" sldId="325"/>
        </pc:sldMkLst>
        <pc:spChg chg="add mod">
          <ac:chgData name="Martina Marino" userId="S::m.marino29@studenti.unipi.it::5b696a2f-595b-48fd-9307-7b8f50f6727d" providerId="AD" clId="Web-{20E368D4-8FE4-AA2A-E1EE-F0CF6B27FA01}" dt="2022-07-25T09:47:01.816" v="1372" actId="14100"/>
          <ac:spMkLst>
            <pc:docMk/>
            <pc:sldMk cId="1713362430" sldId="325"/>
            <ac:spMk id="586" creationId="{F44DC9CB-92D6-305F-3958-E4C344F9A82B}"/>
          </ac:spMkLst>
        </pc:spChg>
        <pc:spChg chg="add del">
          <ac:chgData name="Martina Marino" userId="S::m.marino29@studenti.unipi.it::5b696a2f-595b-48fd-9307-7b8f50f6727d" providerId="AD" clId="Web-{20E368D4-8FE4-AA2A-E1EE-F0CF6B27FA01}" dt="2022-07-25T09:48:18.710" v="1374"/>
          <ac:spMkLst>
            <pc:docMk/>
            <pc:sldMk cId="1713362430" sldId="325"/>
            <ac:spMk id="628" creationId="{999E72CF-79FD-0CD3-1644-07CFB5F407AF}"/>
          </ac:spMkLst>
        </pc:spChg>
      </pc:sldChg>
      <pc:sldChg chg="addSp modSp">
        <pc:chgData name="Martina Marino" userId="S::m.marino29@studenti.unipi.it::5b696a2f-595b-48fd-9307-7b8f50f6727d" providerId="AD" clId="Web-{20E368D4-8FE4-AA2A-E1EE-F0CF6B27FA01}" dt="2022-07-25T09:39:15.452" v="1338" actId="14100"/>
        <pc:sldMkLst>
          <pc:docMk/>
          <pc:sldMk cId="2640685550" sldId="326"/>
        </pc:sldMkLst>
        <pc:spChg chg="add mod">
          <ac:chgData name="Martina Marino" userId="S::m.marino29@studenti.unipi.it::5b696a2f-595b-48fd-9307-7b8f50f6727d" providerId="AD" clId="Web-{20E368D4-8FE4-AA2A-E1EE-F0CF6B27FA01}" dt="2022-07-25T09:39:15.452" v="1338" actId="14100"/>
          <ac:spMkLst>
            <pc:docMk/>
            <pc:sldMk cId="2640685550" sldId="326"/>
            <ac:spMk id="3" creationId="{42C4D7EF-CB0E-63AA-D758-CA0C5F3F2B69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14:48.374" v="57" actId="20577"/>
          <ac:spMkLst>
            <pc:docMk/>
            <pc:sldMk cId="2640685550" sldId="326"/>
            <ac:spMk id="12" creationId="{00ABD914-81CD-AD29-28A4-97A836FD40FF}"/>
          </ac:spMkLst>
        </pc:spChg>
        <pc:picChg chg="mod">
          <ac:chgData name="Martina Marino" userId="S::m.marino29@studenti.unipi.it::5b696a2f-595b-48fd-9307-7b8f50f6727d" providerId="AD" clId="Web-{20E368D4-8FE4-AA2A-E1EE-F0CF6B27FA01}" dt="2022-07-25T08:06:23.352" v="15" actId="1076"/>
          <ac:picMkLst>
            <pc:docMk/>
            <pc:sldMk cId="2640685550" sldId="326"/>
            <ac:picMk id="9" creationId="{3324F04F-B095-C1A1-7238-7CCB0CC99AF0}"/>
          </ac:picMkLst>
        </pc:picChg>
      </pc:sldChg>
      <pc:sldChg chg="addSp delSp modSp">
        <pc:chgData name="Martina Marino" userId="S::m.marino29@studenti.unipi.it::5b696a2f-595b-48fd-9307-7b8f50f6727d" providerId="AD" clId="Web-{20E368D4-8FE4-AA2A-E1EE-F0CF6B27FA01}" dt="2022-07-25T09:43:38.370" v="1358"/>
        <pc:sldMkLst>
          <pc:docMk/>
          <pc:sldMk cId="445234528" sldId="327"/>
        </pc:sldMkLst>
        <pc:spChg chg="mod">
          <ac:chgData name="Martina Marino" userId="S::m.marino29@studenti.unipi.it::5b696a2f-595b-48fd-9307-7b8f50f6727d" providerId="AD" clId="Web-{20E368D4-8FE4-AA2A-E1EE-F0CF6B27FA01}" dt="2022-07-25T08:15:25.250" v="62" actId="1076"/>
          <ac:spMkLst>
            <pc:docMk/>
            <pc:sldMk cId="445234528" sldId="327"/>
            <ac:spMk id="2" creationId="{C921664E-7A28-3F17-32FD-7B879A303BE2}"/>
          </ac:spMkLst>
        </pc:spChg>
        <pc:spChg chg="add mod">
          <ac:chgData name="Martina Marino" userId="S::m.marino29@studenti.unipi.it::5b696a2f-595b-48fd-9307-7b8f50f6727d" providerId="AD" clId="Web-{20E368D4-8FE4-AA2A-E1EE-F0CF6B27FA01}" dt="2022-07-25T09:43:30.245" v="1356" actId="1076"/>
          <ac:spMkLst>
            <pc:docMk/>
            <pc:sldMk cId="445234528" sldId="327"/>
            <ac:spMk id="3" creationId="{2CA244F2-F5CE-240C-52D4-BC873959C6E8}"/>
          </ac:spMkLst>
        </pc:spChg>
        <pc:spChg chg="add del">
          <ac:chgData name="Martina Marino" userId="S::m.marino29@studenti.unipi.it::5b696a2f-595b-48fd-9307-7b8f50f6727d" providerId="AD" clId="Web-{20E368D4-8FE4-AA2A-E1EE-F0CF6B27FA01}" dt="2022-07-25T09:43:38.370" v="1358"/>
          <ac:spMkLst>
            <pc:docMk/>
            <pc:sldMk cId="445234528" sldId="327"/>
            <ac:spMk id="4" creationId="{D3578320-BA23-9D94-4AA0-848A5755430B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15:55.564" v="68" actId="20577"/>
          <ac:spMkLst>
            <pc:docMk/>
            <pc:sldMk cId="445234528" sldId="327"/>
            <ac:spMk id="5" creationId="{91519598-CA2D-6164-BC93-4D7C0D2163B6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15:25.219" v="59" actId="1076"/>
          <ac:spMkLst>
            <pc:docMk/>
            <pc:sldMk cId="445234528" sldId="327"/>
            <ac:spMk id="25" creationId="{B2489258-E6CB-15DD-105D-A2ADE7FB3C42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15:25.235" v="60" actId="1076"/>
          <ac:spMkLst>
            <pc:docMk/>
            <pc:sldMk cId="445234528" sldId="327"/>
            <ac:spMk id="26" creationId="{2756FC67-B265-5344-4BE1-6D54E1928E1B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15:25.235" v="61" actId="1076"/>
          <ac:spMkLst>
            <pc:docMk/>
            <pc:sldMk cId="445234528" sldId="327"/>
            <ac:spMk id="27" creationId="{5F53C82C-0DEC-52BF-D3CC-30AAEE60F3F1}"/>
          </ac:spMkLst>
        </pc:spChg>
        <pc:spChg chg="del mod">
          <ac:chgData name="Martina Marino" userId="S::m.marino29@studenti.unipi.it::5b696a2f-595b-48fd-9307-7b8f50f6727d" providerId="AD" clId="Web-{20E368D4-8FE4-AA2A-E1EE-F0CF6B27FA01}" dt="2022-07-25T09:43:17.963" v="1354"/>
          <ac:spMkLst>
            <pc:docMk/>
            <pc:sldMk cId="445234528" sldId="327"/>
            <ac:spMk id="30" creationId="{64556A0C-9F4D-4572-B307-5BD32A46CA06}"/>
          </ac:spMkLst>
        </pc:spChg>
        <pc:grpChg chg="mod">
          <ac:chgData name="Martina Marino" userId="S::m.marino29@studenti.unipi.it::5b696a2f-595b-48fd-9307-7b8f50f6727d" providerId="AD" clId="Web-{20E368D4-8FE4-AA2A-E1EE-F0CF6B27FA01}" dt="2022-07-25T08:15:25.203" v="58" actId="1076"/>
          <ac:grpSpMkLst>
            <pc:docMk/>
            <pc:sldMk cId="445234528" sldId="327"/>
            <ac:grpSpMk id="10" creationId="{8CC5CC71-B0E9-839E-66BB-3C325419986F}"/>
          </ac:grpSpMkLst>
        </pc:grpChg>
      </pc:sldChg>
      <pc:sldChg chg="addSp delSp modSp">
        <pc:chgData name="Martina Marino" userId="S::m.marino29@studenti.unipi.it::5b696a2f-595b-48fd-9307-7b8f50f6727d" providerId="AD" clId="Web-{20E368D4-8FE4-AA2A-E1EE-F0CF6B27FA01}" dt="2022-07-25T09:26:25.497" v="1327" actId="1076"/>
        <pc:sldMkLst>
          <pc:docMk/>
          <pc:sldMk cId="3531736956" sldId="328"/>
        </pc:sldMkLst>
        <pc:spChg chg="mod">
          <ac:chgData name="Martina Marino" userId="S::m.marino29@studenti.unipi.it::5b696a2f-595b-48fd-9307-7b8f50f6727d" providerId="AD" clId="Web-{20E368D4-8FE4-AA2A-E1EE-F0CF6B27FA01}" dt="2022-07-25T09:26:25.497" v="1327" actId="1076"/>
          <ac:spMkLst>
            <pc:docMk/>
            <pc:sldMk cId="3531736956" sldId="328"/>
            <ac:spMk id="6" creationId="{EF885946-5428-6687-8EC4-317A63F477F9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25:00.650" v="108" actId="20577"/>
          <ac:spMkLst>
            <pc:docMk/>
            <pc:sldMk cId="3531736956" sldId="328"/>
            <ac:spMk id="600" creationId="{00000000-0000-0000-0000-000000000000}"/>
          </ac:spMkLst>
        </pc:spChg>
        <pc:graphicFrameChg chg="add del mod">
          <ac:chgData name="Martina Marino" userId="S::m.marino29@studenti.unipi.it::5b696a2f-595b-48fd-9307-7b8f50f6727d" providerId="AD" clId="Web-{20E368D4-8FE4-AA2A-E1EE-F0CF6B27FA01}" dt="2022-07-25T08:42:03.960" v="208"/>
          <ac:graphicFrameMkLst>
            <pc:docMk/>
            <pc:sldMk cId="3531736956" sldId="328"/>
            <ac:graphicFrameMk id="4" creationId="{5A40EEDF-14DC-8823-5FFD-8C94CADD693A}"/>
          </ac:graphicFrameMkLst>
        </pc:graphicFrameChg>
        <pc:graphicFrameChg chg="add mod modGraphic">
          <ac:chgData name="Martina Marino" userId="S::m.marino29@studenti.unipi.it::5b696a2f-595b-48fd-9307-7b8f50f6727d" providerId="AD" clId="Web-{20E368D4-8FE4-AA2A-E1EE-F0CF6B27FA01}" dt="2022-07-25T09:26:15.997" v="1326" actId="1076"/>
          <ac:graphicFrameMkLst>
            <pc:docMk/>
            <pc:sldMk cId="3531736956" sldId="328"/>
            <ac:graphicFrameMk id="7" creationId="{5B305D19-66E4-7AA1-AE90-2C89F4B1904E}"/>
          </ac:graphicFrameMkLst>
        </pc:graphicFrameChg>
        <pc:picChg chg="del">
          <ac:chgData name="Martina Marino" userId="S::m.marino29@studenti.unipi.it::5b696a2f-595b-48fd-9307-7b8f50f6727d" providerId="AD" clId="Web-{20E368D4-8FE4-AA2A-E1EE-F0CF6B27FA01}" dt="2022-07-25T08:55:13.400" v="829"/>
          <ac:picMkLst>
            <pc:docMk/>
            <pc:sldMk cId="3531736956" sldId="328"/>
            <ac:picMk id="3" creationId="{E5CFD802-2C97-4990-52EB-046E2B818139}"/>
          </ac:picMkLst>
        </pc:picChg>
      </pc:sldChg>
      <pc:sldChg chg="addSp modSp addAnim modAnim">
        <pc:chgData name="Martina Marino" userId="S::m.marino29@studenti.unipi.it::5b696a2f-595b-48fd-9307-7b8f50f6727d" providerId="AD" clId="Web-{20E368D4-8FE4-AA2A-E1EE-F0CF6B27FA01}" dt="2022-07-25T08:26:36.935" v="128"/>
        <pc:sldMkLst>
          <pc:docMk/>
          <pc:sldMk cId="1452789563" sldId="329"/>
        </pc:sldMkLst>
        <pc:spChg chg="add mod">
          <ac:chgData name="Martina Marino" userId="S::m.marino29@studenti.unipi.it::5b696a2f-595b-48fd-9307-7b8f50f6727d" providerId="AD" clId="Web-{20E368D4-8FE4-AA2A-E1EE-F0CF6B27FA01}" dt="2022-07-25T08:26:32.560" v="126" actId="1076"/>
          <ac:spMkLst>
            <pc:docMk/>
            <pc:sldMk cId="1452789563" sldId="329"/>
            <ac:spMk id="5" creationId="{961E9B2A-AFCA-38E8-CCE4-D4A22DFB79CC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25:34.480" v="119" actId="20577"/>
          <ac:spMkLst>
            <pc:docMk/>
            <pc:sldMk cId="1452789563" sldId="329"/>
            <ac:spMk id="600" creationId="{00000000-0000-0000-0000-000000000000}"/>
          </ac:spMkLst>
        </pc:spChg>
      </pc:sldChg>
      <pc:sldChg chg="addSp delSp modSp">
        <pc:chgData name="Martina Marino" userId="S::m.marino29@studenti.unipi.it::5b696a2f-595b-48fd-9307-7b8f50f6727d" providerId="AD" clId="Web-{20E368D4-8FE4-AA2A-E1EE-F0CF6B27FA01}" dt="2022-07-25T09:19:44.042" v="1323"/>
        <pc:sldMkLst>
          <pc:docMk/>
          <pc:sldMk cId="4170904493" sldId="330"/>
        </pc:sldMkLst>
        <pc:spChg chg="mod">
          <ac:chgData name="Martina Marino" userId="S::m.marino29@studenti.unipi.it::5b696a2f-595b-48fd-9307-7b8f50f6727d" providerId="AD" clId="Web-{20E368D4-8FE4-AA2A-E1EE-F0CF6B27FA01}" dt="2022-07-25T08:25:11.166" v="109" actId="20577"/>
          <ac:spMkLst>
            <pc:docMk/>
            <pc:sldMk cId="4170904493" sldId="330"/>
            <ac:spMk id="10" creationId="{29F92590-E209-551E-0632-39BB3E8D8AD1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9:18:11.773" v="1318" actId="1076"/>
          <ac:spMkLst>
            <pc:docMk/>
            <pc:sldMk cId="4170904493" sldId="330"/>
            <ac:spMk id="12" creationId="{4F0026FD-A8B4-F1DF-1E82-F34B2B726F2B}"/>
          </ac:spMkLst>
        </pc:spChg>
        <pc:graphicFrameChg chg="add mod modGraphic">
          <ac:chgData name="Martina Marino" userId="S::m.marino29@studenti.unipi.it::5b696a2f-595b-48fd-9307-7b8f50f6727d" providerId="AD" clId="Web-{20E368D4-8FE4-AA2A-E1EE-F0CF6B27FA01}" dt="2022-07-25T09:19:44.042" v="1323"/>
          <ac:graphicFrameMkLst>
            <pc:docMk/>
            <pc:sldMk cId="4170904493" sldId="330"/>
            <ac:graphicFrameMk id="3" creationId="{82DCAE61-93DF-AA66-2F50-B1B6C95E526E}"/>
          </ac:graphicFrameMkLst>
        </pc:graphicFrameChg>
        <pc:graphicFrameChg chg="add del mod modGraphic">
          <ac:chgData name="Martina Marino" userId="S::m.marino29@studenti.unipi.it::5b696a2f-595b-48fd-9307-7b8f50f6727d" providerId="AD" clId="Web-{20E368D4-8FE4-AA2A-E1EE-F0CF6B27FA01}" dt="2022-07-25T09:17:47.568" v="1316"/>
          <ac:graphicFrameMkLst>
            <pc:docMk/>
            <pc:sldMk cId="4170904493" sldId="330"/>
            <ac:graphicFrameMk id="5" creationId="{8D571E4F-9FA6-274B-7106-52964F6CE6D4}"/>
          </ac:graphicFrameMkLst>
        </pc:graphicFrameChg>
        <pc:picChg chg="del mod">
          <ac:chgData name="Martina Marino" userId="S::m.marino29@studenti.unipi.it::5b696a2f-595b-48fd-9307-7b8f50f6727d" providerId="AD" clId="Web-{20E368D4-8FE4-AA2A-E1EE-F0CF6B27FA01}" dt="2022-07-25T09:12:05.147" v="1149"/>
          <ac:picMkLst>
            <pc:docMk/>
            <pc:sldMk cId="4170904493" sldId="330"/>
            <ac:picMk id="11" creationId="{D810E3BB-8FEA-BA7C-B26F-1687599CBD80}"/>
          </ac:picMkLst>
        </pc:picChg>
      </pc:sldChg>
      <pc:sldChg chg="del">
        <pc:chgData name="Martina Marino" userId="S::m.marino29@studenti.unipi.it::5b696a2f-595b-48fd-9307-7b8f50f6727d" providerId="AD" clId="Web-{20E368D4-8FE4-AA2A-E1EE-F0CF6B27FA01}" dt="2022-07-25T08:32:23.403" v="148"/>
        <pc:sldMkLst>
          <pc:docMk/>
          <pc:sldMk cId="1305264569" sldId="332"/>
        </pc:sldMkLst>
      </pc:sldChg>
      <pc:sldChg chg="modSp">
        <pc:chgData name="Martina Marino" userId="S::m.marino29@studenti.unipi.it::5b696a2f-595b-48fd-9307-7b8f50f6727d" providerId="AD" clId="Web-{20E368D4-8FE4-AA2A-E1EE-F0CF6B27FA01}" dt="2022-07-25T09:28:11.377" v="1329" actId="1076"/>
        <pc:sldMkLst>
          <pc:docMk/>
          <pc:sldMk cId="3849903100" sldId="334"/>
        </pc:sldMkLst>
        <pc:spChg chg="mod">
          <ac:chgData name="Martina Marino" userId="S::m.marino29@studenti.unipi.it::5b696a2f-595b-48fd-9307-7b8f50f6727d" providerId="AD" clId="Web-{20E368D4-8FE4-AA2A-E1EE-F0CF6B27FA01}" dt="2022-07-25T09:28:11.377" v="1329" actId="1076"/>
          <ac:spMkLst>
            <pc:docMk/>
            <pc:sldMk cId="3849903100" sldId="334"/>
            <ac:spMk id="4" creationId="{893717DA-2083-8A7B-5775-6275925A9B32}"/>
          </ac:spMkLst>
        </pc:spChg>
        <pc:picChg chg="mod">
          <ac:chgData name="Martina Marino" userId="S::m.marino29@studenti.unipi.it::5b696a2f-595b-48fd-9307-7b8f50f6727d" providerId="AD" clId="Web-{20E368D4-8FE4-AA2A-E1EE-F0CF6B27FA01}" dt="2022-07-25T09:28:06.423" v="1328" actId="1076"/>
          <ac:picMkLst>
            <pc:docMk/>
            <pc:sldMk cId="3849903100" sldId="334"/>
            <ac:picMk id="3" creationId="{46949D5C-9D2F-5894-8772-1BA8C0A8A2D5}"/>
          </ac:picMkLst>
        </pc:picChg>
      </pc:sldChg>
      <pc:sldChg chg="addSp delSp modSp add ord replId">
        <pc:chgData name="Martina Marino" userId="S::m.marino29@studenti.unipi.it::5b696a2f-595b-48fd-9307-7b8f50f6727d" providerId="AD" clId="Web-{20E368D4-8FE4-AA2A-E1EE-F0CF6B27FA01}" dt="2022-07-25T08:36:12.757" v="180" actId="1076"/>
        <pc:sldMkLst>
          <pc:docMk/>
          <pc:sldMk cId="2449871514" sldId="335"/>
        </pc:sldMkLst>
        <pc:spChg chg="add mod">
          <ac:chgData name="Martina Marino" userId="S::m.marino29@studenti.unipi.it::5b696a2f-595b-48fd-9307-7b8f50f6727d" providerId="AD" clId="Web-{20E368D4-8FE4-AA2A-E1EE-F0CF6B27FA01}" dt="2022-07-25T08:36:07.241" v="178"/>
          <ac:spMkLst>
            <pc:docMk/>
            <pc:sldMk cId="2449871514" sldId="335"/>
            <ac:spMk id="4" creationId="{FC64D7E4-0072-1ED1-0122-2D50A747E67D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36:02.757" v="177" actId="20577"/>
          <ac:spMkLst>
            <pc:docMk/>
            <pc:sldMk cId="2449871514" sldId="335"/>
            <ac:spMk id="687" creationId="{00000000-0000-0000-0000-000000000000}"/>
          </ac:spMkLst>
        </pc:spChg>
        <pc:spChg chg="del mod">
          <ac:chgData name="Martina Marino" userId="S::m.marino29@studenti.unipi.it::5b696a2f-595b-48fd-9307-7b8f50f6727d" providerId="AD" clId="Web-{20E368D4-8FE4-AA2A-E1EE-F0CF6B27FA01}" dt="2022-07-25T08:36:07.241" v="178"/>
          <ac:spMkLst>
            <pc:docMk/>
            <pc:sldMk cId="2449871514" sldId="335"/>
            <ac:spMk id="688" creationId="{00000000-0000-0000-0000-000000000000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35:55.913" v="175" actId="20577"/>
          <ac:spMkLst>
            <pc:docMk/>
            <pc:sldMk cId="2449871514" sldId="335"/>
            <ac:spMk id="690" creationId="{00000000-0000-0000-0000-000000000000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36:12.757" v="180" actId="1076"/>
          <ac:spMkLst>
            <pc:docMk/>
            <pc:sldMk cId="2449871514" sldId="335"/>
            <ac:spMk id="692" creationId="{00000000-0000-0000-0000-000000000000}"/>
          </ac:spMkLst>
        </pc:spChg>
      </pc:sldChg>
      <pc:sldChg chg="modSp add ord replId">
        <pc:chgData name="Martina Marino" userId="S::m.marino29@studenti.unipi.it::5b696a2f-595b-48fd-9307-7b8f50f6727d" providerId="AD" clId="Web-{20E368D4-8FE4-AA2A-E1EE-F0CF6B27FA01}" dt="2022-07-25T08:40:21.705" v="204" actId="14100"/>
        <pc:sldMkLst>
          <pc:docMk/>
          <pc:sldMk cId="1532638767" sldId="336"/>
        </pc:sldMkLst>
        <pc:spChg chg="mod">
          <ac:chgData name="Martina Marino" userId="S::m.marino29@studenti.unipi.it::5b696a2f-595b-48fd-9307-7b8f50f6727d" providerId="AD" clId="Web-{20E368D4-8FE4-AA2A-E1EE-F0CF6B27FA01}" dt="2022-07-25T08:35:44.490" v="173" actId="20577"/>
          <ac:spMkLst>
            <pc:docMk/>
            <pc:sldMk cId="1532638767" sldId="336"/>
            <ac:spMk id="687" creationId="{00000000-0000-0000-0000-000000000000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36:28.117" v="185" actId="20577"/>
          <ac:spMkLst>
            <pc:docMk/>
            <pc:sldMk cId="1532638767" sldId="336"/>
            <ac:spMk id="688" creationId="{00000000-0000-0000-0000-000000000000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35:51.381" v="174" actId="20577"/>
          <ac:spMkLst>
            <pc:docMk/>
            <pc:sldMk cId="1532638767" sldId="336"/>
            <ac:spMk id="690" creationId="{00000000-0000-0000-0000-000000000000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8:40:21.705" v="204" actId="14100"/>
          <ac:spMkLst>
            <pc:docMk/>
            <pc:sldMk cId="1532638767" sldId="336"/>
            <ac:spMk id="692" creationId="{00000000-0000-0000-0000-000000000000}"/>
          </ac:spMkLst>
        </pc:spChg>
      </pc:sldChg>
      <pc:sldChg chg="modSp add ord replId">
        <pc:chgData name="Martina Marino" userId="S::m.marino29@studenti.unipi.it::5b696a2f-595b-48fd-9307-7b8f50f6727d" providerId="AD" clId="Web-{20E368D4-8FE4-AA2A-E1EE-F0CF6B27FA01}" dt="2022-07-25T09:58:27.065" v="1423" actId="1076"/>
        <pc:sldMkLst>
          <pc:docMk/>
          <pc:sldMk cId="1113757235" sldId="337"/>
        </pc:sldMkLst>
        <pc:spChg chg="mod">
          <ac:chgData name="Martina Marino" userId="S::m.marino29@studenti.unipi.it::5b696a2f-595b-48fd-9307-7b8f50f6727d" providerId="AD" clId="Web-{20E368D4-8FE4-AA2A-E1EE-F0CF6B27FA01}" dt="2022-07-25T08:37:13.353" v="194"/>
          <ac:spMkLst>
            <pc:docMk/>
            <pc:sldMk cId="1113757235" sldId="337"/>
            <ac:spMk id="1122" creationId="{00000000-0000-0000-0000-000000000000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9:58:27.034" v="1419" actId="1076"/>
          <ac:spMkLst>
            <pc:docMk/>
            <pc:sldMk cId="1113757235" sldId="337"/>
            <ac:spMk id="1123" creationId="{00000000-0000-0000-0000-000000000000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9:58:27.034" v="1420" actId="1076"/>
          <ac:spMkLst>
            <pc:docMk/>
            <pc:sldMk cId="1113757235" sldId="337"/>
            <ac:spMk id="1126" creationId="{00000000-0000-0000-0000-000000000000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9:58:27.049" v="1421" actId="1076"/>
          <ac:spMkLst>
            <pc:docMk/>
            <pc:sldMk cId="1113757235" sldId="337"/>
            <ac:spMk id="1127" creationId="{00000000-0000-0000-0000-000000000000}"/>
          </ac:spMkLst>
        </pc:spChg>
        <pc:spChg chg="mod">
          <ac:chgData name="Martina Marino" userId="S::m.marino29@studenti.unipi.it::5b696a2f-595b-48fd-9307-7b8f50f6727d" providerId="AD" clId="Web-{20E368D4-8FE4-AA2A-E1EE-F0CF6B27FA01}" dt="2022-07-25T09:58:27.018" v="1418" actId="1076"/>
          <ac:spMkLst>
            <pc:docMk/>
            <pc:sldMk cId="1113757235" sldId="337"/>
            <ac:spMk id="1128" creationId="{00000000-0000-0000-0000-000000000000}"/>
          </ac:spMkLst>
        </pc:spChg>
        <pc:picChg chg="mod">
          <ac:chgData name="Martina Marino" userId="S::m.marino29@studenti.unipi.it::5b696a2f-595b-48fd-9307-7b8f50f6727d" providerId="AD" clId="Web-{20E368D4-8FE4-AA2A-E1EE-F0CF6B27FA01}" dt="2022-07-25T09:58:27.049" v="1422" actId="1076"/>
          <ac:picMkLst>
            <pc:docMk/>
            <pc:sldMk cId="1113757235" sldId="337"/>
            <ac:picMk id="2" creationId="{3B6C7D59-DE76-17A7-7ACB-F82E54071C2D}"/>
          </ac:picMkLst>
        </pc:picChg>
        <pc:picChg chg="mod">
          <ac:chgData name="Martina Marino" userId="S::m.marino29@studenti.unipi.it::5b696a2f-595b-48fd-9307-7b8f50f6727d" providerId="AD" clId="Web-{20E368D4-8FE4-AA2A-E1EE-F0CF6B27FA01}" dt="2022-07-25T09:58:27.065" v="1423" actId="1076"/>
          <ac:picMkLst>
            <pc:docMk/>
            <pc:sldMk cId="1113757235" sldId="337"/>
            <ac:picMk id="3" creationId="{BE7E0DA2-6DB0-C33C-5DC3-E31BE584DC0F}"/>
          </ac:picMkLst>
        </pc:picChg>
      </pc:sldChg>
      <pc:sldChg chg="addSp delSp modSp new del">
        <pc:chgData name="Martina Marino" userId="S::m.marino29@studenti.unipi.it::5b696a2f-595b-48fd-9307-7b8f50f6727d" providerId="AD" clId="Web-{20E368D4-8FE4-AA2A-E1EE-F0CF6B27FA01}" dt="2022-07-25T09:05:46.678" v="1016"/>
        <pc:sldMkLst>
          <pc:docMk/>
          <pc:sldMk cId="336477340" sldId="338"/>
        </pc:sldMkLst>
        <pc:spChg chg="del">
          <ac:chgData name="Martina Marino" userId="S::m.marino29@studenti.unipi.it::5b696a2f-595b-48fd-9307-7b8f50f6727d" providerId="AD" clId="Web-{20E368D4-8FE4-AA2A-E1EE-F0CF6B27FA01}" dt="2022-07-25T08:42:16.867" v="218"/>
          <ac:spMkLst>
            <pc:docMk/>
            <pc:sldMk cId="336477340" sldId="338"/>
            <ac:spMk id="2" creationId="{F6A97C46-696F-684F-4E5D-40ADB0930853}"/>
          </ac:spMkLst>
        </pc:spChg>
        <pc:spChg chg="del">
          <ac:chgData name="Martina Marino" userId="S::m.marino29@studenti.unipi.it::5b696a2f-595b-48fd-9307-7b8f50f6727d" providerId="AD" clId="Web-{20E368D4-8FE4-AA2A-E1EE-F0CF6B27FA01}" dt="2022-07-25T08:42:16.867" v="217"/>
          <ac:spMkLst>
            <pc:docMk/>
            <pc:sldMk cId="336477340" sldId="338"/>
            <ac:spMk id="3" creationId="{CF078E4F-957C-05CC-F4EE-714264D729A0}"/>
          </ac:spMkLst>
        </pc:spChg>
        <pc:spChg chg="del">
          <ac:chgData name="Martina Marino" userId="S::m.marino29@studenti.unipi.it::5b696a2f-595b-48fd-9307-7b8f50f6727d" providerId="AD" clId="Web-{20E368D4-8FE4-AA2A-E1EE-F0CF6B27FA01}" dt="2022-07-25T08:42:16.867" v="216"/>
          <ac:spMkLst>
            <pc:docMk/>
            <pc:sldMk cId="336477340" sldId="338"/>
            <ac:spMk id="4" creationId="{C46B5BD6-5B03-2092-8BF2-83D34B2BFB02}"/>
          </ac:spMkLst>
        </pc:spChg>
        <pc:spChg chg="del">
          <ac:chgData name="Martina Marino" userId="S::m.marino29@studenti.unipi.it::5b696a2f-595b-48fd-9307-7b8f50f6727d" providerId="AD" clId="Web-{20E368D4-8FE4-AA2A-E1EE-F0CF6B27FA01}" dt="2022-07-25T08:42:16.867" v="215"/>
          <ac:spMkLst>
            <pc:docMk/>
            <pc:sldMk cId="336477340" sldId="338"/>
            <ac:spMk id="5" creationId="{C027CB11-7708-9A38-9318-A99DCD9DF2CB}"/>
          </ac:spMkLst>
        </pc:spChg>
        <pc:spChg chg="del">
          <ac:chgData name="Martina Marino" userId="S::m.marino29@studenti.unipi.it::5b696a2f-595b-48fd-9307-7b8f50f6727d" providerId="AD" clId="Web-{20E368D4-8FE4-AA2A-E1EE-F0CF6B27FA01}" dt="2022-07-25T08:42:16.867" v="214"/>
          <ac:spMkLst>
            <pc:docMk/>
            <pc:sldMk cId="336477340" sldId="338"/>
            <ac:spMk id="6" creationId="{E32814DD-A5C0-4495-FAB1-B8CDDECE3199}"/>
          </ac:spMkLst>
        </pc:spChg>
        <pc:spChg chg="del">
          <ac:chgData name="Martina Marino" userId="S::m.marino29@studenti.unipi.it::5b696a2f-595b-48fd-9307-7b8f50f6727d" providerId="AD" clId="Web-{20E368D4-8FE4-AA2A-E1EE-F0CF6B27FA01}" dt="2022-07-25T08:42:16.867" v="213"/>
          <ac:spMkLst>
            <pc:docMk/>
            <pc:sldMk cId="336477340" sldId="338"/>
            <ac:spMk id="7" creationId="{BEC41472-71BC-D039-30F0-4BA74945D4DB}"/>
          </ac:spMkLst>
        </pc:spChg>
        <pc:spChg chg="del">
          <ac:chgData name="Martina Marino" userId="S::m.marino29@studenti.unipi.it::5b696a2f-595b-48fd-9307-7b8f50f6727d" providerId="AD" clId="Web-{20E368D4-8FE4-AA2A-E1EE-F0CF6B27FA01}" dt="2022-07-25T08:42:16.867" v="212"/>
          <ac:spMkLst>
            <pc:docMk/>
            <pc:sldMk cId="336477340" sldId="338"/>
            <ac:spMk id="8" creationId="{AEC9770A-A690-10C3-6AD7-B9BD1268DF65}"/>
          </ac:spMkLst>
        </pc:spChg>
        <pc:spChg chg="del">
          <ac:chgData name="Martina Marino" userId="S::m.marino29@studenti.unipi.it::5b696a2f-595b-48fd-9307-7b8f50f6727d" providerId="AD" clId="Web-{20E368D4-8FE4-AA2A-E1EE-F0CF6B27FA01}" dt="2022-07-25T08:42:16.851" v="211"/>
          <ac:spMkLst>
            <pc:docMk/>
            <pc:sldMk cId="336477340" sldId="338"/>
            <ac:spMk id="9" creationId="{F5F0FB16-19A4-4E1C-7C95-2DEB8130FE3B}"/>
          </ac:spMkLst>
        </pc:spChg>
        <pc:spChg chg="del mod">
          <ac:chgData name="Martina Marino" userId="S::m.marino29@studenti.unipi.it::5b696a2f-595b-48fd-9307-7b8f50f6727d" providerId="AD" clId="Web-{20E368D4-8FE4-AA2A-E1EE-F0CF6B27FA01}" dt="2022-07-25T08:42:19.585" v="219"/>
          <ac:spMkLst>
            <pc:docMk/>
            <pc:sldMk cId="336477340" sldId="338"/>
            <ac:spMk id="10" creationId="{821920AB-0C9A-B3CD-D095-99056F53159C}"/>
          </ac:spMkLst>
        </pc:spChg>
        <pc:graphicFrameChg chg="add del mod modGraphic">
          <ac:chgData name="Martina Marino" userId="S::m.marino29@studenti.unipi.it::5b696a2f-595b-48fd-9307-7b8f50f6727d" providerId="AD" clId="Web-{20E368D4-8FE4-AA2A-E1EE-F0CF6B27FA01}" dt="2022-07-25T08:42:47.868" v="226"/>
          <ac:graphicFrameMkLst>
            <pc:docMk/>
            <pc:sldMk cId="336477340" sldId="338"/>
            <ac:graphicFrameMk id="12" creationId="{24FAE943-32E5-5AD9-4EE3-521BB1E17F3C}"/>
          </ac:graphicFrameMkLst>
        </pc:graphicFrameChg>
        <pc:graphicFrameChg chg="add del mod modGraphic">
          <ac:chgData name="Martina Marino" userId="S::m.marino29@studenti.unipi.it::5b696a2f-595b-48fd-9307-7b8f50f6727d" providerId="AD" clId="Web-{20E368D4-8FE4-AA2A-E1EE-F0CF6B27FA01}" dt="2022-07-25T08:55:10.963" v="828"/>
          <ac:graphicFrameMkLst>
            <pc:docMk/>
            <pc:sldMk cId="336477340" sldId="338"/>
            <ac:graphicFrameMk id="15" creationId="{9F74F354-DE7D-3719-7AC0-6CA29F3D6986}"/>
          </ac:graphicFrameMkLst>
        </pc:graphicFrameChg>
        <pc:picChg chg="add mod">
          <ac:chgData name="Martina Marino" userId="S::m.marino29@studenti.unipi.it::5b696a2f-595b-48fd-9307-7b8f50f6727d" providerId="AD" clId="Web-{20E368D4-8FE4-AA2A-E1EE-F0CF6B27FA01}" dt="2022-07-25T08:42:37.789" v="224" actId="1076"/>
          <ac:picMkLst>
            <pc:docMk/>
            <pc:sldMk cId="336477340" sldId="338"/>
            <ac:picMk id="14" creationId="{E2D3220C-25D1-F8EB-1230-770DC61D74CA}"/>
          </ac:picMkLst>
        </pc:picChg>
      </pc:sldChg>
      <pc:sldChg chg="add replId">
        <pc:chgData name="Martina Marino" userId="S::m.marino29@studenti.unipi.it::5b696a2f-595b-48fd-9307-7b8f50f6727d" providerId="AD" clId="Web-{20E368D4-8FE4-AA2A-E1EE-F0CF6B27FA01}" dt="2022-07-25T09:32:47.857" v="1332"/>
        <pc:sldMkLst>
          <pc:docMk/>
          <pc:sldMk cId="2570296186" sldId="338"/>
        </pc:sldMkLst>
      </pc:sldChg>
    </pc:docChg>
  </pc:docChgLst>
  <pc:docChgLst>
    <pc:chgData name="Martina Marino" userId="S::m.marino29@studenti.unipi.it::5b696a2f-595b-48fd-9307-7b8f50f6727d" providerId="AD" clId="Web-{FD0B15BD-73CD-47D5-BC55-E9BC244488AD}"/>
    <pc:docChg chg="modSld">
      <pc:chgData name="Martina Marino" userId="S::m.marino29@studenti.unipi.it::5b696a2f-595b-48fd-9307-7b8f50f6727d" providerId="AD" clId="Web-{FD0B15BD-73CD-47D5-BC55-E9BC244488AD}" dt="2022-07-25T08:01:42.941" v="4"/>
      <pc:docMkLst>
        <pc:docMk/>
      </pc:docMkLst>
      <pc:sldChg chg="delSp addAnim delAnim modAnim">
        <pc:chgData name="Martina Marino" userId="S::m.marino29@studenti.unipi.it::5b696a2f-595b-48fd-9307-7b8f50f6727d" providerId="AD" clId="Web-{FD0B15BD-73CD-47D5-BC55-E9BC244488AD}" dt="2022-07-25T08:01:42.941" v="4"/>
        <pc:sldMkLst>
          <pc:docMk/>
          <pc:sldMk cId="5561915" sldId="323"/>
        </pc:sldMkLst>
        <pc:spChg chg="topLvl">
          <ac:chgData name="Martina Marino" userId="S::m.marino29@studenti.unipi.it::5b696a2f-595b-48fd-9307-7b8f50f6727d" providerId="AD" clId="Web-{FD0B15BD-73CD-47D5-BC55-E9BC244488AD}" dt="2022-07-25T08:01:38.207" v="2"/>
          <ac:spMkLst>
            <pc:docMk/>
            <pc:sldMk cId="5561915" sldId="323"/>
            <ac:spMk id="5" creationId="{883C650F-227A-4B7B-AA73-7A89AB56890F}"/>
          </ac:spMkLst>
        </pc:spChg>
        <pc:spChg chg="topLvl">
          <ac:chgData name="Martina Marino" userId="S::m.marino29@studenti.unipi.it::5b696a2f-595b-48fd-9307-7b8f50f6727d" providerId="AD" clId="Web-{FD0B15BD-73CD-47D5-BC55-E9BC244488AD}" dt="2022-07-25T08:01:38.207" v="2"/>
          <ac:spMkLst>
            <pc:docMk/>
            <pc:sldMk cId="5561915" sldId="323"/>
            <ac:spMk id="7" creationId="{4D4140B2-7204-4211-BC21-3C8B9C12AF5E}"/>
          </ac:spMkLst>
        </pc:spChg>
        <pc:spChg chg="topLvl">
          <ac:chgData name="Martina Marino" userId="S::m.marino29@studenti.unipi.it::5b696a2f-595b-48fd-9307-7b8f50f6727d" providerId="AD" clId="Web-{FD0B15BD-73CD-47D5-BC55-E9BC244488AD}" dt="2022-07-25T08:01:38.207" v="2"/>
          <ac:spMkLst>
            <pc:docMk/>
            <pc:sldMk cId="5561915" sldId="323"/>
            <ac:spMk id="9" creationId="{01691222-3693-4940-8212-A4DF53DE9988}"/>
          </ac:spMkLst>
        </pc:spChg>
        <pc:spChg chg="topLvl">
          <ac:chgData name="Martina Marino" userId="S::m.marino29@studenti.unipi.it::5b696a2f-595b-48fd-9307-7b8f50f6727d" providerId="AD" clId="Web-{FD0B15BD-73CD-47D5-BC55-E9BC244488AD}" dt="2022-07-25T08:01:38.207" v="2"/>
          <ac:spMkLst>
            <pc:docMk/>
            <pc:sldMk cId="5561915" sldId="323"/>
            <ac:spMk id="11" creationId="{92E1D2EC-14AD-433E-AE72-1A062909D9D5}"/>
          </ac:spMkLst>
        </pc:spChg>
        <pc:spChg chg="topLvl">
          <ac:chgData name="Martina Marino" userId="S::m.marino29@studenti.unipi.it::5b696a2f-595b-48fd-9307-7b8f50f6727d" providerId="AD" clId="Web-{FD0B15BD-73CD-47D5-BC55-E9BC244488AD}" dt="2022-07-25T08:01:38.207" v="2"/>
          <ac:spMkLst>
            <pc:docMk/>
            <pc:sldMk cId="5561915" sldId="323"/>
            <ac:spMk id="13" creationId="{C76B1570-2159-4B2C-8360-5DBBE49FC58F}"/>
          </ac:spMkLst>
        </pc:spChg>
        <pc:grpChg chg="del">
          <ac:chgData name="Martina Marino" userId="S::m.marino29@studenti.unipi.it::5b696a2f-595b-48fd-9307-7b8f50f6727d" providerId="AD" clId="Web-{FD0B15BD-73CD-47D5-BC55-E9BC244488AD}" dt="2022-07-25T08:01:38.207" v="2"/>
          <ac:grpSpMkLst>
            <pc:docMk/>
            <pc:sldMk cId="5561915" sldId="323"/>
            <ac:grpSpMk id="2" creationId="{81856237-30B2-4B09-AF88-91C333DD0F9B}"/>
          </ac:grpSpMkLst>
        </pc:grpChg>
        <pc:graphicFrameChg chg="topLvl">
          <ac:chgData name="Martina Marino" userId="S::m.marino29@studenti.unipi.it::5b696a2f-595b-48fd-9307-7b8f50f6727d" providerId="AD" clId="Web-{FD0B15BD-73CD-47D5-BC55-E9BC244488AD}" dt="2022-07-25T08:01:38.207" v="2"/>
          <ac:graphicFrameMkLst>
            <pc:docMk/>
            <pc:sldMk cId="5561915" sldId="323"/>
            <ac:graphicFrameMk id="31" creationId="{44C92E74-0A3A-0ABD-485F-B389581CEB84}"/>
          </ac:graphicFrameMkLst>
        </pc:graphicFrameChg>
        <pc:cxnChg chg="topLvl">
          <ac:chgData name="Martina Marino" userId="S::m.marino29@studenti.unipi.it::5b696a2f-595b-48fd-9307-7b8f50f6727d" providerId="AD" clId="Web-{FD0B15BD-73CD-47D5-BC55-E9BC244488AD}" dt="2022-07-25T08:01:38.207" v="2"/>
          <ac:cxnSpMkLst>
            <pc:docMk/>
            <pc:sldMk cId="5561915" sldId="323"/>
            <ac:cxnSpMk id="4" creationId="{E7B8D43A-B7AB-43B0-A220-051BF2334B38}"/>
          </ac:cxnSpMkLst>
        </pc:cxnChg>
        <pc:cxnChg chg="topLvl">
          <ac:chgData name="Martina Marino" userId="S::m.marino29@studenti.unipi.it::5b696a2f-595b-48fd-9307-7b8f50f6727d" providerId="AD" clId="Web-{FD0B15BD-73CD-47D5-BC55-E9BC244488AD}" dt="2022-07-25T08:01:38.207" v="2"/>
          <ac:cxnSpMkLst>
            <pc:docMk/>
            <pc:sldMk cId="5561915" sldId="323"/>
            <ac:cxnSpMk id="8" creationId="{500A5159-BFA3-4F52-BDEE-9B84D58D5DB5}"/>
          </ac:cxnSpMkLst>
        </pc:cxnChg>
        <pc:cxnChg chg="topLvl">
          <ac:chgData name="Martina Marino" userId="S::m.marino29@studenti.unipi.it::5b696a2f-595b-48fd-9307-7b8f50f6727d" providerId="AD" clId="Web-{FD0B15BD-73CD-47D5-BC55-E9BC244488AD}" dt="2022-07-25T08:01:38.207" v="2"/>
          <ac:cxnSpMkLst>
            <pc:docMk/>
            <pc:sldMk cId="5561915" sldId="323"/>
            <ac:cxnSpMk id="10" creationId="{F05B6D1E-AB59-49D3-8161-57807D996F12}"/>
          </ac:cxnSpMkLst>
        </pc:cxnChg>
        <pc:cxnChg chg="topLvl">
          <ac:chgData name="Martina Marino" userId="S::m.marino29@studenti.unipi.it::5b696a2f-595b-48fd-9307-7b8f50f6727d" providerId="AD" clId="Web-{FD0B15BD-73CD-47D5-BC55-E9BC244488AD}" dt="2022-07-25T08:01:38.207" v="2"/>
          <ac:cxnSpMkLst>
            <pc:docMk/>
            <pc:sldMk cId="5561915" sldId="323"/>
            <ac:cxnSpMk id="12" creationId="{0C9430EB-3A5A-4C56-BED7-28AA2825B7CE}"/>
          </ac:cxnSpMkLst>
        </pc:cxnChg>
        <pc:cxnChg chg="topLvl">
          <ac:chgData name="Martina Marino" userId="S::m.marino29@studenti.unipi.it::5b696a2f-595b-48fd-9307-7b8f50f6727d" providerId="AD" clId="Web-{FD0B15BD-73CD-47D5-BC55-E9BC244488AD}" dt="2022-07-25T08:01:38.207" v="2"/>
          <ac:cxnSpMkLst>
            <pc:docMk/>
            <pc:sldMk cId="5561915" sldId="323"/>
            <ac:cxnSpMk id="15" creationId="{0E019E50-CC04-4068-9418-0391DF817D1E}"/>
          </ac:cxnSpMkLst>
        </pc:cxnChg>
      </pc:sldChg>
    </pc:docChg>
  </pc:docChgLst>
  <pc:docChgLst>
    <pc:chgData name="Roberta Matrella" userId="3c0a5e63-f310-4b53-afd7-a005914e7006" providerId="ADAL" clId="{928B7B4E-6FFC-4E57-A372-CF517A693063}"/>
    <pc:docChg chg="undo custSel addSld delSld modSld sldOrd">
      <pc:chgData name="Roberta Matrella" userId="3c0a5e63-f310-4b53-afd7-a005914e7006" providerId="ADAL" clId="{928B7B4E-6FFC-4E57-A372-CF517A693063}" dt="2022-07-26T09:23:29.020" v="4621" actId="27918"/>
      <pc:docMkLst>
        <pc:docMk/>
      </pc:docMkLst>
      <pc:sldChg chg="ord">
        <pc:chgData name="Roberta Matrella" userId="3c0a5e63-f310-4b53-afd7-a005914e7006" providerId="ADAL" clId="{928B7B4E-6FFC-4E57-A372-CF517A693063}" dt="2022-07-25T15:20:13.472" v="4438"/>
        <pc:sldMkLst>
          <pc:docMk/>
          <pc:sldMk cId="0" sldId="256"/>
        </pc:sldMkLst>
      </pc:sldChg>
      <pc:sldChg chg="modSp mod">
        <pc:chgData name="Roberta Matrella" userId="3c0a5e63-f310-4b53-afd7-a005914e7006" providerId="ADAL" clId="{928B7B4E-6FFC-4E57-A372-CF517A693063}" dt="2022-07-25T09:33:57.108" v="3797" actId="14100"/>
        <pc:sldMkLst>
          <pc:docMk/>
          <pc:sldMk cId="0" sldId="262"/>
        </pc:sldMkLst>
        <pc:spChg chg="mod">
          <ac:chgData name="Roberta Matrella" userId="3c0a5e63-f310-4b53-afd7-a005914e7006" providerId="ADAL" clId="{928B7B4E-6FFC-4E57-A372-CF517A693063}" dt="2022-07-25T09:33:57.108" v="3797" actId="14100"/>
          <ac:spMkLst>
            <pc:docMk/>
            <pc:sldMk cId="0" sldId="262"/>
            <ac:spMk id="673" creationId="{00000000-0000-0000-0000-000000000000}"/>
          </ac:spMkLst>
        </pc:spChg>
      </pc:sldChg>
      <pc:sldChg chg="modSp mod ord">
        <pc:chgData name="Roberta Matrella" userId="3c0a5e63-f310-4b53-afd7-a005914e7006" providerId="ADAL" clId="{928B7B4E-6FFC-4E57-A372-CF517A693063}" dt="2022-07-25T15:49:56.017" v="4445" actId="14100"/>
        <pc:sldMkLst>
          <pc:docMk/>
          <pc:sldMk cId="0" sldId="275"/>
        </pc:sldMkLst>
        <pc:graphicFrameChg chg="mod modGraphic">
          <ac:chgData name="Roberta Matrella" userId="3c0a5e63-f310-4b53-afd7-a005914e7006" providerId="ADAL" clId="{928B7B4E-6FFC-4E57-A372-CF517A693063}" dt="2022-07-25T15:49:56.017" v="4445" actId="14100"/>
          <ac:graphicFrameMkLst>
            <pc:docMk/>
            <pc:sldMk cId="0" sldId="275"/>
            <ac:graphicFrameMk id="1243" creationId="{00000000-0000-0000-0000-000000000000}"/>
          </ac:graphicFrameMkLst>
        </pc:graphicFrameChg>
      </pc:sldChg>
      <pc:sldChg chg="del">
        <pc:chgData name="Roberta Matrella" userId="3c0a5e63-f310-4b53-afd7-a005914e7006" providerId="ADAL" clId="{928B7B4E-6FFC-4E57-A372-CF517A693063}" dt="2022-07-25T15:13:33.654" v="4429" actId="2696"/>
        <pc:sldMkLst>
          <pc:docMk/>
          <pc:sldMk cId="0" sldId="296"/>
        </pc:sldMkLst>
      </pc:sldChg>
      <pc:sldChg chg="modSp mod">
        <pc:chgData name="Roberta Matrella" userId="3c0a5e63-f310-4b53-afd7-a005914e7006" providerId="ADAL" clId="{928B7B4E-6FFC-4E57-A372-CF517A693063}" dt="2022-07-25T16:02:43.520" v="4446" actId="20577"/>
        <pc:sldMkLst>
          <pc:docMk/>
          <pc:sldMk cId="1819463188" sldId="299"/>
        </pc:sldMkLst>
        <pc:spChg chg="mod">
          <ac:chgData name="Roberta Matrella" userId="3c0a5e63-f310-4b53-afd7-a005914e7006" providerId="ADAL" clId="{928B7B4E-6FFC-4E57-A372-CF517A693063}" dt="2022-07-25T16:02:43.520" v="4446" actId="20577"/>
          <ac:spMkLst>
            <pc:docMk/>
            <pc:sldMk cId="1819463188" sldId="299"/>
            <ac:spMk id="1329" creationId="{00000000-0000-0000-0000-000000000000}"/>
          </ac:spMkLst>
        </pc:spChg>
      </pc:sldChg>
      <pc:sldChg chg="addSp delSp modSp mod">
        <pc:chgData name="Roberta Matrella" userId="3c0a5e63-f310-4b53-afd7-a005914e7006" providerId="ADAL" clId="{928B7B4E-6FFC-4E57-A372-CF517A693063}" dt="2022-07-25T10:26:09.536" v="3883" actId="1076"/>
        <pc:sldMkLst>
          <pc:docMk/>
          <pc:sldMk cId="772339608" sldId="305"/>
        </pc:sldMkLst>
        <pc:spChg chg="mod">
          <ac:chgData name="Roberta Matrella" userId="3c0a5e63-f310-4b53-afd7-a005914e7006" providerId="ADAL" clId="{928B7B4E-6FFC-4E57-A372-CF517A693063}" dt="2022-07-25T10:26:09.536" v="3883" actId="1076"/>
          <ac:spMkLst>
            <pc:docMk/>
            <pc:sldMk cId="772339608" sldId="305"/>
            <ac:spMk id="25" creationId="{B2489258-E6CB-15DD-105D-A2ADE7FB3C42}"/>
          </ac:spMkLst>
        </pc:spChg>
        <pc:spChg chg="del">
          <ac:chgData name="Roberta Matrella" userId="3c0a5e63-f310-4b53-afd7-a005914e7006" providerId="ADAL" clId="{928B7B4E-6FFC-4E57-A372-CF517A693063}" dt="2022-07-24T15:31:13.379" v="1115" actId="478"/>
          <ac:spMkLst>
            <pc:docMk/>
            <pc:sldMk cId="772339608" sldId="305"/>
            <ac:spMk id="36" creationId="{E4D285CC-81A8-5503-27C7-2BDDD1F27A32}"/>
          </ac:spMkLst>
        </pc:spChg>
        <pc:picChg chg="add del mod">
          <ac:chgData name="Roberta Matrella" userId="3c0a5e63-f310-4b53-afd7-a005914e7006" providerId="ADAL" clId="{928B7B4E-6FFC-4E57-A372-CF517A693063}" dt="2022-07-24T15:36:51.697" v="1226" actId="478"/>
          <ac:picMkLst>
            <pc:docMk/>
            <pc:sldMk cId="772339608" sldId="305"/>
            <ac:picMk id="2" creationId="{AF4B5CD3-2A62-6C63-4715-404FF81C0A3A}"/>
          </ac:picMkLst>
        </pc:picChg>
        <pc:picChg chg="add del mod ord">
          <ac:chgData name="Roberta Matrella" userId="3c0a5e63-f310-4b53-afd7-a005914e7006" providerId="ADAL" clId="{928B7B4E-6FFC-4E57-A372-CF517A693063}" dt="2022-07-24T15:38:25.337" v="1231" actId="478"/>
          <ac:picMkLst>
            <pc:docMk/>
            <pc:sldMk cId="772339608" sldId="305"/>
            <ac:picMk id="5" creationId="{8D3F1427-CF7A-FDDF-A27F-3C2CA7AF08F4}"/>
          </ac:picMkLst>
        </pc:picChg>
        <pc:picChg chg="add mod">
          <ac:chgData name="Roberta Matrella" userId="3c0a5e63-f310-4b53-afd7-a005914e7006" providerId="ADAL" clId="{928B7B4E-6FFC-4E57-A372-CF517A693063}" dt="2022-07-24T15:39:03.223" v="1252" actId="1076"/>
          <ac:picMkLst>
            <pc:docMk/>
            <pc:sldMk cId="772339608" sldId="305"/>
            <ac:picMk id="7" creationId="{682A883D-6D0C-F8D8-5874-F97E4038D1A0}"/>
          </ac:picMkLst>
        </pc:picChg>
      </pc:sldChg>
      <pc:sldChg chg="addSp delSp modSp mod">
        <pc:chgData name="Roberta Matrella" userId="3c0a5e63-f310-4b53-afd7-a005914e7006" providerId="ADAL" clId="{928B7B4E-6FFC-4E57-A372-CF517A693063}" dt="2022-07-24T14:52:19.124" v="579" actId="1038"/>
        <pc:sldMkLst>
          <pc:docMk/>
          <pc:sldMk cId="3817702918" sldId="306"/>
        </pc:sldMkLst>
        <pc:spChg chg="add del mod">
          <ac:chgData name="Roberta Matrella" userId="3c0a5e63-f310-4b53-afd7-a005914e7006" providerId="ADAL" clId="{928B7B4E-6FFC-4E57-A372-CF517A693063}" dt="2022-07-24T14:51:06.286" v="483" actId="478"/>
          <ac:spMkLst>
            <pc:docMk/>
            <pc:sldMk cId="3817702918" sldId="306"/>
            <ac:spMk id="17" creationId="{88CF6D68-7B83-DAA8-8510-BE6868C49D30}"/>
          </ac:spMkLst>
        </pc:spChg>
        <pc:spChg chg="add del mod">
          <ac:chgData name="Roberta Matrella" userId="3c0a5e63-f310-4b53-afd7-a005914e7006" providerId="ADAL" clId="{928B7B4E-6FFC-4E57-A372-CF517A693063}" dt="2022-07-24T14:51:08.837" v="484" actId="478"/>
          <ac:spMkLst>
            <pc:docMk/>
            <pc:sldMk cId="3817702918" sldId="306"/>
            <ac:spMk id="19" creationId="{E668E018-3D0E-FABF-5726-3530F30573DD}"/>
          </ac:spMkLst>
        </pc:spChg>
        <pc:spChg chg="add del mod">
          <ac:chgData name="Roberta Matrella" userId="3c0a5e63-f310-4b53-afd7-a005914e7006" providerId="ADAL" clId="{928B7B4E-6FFC-4E57-A372-CF517A693063}" dt="2022-07-24T14:51:06.286" v="483" actId="478"/>
          <ac:spMkLst>
            <pc:docMk/>
            <pc:sldMk cId="3817702918" sldId="306"/>
            <ac:spMk id="21" creationId="{FFB57936-BB1A-865E-78E6-31197E26DB00}"/>
          </ac:spMkLst>
        </pc:spChg>
        <pc:spChg chg="add del mod">
          <ac:chgData name="Roberta Matrella" userId="3c0a5e63-f310-4b53-afd7-a005914e7006" providerId="ADAL" clId="{928B7B4E-6FFC-4E57-A372-CF517A693063}" dt="2022-07-24T14:51:13.861" v="487" actId="478"/>
          <ac:spMkLst>
            <pc:docMk/>
            <pc:sldMk cId="3817702918" sldId="306"/>
            <ac:spMk id="23" creationId="{2D2A35B6-1E21-FCA2-AA5B-96BE15655D9D}"/>
          </ac:spMkLst>
        </pc:spChg>
        <pc:spChg chg="mod">
          <ac:chgData name="Roberta Matrella" userId="3c0a5e63-f310-4b53-afd7-a005914e7006" providerId="ADAL" clId="{928B7B4E-6FFC-4E57-A372-CF517A693063}" dt="2022-07-24T14:25:37.347" v="271"/>
          <ac:spMkLst>
            <pc:docMk/>
            <pc:sldMk cId="3817702918" sldId="306"/>
            <ac:spMk id="59" creationId="{C0970852-18EA-C21D-A562-C44DC8F5B0E1}"/>
          </ac:spMkLst>
        </pc:spChg>
        <pc:spChg chg="mod">
          <ac:chgData name="Roberta Matrella" userId="3c0a5e63-f310-4b53-afd7-a005914e7006" providerId="ADAL" clId="{928B7B4E-6FFC-4E57-A372-CF517A693063}" dt="2022-07-24T14:25:37.347" v="271"/>
          <ac:spMkLst>
            <pc:docMk/>
            <pc:sldMk cId="3817702918" sldId="306"/>
            <ac:spMk id="60" creationId="{1B9D7E45-B155-DF2B-112E-5C462EB07FF2}"/>
          </ac:spMkLst>
        </pc:spChg>
        <pc:spChg chg="add mod">
          <ac:chgData name="Roberta Matrella" userId="3c0a5e63-f310-4b53-afd7-a005914e7006" providerId="ADAL" clId="{928B7B4E-6FFC-4E57-A372-CF517A693063}" dt="2022-07-24T14:51:52.760" v="489" actId="571"/>
          <ac:spMkLst>
            <pc:docMk/>
            <pc:sldMk cId="3817702918" sldId="306"/>
            <ac:spMk id="82" creationId="{178276A5-0A86-38E7-D07E-35589FC5BB63}"/>
          </ac:spMkLst>
        </pc:spChg>
        <pc:spChg chg="add mod">
          <ac:chgData name="Roberta Matrella" userId="3c0a5e63-f310-4b53-afd7-a005914e7006" providerId="ADAL" clId="{928B7B4E-6FFC-4E57-A372-CF517A693063}" dt="2022-07-24T14:51:52.760" v="489" actId="571"/>
          <ac:spMkLst>
            <pc:docMk/>
            <pc:sldMk cId="3817702918" sldId="306"/>
            <ac:spMk id="83" creationId="{CC8873EF-5207-06ED-C249-E1C83CA1F5F3}"/>
          </ac:spMkLst>
        </pc:spChg>
        <pc:spChg chg="add mod">
          <ac:chgData name="Roberta Matrella" userId="3c0a5e63-f310-4b53-afd7-a005914e7006" providerId="ADAL" clId="{928B7B4E-6FFC-4E57-A372-CF517A693063}" dt="2022-07-24T14:51:52.760" v="489" actId="571"/>
          <ac:spMkLst>
            <pc:docMk/>
            <pc:sldMk cId="3817702918" sldId="306"/>
            <ac:spMk id="84" creationId="{D48A6DB8-7017-1A1C-47A3-9EE809842C25}"/>
          </ac:spMkLst>
        </pc:spChg>
        <pc:spChg chg="mod">
          <ac:chgData name="Roberta Matrella" userId="3c0a5e63-f310-4b53-afd7-a005914e7006" providerId="ADAL" clId="{928B7B4E-6FFC-4E57-A372-CF517A693063}" dt="2022-07-24T14:51:52.760" v="489" actId="571"/>
          <ac:spMkLst>
            <pc:docMk/>
            <pc:sldMk cId="3817702918" sldId="306"/>
            <ac:spMk id="86" creationId="{B3C62EB7-8FA9-CF3A-CFDF-684BA5EB1555}"/>
          </ac:spMkLst>
        </pc:spChg>
        <pc:spChg chg="mod">
          <ac:chgData name="Roberta Matrella" userId="3c0a5e63-f310-4b53-afd7-a005914e7006" providerId="ADAL" clId="{928B7B4E-6FFC-4E57-A372-CF517A693063}" dt="2022-07-24T14:51:52.760" v="489" actId="571"/>
          <ac:spMkLst>
            <pc:docMk/>
            <pc:sldMk cId="3817702918" sldId="306"/>
            <ac:spMk id="87" creationId="{88D84B05-08A5-91EA-7EE3-C382131DA39D}"/>
          </ac:spMkLst>
        </pc:spChg>
        <pc:spChg chg="mod">
          <ac:chgData name="Roberta Matrella" userId="3c0a5e63-f310-4b53-afd7-a005914e7006" providerId="ADAL" clId="{928B7B4E-6FFC-4E57-A372-CF517A693063}" dt="2022-07-24T14:52:12.892" v="577" actId="1037"/>
          <ac:spMkLst>
            <pc:docMk/>
            <pc:sldMk cId="3817702918" sldId="306"/>
            <ac:spMk id="601" creationId="{00000000-0000-0000-0000-000000000000}"/>
          </ac:spMkLst>
        </pc:spChg>
        <pc:spChg chg="del mod">
          <ac:chgData name="Roberta Matrella" userId="3c0a5e63-f310-4b53-afd7-a005914e7006" providerId="ADAL" clId="{928B7B4E-6FFC-4E57-A372-CF517A693063}" dt="2022-07-24T14:51:10.660" v="486" actId="478"/>
          <ac:spMkLst>
            <pc:docMk/>
            <pc:sldMk cId="3817702918" sldId="306"/>
            <ac:spMk id="602" creationId="{00000000-0000-0000-0000-000000000000}"/>
          </ac:spMkLst>
        </pc:spChg>
        <pc:spChg chg="del mod">
          <ac:chgData name="Roberta Matrella" userId="3c0a5e63-f310-4b53-afd7-a005914e7006" providerId="ADAL" clId="{928B7B4E-6FFC-4E57-A372-CF517A693063}" dt="2022-07-24T14:50:56.030" v="480" actId="478"/>
          <ac:spMkLst>
            <pc:docMk/>
            <pc:sldMk cId="3817702918" sldId="306"/>
            <ac:spMk id="603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4T14:52:12.892" v="577" actId="1037"/>
          <ac:spMkLst>
            <pc:docMk/>
            <pc:sldMk cId="3817702918" sldId="306"/>
            <ac:spMk id="606" creationId="{00000000-0000-0000-0000-000000000000}"/>
          </ac:spMkLst>
        </pc:spChg>
        <pc:spChg chg="del mod">
          <ac:chgData name="Roberta Matrella" userId="3c0a5e63-f310-4b53-afd7-a005914e7006" providerId="ADAL" clId="{928B7B4E-6FFC-4E57-A372-CF517A693063}" dt="2022-07-24T14:50:56.030" v="480" actId="478"/>
          <ac:spMkLst>
            <pc:docMk/>
            <pc:sldMk cId="3817702918" sldId="306"/>
            <ac:spMk id="607" creationId="{00000000-0000-0000-0000-000000000000}"/>
          </ac:spMkLst>
        </pc:spChg>
        <pc:spChg chg="del mod">
          <ac:chgData name="Roberta Matrella" userId="3c0a5e63-f310-4b53-afd7-a005914e7006" providerId="ADAL" clId="{928B7B4E-6FFC-4E57-A372-CF517A693063}" dt="2022-07-24T14:51:03.325" v="482" actId="478"/>
          <ac:spMkLst>
            <pc:docMk/>
            <pc:sldMk cId="3817702918" sldId="306"/>
            <ac:spMk id="608" creationId="{00000000-0000-0000-0000-000000000000}"/>
          </ac:spMkLst>
        </pc:spChg>
        <pc:spChg chg="del">
          <ac:chgData name="Roberta Matrella" userId="3c0a5e63-f310-4b53-afd7-a005914e7006" providerId="ADAL" clId="{928B7B4E-6FFC-4E57-A372-CF517A693063}" dt="2022-07-24T14:50:56.030" v="480" actId="478"/>
          <ac:spMkLst>
            <pc:docMk/>
            <pc:sldMk cId="3817702918" sldId="306"/>
            <ac:spMk id="610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4T14:52:12.892" v="577" actId="1037"/>
          <ac:spMkLst>
            <pc:docMk/>
            <pc:sldMk cId="3817702918" sldId="306"/>
            <ac:spMk id="611" creationId="{00000000-0000-0000-0000-000000000000}"/>
          </ac:spMkLst>
        </pc:spChg>
        <pc:spChg chg="del">
          <ac:chgData name="Roberta Matrella" userId="3c0a5e63-f310-4b53-afd7-a005914e7006" providerId="ADAL" clId="{928B7B4E-6FFC-4E57-A372-CF517A693063}" dt="2022-07-24T14:50:56.030" v="480" actId="478"/>
          <ac:spMkLst>
            <pc:docMk/>
            <pc:sldMk cId="3817702918" sldId="306"/>
            <ac:spMk id="612" creationId="{00000000-0000-0000-0000-000000000000}"/>
          </ac:spMkLst>
        </pc:spChg>
        <pc:grpChg chg="add mod">
          <ac:chgData name="Roberta Matrella" userId="3c0a5e63-f310-4b53-afd7-a005914e7006" providerId="ADAL" clId="{928B7B4E-6FFC-4E57-A372-CF517A693063}" dt="2022-07-24T14:52:19.124" v="579" actId="1038"/>
          <ac:grpSpMkLst>
            <pc:docMk/>
            <pc:sldMk cId="3817702918" sldId="306"/>
            <ac:grpSpMk id="58" creationId="{9F1ECF53-2238-78E6-E769-FD1D88033482}"/>
          </ac:grpSpMkLst>
        </pc:grpChg>
        <pc:grpChg chg="add mod">
          <ac:chgData name="Roberta Matrella" userId="3c0a5e63-f310-4b53-afd7-a005914e7006" providerId="ADAL" clId="{928B7B4E-6FFC-4E57-A372-CF517A693063}" dt="2022-07-24T14:51:52.760" v="489" actId="571"/>
          <ac:grpSpMkLst>
            <pc:docMk/>
            <pc:sldMk cId="3817702918" sldId="306"/>
            <ac:grpSpMk id="85" creationId="{B38901C6-5BD7-E74A-3AC6-41BFF100A185}"/>
          </ac:grpSpMkLst>
        </pc:grpChg>
        <pc:grpChg chg="del">
          <ac:chgData name="Roberta Matrella" userId="3c0a5e63-f310-4b53-afd7-a005914e7006" providerId="ADAL" clId="{928B7B4E-6FFC-4E57-A372-CF517A693063}" dt="2022-07-24T14:50:56.030" v="480" actId="478"/>
          <ac:grpSpMkLst>
            <pc:docMk/>
            <pc:sldMk cId="3817702918" sldId="306"/>
            <ac:grpSpMk id="616" creationId="{00000000-0000-0000-0000-000000000000}"/>
          </ac:grpSpMkLst>
        </pc:grpChg>
        <pc:grpChg chg="del">
          <ac:chgData name="Roberta Matrella" userId="3c0a5e63-f310-4b53-afd7-a005914e7006" providerId="ADAL" clId="{928B7B4E-6FFC-4E57-A372-CF517A693063}" dt="2022-07-24T14:50:56.030" v="480" actId="478"/>
          <ac:grpSpMkLst>
            <pc:docMk/>
            <pc:sldMk cId="3817702918" sldId="306"/>
            <ac:grpSpMk id="622" creationId="{00000000-0000-0000-0000-000000000000}"/>
          </ac:grpSpMkLst>
        </pc:grpChg>
        <pc:grpChg chg="del">
          <ac:chgData name="Roberta Matrella" userId="3c0a5e63-f310-4b53-afd7-a005914e7006" providerId="ADAL" clId="{928B7B4E-6FFC-4E57-A372-CF517A693063}" dt="2022-07-24T14:25:36.992" v="270" actId="478"/>
          <ac:grpSpMkLst>
            <pc:docMk/>
            <pc:sldMk cId="3817702918" sldId="306"/>
            <ac:grpSpMk id="630" creationId="{00000000-0000-0000-0000-000000000000}"/>
          </ac:grpSpMkLst>
        </pc:grpChg>
        <pc:cxnChg chg="del mod">
          <ac:chgData name="Roberta Matrella" userId="3c0a5e63-f310-4b53-afd7-a005914e7006" providerId="ADAL" clId="{928B7B4E-6FFC-4E57-A372-CF517A693063}" dt="2022-07-24T14:50:51.405" v="479" actId="478"/>
          <ac:cxnSpMkLst>
            <pc:docMk/>
            <pc:sldMk cId="3817702918" sldId="306"/>
            <ac:cxnSpMk id="613" creationId="{00000000-0000-0000-0000-000000000000}"/>
          </ac:cxnSpMkLst>
        </pc:cxnChg>
        <pc:cxnChg chg="del mod">
          <ac:chgData name="Roberta Matrella" userId="3c0a5e63-f310-4b53-afd7-a005914e7006" providerId="ADAL" clId="{928B7B4E-6FFC-4E57-A372-CF517A693063}" dt="2022-07-24T14:50:47.779" v="478" actId="478"/>
          <ac:cxnSpMkLst>
            <pc:docMk/>
            <pc:sldMk cId="3817702918" sldId="306"/>
            <ac:cxnSpMk id="614" creationId="{00000000-0000-0000-0000-000000000000}"/>
          </ac:cxnSpMkLst>
        </pc:cxnChg>
        <pc:cxnChg chg="del mod">
          <ac:chgData name="Roberta Matrella" userId="3c0a5e63-f310-4b53-afd7-a005914e7006" providerId="ADAL" clId="{928B7B4E-6FFC-4E57-A372-CF517A693063}" dt="2022-07-24T14:50:56.030" v="480" actId="478"/>
          <ac:cxnSpMkLst>
            <pc:docMk/>
            <pc:sldMk cId="3817702918" sldId="306"/>
            <ac:cxnSpMk id="615" creationId="{00000000-0000-0000-0000-000000000000}"/>
          </ac:cxnSpMkLst>
        </pc:cxnChg>
      </pc:sldChg>
      <pc:sldChg chg="modSp mod">
        <pc:chgData name="Roberta Matrella" userId="3c0a5e63-f310-4b53-afd7-a005914e7006" providerId="ADAL" clId="{928B7B4E-6FFC-4E57-A372-CF517A693063}" dt="2022-07-24T15:27:23.412" v="1100" actId="207"/>
        <pc:sldMkLst>
          <pc:docMk/>
          <pc:sldMk cId="150469311" sldId="309"/>
        </pc:sldMkLst>
        <pc:spChg chg="mod">
          <ac:chgData name="Roberta Matrella" userId="3c0a5e63-f310-4b53-afd7-a005914e7006" providerId="ADAL" clId="{928B7B4E-6FFC-4E57-A372-CF517A693063}" dt="2022-07-24T15:27:23.412" v="1100" actId="207"/>
          <ac:spMkLst>
            <pc:docMk/>
            <pc:sldMk cId="150469311" sldId="309"/>
            <ac:spMk id="5" creationId="{2B8EAD6A-4045-0F37-0070-03850F12D30B}"/>
          </ac:spMkLst>
        </pc:spChg>
      </pc:sldChg>
      <pc:sldChg chg="addSp delSp modSp mod ord">
        <pc:chgData name="Roberta Matrella" userId="3c0a5e63-f310-4b53-afd7-a005914e7006" providerId="ADAL" clId="{928B7B4E-6FFC-4E57-A372-CF517A693063}" dt="2022-07-25T08:30:01.680" v="3620" actId="207"/>
        <pc:sldMkLst>
          <pc:docMk/>
          <pc:sldMk cId="2074205850" sldId="310"/>
        </pc:sldMkLst>
        <pc:spChg chg="add del mod">
          <ac:chgData name="Roberta Matrella" userId="3c0a5e63-f310-4b53-afd7-a005914e7006" providerId="ADAL" clId="{928B7B4E-6FFC-4E57-A372-CF517A693063}" dt="2022-07-25T07:46:59.288" v="2696" actId="478"/>
          <ac:spMkLst>
            <pc:docMk/>
            <pc:sldMk cId="2074205850" sldId="310"/>
            <ac:spMk id="3" creationId="{25F40337-C308-2488-64A5-63C7BDE92575}"/>
          </ac:spMkLst>
        </pc:spChg>
        <pc:spChg chg="add del mod">
          <ac:chgData name="Roberta Matrella" userId="3c0a5e63-f310-4b53-afd7-a005914e7006" providerId="ADAL" clId="{928B7B4E-6FFC-4E57-A372-CF517A693063}" dt="2022-07-25T07:47:17.577" v="2700" actId="478"/>
          <ac:spMkLst>
            <pc:docMk/>
            <pc:sldMk cId="2074205850" sldId="310"/>
            <ac:spMk id="5" creationId="{09414D1B-761E-8864-AB17-7E86437C37EB}"/>
          </ac:spMkLst>
        </pc:spChg>
        <pc:spChg chg="mod">
          <ac:chgData name="Roberta Matrella" userId="3c0a5e63-f310-4b53-afd7-a005914e7006" providerId="ADAL" clId="{928B7B4E-6FFC-4E57-A372-CF517A693063}" dt="2022-07-25T08:30:01.680" v="3620" actId="207"/>
          <ac:spMkLst>
            <pc:docMk/>
            <pc:sldMk cId="2074205850" sldId="310"/>
            <ac:spMk id="1254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5T07:50:14.079" v="3100" actId="1035"/>
          <ac:spMkLst>
            <pc:docMk/>
            <pc:sldMk cId="2074205850" sldId="310"/>
            <ac:spMk id="1255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5T07:50:14.079" v="3100" actId="1035"/>
          <ac:spMkLst>
            <pc:docMk/>
            <pc:sldMk cId="2074205850" sldId="310"/>
            <ac:spMk id="1256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5T07:50:14.079" v="3100" actId="1035"/>
          <ac:spMkLst>
            <pc:docMk/>
            <pc:sldMk cId="2074205850" sldId="310"/>
            <ac:spMk id="1257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5T07:50:14.079" v="3100" actId="1035"/>
          <ac:spMkLst>
            <pc:docMk/>
            <pc:sldMk cId="2074205850" sldId="310"/>
            <ac:spMk id="1258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5T07:50:14.079" v="3100" actId="1035"/>
          <ac:spMkLst>
            <pc:docMk/>
            <pc:sldMk cId="2074205850" sldId="310"/>
            <ac:spMk id="1259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5T07:50:14.079" v="3100" actId="1035"/>
          <ac:spMkLst>
            <pc:docMk/>
            <pc:sldMk cId="2074205850" sldId="310"/>
            <ac:spMk id="1260" creationId="{00000000-0000-0000-0000-000000000000}"/>
          </ac:spMkLst>
        </pc:spChg>
        <pc:spChg chg="del">
          <ac:chgData name="Roberta Matrella" userId="3c0a5e63-f310-4b53-afd7-a005914e7006" providerId="ADAL" clId="{928B7B4E-6FFC-4E57-A372-CF517A693063}" dt="2022-07-25T07:46:55.307" v="2695" actId="478"/>
          <ac:spMkLst>
            <pc:docMk/>
            <pc:sldMk cId="2074205850" sldId="310"/>
            <ac:spMk id="1321" creationId="{00000000-0000-0000-0000-000000000000}"/>
          </ac:spMkLst>
        </pc:spChg>
        <pc:spChg chg="del mod">
          <ac:chgData name="Roberta Matrella" userId="3c0a5e63-f310-4b53-afd7-a005914e7006" providerId="ADAL" clId="{928B7B4E-6FFC-4E57-A372-CF517A693063}" dt="2022-07-25T07:46:45.452" v="2693" actId="478"/>
          <ac:spMkLst>
            <pc:docMk/>
            <pc:sldMk cId="2074205850" sldId="310"/>
            <ac:spMk id="1322" creationId="{00000000-0000-0000-0000-000000000000}"/>
          </ac:spMkLst>
        </pc:spChg>
        <pc:spChg chg="del">
          <ac:chgData name="Roberta Matrella" userId="3c0a5e63-f310-4b53-afd7-a005914e7006" providerId="ADAL" clId="{928B7B4E-6FFC-4E57-A372-CF517A693063}" dt="2022-07-25T07:47:11.675" v="2698" actId="478"/>
          <ac:spMkLst>
            <pc:docMk/>
            <pc:sldMk cId="2074205850" sldId="310"/>
            <ac:spMk id="1323" creationId="{00000000-0000-0000-0000-000000000000}"/>
          </ac:spMkLst>
        </pc:spChg>
        <pc:grpChg chg="mod">
          <ac:chgData name="Roberta Matrella" userId="3c0a5e63-f310-4b53-afd7-a005914e7006" providerId="ADAL" clId="{928B7B4E-6FFC-4E57-A372-CF517A693063}" dt="2022-07-25T07:50:14.079" v="3100" actId="1035"/>
          <ac:grpSpMkLst>
            <pc:docMk/>
            <pc:sldMk cId="2074205850" sldId="310"/>
            <ac:grpSpMk id="1261" creationId="{00000000-0000-0000-0000-000000000000}"/>
          </ac:grpSpMkLst>
        </pc:grpChg>
        <pc:grpChg chg="mod">
          <ac:chgData name="Roberta Matrella" userId="3c0a5e63-f310-4b53-afd7-a005914e7006" providerId="ADAL" clId="{928B7B4E-6FFC-4E57-A372-CF517A693063}" dt="2022-07-25T07:50:14.079" v="3100" actId="1035"/>
          <ac:grpSpMkLst>
            <pc:docMk/>
            <pc:sldMk cId="2074205850" sldId="310"/>
            <ac:grpSpMk id="1281" creationId="{00000000-0000-0000-0000-000000000000}"/>
          </ac:grpSpMkLst>
        </pc:grpChg>
        <pc:grpChg chg="mod">
          <ac:chgData name="Roberta Matrella" userId="3c0a5e63-f310-4b53-afd7-a005914e7006" providerId="ADAL" clId="{928B7B4E-6FFC-4E57-A372-CF517A693063}" dt="2022-07-25T07:50:14.079" v="3100" actId="1035"/>
          <ac:grpSpMkLst>
            <pc:docMk/>
            <pc:sldMk cId="2074205850" sldId="310"/>
            <ac:grpSpMk id="1301" creationId="{00000000-0000-0000-0000-000000000000}"/>
          </ac:grpSpMkLst>
        </pc:grpChg>
      </pc:sldChg>
      <pc:sldChg chg="modSp mod modNotesTx">
        <pc:chgData name="Roberta Matrella" userId="3c0a5e63-f310-4b53-afd7-a005914e7006" providerId="ADAL" clId="{928B7B4E-6FFC-4E57-A372-CF517A693063}" dt="2022-07-24T18:17:38.660" v="1810" actId="207"/>
        <pc:sldMkLst>
          <pc:docMk/>
          <pc:sldMk cId="3257596778" sldId="311"/>
        </pc:sldMkLst>
        <pc:spChg chg="mod">
          <ac:chgData name="Roberta Matrella" userId="3c0a5e63-f310-4b53-afd7-a005914e7006" providerId="ADAL" clId="{928B7B4E-6FFC-4E57-A372-CF517A693063}" dt="2022-07-24T18:17:38.660" v="1810" actId="207"/>
          <ac:spMkLst>
            <pc:docMk/>
            <pc:sldMk cId="3257596778" sldId="311"/>
            <ac:spMk id="600" creationId="{00000000-0000-0000-0000-000000000000}"/>
          </ac:spMkLst>
        </pc:spChg>
      </pc:sldChg>
      <pc:sldChg chg="addSp delSp modSp add del mod ord">
        <pc:chgData name="Roberta Matrella" userId="3c0a5e63-f310-4b53-afd7-a005914e7006" providerId="ADAL" clId="{928B7B4E-6FFC-4E57-A372-CF517A693063}" dt="2022-07-25T14:32:22.675" v="4375" actId="2696"/>
        <pc:sldMkLst>
          <pc:docMk/>
          <pc:sldMk cId="1396068738" sldId="312"/>
        </pc:sldMkLst>
        <pc:spChg chg="add mod">
          <ac:chgData name="Roberta Matrella" userId="3c0a5e63-f310-4b53-afd7-a005914e7006" providerId="ADAL" clId="{928B7B4E-6FFC-4E57-A372-CF517A693063}" dt="2022-07-25T09:33:11.040" v="3795" actId="20577"/>
          <ac:spMkLst>
            <pc:docMk/>
            <pc:sldMk cId="1396068738" sldId="312"/>
            <ac:spMk id="6" creationId="{C57DCA51-7708-C3D8-D626-62DD01C3D865}"/>
          </ac:spMkLst>
        </pc:spChg>
        <pc:spChg chg="mod">
          <ac:chgData name="Roberta Matrella" userId="3c0a5e63-f310-4b53-afd7-a005914e7006" providerId="ADAL" clId="{928B7B4E-6FFC-4E57-A372-CF517A693063}" dt="2022-07-25T08:30:15.846" v="3624" actId="207"/>
          <ac:spMkLst>
            <pc:docMk/>
            <pc:sldMk cId="1396068738" sldId="312"/>
            <ac:spMk id="600" creationId="{00000000-0000-0000-0000-000000000000}"/>
          </ac:spMkLst>
        </pc:spChg>
        <pc:graphicFrameChg chg="add del mod">
          <ac:chgData name="Roberta Matrella" userId="3c0a5e63-f310-4b53-afd7-a005914e7006" providerId="ADAL" clId="{928B7B4E-6FFC-4E57-A372-CF517A693063}" dt="2022-07-25T13:27:35.546" v="4149" actId="478"/>
          <ac:graphicFrameMkLst>
            <pc:docMk/>
            <pc:sldMk cId="1396068738" sldId="312"/>
            <ac:graphicFrameMk id="9" creationId="{7CDBB017-CC5A-9FD9-1961-05511B6A194C}"/>
          </ac:graphicFrameMkLst>
        </pc:graphicFrameChg>
        <pc:picChg chg="add del mod">
          <ac:chgData name="Roberta Matrella" userId="3c0a5e63-f310-4b53-afd7-a005914e7006" providerId="ADAL" clId="{928B7B4E-6FFC-4E57-A372-CF517A693063}" dt="2022-07-25T08:12:58.526" v="3344" actId="478"/>
          <ac:picMkLst>
            <pc:docMk/>
            <pc:sldMk cId="1396068738" sldId="312"/>
            <ac:picMk id="3" creationId="{08B71F1D-F91A-1F2F-01A0-73F34EA6607F}"/>
          </ac:picMkLst>
        </pc:picChg>
        <pc:picChg chg="add mod">
          <ac:chgData name="Roberta Matrella" userId="3c0a5e63-f310-4b53-afd7-a005914e7006" providerId="ADAL" clId="{928B7B4E-6FFC-4E57-A372-CF517A693063}" dt="2022-07-25T08:22:52.626" v="3384" actId="1076"/>
          <ac:picMkLst>
            <pc:docMk/>
            <pc:sldMk cId="1396068738" sldId="312"/>
            <ac:picMk id="5" creationId="{7B4F5FEA-4D0A-D3F9-0169-AA03D2AC1054}"/>
          </ac:picMkLst>
        </pc:picChg>
      </pc:sldChg>
      <pc:sldChg chg="addSp delSp modSp mod">
        <pc:chgData name="Roberta Matrella" userId="3c0a5e63-f310-4b53-afd7-a005914e7006" providerId="ADAL" clId="{928B7B4E-6FFC-4E57-A372-CF517A693063}" dt="2022-07-25T08:29:47.250" v="3616" actId="207"/>
        <pc:sldMkLst>
          <pc:docMk/>
          <pc:sldMk cId="3879712669" sldId="314"/>
        </pc:sldMkLst>
        <pc:spChg chg="add del mod">
          <ac:chgData name="Roberta Matrella" userId="3c0a5e63-f310-4b53-afd7-a005914e7006" providerId="ADAL" clId="{928B7B4E-6FFC-4E57-A372-CF517A693063}" dt="2022-07-25T07:02:26.453" v="2054"/>
          <ac:spMkLst>
            <pc:docMk/>
            <pc:sldMk cId="3879712669" sldId="314"/>
            <ac:spMk id="10" creationId="{75F48963-3CE9-7E66-6E08-D1DD74A29060}"/>
          </ac:spMkLst>
        </pc:spChg>
        <pc:spChg chg="add mod">
          <ac:chgData name="Roberta Matrella" userId="3c0a5e63-f310-4b53-afd7-a005914e7006" providerId="ADAL" clId="{928B7B4E-6FFC-4E57-A372-CF517A693063}" dt="2022-07-25T07:38:27.879" v="2448" actId="20577"/>
          <ac:spMkLst>
            <pc:docMk/>
            <pc:sldMk cId="3879712669" sldId="314"/>
            <ac:spMk id="19" creationId="{F078F496-008C-BF9D-9D5D-9786846C0A0F}"/>
          </ac:spMkLst>
        </pc:spChg>
        <pc:spChg chg="mod">
          <ac:chgData name="Roberta Matrella" userId="3c0a5e63-f310-4b53-afd7-a005914e7006" providerId="ADAL" clId="{928B7B4E-6FFC-4E57-A372-CF517A693063}" dt="2022-07-25T08:29:47.250" v="3616" actId="207"/>
          <ac:spMkLst>
            <pc:docMk/>
            <pc:sldMk cId="3879712669" sldId="314"/>
            <ac:spMk id="600" creationId="{00000000-0000-0000-0000-000000000000}"/>
          </ac:spMkLst>
        </pc:spChg>
        <pc:picChg chg="add del mod">
          <ac:chgData name="Roberta Matrella" userId="3c0a5e63-f310-4b53-afd7-a005914e7006" providerId="ADAL" clId="{928B7B4E-6FFC-4E57-A372-CF517A693063}" dt="2022-07-25T06:50:08.263" v="2037" actId="478"/>
          <ac:picMkLst>
            <pc:docMk/>
            <pc:sldMk cId="3879712669" sldId="314"/>
            <ac:picMk id="3" creationId="{D3608988-95FB-270B-41D9-33DF6AEFF28B}"/>
          </ac:picMkLst>
        </pc:picChg>
        <pc:picChg chg="add del mod">
          <ac:chgData name="Roberta Matrella" userId="3c0a5e63-f310-4b53-afd7-a005914e7006" providerId="ADAL" clId="{928B7B4E-6FFC-4E57-A372-CF517A693063}" dt="2022-07-25T07:01:02.656" v="2042" actId="478"/>
          <ac:picMkLst>
            <pc:docMk/>
            <pc:sldMk cId="3879712669" sldId="314"/>
            <ac:picMk id="5" creationId="{60FD883A-E7A0-B428-3E0F-564767640D5F}"/>
          </ac:picMkLst>
        </pc:picChg>
        <pc:picChg chg="add del mod">
          <ac:chgData name="Roberta Matrella" userId="3c0a5e63-f310-4b53-afd7-a005914e7006" providerId="ADAL" clId="{928B7B4E-6FFC-4E57-A372-CF517A693063}" dt="2022-07-25T07:01:10.221" v="2044" actId="478"/>
          <ac:picMkLst>
            <pc:docMk/>
            <pc:sldMk cId="3879712669" sldId="314"/>
            <ac:picMk id="7" creationId="{0CD94755-A71C-D558-221E-C209A6875715}"/>
          </ac:picMkLst>
        </pc:picChg>
        <pc:picChg chg="add del mod">
          <ac:chgData name="Roberta Matrella" userId="3c0a5e63-f310-4b53-afd7-a005914e7006" providerId="ADAL" clId="{928B7B4E-6FFC-4E57-A372-CF517A693063}" dt="2022-07-25T07:02:26.447" v="2052" actId="478"/>
          <ac:picMkLst>
            <pc:docMk/>
            <pc:sldMk cId="3879712669" sldId="314"/>
            <ac:picMk id="9" creationId="{86FF9115-0859-B5BF-AE00-F820D75EAD3E}"/>
          </ac:picMkLst>
        </pc:picChg>
        <pc:picChg chg="add del mod">
          <ac:chgData name="Roberta Matrella" userId="3c0a5e63-f310-4b53-afd7-a005914e7006" providerId="ADAL" clId="{928B7B4E-6FFC-4E57-A372-CF517A693063}" dt="2022-07-25T07:04:22.618" v="2059" actId="478"/>
          <ac:picMkLst>
            <pc:docMk/>
            <pc:sldMk cId="3879712669" sldId="314"/>
            <ac:picMk id="12" creationId="{AC1EC3F5-BE85-BF90-682B-AFA71E036770}"/>
          </ac:picMkLst>
        </pc:picChg>
        <pc:picChg chg="add del mod">
          <ac:chgData name="Roberta Matrella" userId="3c0a5e63-f310-4b53-afd7-a005914e7006" providerId="ADAL" clId="{928B7B4E-6FFC-4E57-A372-CF517A693063}" dt="2022-07-25T07:09:18.238" v="2071" actId="478"/>
          <ac:picMkLst>
            <pc:docMk/>
            <pc:sldMk cId="3879712669" sldId="314"/>
            <ac:picMk id="14" creationId="{61716F9B-51C9-28D8-BA05-7B727FCDC888}"/>
          </ac:picMkLst>
        </pc:picChg>
        <pc:picChg chg="add del mod">
          <ac:chgData name="Roberta Matrella" userId="3c0a5e63-f310-4b53-afd7-a005914e7006" providerId="ADAL" clId="{928B7B4E-6FFC-4E57-A372-CF517A693063}" dt="2022-07-25T07:05:26.307" v="2070" actId="478"/>
          <ac:picMkLst>
            <pc:docMk/>
            <pc:sldMk cId="3879712669" sldId="314"/>
            <ac:picMk id="16" creationId="{48AF9089-8AEB-3DA4-950A-EA94D55628A9}"/>
          </ac:picMkLst>
        </pc:picChg>
        <pc:picChg chg="add del mod">
          <ac:chgData name="Roberta Matrella" userId="3c0a5e63-f310-4b53-afd7-a005914e7006" providerId="ADAL" clId="{928B7B4E-6FFC-4E57-A372-CF517A693063}" dt="2022-07-25T07:16:15.028" v="2103" actId="478"/>
          <ac:picMkLst>
            <pc:docMk/>
            <pc:sldMk cId="3879712669" sldId="314"/>
            <ac:picMk id="18" creationId="{6AA76CCF-8D73-F634-7A66-3C8E67A25826}"/>
          </ac:picMkLst>
        </pc:picChg>
        <pc:picChg chg="add del mod">
          <ac:chgData name="Roberta Matrella" userId="3c0a5e63-f310-4b53-afd7-a005914e7006" providerId="ADAL" clId="{928B7B4E-6FFC-4E57-A372-CF517A693063}" dt="2022-07-25T07:16:16.450" v="2104" actId="478"/>
          <ac:picMkLst>
            <pc:docMk/>
            <pc:sldMk cId="3879712669" sldId="314"/>
            <ac:picMk id="21" creationId="{40AE80A1-9E30-5A9D-7ECA-83A36CCF9F6B}"/>
          </ac:picMkLst>
        </pc:picChg>
        <pc:picChg chg="add del mod">
          <ac:chgData name="Roberta Matrella" userId="3c0a5e63-f310-4b53-afd7-a005914e7006" providerId="ADAL" clId="{928B7B4E-6FFC-4E57-A372-CF517A693063}" dt="2022-07-25T07:33:59.965" v="2107" actId="478"/>
          <ac:picMkLst>
            <pc:docMk/>
            <pc:sldMk cId="3879712669" sldId="314"/>
            <ac:picMk id="23" creationId="{6FC9EDC2-070E-AA91-960E-BE7160D15893}"/>
          </ac:picMkLst>
        </pc:picChg>
        <pc:picChg chg="add mod">
          <ac:chgData name="Roberta Matrella" userId="3c0a5e63-f310-4b53-afd7-a005914e7006" providerId="ADAL" clId="{928B7B4E-6FFC-4E57-A372-CF517A693063}" dt="2022-07-25T07:34:15.340" v="2112" actId="1076"/>
          <ac:picMkLst>
            <pc:docMk/>
            <pc:sldMk cId="3879712669" sldId="314"/>
            <ac:picMk id="25" creationId="{BDD11986-EA73-3E40-6396-E01197A64C69}"/>
          </ac:picMkLst>
        </pc:picChg>
      </pc:sldChg>
      <pc:sldChg chg="delSp modSp mod ord">
        <pc:chgData name="Roberta Matrella" userId="3c0a5e63-f310-4b53-afd7-a005914e7006" providerId="ADAL" clId="{928B7B4E-6FFC-4E57-A372-CF517A693063}" dt="2022-07-25T14:30:27.620" v="4368" actId="207"/>
        <pc:sldMkLst>
          <pc:docMk/>
          <pc:sldMk cId="7107362" sldId="318"/>
        </pc:sldMkLst>
        <pc:spChg chg="mod">
          <ac:chgData name="Roberta Matrella" userId="3c0a5e63-f310-4b53-afd7-a005914e7006" providerId="ADAL" clId="{928B7B4E-6FFC-4E57-A372-CF517A693063}" dt="2022-07-25T08:29:55.319" v="3618" actId="207"/>
          <ac:spMkLst>
            <pc:docMk/>
            <pc:sldMk cId="7107362" sldId="318"/>
            <ac:spMk id="1088" creationId="{00000000-0000-0000-0000-000000000000}"/>
          </ac:spMkLst>
        </pc:spChg>
        <pc:spChg chg="del mod">
          <ac:chgData name="Roberta Matrella" userId="3c0a5e63-f310-4b53-afd7-a005914e7006" providerId="ADAL" clId="{928B7B4E-6FFC-4E57-A372-CF517A693063}" dt="2022-07-25T07:40:01.157" v="2474" actId="478"/>
          <ac:spMkLst>
            <pc:docMk/>
            <pc:sldMk cId="7107362" sldId="318"/>
            <ac:spMk id="1102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5T07:40:32.517" v="2501" actId="20577"/>
          <ac:spMkLst>
            <pc:docMk/>
            <pc:sldMk cId="7107362" sldId="318"/>
            <ac:spMk id="1103" creationId="{00000000-0000-0000-0000-000000000000}"/>
          </ac:spMkLst>
        </pc:spChg>
        <pc:spChg chg="del mod">
          <ac:chgData name="Roberta Matrella" userId="3c0a5e63-f310-4b53-afd7-a005914e7006" providerId="ADAL" clId="{928B7B4E-6FFC-4E57-A372-CF517A693063}" dt="2022-07-25T07:44:21.150" v="2660" actId="478"/>
          <ac:spMkLst>
            <pc:docMk/>
            <pc:sldMk cId="7107362" sldId="318"/>
            <ac:spMk id="1104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5T07:44:34.274" v="2681" actId="20577"/>
          <ac:spMkLst>
            <pc:docMk/>
            <pc:sldMk cId="7107362" sldId="318"/>
            <ac:spMk id="1105" creationId="{00000000-0000-0000-0000-000000000000}"/>
          </ac:spMkLst>
        </pc:spChg>
        <pc:spChg chg="del">
          <ac:chgData name="Roberta Matrella" userId="3c0a5e63-f310-4b53-afd7-a005914e7006" providerId="ADAL" clId="{928B7B4E-6FFC-4E57-A372-CF517A693063}" dt="2022-07-25T07:42:04.812" v="2552" actId="478"/>
          <ac:spMkLst>
            <pc:docMk/>
            <pc:sldMk cId="7107362" sldId="318"/>
            <ac:spMk id="1106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5T07:42:09.779" v="2553" actId="1076"/>
          <ac:spMkLst>
            <pc:docMk/>
            <pc:sldMk cId="7107362" sldId="318"/>
            <ac:spMk id="1107" creationId="{00000000-0000-0000-0000-000000000000}"/>
          </ac:spMkLst>
        </pc:spChg>
        <pc:spChg chg="del mod">
          <ac:chgData name="Roberta Matrella" userId="3c0a5e63-f310-4b53-afd7-a005914e7006" providerId="ADAL" clId="{928B7B4E-6FFC-4E57-A372-CF517A693063}" dt="2022-07-25T07:43:34.777" v="2644" actId="478"/>
          <ac:spMkLst>
            <pc:docMk/>
            <pc:sldMk cId="7107362" sldId="318"/>
            <ac:spMk id="1108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5T07:43:43.159" v="2645" actId="1076"/>
          <ac:spMkLst>
            <pc:docMk/>
            <pc:sldMk cId="7107362" sldId="318"/>
            <ac:spMk id="1109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5T07:39:31.903" v="2470" actId="1076"/>
          <ac:spMkLst>
            <pc:docMk/>
            <pc:sldMk cId="7107362" sldId="318"/>
            <ac:spMk id="1110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5T07:41:00.307" v="2514" actId="1076"/>
          <ac:spMkLst>
            <pc:docMk/>
            <pc:sldMk cId="7107362" sldId="318"/>
            <ac:spMk id="1111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5T07:42:43.165" v="2568" actId="1076"/>
          <ac:spMkLst>
            <pc:docMk/>
            <pc:sldMk cId="7107362" sldId="318"/>
            <ac:spMk id="1112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5T14:30:27.620" v="4368" actId="207"/>
          <ac:spMkLst>
            <pc:docMk/>
            <pc:sldMk cId="7107362" sldId="318"/>
            <ac:spMk id="1113" creationId="{00000000-0000-0000-0000-000000000000}"/>
          </ac:spMkLst>
        </pc:spChg>
      </pc:sldChg>
      <pc:sldChg chg="modSp mod">
        <pc:chgData name="Roberta Matrella" userId="3c0a5e63-f310-4b53-afd7-a005914e7006" providerId="ADAL" clId="{928B7B4E-6FFC-4E57-A372-CF517A693063}" dt="2022-07-24T15:41:56.091" v="1339" actId="1076"/>
        <pc:sldMkLst>
          <pc:docMk/>
          <pc:sldMk cId="1654445407" sldId="322"/>
        </pc:sldMkLst>
        <pc:spChg chg="mod">
          <ac:chgData name="Roberta Matrella" userId="3c0a5e63-f310-4b53-afd7-a005914e7006" providerId="ADAL" clId="{928B7B4E-6FFC-4E57-A372-CF517A693063}" dt="2022-07-24T15:41:56.091" v="1339" actId="1076"/>
          <ac:spMkLst>
            <pc:docMk/>
            <pc:sldMk cId="1654445407" sldId="322"/>
            <ac:spMk id="28" creationId="{F6F74074-ED13-4525-BD7C-2A89D4E96F95}"/>
          </ac:spMkLst>
        </pc:spChg>
        <pc:spChg chg="mod">
          <ac:chgData name="Roberta Matrella" userId="3c0a5e63-f310-4b53-afd7-a005914e7006" providerId="ADAL" clId="{928B7B4E-6FFC-4E57-A372-CF517A693063}" dt="2022-07-24T15:40:46.735" v="1257" actId="108"/>
          <ac:spMkLst>
            <pc:docMk/>
            <pc:sldMk cId="1654445407" sldId="322"/>
            <ac:spMk id="600" creationId="{00000000-0000-0000-0000-000000000000}"/>
          </ac:spMkLst>
        </pc:spChg>
        <pc:graphicFrameChg chg="mod">
          <ac:chgData name="Roberta Matrella" userId="3c0a5e63-f310-4b53-afd7-a005914e7006" providerId="ADAL" clId="{928B7B4E-6FFC-4E57-A372-CF517A693063}" dt="2022-07-24T14:46:48.728" v="452" actId="1038"/>
          <ac:graphicFrameMkLst>
            <pc:docMk/>
            <pc:sldMk cId="1654445407" sldId="322"/>
            <ac:graphicFrameMk id="21" creationId="{AC5B4FBF-0AE6-4117-8034-C5B86DB52C6D}"/>
          </ac:graphicFrameMkLst>
        </pc:graphicFrameChg>
      </pc:sldChg>
      <pc:sldChg chg="addSp delSp modSp mod modAnim">
        <pc:chgData name="Roberta Matrella" userId="3c0a5e63-f310-4b53-afd7-a005914e7006" providerId="ADAL" clId="{928B7B4E-6FFC-4E57-A372-CF517A693063}" dt="2022-07-25T13:24:35.893" v="4145"/>
        <pc:sldMkLst>
          <pc:docMk/>
          <pc:sldMk cId="5561915" sldId="323"/>
        </pc:sldMkLst>
        <pc:spChg chg="add mod">
          <ac:chgData name="Roberta Matrella" userId="3c0a5e63-f310-4b53-afd7-a005914e7006" providerId="ADAL" clId="{928B7B4E-6FFC-4E57-A372-CF517A693063}" dt="2022-07-24T15:06:19.939" v="891" actId="1076"/>
          <ac:spMkLst>
            <pc:docMk/>
            <pc:sldMk cId="5561915" sldId="323"/>
            <ac:spMk id="6" creationId="{F9D5DF56-9C30-02BD-6823-6718BEE0396A}"/>
          </ac:spMkLst>
        </pc:spChg>
        <pc:spChg chg="add del mod">
          <ac:chgData name="Roberta Matrella" userId="3c0a5e63-f310-4b53-afd7-a005914e7006" providerId="ADAL" clId="{928B7B4E-6FFC-4E57-A372-CF517A693063}" dt="2022-07-24T15:06:43.267" v="894"/>
          <ac:spMkLst>
            <pc:docMk/>
            <pc:sldMk cId="5561915" sldId="323"/>
            <ac:spMk id="14" creationId="{19E24912-5E18-4F00-5FC5-5D33605C4773}"/>
          </ac:spMkLst>
        </pc:spChg>
        <pc:spChg chg="add mod">
          <ac:chgData name="Roberta Matrella" userId="3c0a5e63-f310-4b53-afd7-a005914e7006" providerId="ADAL" clId="{928B7B4E-6FFC-4E57-A372-CF517A693063}" dt="2022-07-24T15:07:33.320" v="913" actId="1076"/>
          <ac:spMkLst>
            <pc:docMk/>
            <pc:sldMk cId="5561915" sldId="323"/>
            <ac:spMk id="16" creationId="{0CFC1782-CA1E-E0A8-36D7-F9CD66CCBF38}"/>
          </ac:spMkLst>
        </pc:spChg>
        <pc:picChg chg="add mod">
          <ac:chgData name="Roberta Matrella" userId="3c0a5e63-f310-4b53-afd7-a005914e7006" providerId="ADAL" clId="{928B7B4E-6FFC-4E57-A372-CF517A693063}" dt="2022-07-24T15:03:21.383" v="853" actId="1076"/>
          <ac:picMkLst>
            <pc:docMk/>
            <pc:sldMk cId="5561915" sldId="323"/>
            <ac:picMk id="3" creationId="{385DDD78-9E1A-2CBB-913A-B0454AE8ACF8}"/>
          </ac:picMkLst>
        </pc:picChg>
        <pc:picChg chg="add mod">
          <ac:chgData name="Roberta Matrella" userId="3c0a5e63-f310-4b53-afd7-a005914e7006" providerId="ADAL" clId="{928B7B4E-6FFC-4E57-A372-CF517A693063}" dt="2022-07-24T15:07:42.575" v="915" actId="1076"/>
          <ac:picMkLst>
            <pc:docMk/>
            <pc:sldMk cId="5561915" sldId="323"/>
            <ac:picMk id="17" creationId="{93BDD1B8-E9D3-B8A7-A77A-D8F52EF0D9A0}"/>
          </ac:picMkLst>
        </pc:picChg>
      </pc:sldChg>
      <pc:sldChg chg="modSp mod">
        <pc:chgData name="Roberta Matrella" userId="3c0a5e63-f310-4b53-afd7-a005914e7006" providerId="ADAL" clId="{928B7B4E-6FFC-4E57-A372-CF517A693063}" dt="2022-07-24T18:17:12.088" v="1807" actId="207"/>
        <pc:sldMkLst>
          <pc:docMk/>
          <pc:sldMk cId="1713362430" sldId="325"/>
        </pc:sldMkLst>
        <pc:spChg chg="mod">
          <ac:chgData name="Roberta Matrella" userId="3c0a5e63-f310-4b53-afd7-a005914e7006" providerId="ADAL" clId="{928B7B4E-6FFC-4E57-A372-CF517A693063}" dt="2022-07-24T18:17:12.088" v="1807" actId="207"/>
          <ac:spMkLst>
            <pc:docMk/>
            <pc:sldMk cId="1713362430" sldId="325"/>
            <ac:spMk id="600" creationId="{00000000-0000-0000-0000-000000000000}"/>
          </ac:spMkLst>
        </pc:spChg>
        <pc:grpChg chg="mod">
          <ac:chgData name="Roberta Matrella" userId="3c0a5e63-f310-4b53-afd7-a005914e7006" providerId="ADAL" clId="{928B7B4E-6FFC-4E57-A372-CF517A693063}" dt="2022-07-24T15:21:57.013" v="995" actId="1076"/>
          <ac:grpSpMkLst>
            <pc:docMk/>
            <pc:sldMk cId="1713362430" sldId="325"/>
            <ac:grpSpMk id="3" creationId="{7F6EEB64-0528-40BA-99DC-A55C14C1CAB5}"/>
          </ac:grpSpMkLst>
        </pc:grpChg>
        <pc:graphicFrameChg chg="mod">
          <ac:chgData name="Roberta Matrella" userId="3c0a5e63-f310-4b53-afd7-a005914e7006" providerId="ADAL" clId="{928B7B4E-6FFC-4E57-A372-CF517A693063}" dt="2022-07-24T17:39:58.613" v="1576"/>
          <ac:graphicFrameMkLst>
            <pc:docMk/>
            <pc:sldMk cId="1713362430" sldId="325"/>
            <ac:graphicFrameMk id="31" creationId="{44C92E74-0A3A-0ABD-485F-B389581CEB84}"/>
          </ac:graphicFrameMkLst>
        </pc:graphicFrameChg>
      </pc:sldChg>
      <pc:sldChg chg="addSp delSp modSp add mod ord">
        <pc:chgData name="Roberta Matrella" userId="3c0a5e63-f310-4b53-afd7-a005914e7006" providerId="ADAL" clId="{928B7B4E-6FFC-4E57-A372-CF517A693063}" dt="2022-07-25T10:33:59.978" v="3887" actId="1076"/>
        <pc:sldMkLst>
          <pc:docMk/>
          <pc:sldMk cId="2640685550" sldId="326"/>
        </pc:sldMkLst>
        <pc:spChg chg="add del mod">
          <ac:chgData name="Roberta Matrella" userId="3c0a5e63-f310-4b53-afd7-a005914e7006" providerId="ADAL" clId="{928B7B4E-6FFC-4E57-A372-CF517A693063}" dt="2022-07-24T15:21:30.036" v="993"/>
          <ac:spMkLst>
            <pc:docMk/>
            <pc:sldMk cId="2640685550" sldId="326"/>
            <ac:spMk id="10" creationId="{E4DED75F-781E-7CE3-3B35-6B9CD64DF33D}"/>
          </ac:spMkLst>
        </pc:spChg>
        <pc:spChg chg="add del mod">
          <ac:chgData name="Roberta Matrella" userId="3c0a5e63-f310-4b53-afd7-a005914e7006" providerId="ADAL" clId="{928B7B4E-6FFC-4E57-A372-CF517A693063}" dt="2022-07-24T15:23:02.753" v="1005"/>
          <ac:spMkLst>
            <pc:docMk/>
            <pc:sldMk cId="2640685550" sldId="326"/>
            <ac:spMk id="11" creationId="{C9413D67-97C4-8862-484B-99F81C6C43E2}"/>
          </ac:spMkLst>
        </pc:spChg>
        <pc:spChg chg="add mod">
          <ac:chgData name="Roberta Matrella" userId="3c0a5e63-f310-4b53-afd7-a005914e7006" providerId="ADAL" clId="{928B7B4E-6FFC-4E57-A372-CF517A693063}" dt="2022-07-25T10:33:59.978" v="3887" actId="1076"/>
          <ac:spMkLst>
            <pc:docMk/>
            <pc:sldMk cId="2640685550" sldId="326"/>
            <ac:spMk id="12" creationId="{00ABD914-81CD-AD29-28A4-97A836FD40FF}"/>
          </ac:spMkLst>
        </pc:spChg>
        <pc:spChg chg="mod">
          <ac:chgData name="Roberta Matrella" userId="3c0a5e63-f310-4b53-afd7-a005914e7006" providerId="ADAL" clId="{928B7B4E-6FFC-4E57-A372-CF517A693063}" dt="2022-07-24T15:20:28.977" v="984" actId="20577"/>
          <ac:spMkLst>
            <pc:docMk/>
            <pc:sldMk cId="2640685550" sldId="326"/>
            <ac:spMk id="600" creationId="{00000000-0000-0000-0000-000000000000}"/>
          </ac:spMkLst>
        </pc:spChg>
        <pc:picChg chg="add del mod ord">
          <ac:chgData name="Roberta Matrella" userId="3c0a5e63-f310-4b53-afd7-a005914e7006" providerId="ADAL" clId="{928B7B4E-6FFC-4E57-A372-CF517A693063}" dt="2022-07-24T14:40:20.445" v="304" actId="478"/>
          <ac:picMkLst>
            <pc:docMk/>
            <pc:sldMk cId="2640685550" sldId="326"/>
            <ac:picMk id="3" creationId="{C32D115D-083A-6CF5-97E2-5C1BB66B0E21}"/>
          </ac:picMkLst>
        </pc:picChg>
        <pc:picChg chg="add del mod ord">
          <ac:chgData name="Roberta Matrella" userId="3c0a5e63-f310-4b53-afd7-a005914e7006" providerId="ADAL" clId="{928B7B4E-6FFC-4E57-A372-CF517A693063}" dt="2022-07-24T15:18:00.526" v="944" actId="478"/>
          <ac:picMkLst>
            <pc:docMk/>
            <pc:sldMk cId="2640685550" sldId="326"/>
            <ac:picMk id="5" creationId="{0D3948A0-BB17-EC41-F76B-E7E5880F601A}"/>
          </ac:picMkLst>
        </pc:picChg>
        <pc:picChg chg="add del mod">
          <ac:chgData name="Roberta Matrella" userId="3c0a5e63-f310-4b53-afd7-a005914e7006" providerId="ADAL" clId="{928B7B4E-6FFC-4E57-A372-CF517A693063}" dt="2022-07-24T15:19:18.070" v="946" actId="478"/>
          <ac:picMkLst>
            <pc:docMk/>
            <pc:sldMk cId="2640685550" sldId="326"/>
            <ac:picMk id="7" creationId="{D2B0F1E8-3A8E-62A9-2DF3-1AE657962AAD}"/>
          </ac:picMkLst>
        </pc:picChg>
        <pc:picChg chg="add mod modCrop">
          <ac:chgData name="Roberta Matrella" userId="3c0a5e63-f310-4b53-afd7-a005914e7006" providerId="ADAL" clId="{928B7B4E-6FFC-4E57-A372-CF517A693063}" dt="2022-07-24T15:21:07.033" v="990" actId="1076"/>
          <ac:picMkLst>
            <pc:docMk/>
            <pc:sldMk cId="2640685550" sldId="326"/>
            <ac:picMk id="9" creationId="{3324F04F-B095-C1A1-7238-7CCB0CC99AF0}"/>
          </ac:picMkLst>
        </pc:picChg>
      </pc:sldChg>
      <pc:sldChg chg="addSp delSp modSp add mod modNotesTx">
        <pc:chgData name="Roberta Matrella" userId="3c0a5e63-f310-4b53-afd7-a005914e7006" providerId="ADAL" clId="{928B7B4E-6FFC-4E57-A372-CF517A693063}" dt="2022-07-25T16:05:09.937" v="4455" actId="20577"/>
        <pc:sldMkLst>
          <pc:docMk/>
          <pc:sldMk cId="445234528" sldId="327"/>
        </pc:sldMkLst>
        <pc:spChg chg="add mod">
          <ac:chgData name="Roberta Matrella" userId="3c0a5e63-f310-4b53-afd7-a005914e7006" providerId="ADAL" clId="{928B7B4E-6FFC-4E57-A372-CF517A693063}" dt="2022-07-24T14:53:09.398" v="595" actId="1038"/>
          <ac:spMkLst>
            <pc:docMk/>
            <pc:sldMk cId="445234528" sldId="327"/>
            <ac:spMk id="2" creationId="{C921664E-7A28-3F17-32FD-7B879A303BE2}"/>
          </ac:spMkLst>
        </pc:spChg>
        <pc:spChg chg="del">
          <ac:chgData name="Roberta Matrella" userId="3c0a5e63-f310-4b53-afd7-a005914e7006" providerId="ADAL" clId="{928B7B4E-6FFC-4E57-A372-CF517A693063}" dt="2022-07-24T14:52:40.531" v="581" actId="478"/>
          <ac:spMkLst>
            <pc:docMk/>
            <pc:sldMk cId="445234528" sldId="327"/>
            <ac:spMk id="4" creationId="{4D7557F1-FAFC-2EAE-CE04-18047BA5C53D}"/>
          </ac:spMkLst>
        </pc:spChg>
        <pc:spChg chg="add mod">
          <ac:chgData name="Roberta Matrella" userId="3c0a5e63-f310-4b53-afd7-a005914e7006" providerId="ADAL" clId="{928B7B4E-6FFC-4E57-A372-CF517A693063}" dt="2022-07-25T16:05:09.937" v="4455" actId="20577"/>
          <ac:spMkLst>
            <pc:docMk/>
            <pc:sldMk cId="445234528" sldId="327"/>
            <ac:spMk id="5" creationId="{91519598-CA2D-6164-BC93-4D7C0D2163B6}"/>
          </ac:spMkLst>
        </pc:spChg>
        <pc:spChg chg="add del">
          <ac:chgData name="Roberta Matrella" userId="3c0a5e63-f310-4b53-afd7-a005914e7006" providerId="ADAL" clId="{928B7B4E-6FFC-4E57-A372-CF517A693063}" dt="2022-07-24T14:59:21.603" v="737"/>
          <ac:spMkLst>
            <pc:docMk/>
            <pc:sldMk cId="445234528" sldId="327"/>
            <ac:spMk id="7" creationId="{7225D3D4-4205-B198-4A80-0FD62027B1D4}"/>
          </ac:spMkLst>
        </pc:spChg>
        <pc:spChg chg="add del mod">
          <ac:chgData name="Roberta Matrella" userId="3c0a5e63-f310-4b53-afd7-a005914e7006" providerId="ADAL" clId="{928B7B4E-6FFC-4E57-A372-CF517A693063}" dt="2022-07-24T14:59:21.304" v="736"/>
          <ac:spMkLst>
            <pc:docMk/>
            <pc:sldMk cId="445234528" sldId="327"/>
            <ac:spMk id="9" creationId="{2F7F6CA7-BED2-0FAD-463A-52C7F1C5685F}"/>
          </ac:spMkLst>
        </pc:spChg>
        <pc:spChg chg="mod">
          <ac:chgData name="Roberta Matrella" userId="3c0a5e63-f310-4b53-afd7-a005914e7006" providerId="ADAL" clId="{928B7B4E-6FFC-4E57-A372-CF517A693063}" dt="2022-07-24T14:53:46.230" v="655" actId="20577"/>
          <ac:spMkLst>
            <pc:docMk/>
            <pc:sldMk cId="445234528" sldId="327"/>
            <ac:spMk id="24" creationId="{37FCA618-9951-EC13-307E-B510CFB4F6F0}"/>
          </ac:spMkLst>
        </pc:spChg>
        <pc:spChg chg="mod">
          <ac:chgData name="Roberta Matrella" userId="3c0a5e63-f310-4b53-afd7-a005914e7006" providerId="ADAL" clId="{928B7B4E-6FFC-4E57-A372-CF517A693063}" dt="2022-07-24T15:02:28.403" v="849" actId="1076"/>
          <ac:spMkLst>
            <pc:docMk/>
            <pc:sldMk cId="445234528" sldId="327"/>
            <ac:spMk id="25" creationId="{B2489258-E6CB-15DD-105D-A2ADE7FB3C42}"/>
          </ac:spMkLst>
        </pc:spChg>
        <pc:spChg chg="mod">
          <ac:chgData name="Roberta Matrella" userId="3c0a5e63-f310-4b53-afd7-a005914e7006" providerId="ADAL" clId="{928B7B4E-6FFC-4E57-A372-CF517A693063}" dt="2022-07-24T14:54:27.167" v="658" actId="20577"/>
          <ac:spMkLst>
            <pc:docMk/>
            <pc:sldMk cId="445234528" sldId="327"/>
            <ac:spMk id="26" creationId="{2756FC67-B265-5344-4BE1-6D54E1928E1B}"/>
          </ac:spMkLst>
        </pc:spChg>
        <pc:spChg chg="mod">
          <ac:chgData name="Roberta Matrella" userId="3c0a5e63-f310-4b53-afd7-a005914e7006" providerId="ADAL" clId="{928B7B4E-6FFC-4E57-A372-CF517A693063}" dt="2022-07-24T15:02:32.168" v="850" actId="1076"/>
          <ac:spMkLst>
            <pc:docMk/>
            <pc:sldMk cId="445234528" sldId="327"/>
            <ac:spMk id="27" creationId="{5F53C82C-0DEC-52BF-D3CC-30AAEE60F3F1}"/>
          </ac:spMkLst>
        </pc:spChg>
        <pc:spChg chg="add del">
          <ac:chgData name="Roberta Matrella" userId="3c0a5e63-f310-4b53-afd7-a005914e7006" providerId="ADAL" clId="{928B7B4E-6FFC-4E57-A372-CF517A693063}" dt="2022-07-24T14:59:38.347" v="745" actId="478"/>
          <ac:spMkLst>
            <pc:docMk/>
            <pc:sldMk cId="445234528" sldId="327"/>
            <ac:spMk id="29" creationId="{115FB14F-5702-7EF4-5E5F-DD62233A0030}"/>
          </ac:spMkLst>
        </pc:spChg>
      </pc:sldChg>
      <pc:sldChg chg="addSp delSp modSp add mod modShow modNotesTx">
        <pc:chgData name="Roberta Matrella" userId="3c0a5e63-f310-4b53-afd7-a005914e7006" providerId="ADAL" clId="{928B7B4E-6FFC-4E57-A372-CF517A693063}" dt="2022-07-25T13:12:23.336" v="4091" actId="729"/>
        <pc:sldMkLst>
          <pc:docMk/>
          <pc:sldMk cId="3531736956" sldId="328"/>
        </pc:sldMkLst>
        <pc:spChg chg="add del mod">
          <ac:chgData name="Roberta Matrella" userId="3c0a5e63-f310-4b53-afd7-a005914e7006" providerId="ADAL" clId="{928B7B4E-6FFC-4E57-A372-CF517A693063}" dt="2022-07-24T15:53:59.465" v="1351"/>
          <ac:spMkLst>
            <pc:docMk/>
            <pc:sldMk cId="3531736956" sldId="328"/>
            <ac:spMk id="4" creationId="{D86A750C-EAB9-4105-3A92-92C39EA75002}"/>
          </ac:spMkLst>
        </pc:spChg>
        <pc:spChg chg="add del mod">
          <ac:chgData name="Roberta Matrella" userId="3c0a5e63-f310-4b53-afd7-a005914e7006" providerId="ADAL" clId="{928B7B4E-6FFC-4E57-A372-CF517A693063}" dt="2022-07-24T17:33:43.850" v="1382"/>
          <ac:spMkLst>
            <pc:docMk/>
            <pc:sldMk cId="3531736956" sldId="328"/>
            <ac:spMk id="5" creationId="{5CF7BF65-42A6-0BDE-0522-4734D5B405F9}"/>
          </ac:spMkLst>
        </pc:spChg>
        <pc:spChg chg="add mod">
          <ac:chgData name="Roberta Matrella" userId="3c0a5e63-f310-4b53-afd7-a005914e7006" providerId="ADAL" clId="{928B7B4E-6FFC-4E57-A372-CF517A693063}" dt="2022-07-25T13:12:11.055" v="4090" actId="21"/>
          <ac:spMkLst>
            <pc:docMk/>
            <pc:sldMk cId="3531736956" sldId="328"/>
            <ac:spMk id="6" creationId="{EF885946-5428-6687-8EC4-317A63F477F9}"/>
          </ac:spMkLst>
        </pc:spChg>
        <pc:spChg chg="mod">
          <ac:chgData name="Roberta Matrella" userId="3c0a5e63-f310-4b53-afd7-a005914e7006" providerId="ADAL" clId="{928B7B4E-6FFC-4E57-A372-CF517A693063}" dt="2022-07-24T19:07:07.900" v="1812" actId="207"/>
          <ac:spMkLst>
            <pc:docMk/>
            <pc:sldMk cId="3531736956" sldId="328"/>
            <ac:spMk id="600" creationId="{00000000-0000-0000-0000-000000000000}"/>
          </ac:spMkLst>
        </pc:spChg>
        <pc:picChg chg="add mod">
          <ac:chgData name="Roberta Matrella" userId="3c0a5e63-f310-4b53-afd7-a005914e7006" providerId="ADAL" clId="{928B7B4E-6FFC-4E57-A372-CF517A693063}" dt="2022-07-24T17:33:52.333" v="1386" actId="14100"/>
          <ac:picMkLst>
            <pc:docMk/>
            <pc:sldMk cId="3531736956" sldId="328"/>
            <ac:picMk id="3" creationId="{E5CFD802-2C97-4990-52EB-046E2B818139}"/>
          </ac:picMkLst>
        </pc:picChg>
      </pc:sldChg>
      <pc:sldChg chg="addSp delSp modSp add mod">
        <pc:chgData name="Roberta Matrella" userId="3c0a5e63-f310-4b53-afd7-a005914e7006" providerId="ADAL" clId="{928B7B4E-6FFC-4E57-A372-CF517A693063}" dt="2022-07-25T06:47:14.721" v="1986" actId="1076"/>
        <pc:sldMkLst>
          <pc:docMk/>
          <pc:sldMk cId="1452789563" sldId="329"/>
        </pc:sldMkLst>
        <pc:spChg chg="add mod">
          <ac:chgData name="Roberta Matrella" userId="3c0a5e63-f310-4b53-afd7-a005914e7006" providerId="ADAL" clId="{928B7B4E-6FFC-4E57-A372-CF517A693063}" dt="2022-07-25T06:45:30.114" v="1966" actId="1076"/>
          <ac:spMkLst>
            <pc:docMk/>
            <pc:sldMk cId="1452789563" sldId="329"/>
            <ac:spMk id="2" creationId="{2D230F07-0E35-9E55-71A3-6831363A4C0A}"/>
          </ac:spMkLst>
        </pc:spChg>
        <pc:spChg chg="add mod">
          <ac:chgData name="Roberta Matrella" userId="3c0a5e63-f310-4b53-afd7-a005914e7006" providerId="ADAL" clId="{928B7B4E-6FFC-4E57-A372-CF517A693063}" dt="2022-07-25T06:45:53.970" v="1970" actId="1076"/>
          <ac:spMkLst>
            <pc:docMk/>
            <pc:sldMk cId="1452789563" sldId="329"/>
            <ac:spMk id="3" creationId="{AF0DE226-CCE7-4256-2233-40BA7A1ED81D}"/>
          </ac:spMkLst>
        </pc:spChg>
        <pc:spChg chg="add mod">
          <ac:chgData name="Roberta Matrella" userId="3c0a5e63-f310-4b53-afd7-a005914e7006" providerId="ADAL" clId="{928B7B4E-6FFC-4E57-A372-CF517A693063}" dt="2022-07-25T06:46:13.790" v="1973" actId="1076"/>
          <ac:spMkLst>
            <pc:docMk/>
            <pc:sldMk cId="1452789563" sldId="329"/>
            <ac:spMk id="4" creationId="{043E44FF-AF39-28E0-2EA8-4FD406F48E39}"/>
          </ac:spMkLst>
        </pc:spChg>
        <pc:spChg chg="del mod">
          <ac:chgData name="Roberta Matrella" userId="3c0a5e63-f310-4b53-afd7-a005914e7006" providerId="ADAL" clId="{928B7B4E-6FFC-4E57-A372-CF517A693063}" dt="2022-07-24T17:47:10.757" v="1610"/>
          <ac:spMkLst>
            <pc:docMk/>
            <pc:sldMk cId="1452789563" sldId="329"/>
            <ac:spMk id="6" creationId="{EF885946-5428-6687-8EC4-317A63F477F9}"/>
          </ac:spMkLst>
        </pc:spChg>
        <pc:spChg chg="add mod">
          <ac:chgData name="Roberta Matrella" userId="3c0a5e63-f310-4b53-afd7-a005914e7006" providerId="ADAL" clId="{928B7B4E-6FFC-4E57-A372-CF517A693063}" dt="2022-07-25T06:46:23.004" v="1974" actId="207"/>
          <ac:spMkLst>
            <pc:docMk/>
            <pc:sldMk cId="1452789563" sldId="329"/>
            <ac:spMk id="8" creationId="{9E67E699-6D46-4EB6-83CF-B80F85BFBB22}"/>
          </ac:spMkLst>
        </pc:spChg>
        <pc:spChg chg="add mod">
          <ac:chgData name="Roberta Matrella" userId="3c0a5e63-f310-4b53-afd7-a005914e7006" providerId="ADAL" clId="{928B7B4E-6FFC-4E57-A372-CF517A693063}" dt="2022-07-25T06:46:26.580" v="1975" actId="207"/>
          <ac:spMkLst>
            <pc:docMk/>
            <pc:sldMk cId="1452789563" sldId="329"/>
            <ac:spMk id="9" creationId="{BA7A3D25-04DD-303D-C927-6C233EA51030}"/>
          </ac:spMkLst>
        </pc:spChg>
        <pc:spChg chg="add mod">
          <ac:chgData name="Roberta Matrella" userId="3c0a5e63-f310-4b53-afd7-a005914e7006" providerId="ADAL" clId="{928B7B4E-6FFC-4E57-A372-CF517A693063}" dt="2022-07-25T06:46:31.932" v="1976" actId="207"/>
          <ac:spMkLst>
            <pc:docMk/>
            <pc:sldMk cId="1452789563" sldId="329"/>
            <ac:spMk id="12" creationId="{1069BB29-4972-957C-0D09-C72DB942C614}"/>
          </ac:spMkLst>
        </pc:spChg>
        <pc:spChg chg="mod">
          <ac:chgData name="Roberta Matrella" userId="3c0a5e63-f310-4b53-afd7-a005914e7006" providerId="ADAL" clId="{928B7B4E-6FFC-4E57-A372-CF517A693063}" dt="2022-07-25T06:47:14.721" v="1986" actId="1076"/>
          <ac:spMkLst>
            <pc:docMk/>
            <pc:sldMk cId="1452789563" sldId="329"/>
            <ac:spMk id="600" creationId="{00000000-0000-0000-0000-000000000000}"/>
          </ac:spMkLst>
        </pc:spChg>
        <pc:picChg chg="del">
          <ac:chgData name="Roberta Matrella" userId="3c0a5e63-f310-4b53-afd7-a005914e7006" providerId="ADAL" clId="{928B7B4E-6FFC-4E57-A372-CF517A693063}" dt="2022-07-24T17:46:09.395" v="1582" actId="478"/>
          <ac:picMkLst>
            <pc:docMk/>
            <pc:sldMk cId="1452789563" sldId="329"/>
            <ac:picMk id="3" creationId="{E5CFD802-2C97-4990-52EB-046E2B818139}"/>
          </ac:picMkLst>
        </pc:picChg>
        <pc:picChg chg="add del mod">
          <ac:chgData name="Roberta Matrella" userId="3c0a5e63-f310-4b53-afd7-a005914e7006" providerId="ADAL" clId="{928B7B4E-6FFC-4E57-A372-CF517A693063}" dt="2022-07-24T18:00:48.387" v="1695" actId="478"/>
          <ac:picMkLst>
            <pc:docMk/>
            <pc:sldMk cId="1452789563" sldId="329"/>
            <ac:picMk id="4" creationId="{C8E3F2AA-E01C-DBAC-A77D-C80F7945B08B}"/>
          </ac:picMkLst>
        </pc:picChg>
        <pc:picChg chg="add del mod">
          <ac:chgData name="Roberta Matrella" userId="3c0a5e63-f310-4b53-afd7-a005914e7006" providerId="ADAL" clId="{928B7B4E-6FFC-4E57-A372-CF517A693063}" dt="2022-07-24T18:02:53.588" v="1703" actId="478"/>
          <ac:picMkLst>
            <pc:docMk/>
            <pc:sldMk cId="1452789563" sldId="329"/>
            <ac:picMk id="7" creationId="{E5EB2F2E-FB8A-3CC9-0D40-459010F6FFE0}"/>
          </ac:picMkLst>
        </pc:picChg>
        <pc:picChg chg="add del mod">
          <ac:chgData name="Roberta Matrella" userId="3c0a5e63-f310-4b53-afd7-a005914e7006" providerId="ADAL" clId="{928B7B4E-6FFC-4E57-A372-CF517A693063}" dt="2022-07-24T18:05:05.915" v="1710" actId="478"/>
          <ac:picMkLst>
            <pc:docMk/>
            <pc:sldMk cId="1452789563" sldId="329"/>
            <ac:picMk id="11" creationId="{58765FC9-B4C5-1A3F-C310-D795D60E8D60}"/>
          </ac:picMkLst>
        </pc:picChg>
        <pc:picChg chg="add mod">
          <ac:chgData name="Roberta Matrella" userId="3c0a5e63-f310-4b53-afd7-a005914e7006" providerId="ADAL" clId="{928B7B4E-6FFC-4E57-A372-CF517A693063}" dt="2022-07-24T18:01:09.730" v="1702" actId="1076"/>
          <ac:picMkLst>
            <pc:docMk/>
            <pc:sldMk cId="1452789563" sldId="329"/>
            <ac:picMk id="14" creationId="{2A2FD2A1-26E2-F911-2401-F975446C2D85}"/>
          </ac:picMkLst>
        </pc:picChg>
        <pc:picChg chg="add mod">
          <ac:chgData name="Roberta Matrella" userId="3c0a5e63-f310-4b53-afd7-a005914e7006" providerId="ADAL" clId="{928B7B4E-6FFC-4E57-A372-CF517A693063}" dt="2022-07-24T18:07:22.409" v="1752" actId="1076"/>
          <ac:picMkLst>
            <pc:docMk/>
            <pc:sldMk cId="1452789563" sldId="329"/>
            <ac:picMk id="16" creationId="{DF2A5BF3-689D-F4D5-9FEA-C8D37BB2D59E}"/>
          </ac:picMkLst>
        </pc:picChg>
        <pc:picChg chg="add mod">
          <ac:chgData name="Roberta Matrella" userId="3c0a5e63-f310-4b53-afd7-a005914e7006" providerId="ADAL" clId="{928B7B4E-6FFC-4E57-A372-CF517A693063}" dt="2022-07-24T18:06:33.744" v="1748" actId="1038"/>
          <ac:picMkLst>
            <pc:docMk/>
            <pc:sldMk cId="1452789563" sldId="329"/>
            <ac:picMk id="18" creationId="{C63CBDAA-A1C6-2FF0-C88F-39987DCEE113}"/>
          </ac:picMkLst>
        </pc:picChg>
        <pc:picChg chg="add del mod">
          <ac:chgData name="Roberta Matrella" userId="3c0a5e63-f310-4b53-afd7-a005914e7006" providerId="ADAL" clId="{928B7B4E-6FFC-4E57-A372-CF517A693063}" dt="2022-07-24T18:12:00.120" v="1763" actId="478"/>
          <ac:picMkLst>
            <pc:docMk/>
            <pc:sldMk cId="1452789563" sldId="329"/>
            <ac:picMk id="19" creationId="{CA401EC5-9A1C-FE1B-0DCB-AFA675735821}"/>
          </ac:picMkLst>
        </pc:picChg>
        <pc:picChg chg="add del mod">
          <ac:chgData name="Roberta Matrella" userId="3c0a5e63-f310-4b53-afd7-a005914e7006" providerId="ADAL" clId="{928B7B4E-6FFC-4E57-A372-CF517A693063}" dt="2022-07-24T18:12:42.227" v="1767" actId="478"/>
          <ac:picMkLst>
            <pc:docMk/>
            <pc:sldMk cId="1452789563" sldId="329"/>
            <ac:picMk id="20" creationId="{69F50591-4628-F4BD-78CD-3AB46CB046AF}"/>
          </ac:picMkLst>
        </pc:picChg>
      </pc:sldChg>
      <pc:sldChg chg="addSp delSp modSp new mod">
        <pc:chgData name="Roberta Matrella" userId="3c0a5e63-f310-4b53-afd7-a005914e7006" providerId="ADAL" clId="{928B7B4E-6FFC-4E57-A372-CF517A693063}" dt="2022-07-25T13:13:13.484" v="4111" actId="122"/>
        <pc:sldMkLst>
          <pc:docMk/>
          <pc:sldMk cId="4170904493" sldId="330"/>
        </pc:sldMkLst>
        <pc:spChg chg="del">
          <ac:chgData name="Roberta Matrella" userId="3c0a5e63-f310-4b53-afd7-a005914e7006" providerId="ADAL" clId="{928B7B4E-6FFC-4E57-A372-CF517A693063}" dt="2022-07-24T19:08:55.354" v="1822" actId="478"/>
          <ac:spMkLst>
            <pc:docMk/>
            <pc:sldMk cId="4170904493" sldId="330"/>
            <ac:spMk id="2" creationId="{D69BD399-CDF2-92B2-500B-379C6907F00A}"/>
          </ac:spMkLst>
        </pc:spChg>
        <pc:spChg chg="del">
          <ac:chgData name="Roberta Matrella" userId="3c0a5e63-f310-4b53-afd7-a005914e7006" providerId="ADAL" clId="{928B7B4E-6FFC-4E57-A372-CF517A693063}" dt="2022-07-24T19:08:56.770" v="1823" actId="478"/>
          <ac:spMkLst>
            <pc:docMk/>
            <pc:sldMk cId="4170904493" sldId="330"/>
            <ac:spMk id="3" creationId="{231A6A71-05A2-4ECD-60A3-0807AD36AE0A}"/>
          </ac:spMkLst>
        </pc:spChg>
        <pc:spChg chg="del">
          <ac:chgData name="Roberta Matrella" userId="3c0a5e63-f310-4b53-afd7-a005914e7006" providerId="ADAL" clId="{928B7B4E-6FFC-4E57-A372-CF517A693063}" dt="2022-07-24T19:09:05.950" v="1826" actId="478"/>
          <ac:spMkLst>
            <pc:docMk/>
            <pc:sldMk cId="4170904493" sldId="330"/>
            <ac:spMk id="4" creationId="{F7265317-4DA0-419A-2479-935EF8509004}"/>
          </ac:spMkLst>
        </pc:spChg>
        <pc:spChg chg="del">
          <ac:chgData name="Roberta Matrella" userId="3c0a5e63-f310-4b53-afd7-a005914e7006" providerId="ADAL" clId="{928B7B4E-6FFC-4E57-A372-CF517A693063}" dt="2022-07-24T19:09:07.233" v="1827" actId="478"/>
          <ac:spMkLst>
            <pc:docMk/>
            <pc:sldMk cId="4170904493" sldId="330"/>
            <ac:spMk id="5" creationId="{66D12C89-E316-0F47-78AB-8E5503B79053}"/>
          </ac:spMkLst>
        </pc:spChg>
        <pc:spChg chg="del">
          <ac:chgData name="Roberta Matrella" userId="3c0a5e63-f310-4b53-afd7-a005914e7006" providerId="ADAL" clId="{928B7B4E-6FFC-4E57-A372-CF517A693063}" dt="2022-07-24T19:08:59.339" v="1824" actId="478"/>
          <ac:spMkLst>
            <pc:docMk/>
            <pc:sldMk cId="4170904493" sldId="330"/>
            <ac:spMk id="6" creationId="{FC7926BF-AE7D-81C6-C866-882AC8AB13D9}"/>
          </ac:spMkLst>
        </pc:spChg>
        <pc:spChg chg="del">
          <ac:chgData name="Roberta Matrella" userId="3c0a5e63-f310-4b53-afd7-a005914e7006" providerId="ADAL" clId="{928B7B4E-6FFC-4E57-A372-CF517A693063}" dt="2022-07-24T19:09:02.589" v="1825" actId="478"/>
          <ac:spMkLst>
            <pc:docMk/>
            <pc:sldMk cId="4170904493" sldId="330"/>
            <ac:spMk id="7" creationId="{B68B67BA-4788-BFF0-0386-3C6F7881B270}"/>
          </ac:spMkLst>
        </pc:spChg>
        <pc:spChg chg="del">
          <ac:chgData name="Roberta Matrella" userId="3c0a5e63-f310-4b53-afd7-a005914e7006" providerId="ADAL" clId="{928B7B4E-6FFC-4E57-A372-CF517A693063}" dt="2022-07-24T19:09:11.012" v="1828" actId="478"/>
          <ac:spMkLst>
            <pc:docMk/>
            <pc:sldMk cId="4170904493" sldId="330"/>
            <ac:spMk id="8" creationId="{B5381E84-D842-4F97-3672-6509BB050132}"/>
          </ac:spMkLst>
        </pc:spChg>
        <pc:spChg chg="del">
          <ac:chgData name="Roberta Matrella" userId="3c0a5e63-f310-4b53-afd7-a005914e7006" providerId="ADAL" clId="{928B7B4E-6FFC-4E57-A372-CF517A693063}" dt="2022-07-24T19:09:12.575" v="1829" actId="478"/>
          <ac:spMkLst>
            <pc:docMk/>
            <pc:sldMk cId="4170904493" sldId="330"/>
            <ac:spMk id="9" creationId="{F49D169A-F13A-D7BF-9343-3D122A738402}"/>
          </ac:spMkLst>
        </pc:spChg>
        <pc:spChg chg="mod">
          <ac:chgData name="Roberta Matrella" userId="3c0a5e63-f310-4b53-afd7-a005914e7006" providerId="ADAL" clId="{928B7B4E-6FFC-4E57-A372-CF517A693063}" dt="2022-07-24T19:07:42.847" v="1817" actId="20577"/>
          <ac:spMkLst>
            <pc:docMk/>
            <pc:sldMk cId="4170904493" sldId="330"/>
            <ac:spMk id="10" creationId="{29F92590-E209-551E-0632-39BB3E8D8AD1}"/>
          </ac:spMkLst>
        </pc:spChg>
        <pc:spChg chg="add mod">
          <ac:chgData name="Roberta Matrella" userId="3c0a5e63-f310-4b53-afd7-a005914e7006" providerId="ADAL" clId="{928B7B4E-6FFC-4E57-A372-CF517A693063}" dt="2022-07-25T13:13:13.484" v="4111" actId="122"/>
          <ac:spMkLst>
            <pc:docMk/>
            <pc:sldMk cId="4170904493" sldId="330"/>
            <ac:spMk id="12" creationId="{4F0026FD-A8B4-F1DF-1E82-F34B2B726F2B}"/>
          </ac:spMkLst>
        </pc:spChg>
        <pc:graphicFrameChg chg="modGraphic">
          <ac:chgData name="Roberta Matrella" userId="3c0a5e63-f310-4b53-afd7-a005914e7006" providerId="ADAL" clId="{928B7B4E-6FFC-4E57-A372-CF517A693063}" dt="2022-07-25T09:21:47.431" v="3632" actId="3064"/>
          <ac:graphicFrameMkLst>
            <pc:docMk/>
            <pc:sldMk cId="4170904493" sldId="330"/>
            <ac:graphicFrameMk id="3" creationId="{82DCAE61-93DF-AA66-2F50-B1B6C95E526E}"/>
          </ac:graphicFrameMkLst>
        </pc:graphicFrameChg>
        <pc:picChg chg="add mod">
          <ac:chgData name="Roberta Matrella" userId="3c0a5e63-f310-4b53-afd7-a005914e7006" providerId="ADAL" clId="{928B7B4E-6FFC-4E57-A372-CF517A693063}" dt="2022-07-24T19:17:16.839" v="1913" actId="1076"/>
          <ac:picMkLst>
            <pc:docMk/>
            <pc:sldMk cId="4170904493" sldId="330"/>
            <ac:picMk id="11" creationId="{D810E3BB-8FEA-BA7C-B26F-1687599CBD80}"/>
          </ac:picMkLst>
        </pc:picChg>
      </pc:sldChg>
      <pc:sldChg chg="addSp delSp modSp add del mod ord">
        <pc:chgData name="Roberta Matrella" userId="3c0a5e63-f310-4b53-afd7-a005914e7006" providerId="ADAL" clId="{928B7B4E-6FFC-4E57-A372-CF517A693063}" dt="2022-07-25T10:33:33.081" v="3884" actId="2696"/>
        <pc:sldMkLst>
          <pc:docMk/>
          <pc:sldMk cId="3124545546" sldId="331"/>
        </pc:sldMkLst>
        <pc:spChg chg="add mod">
          <ac:chgData name="Roberta Matrella" userId="3c0a5e63-f310-4b53-afd7-a005914e7006" providerId="ADAL" clId="{928B7B4E-6FFC-4E57-A372-CF517A693063}" dt="2022-07-25T09:31:04.632" v="3793" actId="20577"/>
          <ac:spMkLst>
            <pc:docMk/>
            <pc:sldMk cId="3124545546" sldId="331"/>
            <ac:spMk id="4" creationId="{AFE7DB94-0C9B-AAC7-4F62-F25036188CF9}"/>
          </ac:spMkLst>
        </pc:spChg>
        <pc:spChg chg="mod">
          <ac:chgData name="Roberta Matrella" userId="3c0a5e63-f310-4b53-afd7-a005914e7006" providerId="ADAL" clId="{928B7B4E-6FFC-4E57-A372-CF517A693063}" dt="2022-07-25T08:30:08.710" v="3622" actId="207"/>
          <ac:spMkLst>
            <pc:docMk/>
            <pc:sldMk cId="3124545546" sldId="331"/>
            <ac:spMk id="600" creationId="{00000000-0000-0000-0000-000000000000}"/>
          </ac:spMkLst>
        </pc:spChg>
        <pc:picChg chg="add del mod">
          <ac:chgData name="Roberta Matrella" userId="3c0a5e63-f310-4b53-afd7-a005914e7006" providerId="ADAL" clId="{928B7B4E-6FFC-4E57-A372-CF517A693063}" dt="2022-07-25T09:01:02.287" v="3627" actId="478"/>
          <ac:picMkLst>
            <pc:docMk/>
            <pc:sldMk cId="3124545546" sldId="331"/>
            <ac:picMk id="3" creationId="{3071F919-EEB0-8B41-36C2-E58C1878CCC3}"/>
          </ac:picMkLst>
        </pc:picChg>
        <pc:picChg chg="add mod">
          <ac:chgData name="Roberta Matrella" userId="3c0a5e63-f310-4b53-afd7-a005914e7006" providerId="ADAL" clId="{928B7B4E-6FFC-4E57-A372-CF517A693063}" dt="2022-07-25T09:28:12.862" v="3792" actId="14100"/>
          <ac:picMkLst>
            <pc:docMk/>
            <pc:sldMk cId="3124545546" sldId="331"/>
            <ac:picMk id="6" creationId="{975A6F1E-4EAB-41A5-B1EE-EC2960128D85}"/>
          </ac:picMkLst>
        </pc:picChg>
      </pc:sldChg>
      <pc:sldChg chg="add ord">
        <pc:chgData name="Roberta Matrella" userId="3c0a5e63-f310-4b53-afd7-a005914e7006" providerId="ADAL" clId="{928B7B4E-6FFC-4E57-A372-CF517A693063}" dt="2022-07-25T07:50:28.673" v="3106"/>
        <pc:sldMkLst>
          <pc:docMk/>
          <pc:sldMk cId="1305264569" sldId="332"/>
        </pc:sldMkLst>
      </pc:sldChg>
      <pc:sldChg chg="add">
        <pc:chgData name="Roberta Matrella" userId="3c0a5e63-f310-4b53-afd7-a005914e7006" providerId="ADAL" clId="{928B7B4E-6FFC-4E57-A372-CF517A693063}" dt="2022-07-25T07:45:38.859" v="2682" actId="2890"/>
        <pc:sldMkLst>
          <pc:docMk/>
          <pc:sldMk cId="4019725520" sldId="333"/>
        </pc:sldMkLst>
      </pc:sldChg>
      <pc:sldChg chg="addSp delSp modSp add del mod">
        <pc:chgData name="Roberta Matrella" userId="3c0a5e63-f310-4b53-afd7-a005914e7006" providerId="ADAL" clId="{928B7B4E-6FFC-4E57-A372-CF517A693063}" dt="2022-07-25T14:26:47.222" v="4358" actId="2696"/>
        <pc:sldMkLst>
          <pc:docMk/>
          <pc:sldMk cId="3849903100" sldId="334"/>
        </pc:sldMkLst>
        <pc:spChg chg="add mod">
          <ac:chgData name="Roberta Matrella" userId="3c0a5e63-f310-4b53-afd7-a005914e7006" providerId="ADAL" clId="{928B7B4E-6FFC-4E57-A372-CF517A693063}" dt="2022-07-25T09:33:06.930" v="3794" actId="20577"/>
          <ac:spMkLst>
            <pc:docMk/>
            <pc:sldMk cId="3849903100" sldId="334"/>
            <ac:spMk id="4" creationId="{893717DA-2083-8A7B-5775-6275925A9B32}"/>
          </ac:spMkLst>
        </pc:spChg>
        <pc:spChg chg="mod">
          <ac:chgData name="Roberta Matrella" userId="3c0a5e63-f310-4b53-afd7-a005914e7006" providerId="ADAL" clId="{928B7B4E-6FFC-4E57-A372-CF517A693063}" dt="2022-07-25T08:30:22.303" v="3626" actId="207"/>
          <ac:spMkLst>
            <pc:docMk/>
            <pc:sldMk cId="3849903100" sldId="334"/>
            <ac:spMk id="600" creationId="{00000000-0000-0000-0000-000000000000}"/>
          </ac:spMkLst>
        </pc:spChg>
        <pc:picChg chg="add mod">
          <ac:chgData name="Roberta Matrella" userId="3c0a5e63-f310-4b53-afd7-a005914e7006" providerId="ADAL" clId="{928B7B4E-6FFC-4E57-A372-CF517A693063}" dt="2022-07-25T08:26:34.657" v="3565" actId="1076"/>
          <ac:picMkLst>
            <pc:docMk/>
            <pc:sldMk cId="3849903100" sldId="334"/>
            <ac:picMk id="3" creationId="{46949D5C-9D2F-5894-8772-1BA8C0A8A2D5}"/>
          </ac:picMkLst>
        </pc:picChg>
        <pc:picChg chg="del">
          <ac:chgData name="Roberta Matrella" userId="3c0a5e63-f310-4b53-afd7-a005914e7006" providerId="ADAL" clId="{928B7B4E-6FFC-4E57-A372-CF517A693063}" dt="2022-07-25T08:19:15.608" v="3373" actId="478"/>
          <ac:picMkLst>
            <pc:docMk/>
            <pc:sldMk cId="3849903100" sldId="334"/>
            <ac:picMk id="5" creationId="{7B4F5FEA-4D0A-D3F9-0169-AA03D2AC1054}"/>
          </ac:picMkLst>
        </pc:picChg>
      </pc:sldChg>
      <pc:sldChg chg="addSp delSp modSp mod">
        <pc:chgData name="Roberta Matrella" userId="3c0a5e63-f310-4b53-afd7-a005914e7006" providerId="ADAL" clId="{928B7B4E-6FFC-4E57-A372-CF517A693063}" dt="2022-07-25T15:09:05.333" v="4428" actId="1076"/>
        <pc:sldMkLst>
          <pc:docMk/>
          <pc:sldMk cId="2449871514" sldId="335"/>
        </pc:sldMkLst>
        <pc:picChg chg="add del mod">
          <ac:chgData name="Roberta Matrella" userId="3c0a5e63-f310-4b53-afd7-a005914e7006" providerId="ADAL" clId="{928B7B4E-6FFC-4E57-A372-CF517A693063}" dt="2022-07-25T15:08:54.188" v="4424" actId="478"/>
          <ac:picMkLst>
            <pc:docMk/>
            <pc:sldMk cId="2449871514" sldId="335"/>
            <ac:picMk id="6" creationId="{B1F61073-2FE5-048A-6898-DBF5EC9D59F8}"/>
          </ac:picMkLst>
        </pc:picChg>
        <pc:picChg chg="add del mod">
          <ac:chgData name="Roberta Matrella" userId="3c0a5e63-f310-4b53-afd7-a005914e7006" providerId="ADAL" clId="{928B7B4E-6FFC-4E57-A372-CF517A693063}" dt="2022-07-25T15:08:48.404" v="4422" actId="478"/>
          <ac:picMkLst>
            <pc:docMk/>
            <pc:sldMk cId="2449871514" sldId="335"/>
            <ac:picMk id="13" creationId="{B8080A21-03CF-7483-6164-5A639FA8F0BD}"/>
          </ac:picMkLst>
        </pc:picChg>
        <pc:picChg chg="add mod">
          <ac:chgData name="Roberta Matrella" userId="3c0a5e63-f310-4b53-afd7-a005914e7006" providerId="ADAL" clId="{928B7B4E-6FFC-4E57-A372-CF517A693063}" dt="2022-07-25T15:09:05.333" v="4428" actId="1076"/>
          <ac:picMkLst>
            <pc:docMk/>
            <pc:sldMk cId="2449871514" sldId="335"/>
            <ac:picMk id="15" creationId="{4A8562DF-E689-24E7-8D40-9CADEDA68FE8}"/>
          </ac:picMkLst>
        </pc:picChg>
      </pc:sldChg>
      <pc:sldChg chg="new del">
        <pc:chgData name="Roberta Matrella" userId="3c0a5e63-f310-4b53-afd7-a005914e7006" providerId="ADAL" clId="{928B7B4E-6FFC-4E57-A372-CF517A693063}" dt="2022-07-25T08:18:39.751" v="3358" actId="680"/>
        <pc:sldMkLst>
          <pc:docMk/>
          <pc:sldMk cId="2648653840" sldId="335"/>
        </pc:sldMkLst>
      </pc:sldChg>
      <pc:sldChg chg="addSp delSp modSp mod">
        <pc:chgData name="Roberta Matrella" userId="3c0a5e63-f310-4b53-afd7-a005914e7006" providerId="ADAL" clId="{928B7B4E-6FFC-4E57-A372-CF517A693063}" dt="2022-07-25T09:27:57.909" v="3790" actId="1076"/>
        <pc:sldMkLst>
          <pc:docMk/>
          <pc:sldMk cId="1113757235" sldId="337"/>
        </pc:sldMkLst>
        <pc:spChg chg="add del mod">
          <ac:chgData name="Roberta Matrella" userId="3c0a5e63-f310-4b53-afd7-a005914e7006" providerId="ADAL" clId="{928B7B4E-6FFC-4E57-A372-CF517A693063}" dt="2022-07-25T09:27:10.373" v="3713" actId="478"/>
          <ac:spMkLst>
            <pc:docMk/>
            <pc:sldMk cId="1113757235" sldId="337"/>
            <ac:spMk id="5" creationId="{EEA5F4AE-6515-FA3F-1F4B-0861D8674671}"/>
          </ac:spMkLst>
        </pc:spChg>
        <pc:spChg chg="del">
          <ac:chgData name="Roberta Matrella" userId="3c0a5e63-f310-4b53-afd7-a005914e7006" providerId="ADAL" clId="{928B7B4E-6FFC-4E57-A372-CF517A693063}" dt="2022-07-25T09:24:57.103" v="3641" actId="478"/>
          <ac:spMkLst>
            <pc:docMk/>
            <pc:sldMk cId="1113757235" sldId="337"/>
            <ac:spMk id="1120" creationId="{00000000-0000-0000-0000-000000000000}"/>
          </ac:spMkLst>
        </pc:spChg>
        <pc:spChg chg="del">
          <ac:chgData name="Roberta Matrella" userId="3c0a5e63-f310-4b53-afd7-a005914e7006" providerId="ADAL" clId="{928B7B4E-6FFC-4E57-A372-CF517A693063}" dt="2022-07-25T09:24:19.671" v="3633" actId="478"/>
          <ac:spMkLst>
            <pc:docMk/>
            <pc:sldMk cId="1113757235" sldId="337"/>
            <ac:spMk id="1121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5T09:27:05.758" v="3712" actId="108"/>
          <ac:spMkLst>
            <pc:docMk/>
            <pc:sldMk cId="1113757235" sldId="337"/>
            <ac:spMk id="1123" creationId="{00000000-0000-0000-0000-000000000000}"/>
          </ac:spMkLst>
        </pc:spChg>
        <pc:spChg chg="del mod">
          <ac:chgData name="Roberta Matrella" userId="3c0a5e63-f310-4b53-afd7-a005914e7006" providerId="ADAL" clId="{928B7B4E-6FFC-4E57-A372-CF517A693063}" dt="2022-07-25T09:26:12.213" v="3679" actId="478"/>
          <ac:spMkLst>
            <pc:docMk/>
            <pc:sldMk cId="1113757235" sldId="337"/>
            <ac:spMk id="1124" creationId="{00000000-0000-0000-0000-000000000000}"/>
          </ac:spMkLst>
        </pc:spChg>
        <pc:spChg chg="del mod">
          <ac:chgData name="Roberta Matrella" userId="3c0a5e63-f310-4b53-afd7-a005914e7006" providerId="ADAL" clId="{928B7B4E-6FFC-4E57-A372-CF517A693063}" dt="2022-07-25T09:26:52.880" v="3711" actId="478"/>
          <ac:spMkLst>
            <pc:docMk/>
            <pc:sldMk cId="1113757235" sldId="337"/>
            <ac:spMk id="1125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5T09:27:57.909" v="3790" actId="1076"/>
          <ac:spMkLst>
            <pc:docMk/>
            <pc:sldMk cId="1113757235" sldId="337"/>
            <ac:spMk id="1126" creationId="{00000000-0000-0000-0000-000000000000}"/>
          </ac:spMkLst>
        </pc:spChg>
        <pc:spChg chg="mod">
          <ac:chgData name="Roberta Matrella" userId="3c0a5e63-f310-4b53-afd7-a005914e7006" providerId="ADAL" clId="{928B7B4E-6FFC-4E57-A372-CF517A693063}" dt="2022-07-25T09:25:57.749" v="3675" actId="1035"/>
          <ac:spMkLst>
            <pc:docMk/>
            <pc:sldMk cId="1113757235" sldId="337"/>
            <ac:spMk id="1127" creationId="{00000000-0000-0000-0000-000000000000}"/>
          </ac:spMkLst>
        </pc:spChg>
        <pc:spChg chg="mod ord">
          <ac:chgData name="Roberta Matrella" userId="3c0a5e63-f310-4b53-afd7-a005914e7006" providerId="ADAL" clId="{928B7B4E-6FFC-4E57-A372-CF517A693063}" dt="2022-07-25T09:25:57.749" v="3675" actId="1035"/>
          <ac:spMkLst>
            <pc:docMk/>
            <pc:sldMk cId="1113757235" sldId="337"/>
            <ac:spMk id="1128" creationId="{00000000-0000-0000-0000-000000000000}"/>
          </ac:spMkLst>
        </pc:spChg>
        <pc:picChg chg="add mod">
          <ac:chgData name="Roberta Matrella" userId="3c0a5e63-f310-4b53-afd7-a005914e7006" providerId="ADAL" clId="{928B7B4E-6FFC-4E57-A372-CF517A693063}" dt="2022-07-25T09:25:57.749" v="3675" actId="1035"/>
          <ac:picMkLst>
            <pc:docMk/>
            <pc:sldMk cId="1113757235" sldId="337"/>
            <ac:picMk id="2" creationId="{3B6C7D59-DE76-17A7-7ACB-F82E54071C2D}"/>
          </ac:picMkLst>
        </pc:picChg>
        <pc:picChg chg="add mod">
          <ac:chgData name="Roberta Matrella" userId="3c0a5e63-f310-4b53-afd7-a005914e7006" providerId="ADAL" clId="{928B7B4E-6FFC-4E57-A372-CF517A693063}" dt="2022-07-25T09:25:57.749" v="3675" actId="1035"/>
          <ac:picMkLst>
            <pc:docMk/>
            <pc:sldMk cId="1113757235" sldId="337"/>
            <ac:picMk id="3" creationId="{BE7E0DA2-6DB0-C33C-5DC3-E31BE584DC0F}"/>
          </ac:picMkLst>
        </pc:picChg>
        <pc:picChg chg="del">
          <ac:chgData name="Roberta Matrella" userId="3c0a5e63-f310-4b53-afd7-a005914e7006" providerId="ADAL" clId="{928B7B4E-6FFC-4E57-A372-CF517A693063}" dt="2022-07-25T09:24:58.115" v="3642" actId="478"/>
          <ac:picMkLst>
            <pc:docMk/>
            <pc:sldMk cId="1113757235" sldId="337"/>
            <ac:picMk id="1118" creationId="{00000000-0000-0000-0000-000000000000}"/>
          </ac:picMkLst>
        </pc:picChg>
        <pc:picChg chg="del">
          <ac:chgData name="Roberta Matrella" userId="3c0a5e63-f310-4b53-afd7-a005914e7006" providerId="ADAL" clId="{928B7B4E-6FFC-4E57-A372-CF517A693063}" dt="2022-07-25T09:24:21.796" v="3634" actId="478"/>
          <ac:picMkLst>
            <pc:docMk/>
            <pc:sldMk cId="1113757235" sldId="337"/>
            <ac:picMk id="1119" creationId="{00000000-0000-0000-0000-000000000000}"/>
          </ac:picMkLst>
        </pc:picChg>
      </pc:sldChg>
      <pc:sldChg chg="addSp delSp modSp new mod modShow">
        <pc:chgData name="Roberta Matrella" userId="3c0a5e63-f310-4b53-afd7-a005914e7006" providerId="ADAL" clId="{928B7B4E-6FFC-4E57-A372-CF517A693063}" dt="2022-07-25T09:38:32.229" v="3846" actId="729"/>
        <pc:sldMkLst>
          <pc:docMk/>
          <pc:sldMk cId="182548109" sldId="339"/>
        </pc:sldMkLst>
        <pc:spChg chg="del">
          <ac:chgData name="Roberta Matrella" userId="3c0a5e63-f310-4b53-afd7-a005914e7006" providerId="ADAL" clId="{928B7B4E-6FFC-4E57-A372-CF517A693063}" dt="2022-07-25T09:35:26.751" v="3832" actId="478"/>
          <ac:spMkLst>
            <pc:docMk/>
            <pc:sldMk cId="182548109" sldId="339"/>
            <ac:spMk id="2" creationId="{32FD19CC-554A-9A9E-F874-65A0EEB15BD2}"/>
          </ac:spMkLst>
        </pc:spChg>
        <pc:spChg chg="del">
          <ac:chgData name="Roberta Matrella" userId="3c0a5e63-f310-4b53-afd7-a005914e7006" providerId="ADAL" clId="{928B7B4E-6FFC-4E57-A372-CF517A693063}" dt="2022-07-25T09:35:31.241" v="3833" actId="478"/>
          <ac:spMkLst>
            <pc:docMk/>
            <pc:sldMk cId="182548109" sldId="339"/>
            <ac:spMk id="3" creationId="{BD67CFF6-67A9-95FA-AC99-B3F6BE61B825}"/>
          </ac:spMkLst>
        </pc:spChg>
        <pc:spChg chg="del">
          <ac:chgData name="Roberta Matrella" userId="3c0a5e63-f310-4b53-afd7-a005914e7006" providerId="ADAL" clId="{928B7B4E-6FFC-4E57-A372-CF517A693063}" dt="2022-07-25T09:35:38.225" v="3835" actId="478"/>
          <ac:spMkLst>
            <pc:docMk/>
            <pc:sldMk cId="182548109" sldId="339"/>
            <ac:spMk id="4" creationId="{44A2892A-5FAD-95E9-0DDA-BB1563C0F647}"/>
          </ac:spMkLst>
        </pc:spChg>
        <pc:spChg chg="del">
          <ac:chgData name="Roberta Matrella" userId="3c0a5e63-f310-4b53-afd7-a005914e7006" providerId="ADAL" clId="{928B7B4E-6FFC-4E57-A372-CF517A693063}" dt="2022-07-25T09:35:39.503" v="3836" actId="478"/>
          <ac:spMkLst>
            <pc:docMk/>
            <pc:sldMk cId="182548109" sldId="339"/>
            <ac:spMk id="5" creationId="{4061C725-2F64-5819-5E37-EC48E65177C0}"/>
          </ac:spMkLst>
        </pc:spChg>
        <pc:spChg chg="del">
          <ac:chgData name="Roberta Matrella" userId="3c0a5e63-f310-4b53-afd7-a005914e7006" providerId="ADAL" clId="{928B7B4E-6FFC-4E57-A372-CF517A693063}" dt="2022-07-25T09:35:34.843" v="3834" actId="478"/>
          <ac:spMkLst>
            <pc:docMk/>
            <pc:sldMk cId="182548109" sldId="339"/>
            <ac:spMk id="6" creationId="{9C17C300-AEA2-AC90-A4C7-E2C9EAAD1AE1}"/>
          </ac:spMkLst>
        </pc:spChg>
        <pc:spChg chg="del">
          <ac:chgData name="Roberta Matrella" userId="3c0a5e63-f310-4b53-afd7-a005914e7006" providerId="ADAL" clId="{928B7B4E-6FFC-4E57-A372-CF517A693063}" dt="2022-07-25T09:35:49.446" v="3839" actId="478"/>
          <ac:spMkLst>
            <pc:docMk/>
            <pc:sldMk cId="182548109" sldId="339"/>
            <ac:spMk id="7" creationId="{9F06ABBA-FB35-7983-9982-3A699D81FB4F}"/>
          </ac:spMkLst>
        </pc:spChg>
        <pc:spChg chg="del">
          <ac:chgData name="Roberta Matrella" userId="3c0a5e63-f310-4b53-afd7-a005914e7006" providerId="ADAL" clId="{928B7B4E-6FFC-4E57-A372-CF517A693063}" dt="2022-07-25T09:35:45.431" v="3837" actId="478"/>
          <ac:spMkLst>
            <pc:docMk/>
            <pc:sldMk cId="182548109" sldId="339"/>
            <ac:spMk id="8" creationId="{AD201A15-93E7-04D8-38BE-24A3FDE833CC}"/>
          </ac:spMkLst>
        </pc:spChg>
        <pc:spChg chg="del">
          <ac:chgData name="Roberta Matrella" userId="3c0a5e63-f310-4b53-afd7-a005914e7006" providerId="ADAL" clId="{928B7B4E-6FFC-4E57-A372-CF517A693063}" dt="2022-07-25T09:35:47.058" v="3838" actId="478"/>
          <ac:spMkLst>
            <pc:docMk/>
            <pc:sldMk cId="182548109" sldId="339"/>
            <ac:spMk id="9" creationId="{28C7C502-60E4-ACC7-1947-B007DAF61F6D}"/>
          </ac:spMkLst>
        </pc:spChg>
        <pc:spChg chg="mod">
          <ac:chgData name="Roberta Matrella" userId="3c0a5e63-f310-4b53-afd7-a005914e7006" providerId="ADAL" clId="{928B7B4E-6FFC-4E57-A372-CF517A693063}" dt="2022-07-25T09:35:23.672" v="3831" actId="14100"/>
          <ac:spMkLst>
            <pc:docMk/>
            <pc:sldMk cId="182548109" sldId="339"/>
            <ac:spMk id="10" creationId="{CC4D6734-FFA6-47B4-878C-8BA4EBB00EC2}"/>
          </ac:spMkLst>
        </pc:spChg>
        <pc:picChg chg="add mod">
          <ac:chgData name="Roberta Matrella" userId="3c0a5e63-f310-4b53-afd7-a005914e7006" providerId="ADAL" clId="{928B7B4E-6FFC-4E57-A372-CF517A693063}" dt="2022-07-25T09:38:28.161" v="3845" actId="1076"/>
          <ac:picMkLst>
            <pc:docMk/>
            <pc:sldMk cId="182548109" sldId="339"/>
            <ac:picMk id="12" creationId="{32770C3D-200A-BC35-F53C-7ED2D42C7EAB}"/>
          </ac:picMkLst>
        </pc:picChg>
      </pc:sldChg>
      <pc:sldChg chg="addSp modSp mod">
        <pc:chgData name="Roberta Matrella" userId="3c0a5e63-f310-4b53-afd7-a005914e7006" providerId="ADAL" clId="{928B7B4E-6FFC-4E57-A372-CF517A693063}" dt="2022-07-25T19:19:53.080" v="4614" actId="27918"/>
        <pc:sldMkLst>
          <pc:docMk/>
          <pc:sldMk cId="2133306846" sldId="340"/>
        </pc:sldMkLst>
        <pc:spChg chg="add mod">
          <ac:chgData name="Roberta Matrella" userId="3c0a5e63-f310-4b53-afd7-a005914e7006" providerId="ADAL" clId="{928B7B4E-6FFC-4E57-A372-CF517A693063}" dt="2022-07-25T16:11:16.975" v="4610" actId="1076"/>
          <ac:spMkLst>
            <pc:docMk/>
            <pc:sldMk cId="2133306846" sldId="340"/>
            <ac:spMk id="5" creationId="{4038ED38-EBD5-5182-0995-150508333A17}"/>
          </ac:spMkLst>
        </pc:spChg>
        <pc:graphicFrameChg chg="add mod">
          <ac:chgData name="Roberta Matrella" userId="3c0a5e63-f310-4b53-afd7-a005914e7006" providerId="ADAL" clId="{928B7B4E-6FFC-4E57-A372-CF517A693063}" dt="2022-07-25T16:09:56.588" v="4456" actId="14100"/>
          <ac:graphicFrameMkLst>
            <pc:docMk/>
            <pc:sldMk cId="2133306846" sldId="340"/>
            <ac:graphicFrameMk id="4" creationId="{72D2F9C1-7791-8EFB-B14D-1D93A48557A7}"/>
          </ac:graphicFrameMkLst>
        </pc:graphicFrameChg>
      </pc:sldChg>
      <pc:sldChg chg="delSp modSp add mod">
        <pc:chgData name="Roberta Matrella" userId="3c0a5e63-f310-4b53-afd7-a005914e7006" providerId="ADAL" clId="{928B7B4E-6FFC-4E57-A372-CF517A693063}" dt="2022-07-26T09:21:52.619" v="4619" actId="27918"/>
        <pc:sldMkLst>
          <pc:docMk/>
          <pc:sldMk cId="2553293918" sldId="341"/>
        </pc:sldMkLst>
        <pc:spChg chg="mod">
          <ac:chgData name="Roberta Matrella" userId="3c0a5e63-f310-4b53-afd7-a005914e7006" providerId="ADAL" clId="{928B7B4E-6FFC-4E57-A372-CF517A693063}" dt="2022-07-25T13:41:35.012" v="4243" actId="1076"/>
          <ac:spMkLst>
            <pc:docMk/>
            <pc:sldMk cId="2553293918" sldId="341"/>
            <ac:spMk id="2" creationId="{2CF1B494-033E-8B93-7FDF-F855E4E604F0}"/>
          </ac:spMkLst>
        </pc:spChg>
        <pc:spChg chg="mod">
          <ac:chgData name="Roberta Matrella" userId="3c0a5e63-f310-4b53-afd7-a005914e7006" providerId="ADAL" clId="{928B7B4E-6FFC-4E57-A372-CF517A693063}" dt="2022-07-25T13:41:35.012" v="4243" actId="1076"/>
          <ac:spMkLst>
            <pc:docMk/>
            <pc:sldMk cId="2553293918" sldId="341"/>
            <ac:spMk id="4" creationId="{8EB1D459-5B94-9C13-605B-81F499ADCD7C}"/>
          </ac:spMkLst>
        </pc:spChg>
        <pc:spChg chg="mod">
          <ac:chgData name="Roberta Matrella" userId="3c0a5e63-f310-4b53-afd7-a005914e7006" providerId="ADAL" clId="{928B7B4E-6FFC-4E57-A372-CF517A693063}" dt="2022-07-25T14:39:32.534" v="4417" actId="1076"/>
          <ac:spMkLst>
            <pc:docMk/>
            <pc:sldMk cId="2553293918" sldId="341"/>
            <ac:spMk id="6" creationId="{C57DCA51-7708-C3D8-D626-62DD01C3D865}"/>
          </ac:spMkLst>
        </pc:spChg>
        <pc:graphicFrameChg chg="mod">
          <ac:chgData name="Roberta Matrella" userId="3c0a5e63-f310-4b53-afd7-a005914e7006" providerId="ADAL" clId="{928B7B4E-6FFC-4E57-A372-CF517A693063}" dt="2022-07-25T14:39:21.339" v="4416" actId="1076"/>
          <ac:graphicFrameMkLst>
            <pc:docMk/>
            <pc:sldMk cId="2553293918" sldId="341"/>
            <ac:graphicFrameMk id="9" creationId="{7CDBB017-CC5A-9FD9-1961-05511B6A194C}"/>
          </ac:graphicFrameMkLst>
        </pc:graphicFrameChg>
        <pc:picChg chg="del">
          <ac:chgData name="Roberta Matrella" userId="3c0a5e63-f310-4b53-afd7-a005914e7006" providerId="ADAL" clId="{928B7B4E-6FFC-4E57-A372-CF517A693063}" dt="2022-07-25T13:27:39.828" v="4150" actId="478"/>
          <ac:picMkLst>
            <pc:docMk/>
            <pc:sldMk cId="2553293918" sldId="341"/>
            <ac:picMk id="5" creationId="{7B4F5FEA-4D0A-D3F9-0169-AA03D2AC1054}"/>
          </ac:picMkLst>
        </pc:picChg>
      </pc:sldChg>
      <pc:sldChg chg="addSp delSp modSp add mod">
        <pc:chgData name="Roberta Matrella" userId="3c0a5e63-f310-4b53-afd7-a005914e7006" providerId="ADAL" clId="{928B7B4E-6FFC-4E57-A372-CF517A693063}" dt="2022-07-26T09:23:29.020" v="4621" actId="27918"/>
        <pc:sldMkLst>
          <pc:docMk/>
          <pc:sldMk cId="3759012862" sldId="342"/>
        </pc:sldMkLst>
        <pc:spChg chg="mod">
          <ac:chgData name="Roberta Matrella" userId="3c0a5e63-f310-4b53-afd7-a005914e7006" providerId="ADAL" clId="{928B7B4E-6FFC-4E57-A372-CF517A693063}" dt="2022-07-25T14:37:10.715" v="4401" actId="1076"/>
          <ac:spMkLst>
            <pc:docMk/>
            <pc:sldMk cId="3759012862" sldId="342"/>
            <ac:spMk id="4" creationId="{893717DA-2083-8A7B-5775-6275925A9B32}"/>
          </ac:spMkLst>
        </pc:spChg>
        <pc:graphicFrameChg chg="add mod">
          <ac:chgData name="Roberta Matrella" userId="3c0a5e63-f310-4b53-afd7-a005914e7006" providerId="ADAL" clId="{928B7B4E-6FFC-4E57-A372-CF517A693063}" dt="2022-07-25T14:37:05.743" v="4400" actId="1076"/>
          <ac:graphicFrameMkLst>
            <pc:docMk/>
            <pc:sldMk cId="3759012862" sldId="342"/>
            <ac:graphicFrameMk id="6" creationId="{6AD685F2-C5DE-D654-EF39-0A00CFAA413B}"/>
          </ac:graphicFrameMkLst>
        </pc:graphicFrameChg>
        <pc:picChg chg="del">
          <ac:chgData name="Roberta Matrella" userId="3c0a5e63-f310-4b53-afd7-a005914e7006" providerId="ADAL" clId="{928B7B4E-6FFC-4E57-A372-CF517A693063}" dt="2022-07-25T13:47:40.946" v="4253" actId="478"/>
          <ac:picMkLst>
            <pc:docMk/>
            <pc:sldMk cId="3759012862" sldId="342"/>
            <ac:picMk id="3" creationId="{46949D5C-9D2F-5894-8772-1BA8C0A8A2D5}"/>
          </ac:picMkLst>
        </pc:picChg>
      </pc:sldChg>
      <pc:sldChg chg="addSp delSp modSp mod">
        <pc:chgData name="Roberta Matrella" userId="3c0a5e63-f310-4b53-afd7-a005914e7006" providerId="ADAL" clId="{928B7B4E-6FFC-4E57-A372-CF517A693063}" dt="2022-07-25T15:17:59.820" v="4436" actId="478"/>
        <pc:sldMkLst>
          <pc:docMk/>
          <pc:sldMk cId="1982900802" sldId="343"/>
        </pc:sldMkLst>
        <pc:picChg chg="add del mod">
          <ac:chgData name="Roberta Matrella" userId="3c0a5e63-f310-4b53-afd7-a005914e7006" providerId="ADAL" clId="{928B7B4E-6FFC-4E57-A372-CF517A693063}" dt="2022-07-25T15:17:59.820" v="4436" actId="478"/>
          <ac:picMkLst>
            <pc:docMk/>
            <pc:sldMk cId="1982900802" sldId="343"/>
            <ac:picMk id="4" creationId="{5A56C056-A541-16E9-C09B-0DBA740AFD2B}"/>
          </ac:picMkLst>
        </pc:picChg>
      </pc:sldChg>
      <pc:sldChg chg="add del">
        <pc:chgData name="Roberta Matrella" userId="3c0a5e63-f310-4b53-afd7-a005914e7006" providerId="ADAL" clId="{928B7B4E-6FFC-4E57-A372-CF517A693063}" dt="2022-07-25T14:32:19.744" v="4374" actId="2696"/>
        <pc:sldMkLst>
          <pc:docMk/>
          <pc:sldMk cId="3014050619" sldId="343"/>
        </pc:sldMkLst>
      </pc:sldChg>
    </pc:docChg>
  </pc:docChgLst>
  <pc:docChgLst>
    <pc:chgData name="Martina Marino" userId="5b696a2f-595b-48fd-9307-7b8f50f6727d" providerId="ADAL" clId="{788E0616-8546-7444-9F3D-26D328DB039B}"/>
    <pc:docChg chg="custSel modSld">
      <pc:chgData name="Martina Marino" userId="5b696a2f-595b-48fd-9307-7b8f50f6727d" providerId="ADAL" clId="{788E0616-8546-7444-9F3D-26D328DB039B}" dt="2022-07-24T17:03:40.791" v="73" actId="20577"/>
      <pc:docMkLst>
        <pc:docMk/>
      </pc:docMkLst>
      <pc:sldChg chg="modSp">
        <pc:chgData name="Martina Marino" userId="5b696a2f-595b-48fd-9307-7b8f50f6727d" providerId="ADAL" clId="{788E0616-8546-7444-9F3D-26D328DB039B}" dt="2022-07-24T17:03:40.791" v="73" actId="20577"/>
        <pc:sldMkLst>
          <pc:docMk/>
          <pc:sldMk cId="1706302903" sldId="301"/>
        </pc:sldMkLst>
        <pc:spChg chg="mod">
          <ac:chgData name="Martina Marino" userId="5b696a2f-595b-48fd-9307-7b8f50f6727d" providerId="ADAL" clId="{788E0616-8546-7444-9F3D-26D328DB039B}" dt="2022-07-24T17:03:40.791" v="73" actId="20577"/>
          <ac:spMkLst>
            <pc:docMk/>
            <pc:sldMk cId="1706302903" sldId="301"/>
            <ac:spMk id="688" creationId="{00000000-0000-0000-0000-000000000000}"/>
          </ac:spMkLst>
        </pc:spChg>
      </pc:sldChg>
      <pc:sldChg chg="addSp delSp modSp">
        <pc:chgData name="Martina Marino" userId="5b696a2f-595b-48fd-9307-7b8f50f6727d" providerId="ADAL" clId="{788E0616-8546-7444-9F3D-26D328DB039B}" dt="2022-07-24T16:54:07.876" v="4" actId="1076"/>
        <pc:sldMkLst>
          <pc:docMk/>
          <pc:sldMk cId="3531736956" sldId="328"/>
        </pc:sldMkLst>
        <pc:graphicFrameChg chg="add del mod modGraphic">
          <ac:chgData name="Martina Marino" userId="5b696a2f-595b-48fd-9307-7b8f50f6727d" providerId="ADAL" clId="{788E0616-8546-7444-9F3D-26D328DB039B}" dt="2022-07-24T16:50:58.523" v="3" actId="478"/>
          <ac:graphicFrameMkLst>
            <pc:docMk/>
            <pc:sldMk cId="3531736956" sldId="328"/>
            <ac:graphicFrameMk id="2" creationId="{88EFA3D5-74D4-192C-935D-E8CFEF6A48EE}"/>
          </ac:graphicFrameMkLst>
        </pc:graphicFrameChg>
        <pc:picChg chg="mod">
          <ac:chgData name="Martina Marino" userId="5b696a2f-595b-48fd-9307-7b8f50f6727d" providerId="ADAL" clId="{788E0616-8546-7444-9F3D-26D328DB039B}" dt="2022-07-24T16:54:07.876" v="4" actId="1076"/>
          <ac:picMkLst>
            <pc:docMk/>
            <pc:sldMk cId="3531736956" sldId="328"/>
            <ac:picMk id="3" creationId="{E5CFD802-2C97-4990-52EB-046E2B818139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42_629CD55F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54_7F27ADDE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55_98302C5E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56_E00DFBFE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12276306370795"/>
          <c:y val="0.11965195502689295"/>
          <c:w val="0.90743372703412073"/>
          <c:h val="0.704922490157480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Labeled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Foglio1!$A$2:$A$3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cat>
          <c:val>
            <c:numRef>
              <c:f>Foglio1!$B$2:$B$3</c:f>
              <c:numCache>
                <c:formatCode>General</c:formatCode>
                <c:ptCount val="2"/>
                <c:pt idx="0">
                  <c:v>788</c:v>
                </c:pt>
                <c:pt idx="1">
                  <c:v>788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CB-4444-9CAE-EE5F4D4FF2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0491488"/>
        <c:axId val="368092688"/>
      </c:barChart>
      <c:catAx>
        <c:axId val="370491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092688"/>
        <c:crosses val="autoZero"/>
        <c:auto val="1"/>
        <c:lblAlgn val="ctr"/>
        <c:lblOffset val="100"/>
        <c:noMultiLvlLbl val="0"/>
      </c:catAx>
      <c:valAx>
        <c:axId val="368092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491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6525326575557363E-2"/>
          <c:y val="0.12853749593770888"/>
          <c:w val="0.92822555774278215"/>
          <c:h val="0.704922490157480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ComplementNB</c:v>
                </c:pt>
                <c:pt idx="1">
                  <c:v>MultinomialNB</c:v>
                </c:pt>
                <c:pt idx="2">
                  <c:v>SVM</c:v>
                </c:pt>
                <c:pt idx="3">
                  <c:v>Logistic Regression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73.03</c:v>
                </c:pt>
                <c:pt idx="1">
                  <c:v>72.39</c:v>
                </c:pt>
                <c:pt idx="2">
                  <c:v>71.83</c:v>
                </c:pt>
                <c:pt idx="3">
                  <c:v>72.52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7E-4EE7-8270-B2709980A37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ComplementNB</c:v>
                </c:pt>
                <c:pt idx="1">
                  <c:v>MultinomialNB</c:v>
                </c:pt>
                <c:pt idx="2">
                  <c:v>SVM</c:v>
                </c:pt>
                <c:pt idx="3">
                  <c:v>Logistic Regression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4"/>
                <c:pt idx="0">
                  <c:v>73.06</c:v>
                </c:pt>
                <c:pt idx="1">
                  <c:v>72.41</c:v>
                </c:pt>
                <c:pt idx="2">
                  <c:v>71.760000000000005</c:v>
                </c:pt>
                <c:pt idx="3">
                  <c:v>72.64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7E-4EE7-8270-B2709980A379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ComplementNB</c:v>
                </c:pt>
                <c:pt idx="1">
                  <c:v>MultinomialNB</c:v>
                </c:pt>
                <c:pt idx="2">
                  <c:v>SVM</c:v>
                </c:pt>
                <c:pt idx="3">
                  <c:v>Logistic Regression</c:v>
                </c:pt>
              </c:strCache>
            </c:strRef>
          </c:cat>
          <c:val>
            <c:numRef>
              <c:f>Foglio1!$D$2:$D$5</c:f>
              <c:numCache>
                <c:formatCode>General</c:formatCode>
                <c:ptCount val="4"/>
                <c:pt idx="0">
                  <c:v>73.03</c:v>
                </c:pt>
                <c:pt idx="1">
                  <c:v>72.400000000000006</c:v>
                </c:pt>
                <c:pt idx="2">
                  <c:v>71.05</c:v>
                </c:pt>
                <c:pt idx="3">
                  <c:v>72.58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7E-4EE7-8270-B2709980A379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F1-score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ComplementNB</c:v>
                </c:pt>
                <c:pt idx="1">
                  <c:v>MultinomialNB</c:v>
                </c:pt>
                <c:pt idx="2">
                  <c:v>SVM</c:v>
                </c:pt>
                <c:pt idx="3">
                  <c:v>Logistic Regression</c:v>
                </c:pt>
              </c:strCache>
            </c:strRef>
          </c:cat>
          <c:val>
            <c:numRef>
              <c:f>Foglio1!$E$2:$E$5</c:f>
              <c:numCache>
                <c:formatCode>General</c:formatCode>
                <c:ptCount val="4"/>
                <c:pt idx="0">
                  <c:v>72.930000000000007</c:v>
                </c:pt>
                <c:pt idx="1">
                  <c:v>72.400000000000006</c:v>
                </c:pt>
                <c:pt idx="2">
                  <c:v>71.739999999999995</c:v>
                </c:pt>
                <c:pt idx="3">
                  <c:v>72.5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07E-4EE7-8270-B2709980A3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7872607"/>
        <c:axId val="1287880095"/>
      </c:barChart>
      <c:catAx>
        <c:axId val="1287872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880095"/>
        <c:crosses val="autoZero"/>
        <c:auto val="1"/>
        <c:lblAlgn val="ctr"/>
        <c:lblOffset val="100"/>
        <c:noMultiLvlLbl val="0"/>
      </c:catAx>
      <c:valAx>
        <c:axId val="1287880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8726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4668205267445015"/>
          <c:y val="0.93940431180802608"/>
          <c:w val="0.60346386934191354"/>
          <c:h val="6.05956884978531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805774278215225E-2"/>
          <c:y val="8.1546998031496051E-2"/>
          <c:w val="0.91436089238845142"/>
          <c:h val="0.70492249015748032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static</c:v>
                </c:pt>
              </c:strCache>
            </c:strRef>
          </c:tx>
          <c:spPr>
            <a:ln w="28575" cap="rnd">
              <a:solidFill>
                <a:srgbClr val="B55E74"/>
              </a:solidFill>
              <a:round/>
            </a:ln>
            <a:effectLst/>
          </c:spPr>
          <c:marker>
            <c:symbol val="none"/>
          </c:marker>
          <c:cat>
            <c:strRef>
              <c:f>Foglio1!$A$2:$A$7</c:f>
              <c:strCache>
                <c:ptCount val="6"/>
                <c:pt idx="0">
                  <c:v>peak0</c:v>
                </c:pt>
                <c:pt idx="1">
                  <c:v>peak1</c:v>
                </c:pt>
                <c:pt idx="2">
                  <c:v>peak2</c:v>
                </c:pt>
                <c:pt idx="3">
                  <c:v>may</c:v>
                </c:pt>
                <c:pt idx="4">
                  <c:v>peak4</c:v>
                </c:pt>
                <c:pt idx="5">
                  <c:v>peak5</c:v>
                </c:pt>
              </c:strCache>
            </c:strRef>
          </c:cat>
          <c:val>
            <c:numRef>
              <c:f>Foglio1!$B$2:$B$7</c:f>
              <c:numCache>
                <c:formatCode>General</c:formatCode>
                <c:ptCount val="6"/>
                <c:pt idx="0">
                  <c:v>73.290000000000006</c:v>
                </c:pt>
                <c:pt idx="1">
                  <c:v>73.75</c:v>
                </c:pt>
                <c:pt idx="2">
                  <c:v>72.5</c:v>
                </c:pt>
                <c:pt idx="3">
                  <c:v>73.75</c:v>
                </c:pt>
                <c:pt idx="4">
                  <c:v>66.650000000000006</c:v>
                </c:pt>
                <c:pt idx="5">
                  <c:v>61.25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37-40CD-9165-0EA87841958D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sliding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Foglio1!$A$2:$A$7</c:f>
              <c:strCache>
                <c:ptCount val="6"/>
                <c:pt idx="0">
                  <c:v>peak0</c:v>
                </c:pt>
                <c:pt idx="1">
                  <c:v>peak1</c:v>
                </c:pt>
                <c:pt idx="2">
                  <c:v>peak2</c:v>
                </c:pt>
                <c:pt idx="3">
                  <c:v>may</c:v>
                </c:pt>
                <c:pt idx="4">
                  <c:v>peak4</c:v>
                </c:pt>
                <c:pt idx="5">
                  <c:v>peak5</c:v>
                </c:pt>
              </c:strCache>
            </c:strRef>
          </c:cat>
          <c:val>
            <c:numRef>
              <c:f>Foglio1!$C$2:$C$7</c:f>
              <c:numCache>
                <c:formatCode>General</c:formatCode>
                <c:ptCount val="6"/>
                <c:pt idx="0">
                  <c:v>73.290000000000006</c:v>
                </c:pt>
                <c:pt idx="1">
                  <c:v>73.75</c:v>
                </c:pt>
                <c:pt idx="2">
                  <c:v>76.25</c:v>
                </c:pt>
                <c:pt idx="3">
                  <c:v>71.25</c:v>
                </c:pt>
                <c:pt idx="4">
                  <c:v>71.25</c:v>
                </c:pt>
                <c:pt idx="5">
                  <c:v>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837-40CD-9165-0EA87841958D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incremental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Foglio1!$A$2:$A$7</c:f>
              <c:strCache>
                <c:ptCount val="6"/>
                <c:pt idx="0">
                  <c:v>peak0</c:v>
                </c:pt>
                <c:pt idx="1">
                  <c:v>peak1</c:v>
                </c:pt>
                <c:pt idx="2">
                  <c:v>peak2</c:v>
                </c:pt>
                <c:pt idx="3">
                  <c:v>may</c:v>
                </c:pt>
                <c:pt idx="4">
                  <c:v>peak4</c:v>
                </c:pt>
                <c:pt idx="5">
                  <c:v>peak5</c:v>
                </c:pt>
              </c:strCache>
            </c:strRef>
          </c:cat>
          <c:val>
            <c:numRef>
              <c:f>Foglio1!$D$2:$D$7</c:f>
              <c:numCache>
                <c:formatCode>General</c:formatCode>
                <c:ptCount val="6"/>
                <c:pt idx="0">
                  <c:v>73.290000000000006</c:v>
                </c:pt>
                <c:pt idx="1">
                  <c:v>71.25</c:v>
                </c:pt>
                <c:pt idx="2">
                  <c:v>73.75</c:v>
                </c:pt>
                <c:pt idx="3">
                  <c:v>72.5</c:v>
                </c:pt>
                <c:pt idx="4">
                  <c:v>70</c:v>
                </c:pt>
                <c:pt idx="5">
                  <c:v>66.25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837-40CD-9165-0EA8784195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91177279"/>
        <c:axId val="1791193919"/>
      </c:lineChart>
      <c:catAx>
        <c:axId val="17911772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1193919"/>
        <c:crosses val="autoZero"/>
        <c:auto val="1"/>
        <c:lblAlgn val="ctr"/>
        <c:lblOffset val="100"/>
        <c:noMultiLvlLbl val="0"/>
      </c:catAx>
      <c:valAx>
        <c:axId val="1791193919"/>
        <c:scaling>
          <c:orientation val="minMax"/>
          <c:min val="5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1177279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534284776902888"/>
          <c:y val="0.94613631889763783"/>
          <c:w val="0.48931414041994753"/>
          <c:h val="5.38636811023622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static</c:v>
                </c:pt>
              </c:strCache>
            </c:strRef>
          </c:tx>
          <c:spPr>
            <a:ln w="28575" cap="rnd">
              <a:solidFill>
                <a:srgbClr val="B55E74"/>
              </a:solidFill>
              <a:round/>
            </a:ln>
            <a:effectLst/>
          </c:spPr>
          <c:marker>
            <c:symbol val="none"/>
          </c:marker>
          <c:cat>
            <c:strRef>
              <c:f>Foglio1!$A$2:$A$7</c:f>
              <c:strCache>
                <c:ptCount val="6"/>
                <c:pt idx="0">
                  <c:v>peak0</c:v>
                </c:pt>
                <c:pt idx="1">
                  <c:v>peak1</c:v>
                </c:pt>
                <c:pt idx="2">
                  <c:v>peak2</c:v>
                </c:pt>
                <c:pt idx="3">
                  <c:v>may</c:v>
                </c:pt>
                <c:pt idx="4">
                  <c:v>peak4</c:v>
                </c:pt>
                <c:pt idx="5">
                  <c:v>peak5</c:v>
                </c:pt>
              </c:strCache>
            </c:strRef>
          </c:cat>
          <c:val>
            <c:numRef>
              <c:f>Foglio1!$B$2:$B$7</c:f>
              <c:numCache>
                <c:formatCode>General</c:formatCode>
                <c:ptCount val="6"/>
                <c:pt idx="0">
                  <c:v>4669</c:v>
                </c:pt>
                <c:pt idx="1">
                  <c:v>4669</c:v>
                </c:pt>
                <c:pt idx="2">
                  <c:v>4669</c:v>
                </c:pt>
                <c:pt idx="3">
                  <c:v>4669</c:v>
                </c:pt>
                <c:pt idx="4">
                  <c:v>4669</c:v>
                </c:pt>
                <c:pt idx="5">
                  <c:v>4669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38-4CA7-83D2-613378388C5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sliding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Foglio1!$A$2:$A$7</c:f>
              <c:strCache>
                <c:ptCount val="6"/>
                <c:pt idx="0">
                  <c:v>peak0</c:v>
                </c:pt>
                <c:pt idx="1">
                  <c:v>peak1</c:v>
                </c:pt>
                <c:pt idx="2">
                  <c:v>peak2</c:v>
                </c:pt>
                <c:pt idx="3">
                  <c:v>may</c:v>
                </c:pt>
                <c:pt idx="4">
                  <c:v>peak4</c:v>
                </c:pt>
                <c:pt idx="5">
                  <c:v>peak5</c:v>
                </c:pt>
              </c:strCache>
            </c:strRef>
          </c:cat>
          <c:val>
            <c:numRef>
              <c:f>Foglio1!$C$2:$C$7</c:f>
              <c:numCache>
                <c:formatCode>General</c:formatCode>
                <c:ptCount val="6"/>
                <c:pt idx="0">
                  <c:v>4669</c:v>
                </c:pt>
                <c:pt idx="1">
                  <c:v>4406</c:v>
                </c:pt>
                <c:pt idx="2">
                  <c:v>4778</c:v>
                </c:pt>
                <c:pt idx="3">
                  <c:v>4759</c:v>
                </c:pt>
                <c:pt idx="4">
                  <c:v>4685</c:v>
                </c:pt>
                <c:pt idx="5">
                  <c:v>4728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A38-4CA7-83D2-613378388C59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incremental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Foglio1!$A$2:$A$7</c:f>
              <c:strCache>
                <c:ptCount val="6"/>
                <c:pt idx="0">
                  <c:v>peak0</c:v>
                </c:pt>
                <c:pt idx="1">
                  <c:v>peak1</c:v>
                </c:pt>
                <c:pt idx="2">
                  <c:v>peak2</c:v>
                </c:pt>
                <c:pt idx="3">
                  <c:v>may</c:v>
                </c:pt>
                <c:pt idx="4">
                  <c:v>peak4</c:v>
                </c:pt>
                <c:pt idx="5">
                  <c:v>peak5</c:v>
                </c:pt>
              </c:strCache>
            </c:strRef>
          </c:cat>
          <c:val>
            <c:numRef>
              <c:f>Foglio1!$D$2:$D$7</c:f>
              <c:numCache>
                <c:formatCode>General</c:formatCode>
                <c:ptCount val="6"/>
                <c:pt idx="0">
                  <c:v>4669</c:v>
                </c:pt>
                <c:pt idx="1">
                  <c:v>4734</c:v>
                </c:pt>
                <c:pt idx="2">
                  <c:v>5101</c:v>
                </c:pt>
                <c:pt idx="3">
                  <c:v>5238</c:v>
                </c:pt>
                <c:pt idx="4">
                  <c:v>5364</c:v>
                </c:pt>
                <c:pt idx="5">
                  <c:v>5536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A38-4CA7-83D2-613378388C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06962063"/>
        <c:axId val="1306976207"/>
      </c:lineChart>
      <c:catAx>
        <c:axId val="1306962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6976207"/>
        <c:crosses val="autoZero"/>
        <c:auto val="1"/>
        <c:lblAlgn val="ctr"/>
        <c:lblOffset val="100"/>
        <c:noMultiLvlLbl val="0"/>
      </c:catAx>
      <c:valAx>
        <c:axId val="1306976207"/>
        <c:scaling>
          <c:orientation val="minMax"/>
          <c:max val="5700"/>
          <c:min val="4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6962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53BCAF-4BA5-4529-A45C-540F3161935C}" type="doc">
      <dgm:prSet loTypeId="urn:microsoft.com/office/officeart/2005/8/layout/process1" loCatId="process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it-IT"/>
        </a:p>
      </dgm:t>
    </dgm:pt>
    <dgm:pt modelId="{D8C49D16-D536-46FD-8198-288530160B3B}">
      <dgm:prSet phldrT="[Testo]"/>
      <dgm:spPr>
        <a:noFill/>
      </dgm:spPr>
      <dgm:t>
        <a:bodyPr/>
        <a:lstStyle/>
        <a:p>
          <a:r>
            <a:rPr lang="it-IT" err="1">
              <a:latin typeface="Maven Pro" panose="020B0604020202020204" charset="0"/>
            </a:rPr>
            <a:t>Raw</a:t>
          </a:r>
          <a:r>
            <a:rPr lang="it-IT">
              <a:latin typeface="Maven Pro" panose="020B0604020202020204" charset="0"/>
            </a:rPr>
            <a:t> </a:t>
          </a:r>
          <a:r>
            <a:rPr lang="it-IT" err="1">
              <a:latin typeface="Maven Pro" panose="020B0604020202020204" charset="0"/>
            </a:rPr>
            <a:t>scraped</a:t>
          </a:r>
          <a:r>
            <a:rPr lang="it-IT">
              <a:latin typeface="Maven Pro" panose="020B0604020202020204" charset="0"/>
            </a:rPr>
            <a:t> data</a:t>
          </a:r>
        </a:p>
      </dgm:t>
    </dgm:pt>
    <dgm:pt modelId="{B19A190D-9A27-4F26-A6BB-7ED8138AC0D6}" type="parTrans" cxnId="{2B247455-640D-4C9D-8AEF-A58B3622DD2F}">
      <dgm:prSet/>
      <dgm:spPr/>
      <dgm:t>
        <a:bodyPr/>
        <a:lstStyle/>
        <a:p>
          <a:endParaRPr lang="it-IT">
            <a:latin typeface="Maven Pro" panose="020B0604020202020204" charset="0"/>
          </a:endParaRPr>
        </a:p>
      </dgm:t>
    </dgm:pt>
    <dgm:pt modelId="{100CBC0C-993C-423C-B1CA-59FA530B7580}" type="sibTrans" cxnId="{2B247455-640D-4C9D-8AEF-A58B3622DD2F}">
      <dgm:prSet/>
      <dgm:spPr/>
      <dgm:t>
        <a:bodyPr/>
        <a:lstStyle/>
        <a:p>
          <a:endParaRPr lang="it-IT">
            <a:latin typeface="Maven Pro" panose="020B0604020202020204" charset="0"/>
          </a:endParaRPr>
        </a:p>
      </dgm:t>
    </dgm:pt>
    <dgm:pt modelId="{8AFD5366-95A5-4136-ACF8-7F8BD7FA93D4}">
      <dgm:prSet phldrT="[Testo]"/>
      <dgm:spPr>
        <a:noFill/>
      </dgm:spPr>
      <dgm:t>
        <a:bodyPr/>
        <a:lstStyle/>
        <a:p>
          <a:r>
            <a:rPr lang="it-IT">
              <a:latin typeface="Maven Pro" panose="020B0604020202020204" charset="0"/>
            </a:rPr>
            <a:t>Remove URLs</a:t>
          </a:r>
        </a:p>
      </dgm:t>
    </dgm:pt>
    <dgm:pt modelId="{50D2AA09-C94B-4B3D-B74A-79231964B138}" type="parTrans" cxnId="{3DD7C01A-E850-43BD-ACD3-8EB542D508FD}">
      <dgm:prSet/>
      <dgm:spPr/>
      <dgm:t>
        <a:bodyPr/>
        <a:lstStyle/>
        <a:p>
          <a:endParaRPr lang="it-IT">
            <a:latin typeface="Maven Pro" panose="020B0604020202020204" charset="0"/>
          </a:endParaRPr>
        </a:p>
      </dgm:t>
    </dgm:pt>
    <dgm:pt modelId="{50CF76DB-CA95-4BC4-8EFE-F55802957E5A}" type="sibTrans" cxnId="{3DD7C01A-E850-43BD-ACD3-8EB542D508FD}">
      <dgm:prSet/>
      <dgm:spPr/>
      <dgm:t>
        <a:bodyPr/>
        <a:lstStyle/>
        <a:p>
          <a:endParaRPr lang="it-IT">
            <a:latin typeface="Maven Pro" panose="020B0604020202020204" charset="0"/>
          </a:endParaRPr>
        </a:p>
      </dgm:t>
    </dgm:pt>
    <dgm:pt modelId="{CFEFDCB3-08E9-4B3B-B57C-D41A89B07CD1}">
      <dgm:prSet phldrT="[Testo]"/>
      <dgm:spPr>
        <a:noFill/>
      </dgm:spPr>
      <dgm:t>
        <a:bodyPr/>
        <a:lstStyle/>
        <a:p>
          <a:r>
            <a:rPr lang="it-IT">
              <a:latin typeface="Maven Pro" panose="020B0604020202020204" charset="0"/>
            </a:rPr>
            <a:t>Remove new lines</a:t>
          </a:r>
        </a:p>
      </dgm:t>
    </dgm:pt>
    <dgm:pt modelId="{FEFD65C1-6C5D-4E61-A133-46482DEF3F77}" type="parTrans" cxnId="{B0B34D90-7F9B-4068-ABC4-ECD8BF2309C8}">
      <dgm:prSet/>
      <dgm:spPr/>
      <dgm:t>
        <a:bodyPr/>
        <a:lstStyle/>
        <a:p>
          <a:endParaRPr lang="it-IT"/>
        </a:p>
      </dgm:t>
    </dgm:pt>
    <dgm:pt modelId="{5FC48A5C-F1FD-47E5-882C-041B51E68B6D}" type="sibTrans" cxnId="{B0B34D90-7F9B-4068-ABC4-ECD8BF2309C8}">
      <dgm:prSet/>
      <dgm:spPr/>
      <dgm:t>
        <a:bodyPr/>
        <a:lstStyle/>
        <a:p>
          <a:endParaRPr lang="it-IT"/>
        </a:p>
      </dgm:t>
    </dgm:pt>
    <dgm:pt modelId="{BF345E67-B3E6-4AAB-AF5E-30AF9A10F545}">
      <dgm:prSet phldrT="[Testo]"/>
      <dgm:spPr>
        <a:noFill/>
      </dgm:spPr>
      <dgm:t>
        <a:bodyPr/>
        <a:lstStyle/>
        <a:p>
          <a:r>
            <a:rPr lang="it-IT">
              <a:latin typeface="Maven Pro" panose="020B0604020202020204" charset="0"/>
            </a:rPr>
            <a:t>Remove multiple spaces</a:t>
          </a:r>
        </a:p>
      </dgm:t>
    </dgm:pt>
    <dgm:pt modelId="{A2915349-D23F-4133-8B14-5C1F02F510FB}" type="parTrans" cxnId="{CE661FD1-04EA-4CB4-9F89-08CD68799F46}">
      <dgm:prSet/>
      <dgm:spPr/>
      <dgm:t>
        <a:bodyPr/>
        <a:lstStyle/>
        <a:p>
          <a:endParaRPr lang="it-IT"/>
        </a:p>
      </dgm:t>
    </dgm:pt>
    <dgm:pt modelId="{27E51B58-BF88-441F-B19B-8F80EDBF0B31}" type="sibTrans" cxnId="{CE661FD1-04EA-4CB4-9F89-08CD68799F46}">
      <dgm:prSet/>
      <dgm:spPr/>
      <dgm:t>
        <a:bodyPr/>
        <a:lstStyle/>
        <a:p>
          <a:endParaRPr lang="it-IT"/>
        </a:p>
      </dgm:t>
    </dgm:pt>
    <dgm:pt modelId="{B286A115-0499-4061-97F3-683A1B65F8CE}">
      <dgm:prSet phldrT="[Testo]"/>
      <dgm:spPr>
        <a:noFill/>
      </dgm:spPr>
      <dgm:t>
        <a:bodyPr/>
        <a:lstStyle/>
        <a:p>
          <a:r>
            <a:rPr lang="it-IT">
              <a:latin typeface="Maven Pro" panose="020B0604020202020204" charset="0"/>
            </a:rPr>
            <a:t>Remove mentions</a:t>
          </a:r>
        </a:p>
      </dgm:t>
    </dgm:pt>
    <dgm:pt modelId="{F1AE8D23-CC05-452C-8A78-40E77921B760}" type="parTrans" cxnId="{D6FD30F6-193F-4646-949E-7272C95D5A40}">
      <dgm:prSet/>
      <dgm:spPr/>
      <dgm:t>
        <a:bodyPr/>
        <a:lstStyle/>
        <a:p>
          <a:endParaRPr lang="it-IT"/>
        </a:p>
      </dgm:t>
    </dgm:pt>
    <dgm:pt modelId="{2D97B660-796E-4679-940E-8B477C549508}" type="sibTrans" cxnId="{D6FD30F6-193F-4646-949E-7272C95D5A40}">
      <dgm:prSet/>
      <dgm:spPr/>
      <dgm:t>
        <a:bodyPr/>
        <a:lstStyle/>
        <a:p>
          <a:endParaRPr lang="it-IT"/>
        </a:p>
      </dgm:t>
    </dgm:pt>
    <dgm:pt modelId="{53352766-4339-4EA3-84CF-340E3BD727C0}" type="pres">
      <dgm:prSet presAssocID="{9953BCAF-4BA5-4529-A45C-540F3161935C}" presName="Name0" presStyleCnt="0">
        <dgm:presLayoutVars>
          <dgm:dir/>
          <dgm:resizeHandles val="exact"/>
        </dgm:presLayoutVars>
      </dgm:prSet>
      <dgm:spPr/>
    </dgm:pt>
    <dgm:pt modelId="{E7CB15D6-E363-41F7-9F1C-D8A12BC73714}" type="pres">
      <dgm:prSet presAssocID="{D8C49D16-D536-46FD-8198-288530160B3B}" presName="node" presStyleLbl="node1" presStyleIdx="0" presStyleCnt="5">
        <dgm:presLayoutVars>
          <dgm:bulletEnabled val="1"/>
        </dgm:presLayoutVars>
      </dgm:prSet>
      <dgm:spPr/>
    </dgm:pt>
    <dgm:pt modelId="{45A0346C-6632-4CC5-8542-6E772B7F7C93}" type="pres">
      <dgm:prSet presAssocID="{100CBC0C-993C-423C-B1CA-59FA530B7580}" presName="sibTrans" presStyleLbl="sibTrans2D1" presStyleIdx="0" presStyleCnt="4"/>
      <dgm:spPr/>
    </dgm:pt>
    <dgm:pt modelId="{54F7FB97-082C-4D73-AC40-81719B7CA5ED}" type="pres">
      <dgm:prSet presAssocID="{100CBC0C-993C-423C-B1CA-59FA530B7580}" presName="connectorText" presStyleLbl="sibTrans2D1" presStyleIdx="0" presStyleCnt="4"/>
      <dgm:spPr/>
    </dgm:pt>
    <dgm:pt modelId="{448C1004-C5EF-4813-86D5-38EB1099A826}" type="pres">
      <dgm:prSet presAssocID="{8AFD5366-95A5-4136-ACF8-7F8BD7FA93D4}" presName="node" presStyleLbl="node1" presStyleIdx="1" presStyleCnt="5">
        <dgm:presLayoutVars>
          <dgm:bulletEnabled val="1"/>
        </dgm:presLayoutVars>
      </dgm:prSet>
      <dgm:spPr/>
    </dgm:pt>
    <dgm:pt modelId="{CAFA330C-7928-4F87-80D7-AC65454BBEC3}" type="pres">
      <dgm:prSet presAssocID="{50CF76DB-CA95-4BC4-8EFE-F55802957E5A}" presName="sibTrans" presStyleLbl="sibTrans2D1" presStyleIdx="1" presStyleCnt="4"/>
      <dgm:spPr/>
    </dgm:pt>
    <dgm:pt modelId="{255BB826-A654-4D26-AA10-8009108421ED}" type="pres">
      <dgm:prSet presAssocID="{50CF76DB-CA95-4BC4-8EFE-F55802957E5A}" presName="connectorText" presStyleLbl="sibTrans2D1" presStyleIdx="1" presStyleCnt="4"/>
      <dgm:spPr/>
    </dgm:pt>
    <dgm:pt modelId="{8311C964-92FF-4CE3-B27D-4BEA734B4C0D}" type="pres">
      <dgm:prSet presAssocID="{B286A115-0499-4061-97F3-683A1B65F8CE}" presName="node" presStyleLbl="node1" presStyleIdx="2" presStyleCnt="5">
        <dgm:presLayoutVars>
          <dgm:bulletEnabled val="1"/>
        </dgm:presLayoutVars>
      </dgm:prSet>
      <dgm:spPr/>
    </dgm:pt>
    <dgm:pt modelId="{E57C6C7E-998D-49D3-93CB-159EAD54A4F7}" type="pres">
      <dgm:prSet presAssocID="{2D97B660-796E-4679-940E-8B477C549508}" presName="sibTrans" presStyleLbl="sibTrans2D1" presStyleIdx="2" presStyleCnt="4"/>
      <dgm:spPr/>
    </dgm:pt>
    <dgm:pt modelId="{3AF02829-162F-4E5F-97D8-CBDDB75E4D91}" type="pres">
      <dgm:prSet presAssocID="{2D97B660-796E-4679-940E-8B477C549508}" presName="connectorText" presStyleLbl="sibTrans2D1" presStyleIdx="2" presStyleCnt="4"/>
      <dgm:spPr/>
    </dgm:pt>
    <dgm:pt modelId="{981BC708-CA4F-4D03-895D-2C2AD756614A}" type="pres">
      <dgm:prSet presAssocID="{CFEFDCB3-08E9-4B3B-B57C-D41A89B07CD1}" presName="node" presStyleLbl="node1" presStyleIdx="3" presStyleCnt="5">
        <dgm:presLayoutVars>
          <dgm:bulletEnabled val="1"/>
        </dgm:presLayoutVars>
      </dgm:prSet>
      <dgm:spPr/>
    </dgm:pt>
    <dgm:pt modelId="{C1F6D957-C9B2-47BD-B9A9-72CA4ABAD519}" type="pres">
      <dgm:prSet presAssocID="{5FC48A5C-F1FD-47E5-882C-041B51E68B6D}" presName="sibTrans" presStyleLbl="sibTrans2D1" presStyleIdx="3" presStyleCnt="4"/>
      <dgm:spPr/>
    </dgm:pt>
    <dgm:pt modelId="{22616EAF-F45B-476F-9333-21330E9B1B38}" type="pres">
      <dgm:prSet presAssocID="{5FC48A5C-F1FD-47E5-882C-041B51E68B6D}" presName="connectorText" presStyleLbl="sibTrans2D1" presStyleIdx="3" presStyleCnt="4"/>
      <dgm:spPr/>
    </dgm:pt>
    <dgm:pt modelId="{12757E6F-8EF3-47D8-9F7D-8609C4D89746}" type="pres">
      <dgm:prSet presAssocID="{BF345E67-B3E6-4AAB-AF5E-30AF9A10F545}" presName="node" presStyleLbl="node1" presStyleIdx="4" presStyleCnt="5">
        <dgm:presLayoutVars>
          <dgm:bulletEnabled val="1"/>
        </dgm:presLayoutVars>
      </dgm:prSet>
      <dgm:spPr/>
    </dgm:pt>
  </dgm:ptLst>
  <dgm:cxnLst>
    <dgm:cxn modelId="{AB95680C-70A6-4822-AB94-6F0A54174B58}" type="presOf" srcId="{9953BCAF-4BA5-4529-A45C-540F3161935C}" destId="{53352766-4339-4EA3-84CF-340E3BD727C0}" srcOrd="0" destOrd="0" presId="urn:microsoft.com/office/officeart/2005/8/layout/process1"/>
    <dgm:cxn modelId="{3DD7C01A-E850-43BD-ACD3-8EB542D508FD}" srcId="{9953BCAF-4BA5-4529-A45C-540F3161935C}" destId="{8AFD5366-95A5-4136-ACF8-7F8BD7FA93D4}" srcOrd="1" destOrd="0" parTransId="{50D2AA09-C94B-4B3D-B74A-79231964B138}" sibTransId="{50CF76DB-CA95-4BC4-8EFE-F55802957E5A}"/>
    <dgm:cxn modelId="{ABF1771E-AB12-484C-AFF0-D60D8CF8BD5B}" type="presOf" srcId="{2D97B660-796E-4679-940E-8B477C549508}" destId="{E57C6C7E-998D-49D3-93CB-159EAD54A4F7}" srcOrd="0" destOrd="0" presId="urn:microsoft.com/office/officeart/2005/8/layout/process1"/>
    <dgm:cxn modelId="{C08CC32D-975D-489C-8AE8-B716C14D1128}" type="presOf" srcId="{2D97B660-796E-4679-940E-8B477C549508}" destId="{3AF02829-162F-4E5F-97D8-CBDDB75E4D91}" srcOrd="1" destOrd="0" presId="urn:microsoft.com/office/officeart/2005/8/layout/process1"/>
    <dgm:cxn modelId="{CB0B242F-3CB1-4927-9105-D0A723AAF837}" type="presOf" srcId="{100CBC0C-993C-423C-B1CA-59FA530B7580}" destId="{54F7FB97-082C-4D73-AC40-81719B7CA5ED}" srcOrd="1" destOrd="0" presId="urn:microsoft.com/office/officeart/2005/8/layout/process1"/>
    <dgm:cxn modelId="{7982915F-CD77-415F-9C0F-5EE8C9F5E09B}" type="presOf" srcId="{100CBC0C-993C-423C-B1CA-59FA530B7580}" destId="{45A0346C-6632-4CC5-8542-6E772B7F7C93}" srcOrd="0" destOrd="0" presId="urn:microsoft.com/office/officeart/2005/8/layout/process1"/>
    <dgm:cxn modelId="{6464D365-1986-4CEC-9A6B-2F803C20DB45}" type="presOf" srcId="{50CF76DB-CA95-4BC4-8EFE-F55802957E5A}" destId="{255BB826-A654-4D26-AA10-8009108421ED}" srcOrd="1" destOrd="0" presId="urn:microsoft.com/office/officeart/2005/8/layout/process1"/>
    <dgm:cxn modelId="{8464C853-0404-4BE5-81D2-57C591B090E6}" type="presOf" srcId="{5FC48A5C-F1FD-47E5-882C-041B51E68B6D}" destId="{22616EAF-F45B-476F-9333-21330E9B1B38}" srcOrd="1" destOrd="0" presId="urn:microsoft.com/office/officeart/2005/8/layout/process1"/>
    <dgm:cxn modelId="{2B247455-640D-4C9D-8AEF-A58B3622DD2F}" srcId="{9953BCAF-4BA5-4529-A45C-540F3161935C}" destId="{D8C49D16-D536-46FD-8198-288530160B3B}" srcOrd="0" destOrd="0" parTransId="{B19A190D-9A27-4F26-A6BB-7ED8138AC0D6}" sibTransId="{100CBC0C-993C-423C-B1CA-59FA530B7580}"/>
    <dgm:cxn modelId="{C42BE959-11FC-4FDA-9789-B7EC06E41E5C}" type="presOf" srcId="{5FC48A5C-F1FD-47E5-882C-041B51E68B6D}" destId="{C1F6D957-C9B2-47BD-B9A9-72CA4ABAD519}" srcOrd="0" destOrd="0" presId="urn:microsoft.com/office/officeart/2005/8/layout/process1"/>
    <dgm:cxn modelId="{5AE7FA7A-8052-4ED4-8178-A60E9D283F7A}" type="presOf" srcId="{BF345E67-B3E6-4AAB-AF5E-30AF9A10F545}" destId="{12757E6F-8EF3-47D8-9F7D-8609C4D89746}" srcOrd="0" destOrd="0" presId="urn:microsoft.com/office/officeart/2005/8/layout/process1"/>
    <dgm:cxn modelId="{FCE90780-5415-4CBC-A6BE-21F67D68B3C1}" type="presOf" srcId="{50CF76DB-CA95-4BC4-8EFE-F55802957E5A}" destId="{CAFA330C-7928-4F87-80D7-AC65454BBEC3}" srcOrd="0" destOrd="0" presId="urn:microsoft.com/office/officeart/2005/8/layout/process1"/>
    <dgm:cxn modelId="{B0B34D90-7F9B-4068-ABC4-ECD8BF2309C8}" srcId="{9953BCAF-4BA5-4529-A45C-540F3161935C}" destId="{CFEFDCB3-08E9-4B3B-B57C-D41A89B07CD1}" srcOrd="3" destOrd="0" parTransId="{FEFD65C1-6C5D-4E61-A133-46482DEF3F77}" sibTransId="{5FC48A5C-F1FD-47E5-882C-041B51E68B6D}"/>
    <dgm:cxn modelId="{A4657296-4FBF-406C-961D-727B8B3F2D80}" type="presOf" srcId="{B286A115-0499-4061-97F3-683A1B65F8CE}" destId="{8311C964-92FF-4CE3-B27D-4BEA734B4C0D}" srcOrd="0" destOrd="0" presId="urn:microsoft.com/office/officeart/2005/8/layout/process1"/>
    <dgm:cxn modelId="{CE661FD1-04EA-4CB4-9F89-08CD68799F46}" srcId="{9953BCAF-4BA5-4529-A45C-540F3161935C}" destId="{BF345E67-B3E6-4AAB-AF5E-30AF9A10F545}" srcOrd="4" destOrd="0" parTransId="{A2915349-D23F-4133-8B14-5C1F02F510FB}" sibTransId="{27E51B58-BF88-441F-B19B-8F80EDBF0B31}"/>
    <dgm:cxn modelId="{017D09D2-0EDF-416C-A967-DFC6C12DDBD4}" type="presOf" srcId="{CFEFDCB3-08E9-4B3B-B57C-D41A89B07CD1}" destId="{981BC708-CA4F-4D03-895D-2C2AD756614A}" srcOrd="0" destOrd="0" presId="urn:microsoft.com/office/officeart/2005/8/layout/process1"/>
    <dgm:cxn modelId="{8F7E7DD4-6EE2-4A43-B2ED-83AD670E4753}" type="presOf" srcId="{D8C49D16-D536-46FD-8198-288530160B3B}" destId="{E7CB15D6-E363-41F7-9F1C-D8A12BC73714}" srcOrd="0" destOrd="0" presId="urn:microsoft.com/office/officeart/2005/8/layout/process1"/>
    <dgm:cxn modelId="{C11696F0-5147-4C88-B53D-6B50E0C91F07}" type="presOf" srcId="{8AFD5366-95A5-4136-ACF8-7F8BD7FA93D4}" destId="{448C1004-C5EF-4813-86D5-38EB1099A826}" srcOrd="0" destOrd="0" presId="urn:microsoft.com/office/officeart/2005/8/layout/process1"/>
    <dgm:cxn modelId="{D6FD30F6-193F-4646-949E-7272C95D5A40}" srcId="{9953BCAF-4BA5-4529-A45C-540F3161935C}" destId="{B286A115-0499-4061-97F3-683A1B65F8CE}" srcOrd="2" destOrd="0" parTransId="{F1AE8D23-CC05-452C-8A78-40E77921B760}" sibTransId="{2D97B660-796E-4679-940E-8B477C549508}"/>
    <dgm:cxn modelId="{6D18760D-BBFF-45D3-98FB-33C632AE781E}" type="presParOf" srcId="{53352766-4339-4EA3-84CF-340E3BD727C0}" destId="{E7CB15D6-E363-41F7-9F1C-D8A12BC73714}" srcOrd="0" destOrd="0" presId="urn:microsoft.com/office/officeart/2005/8/layout/process1"/>
    <dgm:cxn modelId="{DA927011-1A3A-4E6C-8884-3C138C6CE6D6}" type="presParOf" srcId="{53352766-4339-4EA3-84CF-340E3BD727C0}" destId="{45A0346C-6632-4CC5-8542-6E772B7F7C93}" srcOrd="1" destOrd="0" presId="urn:microsoft.com/office/officeart/2005/8/layout/process1"/>
    <dgm:cxn modelId="{7CE5BB6F-E36E-428A-B34C-0096B4BFDBE8}" type="presParOf" srcId="{45A0346C-6632-4CC5-8542-6E772B7F7C93}" destId="{54F7FB97-082C-4D73-AC40-81719B7CA5ED}" srcOrd="0" destOrd="0" presId="urn:microsoft.com/office/officeart/2005/8/layout/process1"/>
    <dgm:cxn modelId="{BEA60294-7906-4CC6-A7AA-B8D29D235A97}" type="presParOf" srcId="{53352766-4339-4EA3-84CF-340E3BD727C0}" destId="{448C1004-C5EF-4813-86D5-38EB1099A826}" srcOrd="2" destOrd="0" presId="urn:microsoft.com/office/officeart/2005/8/layout/process1"/>
    <dgm:cxn modelId="{6ABB8EFC-83A9-4A5A-84AE-B60916D3D89C}" type="presParOf" srcId="{53352766-4339-4EA3-84CF-340E3BD727C0}" destId="{CAFA330C-7928-4F87-80D7-AC65454BBEC3}" srcOrd="3" destOrd="0" presId="urn:microsoft.com/office/officeart/2005/8/layout/process1"/>
    <dgm:cxn modelId="{32FB2DD3-D214-4BC0-A35F-CBBF2274DC78}" type="presParOf" srcId="{CAFA330C-7928-4F87-80D7-AC65454BBEC3}" destId="{255BB826-A654-4D26-AA10-8009108421ED}" srcOrd="0" destOrd="0" presId="urn:microsoft.com/office/officeart/2005/8/layout/process1"/>
    <dgm:cxn modelId="{A259F553-E633-4EB3-A2AB-37DBDA2464E5}" type="presParOf" srcId="{53352766-4339-4EA3-84CF-340E3BD727C0}" destId="{8311C964-92FF-4CE3-B27D-4BEA734B4C0D}" srcOrd="4" destOrd="0" presId="urn:microsoft.com/office/officeart/2005/8/layout/process1"/>
    <dgm:cxn modelId="{F532C81E-3C1F-4E50-95C5-5AD141EEF512}" type="presParOf" srcId="{53352766-4339-4EA3-84CF-340E3BD727C0}" destId="{E57C6C7E-998D-49D3-93CB-159EAD54A4F7}" srcOrd="5" destOrd="0" presId="urn:microsoft.com/office/officeart/2005/8/layout/process1"/>
    <dgm:cxn modelId="{45BA7910-F99F-4D09-9626-29BF17265339}" type="presParOf" srcId="{E57C6C7E-998D-49D3-93CB-159EAD54A4F7}" destId="{3AF02829-162F-4E5F-97D8-CBDDB75E4D91}" srcOrd="0" destOrd="0" presId="urn:microsoft.com/office/officeart/2005/8/layout/process1"/>
    <dgm:cxn modelId="{2F99E6A8-50B5-4D14-9E08-95B14B87ECC0}" type="presParOf" srcId="{53352766-4339-4EA3-84CF-340E3BD727C0}" destId="{981BC708-CA4F-4D03-895D-2C2AD756614A}" srcOrd="6" destOrd="0" presId="urn:microsoft.com/office/officeart/2005/8/layout/process1"/>
    <dgm:cxn modelId="{461BD53E-26B8-4027-A319-D17855ECB639}" type="presParOf" srcId="{53352766-4339-4EA3-84CF-340E3BD727C0}" destId="{C1F6D957-C9B2-47BD-B9A9-72CA4ABAD519}" srcOrd="7" destOrd="0" presId="urn:microsoft.com/office/officeart/2005/8/layout/process1"/>
    <dgm:cxn modelId="{630D7DA0-9F8E-4033-A937-12F3544BC29F}" type="presParOf" srcId="{C1F6D957-C9B2-47BD-B9A9-72CA4ABAD519}" destId="{22616EAF-F45B-476F-9333-21330E9B1B38}" srcOrd="0" destOrd="0" presId="urn:microsoft.com/office/officeart/2005/8/layout/process1"/>
    <dgm:cxn modelId="{8E27CB0F-3F53-42D1-BA1D-73AF3A9D187E}" type="presParOf" srcId="{53352766-4339-4EA3-84CF-340E3BD727C0}" destId="{12757E6F-8EF3-47D8-9F7D-8609C4D8974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53BCAF-4BA5-4529-A45C-540F3161935C}" type="doc">
      <dgm:prSet loTypeId="urn:microsoft.com/office/officeart/2005/8/layout/process1" loCatId="process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it-IT"/>
        </a:p>
      </dgm:t>
    </dgm:pt>
    <dgm:pt modelId="{D8C49D16-D536-46FD-8198-288530160B3B}">
      <dgm:prSet phldrT="[Testo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it-IT" err="1">
              <a:solidFill>
                <a:schemeClr val="bg1"/>
              </a:solidFill>
              <a:latin typeface="Maven Pro" panose="020B0604020202020204" charset="0"/>
            </a:rPr>
            <a:t>Cleaned</a:t>
          </a:r>
          <a:r>
            <a:rPr lang="it-IT">
              <a:solidFill>
                <a:schemeClr val="bg1"/>
              </a:solidFill>
              <a:latin typeface="Maven Pro" panose="020B0604020202020204" charset="0"/>
            </a:rPr>
            <a:t> data</a:t>
          </a:r>
        </a:p>
      </dgm:t>
    </dgm:pt>
    <dgm:pt modelId="{B19A190D-9A27-4F26-A6BB-7ED8138AC0D6}" type="parTrans" cxnId="{2B247455-640D-4C9D-8AEF-A58B3622DD2F}">
      <dgm:prSet/>
      <dgm:spPr/>
      <dgm:t>
        <a:bodyPr/>
        <a:lstStyle/>
        <a:p>
          <a:endParaRPr lang="it-IT">
            <a:latin typeface="Maven Pro" panose="020B0604020202020204" charset="0"/>
          </a:endParaRPr>
        </a:p>
      </dgm:t>
    </dgm:pt>
    <dgm:pt modelId="{100CBC0C-993C-423C-B1CA-59FA530B7580}" type="sibTrans" cxnId="{2B247455-640D-4C9D-8AEF-A58B3622DD2F}">
      <dgm:prSet/>
      <dgm:spPr/>
      <dgm:t>
        <a:bodyPr/>
        <a:lstStyle/>
        <a:p>
          <a:endParaRPr lang="it-IT">
            <a:latin typeface="Maven Pro" panose="020B0604020202020204" charset="0"/>
          </a:endParaRPr>
        </a:p>
      </dgm:t>
    </dgm:pt>
    <dgm:pt modelId="{8AFD5366-95A5-4136-ACF8-7F8BD7FA93D4}">
      <dgm:prSet phldrT="[Testo]"/>
      <dgm:spPr>
        <a:noFill/>
      </dgm:spPr>
      <dgm:t>
        <a:bodyPr/>
        <a:lstStyle/>
        <a:p>
          <a:r>
            <a:rPr lang="it-IT">
              <a:latin typeface="Maven Pro" panose="020B0604020202020204" charset="0"/>
            </a:rPr>
            <a:t>Text </a:t>
          </a:r>
          <a:r>
            <a:rPr lang="it-IT" err="1">
              <a:latin typeface="Maven Pro" panose="020B0604020202020204" charset="0"/>
            </a:rPr>
            <a:t>reformat</a:t>
          </a:r>
          <a:endParaRPr lang="it-IT">
            <a:latin typeface="Maven Pro" panose="020B0604020202020204" charset="0"/>
          </a:endParaRPr>
        </a:p>
      </dgm:t>
    </dgm:pt>
    <dgm:pt modelId="{50D2AA09-C94B-4B3D-B74A-79231964B138}" type="parTrans" cxnId="{3DD7C01A-E850-43BD-ACD3-8EB542D508FD}">
      <dgm:prSet/>
      <dgm:spPr/>
      <dgm:t>
        <a:bodyPr/>
        <a:lstStyle/>
        <a:p>
          <a:endParaRPr lang="it-IT">
            <a:latin typeface="Maven Pro" panose="020B0604020202020204" charset="0"/>
          </a:endParaRPr>
        </a:p>
      </dgm:t>
    </dgm:pt>
    <dgm:pt modelId="{50CF76DB-CA95-4BC4-8EFE-F55802957E5A}" type="sibTrans" cxnId="{3DD7C01A-E850-43BD-ACD3-8EB542D508FD}">
      <dgm:prSet/>
      <dgm:spPr/>
      <dgm:t>
        <a:bodyPr/>
        <a:lstStyle/>
        <a:p>
          <a:endParaRPr lang="it-IT">
            <a:latin typeface="Maven Pro" panose="020B0604020202020204" charset="0"/>
          </a:endParaRPr>
        </a:p>
      </dgm:t>
    </dgm:pt>
    <dgm:pt modelId="{B286A115-0499-4061-97F3-683A1B65F8CE}">
      <dgm:prSet phldrT="[Testo]"/>
      <dgm:spPr>
        <a:noFill/>
      </dgm:spPr>
      <dgm:t>
        <a:bodyPr/>
        <a:lstStyle/>
        <a:p>
          <a:r>
            <a:rPr lang="it-IT" err="1">
              <a:latin typeface="Maven Pro" panose="020B0604020202020204" charset="0"/>
            </a:rPr>
            <a:t>Emojis</a:t>
          </a:r>
          <a:r>
            <a:rPr lang="it-IT">
              <a:latin typeface="Maven Pro" panose="020B0604020202020204" charset="0"/>
            </a:rPr>
            <a:t> </a:t>
          </a:r>
          <a:r>
            <a:rPr lang="it-IT" err="1">
              <a:latin typeface="Maven Pro" panose="020B0604020202020204" charset="0"/>
            </a:rPr>
            <a:t>removal</a:t>
          </a:r>
          <a:endParaRPr lang="it-IT">
            <a:latin typeface="Maven Pro" panose="020B0604020202020204" charset="0"/>
          </a:endParaRPr>
        </a:p>
      </dgm:t>
    </dgm:pt>
    <dgm:pt modelId="{F1AE8D23-CC05-452C-8A78-40E77921B760}" type="parTrans" cxnId="{D6FD30F6-193F-4646-949E-7272C95D5A40}">
      <dgm:prSet/>
      <dgm:spPr/>
      <dgm:t>
        <a:bodyPr/>
        <a:lstStyle/>
        <a:p>
          <a:endParaRPr lang="it-IT"/>
        </a:p>
      </dgm:t>
    </dgm:pt>
    <dgm:pt modelId="{2D97B660-796E-4679-940E-8B477C549508}" type="sibTrans" cxnId="{D6FD30F6-193F-4646-949E-7272C95D5A40}">
      <dgm:prSet/>
      <dgm:spPr/>
      <dgm:t>
        <a:bodyPr/>
        <a:lstStyle/>
        <a:p>
          <a:endParaRPr lang="it-IT"/>
        </a:p>
      </dgm:t>
    </dgm:pt>
    <dgm:pt modelId="{54726926-6F83-4F1A-BDB8-CAFF72C7618F}">
      <dgm:prSet phldrT="[Testo]"/>
      <dgm:spPr>
        <a:noFill/>
      </dgm:spPr>
      <dgm:t>
        <a:bodyPr/>
        <a:lstStyle/>
        <a:p>
          <a:r>
            <a:rPr lang="it-IT">
              <a:latin typeface="Maven Pro" panose="020B0604020202020204" charset="0"/>
            </a:rPr>
            <a:t>Punctuation </a:t>
          </a:r>
          <a:r>
            <a:rPr lang="it-IT" err="1">
              <a:latin typeface="Maven Pro" panose="020B0604020202020204" charset="0"/>
            </a:rPr>
            <a:t>removal</a:t>
          </a:r>
          <a:endParaRPr lang="it-IT">
            <a:latin typeface="Maven Pro" panose="020B0604020202020204" charset="0"/>
          </a:endParaRPr>
        </a:p>
      </dgm:t>
    </dgm:pt>
    <dgm:pt modelId="{053887C1-4F0F-4148-8AD5-40728EFD0183}" type="parTrans" cxnId="{121DDA3E-5743-4799-AD28-3527E1E1E5D6}">
      <dgm:prSet/>
      <dgm:spPr/>
      <dgm:t>
        <a:bodyPr/>
        <a:lstStyle/>
        <a:p>
          <a:endParaRPr lang="it-IT"/>
        </a:p>
      </dgm:t>
    </dgm:pt>
    <dgm:pt modelId="{9D2EA52C-86AA-44F5-A6B2-F96B73C5D123}" type="sibTrans" cxnId="{121DDA3E-5743-4799-AD28-3527E1E1E5D6}">
      <dgm:prSet/>
      <dgm:spPr/>
      <dgm:t>
        <a:bodyPr/>
        <a:lstStyle/>
        <a:p>
          <a:endParaRPr lang="it-IT"/>
        </a:p>
      </dgm:t>
    </dgm:pt>
    <dgm:pt modelId="{53352766-4339-4EA3-84CF-340E3BD727C0}" type="pres">
      <dgm:prSet presAssocID="{9953BCAF-4BA5-4529-A45C-540F3161935C}" presName="Name0" presStyleCnt="0">
        <dgm:presLayoutVars>
          <dgm:dir/>
          <dgm:resizeHandles val="exact"/>
        </dgm:presLayoutVars>
      </dgm:prSet>
      <dgm:spPr/>
    </dgm:pt>
    <dgm:pt modelId="{E7CB15D6-E363-41F7-9F1C-D8A12BC73714}" type="pres">
      <dgm:prSet presAssocID="{D8C49D16-D536-46FD-8198-288530160B3B}" presName="node" presStyleLbl="node1" presStyleIdx="0" presStyleCnt="4">
        <dgm:presLayoutVars>
          <dgm:bulletEnabled val="1"/>
        </dgm:presLayoutVars>
      </dgm:prSet>
      <dgm:spPr/>
    </dgm:pt>
    <dgm:pt modelId="{45A0346C-6632-4CC5-8542-6E772B7F7C93}" type="pres">
      <dgm:prSet presAssocID="{100CBC0C-993C-423C-B1CA-59FA530B7580}" presName="sibTrans" presStyleLbl="sibTrans2D1" presStyleIdx="0" presStyleCnt="3"/>
      <dgm:spPr/>
    </dgm:pt>
    <dgm:pt modelId="{54F7FB97-082C-4D73-AC40-81719B7CA5ED}" type="pres">
      <dgm:prSet presAssocID="{100CBC0C-993C-423C-B1CA-59FA530B7580}" presName="connectorText" presStyleLbl="sibTrans2D1" presStyleIdx="0" presStyleCnt="3"/>
      <dgm:spPr/>
    </dgm:pt>
    <dgm:pt modelId="{FD14584F-C278-49FC-AA72-559625983767}" type="pres">
      <dgm:prSet presAssocID="{54726926-6F83-4F1A-BDB8-CAFF72C7618F}" presName="node" presStyleLbl="node1" presStyleIdx="1" presStyleCnt="4">
        <dgm:presLayoutVars>
          <dgm:bulletEnabled val="1"/>
        </dgm:presLayoutVars>
      </dgm:prSet>
      <dgm:spPr/>
    </dgm:pt>
    <dgm:pt modelId="{E4CE3F1A-D7EB-4877-827A-B3E5A796D9AF}" type="pres">
      <dgm:prSet presAssocID="{9D2EA52C-86AA-44F5-A6B2-F96B73C5D123}" presName="sibTrans" presStyleLbl="sibTrans2D1" presStyleIdx="1" presStyleCnt="3"/>
      <dgm:spPr/>
    </dgm:pt>
    <dgm:pt modelId="{33107587-7871-46DF-B4A8-80521149F3FF}" type="pres">
      <dgm:prSet presAssocID="{9D2EA52C-86AA-44F5-A6B2-F96B73C5D123}" presName="connectorText" presStyleLbl="sibTrans2D1" presStyleIdx="1" presStyleCnt="3"/>
      <dgm:spPr/>
    </dgm:pt>
    <dgm:pt modelId="{448C1004-C5EF-4813-86D5-38EB1099A826}" type="pres">
      <dgm:prSet presAssocID="{8AFD5366-95A5-4136-ACF8-7F8BD7FA93D4}" presName="node" presStyleLbl="node1" presStyleIdx="2" presStyleCnt="4">
        <dgm:presLayoutVars>
          <dgm:bulletEnabled val="1"/>
        </dgm:presLayoutVars>
      </dgm:prSet>
      <dgm:spPr/>
    </dgm:pt>
    <dgm:pt modelId="{CAFA330C-7928-4F87-80D7-AC65454BBEC3}" type="pres">
      <dgm:prSet presAssocID="{50CF76DB-CA95-4BC4-8EFE-F55802957E5A}" presName="sibTrans" presStyleLbl="sibTrans2D1" presStyleIdx="2" presStyleCnt="3"/>
      <dgm:spPr/>
    </dgm:pt>
    <dgm:pt modelId="{255BB826-A654-4D26-AA10-8009108421ED}" type="pres">
      <dgm:prSet presAssocID="{50CF76DB-CA95-4BC4-8EFE-F55802957E5A}" presName="connectorText" presStyleLbl="sibTrans2D1" presStyleIdx="2" presStyleCnt="3"/>
      <dgm:spPr/>
    </dgm:pt>
    <dgm:pt modelId="{8311C964-92FF-4CE3-B27D-4BEA734B4C0D}" type="pres">
      <dgm:prSet presAssocID="{B286A115-0499-4061-97F3-683A1B65F8CE}" presName="node" presStyleLbl="node1" presStyleIdx="3" presStyleCnt="4">
        <dgm:presLayoutVars>
          <dgm:bulletEnabled val="1"/>
        </dgm:presLayoutVars>
      </dgm:prSet>
      <dgm:spPr/>
    </dgm:pt>
  </dgm:ptLst>
  <dgm:cxnLst>
    <dgm:cxn modelId="{AB95680C-70A6-4822-AB94-6F0A54174B58}" type="presOf" srcId="{9953BCAF-4BA5-4529-A45C-540F3161935C}" destId="{53352766-4339-4EA3-84CF-340E3BD727C0}" srcOrd="0" destOrd="0" presId="urn:microsoft.com/office/officeart/2005/8/layout/process1"/>
    <dgm:cxn modelId="{BB07D416-BB41-4A12-B4E3-88A482159D8D}" type="presOf" srcId="{54726926-6F83-4F1A-BDB8-CAFF72C7618F}" destId="{FD14584F-C278-49FC-AA72-559625983767}" srcOrd="0" destOrd="0" presId="urn:microsoft.com/office/officeart/2005/8/layout/process1"/>
    <dgm:cxn modelId="{3DD7C01A-E850-43BD-ACD3-8EB542D508FD}" srcId="{9953BCAF-4BA5-4529-A45C-540F3161935C}" destId="{8AFD5366-95A5-4136-ACF8-7F8BD7FA93D4}" srcOrd="2" destOrd="0" parTransId="{50D2AA09-C94B-4B3D-B74A-79231964B138}" sibTransId="{50CF76DB-CA95-4BC4-8EFE-F55802957E5A}"/>
    <dgm:cxn modelId="{B984DD24-C254-49D8-A12D-86EAEC9BFBC1}" type="presOf" srcId="{9D2EA52C-86AA-44F5-A6B2-F96B73C5D123}" destId="{E4CE3F1A-D7EB-4877-827A-B3E5A796D9AF}" srcOrd="0" destOrd="0" presId="urn:microsoft.com/office/officeart/2005/8/layout/process1"/>
    <dgm:cxn modelId="{CB0B242F-3CB1-4927-9105-D0A723AAF837}" type="presOf" srcId="{100CBC0C-993C-423C-B1CA-59FA530B7580}" destId="{54F7FB97-082C-4D73-AC40-81719B7CA5ED}" srcOrd="1" destOrd="0" presId="urn:microsoft.com/office/officeart/2005/8/layout/process1"/>
    <dgm:cxn modelId="{121DDA3E-5743-4799-AD28-3527E1E1E5D6}" srcId="{9953BCAF-4BA5-4529-A45C-540F3161935C}" destId="{54726926-6F83-4F1A-BDB8-CAFF72C7618F}" srcOrd="1" destOrd="0" parTransId="{053887C1-4F0F-4148-8AD5-40728EFD0183}" sibTransId="{9D2EA52C-86AA-44F5-A6B2-F96B73C5D123}"/>
    <dgm:cxn modelId="{7982915F-CD77-415F-9C0F-5EE8C9F5E09B}" type="presOf" srcId="{100CBC0C-993C-423C-B1CA-59FA530B7580}" destId="{45A0346C-6632-4CC5-8542-6E772B7F7C93}" srcOrd="0" destOrd="0" presId="urn:microsoft.com/office/officeart/2005/8/layout/process1"/>
    <dgm:cxn modelId="{6464D365-1986-4CEC-9A6B-2F803C20DB45}" type="presOf" srcId="{50CF76DB-CA95-4BC4-8EFE-F55802957E5A}" destId="{255BB826-A654-4D26-AA10-8009108421ED}" srcOrd="1" destOrd="0" presId="urn:microsoft.com/office/officeart/2005/8/layout/process1"/>
    <dgm:cxn modelId="{2B247455-640D-4C9D-8AEF-A58B3622DD2F}" srcId="{9953BCAF-4BA5-4529-A45C-540F3161935C}" destId="{D8C49D16-D536-46FD-8198-288530160B3B}" srcOrd="0" destOrd="0" parTransId="{B19A190D-9A27-4F26-A6BB-7ED8138AC0D6}" sibTransId="{100CBC0C-993C-423C-B1CA-59FA530B7580}"/>
    <dgm:cxn modelId="{FCE90780-5415-4CBC-A6BE-21F67D68B3C1}" type="presOf" srcId="{50CF76DB-CA95-4BC4-8EFE-F55802957E5A}" destId="{CAFA330C-7928-4F87-80D7-AC65454BBEC3}" srcOrd="0" destOrd="0" presId="urn:microsoft.com/office/officeart/2005/8/layout/process1"/>
    <dgm:cxn modelId="{A4657296-4FBF-406C-961D-727B8B3F2D80}" type="presOf" srcId="{B286A115-0499-4061-97F3-683A1B65F8CE}" destId="{8311C964-92FF-4CE3-B27D-4BEA734B4C0D}" srcOrd="0" destOrd="0" presId="urn:microsoft.com/office/officeart/2005/8/layout/process1"/>
    <dgm:cxn modelId="{86FDACCB-8693-4D0E-9C2E-206AB23DFF72}" type="presOf" srcId="{9D2EA52C-86AA-44F5-A6B2-F96B73C5D123}" destId="{33107587-7871-46DF-B4A8-80521149F3FF}" srcOrd="1" destOrd="0" presId="urn:microsoft.com/office/officeart/2005/8/layout/process1"/>
    <dgm:cxn modelId="{8F7E7DD4-6EE2-4A43-B2ED-83AD670E4753}" type="presOf" srcId="{D8C49D16-D536-46FD-8198-288530160B3B}" destId="{E7CB15D6-E363-41F7-9F1C-D8A12BC73714}" srcOrd="0" destOrd="0" presId="urn:microsoft.com/office/officeart/2005/8/layout/process1"/>
    <dgm:cxn modelId="{C11696F0-5147-4C88-B53D-6B50E0C91F07}" type="presOf" srcId="{8AFD5366-95A5-4136-ACF8-7F8BD7FA93D4}" destId="{448C1004-C5EF-4813-86D5-38EB1099A826}" srcOrd="0" destOrd="0" presId="urn:microsoft.com/office/officeart/2005/8/layout/process1"/>
    <dgm:cxn modelId="{D6FD30F6-193F-4646-949E-7272C95D5A40}" srcId="{9953BCAF-4BA5-4529-A45C-540F3161935C}" destId="{B286A115-0499-4061-97F3-683A1B65F8CE}" srcOrd="3" destOrd="0" parTransId="{F1AE8D23-CC05-452C-8A78-40E77921B760}" sibTransId="{2D97B660-796E-4679-940E-8B477C549508}"/>
    <dgm:cxn modelId="{6D18760D-BBFF-45D3-98FB-33C632AE781E}" type="presParOf" srcId="{53352766-4339-4EA3-84CF-340E3BD727C0}" destId="{E7CB15D6-E363-41F7-9F1C-D8A12BC73714}" srcOrd="0" destOrd="0" presId="urn:microsoft.com/office/officeart/2005/8/layout/process1"/>
    <dgm:cxn modelId="{DA927011-1A3A-4E6C-8884-3C138C6CE6D6}" type="presParOf" srcId="{53352766-4339-4EA3-84CF-340E3BD727C0}" destId="{45A0346C-6632-4CC5-8542-6E772B7F7C93}" srcOrd="1" destOrd="0" presId="urn:microsoft.com/office/officeart/2005/8/layout/process1"/>
    <dgm:cxn modelId="{7CE5BB6F-E36E-428A-B34C-0096B4BFDBE8}" type="presParOf" srcId="{45A0346C-6632-4CC5-8542-6E772B7F7C93}" destId="{54F7FB97-082C-4D73-AC40-81719B7CA5ED}" srcOrd="0" destOrd="0" presId="urn:microsoft.com/office/officeart/2005/8/layout/process1"/>
    <dgm:cxn modelId="{0959AE04-E651-41E8-8436-E15581A07CB4}" type="presParOf" srcId="{53352766-4339-4EA3-84CF-340E3BD727C0}" destId="{FD14584F-C278-49FC-AA72-559625983767}" srcOrd="2" destOrd="0" presId="urn:microsoft.com/office/officeart/2005/8/layout/process1"/>
    <dgm:cxn modelId="{AA1C63C2-43C2-41E2-B254-537093926AF1}" type="presParOf" srcId="{53352766-4339-4EA3-84CF-340E3BD727C0}" destId="{E4CE3F1A-D7EB-4877-827A-B3E5A796D9AF}" srcOrd="3" destOrd="0" presId="urn:microsoft.com/office/officeart/2005/8/layout/process1"/>
    <dgm:cxn modelId="{53C49473-A0A8-48FC-B337-F607145D2F20}" type="presParOf" srcId="{E4CE3F1A-D7EB-4877-827A-B3E5A796D9AF}" destId="{33107587-7871-46DF-B4A8-80521149F3FF}" srcOrd="0" destOrd="0" presId="urn:microsoft.com/office/officeart/2005/8/layout/process1"/>
    <dgm:cxn modelId="{BEA60294-7906-4CC6-A7AA-B8D29D235A97}" type="presParOf" srcId="{53352766-4339-4EA3-84CF-340E3BD727C0}" destId="{448C1004-C5EF-4813-86D5-38EB1099A826}" srcOrd="4" destOrd="0" presId="urn:microsoft.com/office/officeart/2005/8/layout/process1"/>
    <dgm:cxn modelId="{6ABB8EFC-83A9-4A5A-84AE-B60916D3D89C}" type="presParOf" srcId="{53352766-4339-4EA3-84CF-340E3BD727C0}" destId="{CAFA330C-7928-4F87-80D7-AC65454BBEC3}" srcOrd="5" destOrd="0" presId="urn:microsoft.com/office/officeart/2005/8/layout/process1"/>
    <dgm:cxn modelId="{32FB2DD3-D214-4BC0-A35F-CBBF2274DC78}" type="presParOf" srcId="{CAFA330C-7928-4F87-80D7-AC65454BBEC3}" destId="{255BB826-A654-4D26-AA10-8009108421ED}" srcOrd="0" destOrd="0" presId="urn:microsoft.com/office/officeart/2005/8/layout/process1"/>
    <dgm:cxn modelId="{A259F553-E633-4EB3-A2AB-37DBDA2464E5}" type="presParOf" srcId="{53352766-4339-4EA3-84CF-340E3BD727C0}" destId="{8311C964-92FF-4CE3-B27D-4BEA734B4C0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53BCAF-4BA5-4529-A45C-540F3161935C}" type="doc">
      <dgm:prSet loTypeId="urn:microsoft.com/office/officeart/2005/8/layout/process1" loCatId="process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it-IT"/>
        </a:p>
      </dgm:t>
    </dgm:pt>
    <dgm:pt modelId="{D8C49D16-D536-46FD-8198-288530160B3B}">
      <dgm:prSet phldrT="[Testo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it-IT" err="1">
              <a:solidFill>
                <a:schemeClr val="bg1"/>
              </a:solidFill>
              <a:latin typeface="Maven Pro" panose="020B0604020202020204" charset="0"/>
            </a:rPr>
            <a:t>Preprocessed</a:t>
          </a:r>
          <a:r>
            <a:rPr lang="it-IT">
              <a:solidFill>
                <a:schemeClr val="bg1"/>
              </a:solidFill>
              <a:latin typeface="Maven Pro" panose="020B0604020202020204" charset="0"/>
            </a:rPr>
            <a:t> data</a:t>
          </a:r>
        </a:p>
      </dgm:t>
    </dgm:pt>
    <dgm:pt modelId="{B19A190D-9A27-4F26-A6BB-7ED8138AC0D6}" type="parTrans" cxnId="{2B247455-640D-4C9D-8AEF-A58B3622DD2F}">
      <dgm:prSet/>
      <dgm:spPr/>
      <dgm:t>
        <a:bodyPr/>
        <a:lstStyle/>
        <a:p>
          <a:endParaRPr lang="it-IT">
            <a:latin typeface="Maven Pro" panose="020B0604020202020204" charset="0"/>
          </a:endParaRPr>
        </a:p>
      </dgm:t>
    </dgm:pt>
    <dgm:pt modelId="{100CBC0C-993C-423C-B1CA-59FA530B7580}" type="sibTrans" cxnId="{2B247455-640D-4C9D-8AEF-A58B3622DD2F}">
      <dgm:prSet/>
      <dgm:spPr/>
      <dgm:t>
        <a:bodyPr/>
        <a:lstStyle/>
        <a:p>
          <a:endParaRPr lang="it-IT">
            <a:latin typeface="Maven Pro" panose="020B0604020202020204" charset="0"/>
          </a:endParaRPr>
        </a:p>
      </dgm:t>
    </dgm:pt>
    <dgm:pt modelId="{8AFD5366-95A5-4136-ACF8-7F8BD7FA93D4}">
      <dgm:prSet phldrT="[Testo]"/>
      <dgm:spPr>
        <a:noFill/>
      </dgm:spPr>
      <dgm:t>
        <a:bodyPr/>
        <a:lstStyle/>
        <a:p>
          <a:r>
            <a:rPr lang="it-IT">
              <a:latin typeface="Maven Pro" panose="020B0604020202020204" charset="0"/>
            </a:rPr>
            <a:t>Stop-word filtering</a:t>
          </a:r>
        </a:p>
      </dgm:t>
    </dgm:pt>
    <dgm:pt modelId="{50D2AA09-C94B-4B3D-B74A-79231964B138}" type="parTrans" cxnId="{3DD7C01A-E850-43BD-ACD3-8EB542D508FD}">
      <dgm:prSet/>
      <dgm:spPr/>
      <dgm:t>
        <a:bodyPr/>
        <a:lstStyle/>
        <a:p>
          <a:endParaRPr lang="it-IT">
            <a:latin typeface="Maven Pro" panose="020B0604020202020204" charset="0"/>
          </a:endParaRPr>
        </a:p>
      </dgm:t>
    </dgm:pt>
    <dgm:pt modelId="{50CF76DB-CA95-4BC4-8EFE-F55802957E5A}" type="sibTrans" cxnId="{3DD7C01A-E850-43BD-ACD3-8EB542D508FD}">
      <dgm:prSet/>
      <dgm:spPr/>
      <dgm:t>
        <a:bodyPr/>
        <a:lstStyle/>
        <a:p>
          <a:endParaRPr lang="it-IT">
            <a:latin typeface="Maven Pro" panose="020B0604020202020204" charset="0"/>
          </a:endParaRPr>
        </a:p>
      </dgm:t>
    </dgm:pt>
    <dgm:pt modelId="{B286A115-0499-4061-97F3-683A1B65F8CE}">
      <dgm:prSet phldrT="[Testo]"/>
      <dgm:spPr>
        <a:noFill/>
      </dgm:spPr>
      <dgm:t>
        <a:bodyPr/>
        <a:lstStyle/>
        <a:p>
          <a:r>
            <a:rPr lang="it-IT" err="1">
              <a:latin typeface="Maven Pro" panose="020B0604020202020204" charset="0"/>
            </a:rPr>
            <a:t>Stemming</a:t>
          </a:r>
          <a:endParaRPr lang="it-IT">
            <a:latin typeface="Maven Pro" panose="020B0604020202020204" charset="0"/>
          </a:endParaRPr>
        </a:p>
      </dgm:t>
    </dgm:pt>
    <dgm:pt modelId="{F1AE8D23-CC05-452C-8A78-40E77921B760}" type="parTrans" cxnId="{D6FD30F6-193F-4646-949E-7272C95D5A40}">
      <dgm:prSet/>
      <dgm:spPr/>
      <dgm:t>
        <a:bodyPr/>
        <a:lstStyle/>
        <a:p>
          <a:endParaRPr lang="it-IT"/>
        </a:p>
      </dgm:t>
    </dgm:pt>
    <dgm:pt modelId="{2D97B660-796E-4679-940E-8B477C549508}" type="sibTrans" cxnId="{D6FD30F6-193F-4646-949E-7272C95D5A40}">
      <dgm:prSet/>
      <dgm:spPr/>
      <dgm:t>
        <a:bodyPr/>
        <a:lstStyle/>
        <a:p>
          <a:endParaRPr lang="it-IT"/>
        </a:p>
      </dgm:t>
    </dgm:pt>
    <dgm:pt modelId="{54726926-6F83-4F1A-BDB8-CAFF72C7618F}">
      <dgm:prSet phldrT="[Testo]"/>
      <dgm:spPr>
        <a:noFill/>
      </dgm:spPr>
      <dgm:t>
        <a:bodyPr/>
        <a:lstStyle/>
        <a:p>
          <a:r>
            <a:rPr lang="it-IT" err="1">
              <a:latin typeface="Maven Pro" panose="020B0604020202020204" charset="0"/>
            </a:rPr>
            <a:t>Tokenization</a:t>
          </a:r>
          <a:endParaRPr lang="it-IT">
            <a:latin typeface="Maven Pro" panose="020B0604020202020204" charset="0"/>
          </a:endParaRPr>
        </a:p>
      </dgm:t>
    </dgm:pt>
    <dgm:pt modelId="{053887C1-4F0F-4148-8AD5-40728EFD0183}" type="parTrans" cxnId="{121DDA3E-5743-4799-AD28-3527E1E1E5D6}">
      <dgm:prSet/>
      <dgm:spPr/>
      <dgm:t>
        <a:bodyPr/>
        <a:lstStyle/>
        <a:p>
          <a:endParaRPr lang="it-IT"/>
        </a:p>
      </dgm:t>
    </dgm:pt>
    <dgm:pt modelId="{9D2EA52C-86AA-44F5-A6B2-F96B73C5D123}" type="sibTrans" cxnId="{121DDA3E-5743-4799-AD28-3527E1E1E5D6}">
      <dgm:prSet/>
      <dgm:spPr/>
      <dgm:t>
        <a:bodyPr/>
        <a:lstStyle/>
        <a:p>
          <a:endParaRPr lang="it-IT"/>
        </a:p>
      </dgm:t>
    </dgm:pt>
    <dgm:pt modelId="{319B7C1E-0C16-4A9D-8599-9D770CBDC413}">
      <dgm:prSet phldrT="[Testo]"/>
      <dgm:spPr>
        <a:noFill/>
      </dgm:spPr>
      <dgm:t>
        <a:bodyPr/>
        <a:lstStyle/>
        <a:p>
          <a:r>
            <a:rPr lang="it-IT" err="1">
              <a:latin typeface="Maven Pro" panose="020B0604020202020204" charset="0"/>
            </a:rPr>
            <a:t>Stem</a:t>
          </a:r>
          <a:r>
            <a:rPr lang="it-IT">
              <a:latin typeface="Maven Pro" panose="020B0604020202020204" charset="0"/>
            </a:rPr>
            <a:t> filtering</a:t>
          </a:r>
        </a:p>
      </dgm:t>
    </dgm:pt>
    <dgm:pt modelId="{1533F483-B95B-4896-9FAF-A079DCB67F28}" type="parTrans" cxnId="{CBB6740E-2AC9-4325-9DC2-EDCD9B5D970D}">
      <dgm:prSet/>
      <dgm:spPr/>
      <dgm:t>
        <a:bodyPr/>
        <a:lstStyle/>
        <a:p>
          <a:endParaRPr lang="it-IT"/>
        </a:p>
      </dgm:t>
    </dgm:pt>
    <dgm:pt modelId="{AAEBD5B7-1E57-4592-B9B7-83CAC7ADDF54}" type="sibTrans" cxnId="{CBB6740E-2AC9-4325-9DC2-EDCD9B5D970D}">
      <dgm:prSet/>
      <dgm:spPr/>
      <dgm:t>
        <a:bodyPr/>
        <a:lstStyle/>
        <a:p>
          <a:endParaRPr lang="it-IT"/>
        </a:p>
      </dgm:t>
    </dgm:pt>
    <dgm:pt modelId="{53352766-4339-4EA3-84CF-340E3BD727C0}" type="pres">
      <dgm:prSet presAssocID="{9953BCAF-4BA5-4529-A45C-540F3161935C}" presName="Name0" presStyleCnt="0">
        <dgm:presLayoutVars>
          <dgm:dir/>
          <dgm:resizeHandles val="exact"/>
        </dgm:presLayoutVars>
      </dgm:prSet>
      <dgm:spPr/>
    </dgm:pt>
    <dgm:pt modelId="{E7CB15D6-E363-41F7-9F1C-D8A12BC73714}" type="pres">
      <dgm:prSet presAssocID="{D8C49D16-D536-46FD-8198-288530160B3B}" presName="node" presStyleLbl="node1" presStyleIdx="0" presStyleCnt="5">
        <dgm:presLayoutVars>
          <dgm:bulletEnabled val="1"/>
        </dgm:presLayoutVars>
      </dgm:prSet>
      <dgm:spPr/>
    </dgm:pt>
    <dgm:pt modelId="{45A0346C-6632-4CC5-8542-6E772B7F7C93}" type="pres">
      <dgm:prSet presAssocID="{100CBC0C-993C-423C-B1CA-59FA530B7580}" presName="sibTrans" presStyleLbl="sibTrans2D1" presStyleIdx="0" presStyleCnt="4"/>
      <dgm:spPr/>
    </dgm:pt>
    <dgm:pt modelId="{54F7FB97-082C-4D73-AC40-81719B7CA5ED}" type="pres">
      <dgm:prSet presAssocID="{100CBC0C-993C-423C-B1CA-59FA530B7580}" presName="connectorText" presStyleLbl="sibTrans2D1" presStyleIdx="0" presStyleCnt="4"/>
      <dgm:spPr/>
    </dgm:pt>
    <dgm:pt modelId="{FD14584F-C278-49FC-AA72-559625983767}" type="pres">
      <dgm:prSet presAssocID="{54726926-6F83-4F1A-BDB8-CAFF72C7618F}" presName="node" presStyleLbl="node1" presStyleIdx="1" presStyleCnt="5">
        <dgm:presLayoutVars>
          <dgm:bulletEnabled val="1"/>
        </dgm:presLayoutVars>
      </dgm:prSet>
      <dgm:spPr/>
    </dgm:pt>
    <dgm:pt modelId="{E4CE3F1A-D7EB-4877-827A-B3E5A796D9AF}" type="pres">
      <dgm:prSet presAssocID="{9D2EA52C-86AA-44F5-A6B2-F96B73C5D123}" presName="sibTrans" presStyleLbl="sibTrans2D1" presStyleIdx="1" presStyleCnt="4"/>
      <dgm:spPr/>
    </dgm:pt>
    <dgm:pt modelId="{33107587-7871-46DF-B4A8-80521149F3FF}" type="pres">
      <dgm:prSet presAssocID="{9D2EA52C-86AA-44F5-A6B2-F96B73C5D123}" presName="connectorText" presStyleLbl="sibTrans2D1" presStyleIdx="1" presStyleCnt="4"/>
      <dgm:spPr/>
    </dgm:pt>
    <dgm:pt modelId="{448C1004-C5EF-4813-86D5-38EB1099A826}" type="pres">
      <dgm:prSet presAssocID="{8AFD5366-95A5-4136-ACF8-7F8BD7FA93D4}" presName="node" presStyleLbl="node1" presStyleIdx="2" presStyleCnt="5">
        <dgm:presLayoutVars>
          <dgm:bulletEnabled val="1"/>
        </dgm:presLayoutVars>
      </dgm:prSet>
      <dgm:spPr/>
    </dgm:pt>
    <dgm:pt modelId="{CAFA330C-7928-4F87-80D7-AC65454BBEC3}" type="pres">
      <dgm:prSet presAssocID="{50CF76DB-CA95-4BC4-8EFE-F55802957E5A}" presName="sibTrans" presStyleLbl="sibTrans2D1" presStyleIdx="2" presStyleCnt="4"/>
      <dgm:spPr/>
    </dgm:pt>
    <dgm:pt modelId="{255BB826-A654-4D26-AA10-8009108421ED}" type="pres">
      <dgm:prSet presAssocID="{50CF76DB-CA95-4BC4-8EFE-F55802957E5A}" presName="connectorText" presStyleLbl="sibTrans2D1" presStyleIdx="2" presStyleCnt="4"/>
      <dgm:spPr/>
    </dgm:pt>
    <dgm:pt modelId="{8311C964-92FF-4CE3-B27D-4BEA734B4C0D}" type="pres">
      <dgm:prSet presAssocID="{B286A115-0499-4061-97F3-683A1B65F8CE}" presName="node" presStyleLbl="node1" presStyleIdx="3" presStyleCnt="5">
        <dgm:presLayoutVars>
          <dgm:bulletEnabled val="1"/>
        </dgm:presLayoutVars>
      </dgm:prSet>
      <dgm:spPr/>
    </dgm:pt>
    <dgm:pt modelId="{7E5E083B-39E6-43E3-8131-25C43411415D}" type="pres">
      <dgm:prSet presAssocID="{2D97B660-796E-4679-940E-8B477C549508}" presName="sibTrans" presStyleLbl="sibTrans2D1" presStyleIdx="3" presStyleCnt="4"/>
      <dgm:spPr/>
    </dgm:pt>
    <dgm:pt modelId="{800E1DEB-874D-4458-9AB2-AF325C88E226}" type="pres">
      <dgm:prSet presAssocID="{2D97B660-796E-4679-940E-8B477C549508}" presName="connectorText" presStyleLbl="sibTrans2D1" presStyleIdx="3" presStyleCnt="4"/>
      <dgm:spPr/>
    </dgm:pt>
    <dgm:pt modelId="{D91C4E4A-74AA-4508-9925-AC4D589691B9}" type="pres">
      <dgm:prSet presAssocID="{319B7C1E-0C16-4A9D-8599-9D770CBDC413}" presName="node" presStyleLbl="node1" presStyleIdx="4" presStyleCnt="5">
        <dgm:presLayoutVars>
          <dgm:bulletEnabled val="1"/>
        </dgm:presLayoutVars>
      </dgm:prSet>
      <dgm:spPr/>
    </dgm:pt>
  </dgm:ptLst>
  <dgm:cxnLst>
    <dgm:cxn modelId="{CDE79300-B218-4057-9ABD-2CF9A0020762}" type="presOf" srcId="{319B7C1E-0C16-4A9D-8599-9D770CBDC413}" destId="{D91C4E4A-74AA-4508-9925-AC4D589691B9}" srcOrd="0" destOrd="0" presId="urn:microsoft.com/office/officeart/2005/8/layout/process1"/>
    <dgm:cxn modelId="{AB95680C-70A6-4822-AB94-6F0A54174B58}" type="presOf" srcId="{9953BCAF-4BA5-4529-A45C-540F3161935C}" destId="{53352766-4339-4EA3-84CF-340E3BD727C0}" srcOrd="0" destOrd="0" presId="urn:microsoft.com/office/officeart/2005/8/layout/process1"/>
    <dgm:cxn modelId="{CBB6740E-2AC9-4325-9DC2-EDCD9B5D970D}" srcId="{9953BCAF-4BA5-4529-A45C-540F3161935C}" destId="{319B7C1E-0C16-4A9D-8599-9D770CBDC413}" srcOrd="4" destOrd="0" parTransId="{1533F483-B95B-4896-9FAF-A079DCB67F28}" sibTransId="{AAEBD5B7-1E57-4592-B9B7-83CAC7ADDF54}"/>
    <dgm:cxn modelId="{BB07D416-BB41-4A12-B4E3-88A482159D8D}" type="presOf" srcId="{54726926-6F83-4F1A-BDB8-CAFF72C7618F}" destId="{FD14584F-C278-49FC-AA72-559625983767}" srcOrd="0" destOrd="0" presId="urn:microsoft.com/office/officeart/2005/8/layout/process1"/>
    <dgm:cxn modelId="{3DD7C01A-E850-43BD-ACD3-8EB542D508FD}" srcId="{9953BCAF-4BA5-4529-A45C-540F3161935C}" destId="{8AFD5366-95A5-4136-ACF8-7F8BD7FA93D4}" srcOrd="2" destOrd="0" parTransId="{50D2AA09-C94B-4B3D-B74A-79231964B138}" sibTransId="{50CF76DB-CA95-4BC4-8EFE-F55802957E5A}"/>
    <dgm:cxn modelId="{B984DD24-C254-49D8-A12D-86EAEC9BFBC1}" type="presOf" srcId="{9D2EA52C-86AA-44F5-A6B2-F96B73C5D123}" destId="{E4CE3F1A-D7EB-4877-827A-B3E5A796D9AF}" srcOrd="0" destOrd="0" presId="urn:microsoft.com/office/officeart/2005/8/layout/process1"/>
    <dgm:cxn modelId="{CB0B242F-3CB1-4927-9105-D0A723AAF837}" type="presOf" srcId="{100CBC0C-993C-423C-B1CA-59FA530B7580}" destId="{54F7FB97-082C-4D73-AC40-81719B7CA5ED}" srcOrd="1" destOrd="0" presId="urn:microsoft.com/office/officeart/2005/8/layout/process1"/>
    <dgm:cxn modelId="{121DDA3E-5743-4799-AD28-3527E1E1E5D6}" srcId="{9953BCAF-4BA5-4529-A45C-540F3161935C}" destId="{54726926-6F83-4F1A-BDB8-CAFF72C7618F}" srcOrd="1" destOrd="0" parTransId="{053887C1-4F0F-4148-8AD5-40728EFD0183}" sibTransId="{9D2EA52C-86AA-44F5-A6B2-F96B73C5D123}"/>
    <dgm:cxn modelId="{7982915F-CD77-415F-9C0F-5EE8C9F5E09B}" type="presOf" srcId="{100CBC0C-993C-423C-B1CA-59FA530B7580}" destId="{45A0346C-6632-4CC5-8542-6E772B7F7C93}" srcOrd="0" destOrd="0" presId="urn:microsoft.com/office/officeart/2005/8/layout/process1"/>
    <dgm:cxn modelId="{74298263-07CB-47F0-8336-0DA3BDA644DA}" type="presOf" srcId="{2D97B660-796E-4679-940E-8B477C549508}" destId="{800E1DEB-874D-4458-9AB2-AF325C88E226}" srcOrd="1" destOrd="0" presId="urn:microsoft.com/office/officeart/2005/8/layout/process1"/>
    <dgm:cxn modelId="{6464D365-1986-4CEC-9A6B-2F803C20DB45}" type="presOf" srcId="{50CF76DB-CA95-4BC4-8EFE-F55802957E5A}" destId="{255BB826-A654-4D26-AA10-8009108421ED}" srcOrd="1" destOrd="0" presId="urn:microsoft.com/office/officeart/2005/8/layout/process1"/>
    <dgm:cxn modelId="{2B247455-640D-4C9D-8AEF-A58B3622DD2F}" srcId="{9953BCAF-4BA5-4529-A45C-540F3161935C}" destId="{D8C49D16-D536-46FD-8198-288530160B3B}" srcOrd="0" destOrd="0" parTransId="{B19A190D-9A27-4F26-A6BB-7ED8138AC0D6}" sibTransId="{100CBC0C-993C-423C-B1CA-59FA530B7580}"/>
    <dgm:cxn modelId="{FCE90780-5415-4CBC-A6BE-21F67D68B3C1}" type="presOf" srcId="{50CF76DB-CA95-4BC4-8EFE-F55802957E5A}" destId="{CAFA330C-7928-4F87-80D7-AC65454BBEC3}" srcOrd="0" destOrd="0" presId="urn:microsoft.com/office/officeart/2005/8/layout/process1"/>
    <dgm:cxn modelId="{A4657296-4FBF-406C-961D-727B8B3F2D80}" type="presOf" srcId="{B286A115-0499-4061-97F3-683A1B65F8CE}" destId="{8311C964-92FF-4CE3-B27D-4BEA734B4C0D}" srcOrd="0" destOrd="0" presId="urn:microsoft.com/office/officeart/2005/8/layout/process1"/>
    <dgm:cxn modelId="{86FDACCB-8693-4D0E-9C2E-206AB23DFF72}" type="presOf" srcId="{9D2EA52C-86AA-44F5-A6B2-F96B73C5D123}" destId="{33107587-7871-46DF-B4A8-80521149F3FF}" srcOrd="1" destOrd="0" presId="urn:microsoft.com/office/officeart/2005/8/layout/process1"/>
    <dgm:cxn modelId="{8F7E7DD4-6EE2-4A43-B2ED-83AD670E4753}" type="presOf" srcId="{D8C49D16-D536-46FD-8198-288530160B3B}" destId="{E7CB15D6-E363-41F7-9F1C-D8A12BC73714}" srcOrd="0" destOrd="0" presId="urn:microsoft.com/office/officeart/2005/8/layout/process1"/>
    <dgm:cxn modelId="{0FC681DE-C4B4-4064-9E79-1AEFD8DC38F1}" type="presOf" srcId="{2D97B660-796E-4679-940E-8B477C549508}" destId="{7E5E083B-39E6-43E3-8131-25C43411415D}" srcOrd="0" destOrd="0" presId="urn:microsoft.com/office/officeart/2005/8/layout/process1"/>
    <dgm:cxn modelId="{C11696F0-5147-4C88-B53D-6B50E0C91F07}" type="presOf" srcId="{8AFD5366-95A5-4136-ACF8-7F8BD7FA93D4}" destId="{448C1004-C5EF-4813-86D5-38EB1099A826}" srcOrd="0" destOrd="0" presId="urn:microsoft.com/office/officeart/2005/8/layout/process1"/>
    <dgm:cxn modelId="{D6FD30F6-193F-4646-949E-7272C95D5A40}" srcId="{9953BCAF-4BA5-4529-A45C-540F3161935C}" destId="{B286A115-0499-4061-97F3-683A1B65F8CE}" srcOrd="3" destOrd="0" parTransId="{F1AE8D23-CC05-452C-8A78-40E77921B760}" sibTransId="{2D97B660-796E-4679-940E-8B477C549508}"/>
    <dgm:cxn modelId="{6D18760D-BBFF-45D3-98FB-33C632AE781E}" type="presParOf" srcId="{53352766-4339-4EA3-84CF-340E3BD727C0}" destId="{E7CB15D6-E363-41F7-9F1C-D8A12BC73714}" srcOrd="0" destOrd="0" presId="urn:microsoft.com/office/officeart/2005/8/layout/process1"/>
    <dgm:cxn modelId="{DA927011-1A3A-4E6C-8884-3C138C6CE6D6}" type="presParOf" srcId="{53352766-4339-4EA3-84CF-340E3BD727C0}" destId="{45A0346C-6632-4CC5-8542-6E772B7F7C93}" srcOrd="1" destOrd="0" presId="urn:microsoft.com/office/officeart/2005/8/layout/process1"/>
    <dgm:cxn modelId="{7CE5BB6F-E36E-428A-B34C-0096B4BFDBE8}" type="presParOf" srcId="{45A0346C-6632-4CC5-8542-6E772B7F7C93}" destId="{54F7FB97-082C-4D73-AC40-81719B7CA5ED}" srcOrd="0" destOrd="0" presId="urn:microsoft.com/office/officeart/2005/8/layout/process1"/>
    <dgm:cxn modelId="{0959AE04-E651-41E8-8436-E15581A07CB4}" type="presParOf" srcId="{53352766-4339-4EA3-84CF-340E3BD727C0}" destId="{FD14584F-C278-49FC-AA72-559625983767}" srcOrd="2" destOrd="0" presId="urn:microsoft.com/office/officeart/2005/8/layout/process1"/>
    <dgm:cxn modelId="{AA1C63C2-43C2-41E2-B254-537093926AF1}" type="presParOf" srcId="{53352766-4339-4EA3-84CF-340E3BD727C0}" destId="{E4CE3F1A-D7EB-4877-827A-B3E5A796D9AF}" srcOrd="3" destOrd="0" presId="urn:microsoft.com/office/officeart/2005/8/layout/process1"/>
    <dgm:cxn modelId="{53C49473-A0A8-48FC-B337-F607145D2F20}" type="presParOf" srcId="{E4CE3F1A-D7EB-4877-827A-B3E5A796D9AF}" destId="{33107587-7871-46DF-B4A8-80521149F3FF}" srcOrd="0" destOrd="0" presId="urn:microsoft.com/office/officeart/2005/8/layout/process1"/>
    <dgm:cxn modelId="{BEA60294-7906-4CC6-A7AA-B8D29D235A97}" type="presParOf" srcId="{53352766-4339-4EA3-84CF-340E3BD727C0}" destId="{448C1004-C5EF-4813-86D5-38EB1099A826}" srcOrd="4" destOrd="0" presId="urn:microsoft.com/office/officeart/2005/8/layout/process1"/>
    <dgm:cxn modelId="{6ABB8EFC-83A9-4A5A-84AE-B60916D3D89C}" type="presParOf" srcId="{53352766-4339-4EA3-84CF-340E3BD727C0}" destId="{CAFA330C-7928-4F87-80D7-AC65454BBEC3}" srcOrd="5" destOrd="0" presId="urn:microsoft.com/office/officeart/2005/8/layout/process1"/>
    <dgm:cxn modelId="{32FB2DD3-D214-4BC0-A35F-CBBF2274DC78}" type="presParOf" srcId="{CAFA330C-7928-4F87-80D7-AC65454BBEC3}" destId="{255BB826-A654-4D26-AA10-8009108421ED}" srcOrd="0" destOrd="0" presId="urn:microsoft.com/office/officeart/2005/8/layout/process1"/>
    <dgm:cxn modelId="{A259F553-E633-4EB3-A2AB-37DBDA2464E5}" type="presParOf" srcId="{53352766-4339-4EA3-84CF-340E3BD727C0}" destId="{8311C964-92FF-4CE3-B27D-4BEA734B4C0D}" srcOrd="6" destOrd="0" presId="urn:microsoft.com/office/officeart/2005/8/layout/process1"/>
    <dgm:cxn modelId="{D8596032-814F-4644-B015-77201EE0659B}" type="presParOf" srcId="{53352766-4339-4EA3-84CF-340E3BD727C0}" destId="{7E5E083B-39E6-43E3-8131-25C43411415D}" srcOrd="7" destOrd="0" presId="urn:microsoft.com/office/officeart/2005/8/layout/process1"/>
    <dgm:cxn modelId="{0C7A7713-4FE6-40B4-8162-1E7D6FEC224D}" type="presParOf" srcId="{7E5E083B-39E6-43E3-8131-25C43411415D}" destId="{800E1DEB-874D-4458-9AB2-AF325C88E226}" srcOrd="0" destOrd="0" presId="urn:microsoft.com/office/officeart/2005/8/layout/process1"/>
    <dgm:cxn modelId="{F7F0B96E-AA22-470D-84EC-72BA6CBEA65D}" type="presParOf" srcId="{53352766-4339-4EA3-84CF-340E3BD727C0}" destId="{D91C4E4A-74AA-4508-9925-AC4D589691B9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CB15D6-E363-41F7-9F1C-D8A12BC73714}">
      <dsp:nvSpPr>
        <dsp:cNvPr id="0" name=""/>
        <dsp:cNvSpPr/>
      </dsp:nvSpPr>
      <dsp:spPr>
        <a:xfrm>
          <a:off x="3264" y="960267"/>
          <a:ext cx="1012124" cy="778070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err="1">
              <a:latin typeface="Maven Pro" panose="020B0604020202020204" charset="0"/>
            </a:rPr>
            <a:t>Raw</a:t>
          </a:r>
          <a:r>
            <a:rPr lang="it-IT" sz="1500" kern="1200">
              <a:latin typeface="Maven Pro" panose="020B0604020202020204" charset="0"/>
            </a:rPr>
            <a:t> </a:t>
          </a:r>
          <a:r>
            <a:rPr lang="it-IT" sz="1500" kern="1200" err="1">
              <a:latin typeface="Maven Pro" panose="020B0604020202020204" charset="0"/>
            </a:rPr>
            <a:t>scraped</a:t>
          </a:r>
          <a:r>
            <a:rPr lang="it-IT" sz="1500" kern="1200">
              <a:latin typeface="Maven Pro" panose="020B0604020202020204" charset="0"/>
            </a:rPr>
            <a:t> data</a:t>
          </a:r>
        </a:p>
      </dsp:txBody>
      <dsp:txXfrm>
        <a:off x="26053" y="983056"/>
        <a:ext cx="966546" cy="732492"/>
      </dsp:txXfrm>
    </dsp:sp>
    <dsp:sp modelId="{45A0346C-6632-4CC5-8542-6E772B7F7C93}">
      <dsp:nvSpPr>
        <dsp:cNvPr id="0" name=""/>
        <dsp:cNvSpPr/>
      </dsp:nvSpPr>
      <dsp:spPr>
        <a:xfrm>
          <a:off x="1116601" y="1223799"/>
          <a:ext cx="214570" cy="251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kern="1200">
            <a:latin typeface="Maven Pro" panose="020B0604020202020204" charset="0"/>
          </a:endParaRPr>
        </a:p>
      </dsp:txBody>
      <dsp:txXfrm>
        <a:off x="1116601" y="1274000"/>
        <a:ext cx="150199" cy="150604"/>
      </dsp:txXfrm>
    </dsp:sp>
    <dsp:sp modelId="{448C1004-C5EF-4813-86D5-38EB1099A826}">
      <dsp:nvSpPr>
        <dsp:cNvPr id="0" name=""/>
        <dsp:cNvSpPr/>
      </dsp:nvSpPr>
      <dsp:spPr>
        <a:xfrm>
          <a:off x="1420238" y="960267"/>
          <a:ext cx="1012124" cy="778070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>
              <a:latin typeface="Maven Pro" panose="020B0604020202020204" charset="0"/>
            </a:rPr>
            <a:t>Remove URLs</a:t>
          </a:r>
        </a:p>
      </dsp:txBody>
      <dsp:txXfrm>
        <a:off x="1443027" y="983056"/>
        <a:ext cx="966546" cy="732492"/>
      </dsp:txXfrm>
    </dsp:sp>
    <dsp:sp modelId="{CAFA330C-7928-4F87-80D7-AC65454BBEC3}">
      <dsp:nvSpPr>
        <dsp:cNvPr id="0" name=""/>
        <dsp:cNvSpPr/>
      </dsp:nvSpPr>
      <dsp:spPr>
        <a:xfrm>
          <a:off x="2533575" y="1223799"/>
          <a:ext cx="214570" cy="251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24880"/>
            <a:satOff val="-24889"/>
            <a:lumOff val="218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kern="1200">
            <a:latin typeface="Maven Pro" panose="020B0604020202020204" charset="0"/>
          </a:endParaRPr>
        </a:p>
      </dsp:txBody>
      <dsp:txXfrm>
        <a:off x="2533575" y="1274000"/>
        <a:ext cx="150199" cy="150604"/>
      </dsp:txXfrm>
    </dsp:sp>
    <dsp:sp modelId="{8311C964-92FF-4CE3-B27D-4BEA734B4C0D}">
      <dsp:nvSpPr>
        <dsp:cNvPr id="0" name=""/>
        <dsp:cNvSpPr/>
      </dsp:nvSpPr>
      <dsp:spPr>
        <a:xfrm>
          <a:off x="2837212" y="960267"/>
          <a:ext cx="1012124" cy="778070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>
              <a:latin typeface="Maven Pro" panose="020B0604020202020204" charset="0"/>
            </a:rPr>
            <a:t>Remove mentions</a:t>
          </a:r>
        </a:p>
      </dsp:txBody>
      <dsp:txXfrm>
        <a:off x="2860001" y="983056"/>
        <a:ext cx="966546" cy="732492"/>
      </dsp:txXfrm>
    </dsp:sp>
    <dsp:sp modelId="{E57C6C7E-998D-49D3-93CB-159EAD54A4F7}">
      <dsp:nvSpPr>
        <dsp:cNvPr id="0" name=""/>
        <dsp:cNvSpPr/>
      </dsp:nvSpPr>
      <dsp:spPr>
        <a:xfrm>
          <a:off x="3950549" y="1223799"/>
          <a:ext cx="214570" cy="251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49760"/>
            <a:satOff val="-49779"/>
            <a:lumOff val="4365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kern="1200"/>
        </a:p>
      </dsp:txBody>
      <dsp:txXfrm>
        <a:off x="3950549" y="1274000"/>
        <a:ext cx="150199" cy="150604"/>
      </dsp:txXfrm>
    </dsp:sp>
    <dsp:sp modelId="{981BC708-CA4F-4D03-895D-2C2AD756614A}">
      <dsp:nvSpPr>
        <dsp:cNvPr id="0" name=""/>
        <dsp:cNvSpPr/>
      </dsp:nvSpPr>
      <dsp:spPr>
        <a:xfrm>
          <a:off x="4254186" y="960267"/>
          <a:ext cx="1012124" cy="778070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>
              <a:latin typeface="Maven Pro" panose="020B0604020202020204" charset="0"/>
            </a:rPr>
            <a:t>Remove new lines</a:t>
          </a:r>
        </a:p>
      </dsp:txBody>
      <dsp:txXfrm>
        <a:off x="4276975" y="983056"/>
        <a:ext cx="966546" cy="732492"/>
      </dsp:txXfrm>
    </dsp:sp>
    <dsp:sp modelId="{C1F6D957-C9B2-47BD-B9A9-72CA4ABAD519}">
      <dsp:nvSpPr>
        <dsp:cNvPr id="0" name=""/>
        <dsp:cNvSpPr/>
      </dsp:nvSpPr>
      <dsp:spPr>
        <a:xfrm>
          <a:off x="5367523" y="1223799"/>
          <a:ext cx="214570" cy="251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24880"/>
            <a:satOff val="-24889"/>
            <a:lumOff val="218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kern="1200"/>
        </a:p>
      </dsp:txBody>
      <dsp:txXfrm>
        <a:off x="5367523" y="1274000"/>
        <a:ext cx="150199" cy="150604"/>
      </dsp:txXfrm>
    </dsp:sp>
    <dsp:sp modelId="{12757E6F-8EF3-47D8-9F7D-8609C4D89746}">
      <dsp:nvSpPr>
        <dsp:cNvPr id="0" name=""/>
        <dsp:cNvSpPr/>
      </dsp:nvSpPr>
      <dsp:spPr>
        <a:xfrm>
          <a:off x="5671160" y="960267"/>
          <a:ext cx="1012124" cy="778070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>
              <a:latin typeface="Maven Pro" panose="020B0604020202020204" charset="0"/>
            </a:rPr>
            <a:t>Remove multiple spaces</a:t>
          </a:r>
        </a:p>
      </dsp:txBody>
      <dsp:txXfrm>
        <a:off x="5693949" y="983056"/>
        <a:ext cx="966546" cy="7324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CB15D6-E363-41F7-9F1C-D8A12BC73714}">
      <dsp:nvSpPr>
        <dsp:cNvPr id="0" name=""/>
        <dsp:cNvSpPr/>
      </dsp:nvSpPr>
      <dsp:spPr>
        <a:xfrm>
          <a:off x="2799" y="824586"/>
          <a:ext cx="1223869" cy="734321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err="1">
              <a:solidFill>
                <a:schemeClr val="bg1"/>
              </a:solidFill>
              <a:latin typeface="Maven Pro" panose="020B0604020202020204" charset="0"/>
            </a:rPr>
            <a:t>Cleaned</a:t>
          </a:r>
          <a:r>
            <a:rPr lang="it-IT" sz="1500" kern="1200">
              <a:solidFill>
                <a:schemeClr val="bg1"/>
              </a:solidFill>
              <a:latin typeface="Maven Pro" panose="020B0604020202020204" charset="0"/>
            </a:rPr>
            <a:t> data</a:t>
          </a:r>
        </a:p>
      </dsp:txBody>
      <dsp:txXfrm>
        <a:off x="24307" y="846094"/>
        <a:ext cx="1180853" cy="691305"/>
      </dsp:txXfrm>
    </dsp:sp>
    <dsp:sp modelId="{45A0346C-6632-4CC5-8542-6E772B7F7C93}">
      <dsp:nvSpPr>
        <dsp:cNvPr id="0" name=""/>
        <dsp:cNvSpPr/>
      </dsp:nvSpPr>
      <dsp:spPr>
        <a:xfrm>
          <a:off x="1349055" y="1039987"/>
          <a:ext cx="259460" cy="3035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200" kern="1200">
            <a:latin typeface="Maven Pro" panose="020B0604020202020204" charset="0"/>
          </a:endParaRPr>
        </a:p>
      </dsp:txBody>
      <dsp:txXfrm>
        <a:off x="1349055" y="1100691"/>
        <a:ext cx="181622" cy="182111"/>
      </dsp:txXfrm>
    </dsp:sp>
    <dsp:sp modelId="{FD14584F-C278-49FC-AA72-559625983767}">
      <dsp:nvSpPr>
        <dsp:cNvPr id="0" name=""/>
        <dsp:cNvSpPr/>
      </dsp:nvSpPr>
      <dsp:spPr>
        <a:xfrm>
          <a:off x="1716216" y="824586"/>
          <a:ext cx="1223869" cy="734321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>
              <a:latin typeface="Maven Pro" panose="020B0604020202020204" charset="0"/>
            </a:rPr>
            <a:t>Punctuation </a:t>
          </a:r>
          <a:r>
            <a:rPr lang="it-IT" sz="1500" kern="1200" err="1">
              <a:latin typeface="Maven Pro" panose="020B0604020202020204" charset="0"/>
            </a:rPr>
            <a:t>removal</a:t>
          </a:r>
          <a:endParaRPr lang="it-IT" sz="1500" kern="1200">
            <a:latin typeface="Maven Pro" panose="020B0604020202020204" charset="0"/>
          </a:endParaRPr>
        </a:p>
      </dsp:txBody>
      <dsp:txXfrm>
        <a:off x="1737724" y="846094"/>
        <a:ext cx="1180853" cy="691305"/>
      </dsp:txXfrm>
    </dsp:sp>
    <dsp:sp modelId="{E4CE3F1A-D7EB-4877-827A-B3E5A796D9AF}">
      <dsp:nvSpPr>
        <dsp:cNvPr id="0" name=""/>
        <dsp:cNvSpPr/>
      </dsp:nvSpPr>
      <dsp:spPr>
        <a:xfrm>
          <a:off x="3062473" y="1039987"/>
          <a:ext cx="259460" cy="3035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33173"/>
            <a:satOff val="-33186"/>
            <a:lumOff val="291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200" kern="1200"/>
        </a:p>
      </dsp:txBody>
      <dsp:txXfrm>
        <a:off x="3062473" y="1100691"/>
        <a:ext cx="181622" cy="182111"/>
      </dsp:txXfrm>
    </dsp:sp>
    <dsp:sp modelId="{448C1004-C5EF-4813-86D5-38EB1099A826}">
      <dsp:nvSpPr>
        <dsp:cNvPr id="0" name=""/>
        <dsp:cNvSpPr/>
      </dsp:nvSpPr>
      <dsp:spPr>
        <a:xfrm>
          <a:off x="3429633" y="824586"/>
          <a:ext cx="1223869" cy="734321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>
              <a:latin typeface="Maven Pro" panose="020B0604020202020204" charset="0"/>
            </a:rPr>
            <a:t>Text </a:t>
          </a:r>
          <a:r>
            <a:rPr lang="it-IT" sz="1500" kern="1200" err="1">
              <a:latin typeface="Maven Pro" panose="020B0604020202020204" charset="0"/>
            </a:rPr>
            <a:t>reformat</a:t>
          </a:r>
          <a:endParaRPr lang="it-IT" sz="1500" kern="1200">
            <a:latin typeface="Maven Pro" panose="020B0604020202020204" charset="0"/>
          </a:endParaRPr>
        </a:p>
      </dsp:txBody>
      <dsp:txXfrm>
        <a:off x="3451141" y="846094"/>
        <a:ext cx="1180853" cy="691305"/>
      </dsp:txXfrm>
    </dsp:sp>
    <dsp:sp modelId="{CAFA330C-7928-4F87-80D7-AC65454BBEC3}">
      <dsp:nvSpPr>
        <dsp:cNvPr id="0" name=""/>
        <dsp:cNvSpPr/>
      </dsp:nvSpPr>
      <dsp:spPr>
        <a:xfrm>
          <a:off x="4775890" y="1039987"/>
          <a:ext cx="259460" cy="3035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33173"/>
            <a:satOff val="-33186"/>
            <a:lumOff val="291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200" kern="1200">
            <a:latin typeface="Maven Pro" panose="020B0604020202020204" charset="0"/>
          </a:endParaRPr>
        </a:p>
      </dsp:txBody>
      <dsp:txXfrm>
        <a:off x="4775890" y="1100691"/>
        <a:ext cx="181622" cy="182111"/>
      </dsp:txXfrm>
    </dsp:sp>
    <dsp:sp modelId="{8311C964-92FF-4CE3-B27D-4BEA734B4C0D}">
      <dsp:nvSpPr>
        <dsp:cNvPr id="0" name=""/>
        <dsp:cNvSpPr/>
      </dsp:nvSpPr>
      <dsp:spPr>
        <a:xfrm>
          <a:off x="5143051" y="824586"/>
          <a:ext cx="1223869" cy="734321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err="1">
              <a:latin typeface="Maven Pro" panose="020B0604020202020204" charset="0"/>
            </a:rPr>
            <a:t>Emojis</a:t>
          </a:r>
          <a:r>
            <a:rPr lang="it-IT" sz="1500" kern="1200">
              <a:latin typeface="Maven Pro" panose="020B0604020202020204" charset="0"/>
            </a:rPr>
            <a:t> </a:t>
          </a:r>
          <a:r>
            <a:rPr lang="it-IT" sz="1500" kern="1200" err="1">
              <a:latin typeface="Maven Pro" panose="020B0604020202020204" charset="0"/>
            </a:rPr>
            <a:t>removal</a:t>
          </a:r>
          <a:endParaRPr lang="it-IT" sz="1500" kern="1200">
            <a:latin typeface="Maven Pro" panose="020B0604020202020204" charset="0"/>
          </a:endParaRPr>
        </a:p>
      </dsp:txBody>
      <dsp:txXfrm>
        <a:off x="5164559" y="846094"/>
        <a:ext cx="1180853" cy="6913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CB15D6-E363-41F7-9F1C-D8A12BC73714}">
      <dsp:nvSpPr>
        <dsp:cNvPr id="0" name=""/>
        <dsp:cNvSpPr/>
      </dsp:nvSpPr>
      <dsp:spPr>
        <a:xfrm>
          <a:off x="4179" y="1348560"/>
          <a:ext cx="1295672" cy="777403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err="1">
              <a:solidFill>
                <a:schemeClr val="bg1"/>
              </a:solidFill>
              <a:latin typeface="Maven Pro" panose="020B0604020202020204" charset="0"/>
            </a:rPr>
            <a:t>Preprocessed</a:t>
          </a:r>
          <a:r>
            <a:rPr lang="it-IT" sz="1400" kern="1200">
              <a:solidFill>
                <a:schemeClr val="bg1"/>
              </a:solidFill>
              <a:latin typeface="Maven Pro" panose="020B0604020202020204" charset="0"/>
            </a:rPr>
            <a:t> data</a:t>
          </a:r>
        </a:p>
      </dsp:txBody>
      <dsp:txXfrm>
        <a:off x="26948" y="1371329"/>
        <a:ext cx="1250134" cy="731865"/>
      </dsp:txXfrm>
    </dsp:sp>
    <dsp:sp modelId="{45A0346C-6632-4CC5-8542-6E772B7F7C93}">
      <dsp:nvSpPr>
        <dsp:cNvPr id="0" name=""/>
        <dsp:cNvSpPr/>
      </dsp:nvSpPr>
      <dsp:spPr>
        <a:xfrm>
          <a:off x="1429419" y="1576599"/>
          <a:ext cx="274682" cy="3213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kern="1200">
            <a:latin typeface="Maven Pro" panose="020B0604020202020204" charset="0"/>
          </a:endParaRPr>
        </a:p>
      </dsp:txBody>
      <dsp:txXfrm>
        <a:off x="1429419" y="1640864"/>
        <a:ext cx="192277" cy="192796"/>
      </dsp:txXfrm>
    </dsp:sp>
    <dsp:sp modelId="{FD14584F-C278-49FC-AA72-559625983767}">
      <dsp:nvSpPr>
        <dsp:cNvPr id="0" name=""/>
        <dsp:cNvSpPr/>
      </dsp:nvSpPr>
      <dsp:spPr>
        <a:xfrm>
          <a:off x="1818121" y="1348560"/>
          <a:ext cx="1295672" cy="77740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err="1">
              <a:latin typeface="Maven Pro" panose="020B0604020202020204" charset="0"/>
            </a:rPr>
            <a:t>Tokenization</a:t>
          </a:r>
          <a:endParaRPr lang="it-IT" sz="1400" kern="1200">
            <a:latin typeface="Maven Pro" panose="020B0604020202020204" charset="0"/>
          </a:endParaRPr>
        </a:p>
      </dsp:txBody>
      <dsp:txXfrm>
        <a:off x="1840890" y="1371329"/>
        <a:ext cx="1250134" cy="731865"/>
      </dsp:txXfrm>
    </dsp:sp>
    <dsp:sp modelId="{E4CE3F1A-D7EB-4877-827A-B3E5A796D9AF}">
      <dsp:nvSpPr>
        <dsp:cNvPr id="0" name=""/>
        <dsp:cNvSpPr/>
      </dsp:nvSpPr>
      <dsp:spPr>
        <a:xfrm>
          <a:off x="3243361" y="1576599"/>
          <a:ext cx="274682" cy="3213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24880"/>
            <a:satOff val="-24889"/>
            <a:lumOff val="218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kern="1200"/>
        </a:p>
      </dsp:txBody>
      <dsp:txXfrm>
        <a:off x="3243361" y="1640864"/>
        <a:ext cx="192277" cy="192796"/>
      </dsp:txXfrm>
    </dsp:sp>
    <dsp:sp modelId="{448C1004-C5EF-4813-86D5-38EB1099A826}">
      <dsp:nvSpPr>
        <dsp:cNvPr id="0" name=""/>
        <dsp:cNvSpPr/>
      </dsp:nvSpPr>
      <dsp:spPr>
        <a:xfrm>
          <a:off x="3632063" y="1348560"/>
          <a:ext cx="1295672" cy="77740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>
              <a:latin typeface="Maven Pro" panose="020B0604020202020204" charset="0"/>
            </a:rPr>
            <a:t>Stop-word filtering</a:t>
          </a:r>
        </a:p>
      </dsp:txBody>
      <dsp:txXfrm>
        <a:off x="3654832" y="1371329"/>
        <a:ext cx="1250134" cy="731865"/>
      </dsp:txXfrm>
    </dsp:sp>
    <dsp:sp modelId="{CAFA330C-7928-4F87-80D7-AC65454BBEC3}">
      <dsp:nvSpPr>
        <dsp:cNvPr id="0" name=""/>
        <dsp:cNvSpPr/>
      </dsp:nvSpPr>
      <dsp:spPr>
        <a:xfrm>
          <a:off x="5057303" y="1576599"/>
          <a:ext cx="274682" cy="3213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49760"/>
            <a:satOff val="-49779"/>
            <a:lumOff val="4365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kern="1200">
            <a:latin typeface="Maven Pro" panose="020B0604020202020204" charset="0"/>
          </a:endParaRPr>
        </a:p>
      </dsp:txBody>
      <dsp:txXfrm>
        <a:off x="5057303" y="1640864"/>
        <a:ext cx="192277" cy="192796"/>
      </dsp:txXfrm>
    </dsp:sp>
    <dsp:sp modelId="{8311C964-92FF-4CE3-B27D-4BEA734B4C0D}">
      <dsp:nvSpPr>
        <dsp:cNvPr id="0" name=""/>
        <dsp:cNvSpPr/>
      </dsp:nvSpPr>
      <dsp:spPr>
        <a:xfrm>
          <a:off x="5446005" y="1348560"/>
          <a:ext cx="1295672" cy="77740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err="1">
              <a:latin typeface="Maven Pro" panose="020B0604020202020204" charset="0"/>
            </a:rPr>
            <a:t>Stemming</a:t>
          </a:r>
          <a:endParaRPr lang="it-IT" sz="1400" kern="1200">
            <a:latin typeface="Maven Pro" panose="020B0604020202020204" charset="0"/>
          </a:endParaRPr>
        </a:p>
      </dsp:txBody>
      <dsp:txXfrm>
        <a:off x="5468774" y="1371329"/>
        <a:ext cx="1250134" cy="731865"/>
      </dsp:txXfrm>
    </dsp:sp>
    <dsp:sp modelId="{7E5E083B-39E6-43E3-8131-25C43411415D}">
      <dsp:nvSpPr>
        <dsp:cNvPr id="0" name=""/>
        <dsp:cNvSpPr/>
      </dsp:nvSpPr>
      <dsp:spPr>
        <a:xfrm>
          <a:off x="6871245" y="1576599"/>
          <a:ext cx="274682" cy="3213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24880"/>
            <a:satOff val="-24889"/>
            <a:lumOff val="218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kern="1200"/>
        </a:p>
      </dsp:txBody>
      <dsp:txXfrm>
        <a:off x="6871245" y="1640864"/>
        <a:ext cx="192277" cy="192796"/>
      </dsp:txXfrm>
    </dsp:sp>
    <dsp:sp modelId="{D91C4E4A-74AA-4508-9925-AC4D589691B9}">
      <dsp:nvSpPr>
        <dsp:cNvPr id="0" name=""/>
        <dsp:cNvSpPr/>
      </dsp:nvSpPr>
      <dsp:spPr>
        <a:xfrm>
          <a:off x="7259947" y="1348560"/>
          <a:ext cx="1295672" cy="77740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err="1">
              <a:latin typeface="Maven Pro" panose="020B0604020202020204" charset="0"/>
            </a:rPr>
            <a:t>Stem</a:t>
          </a:r>
          <a:r>
            <a:rPr lang="it-IT" sz="1400" kern="1200">
              <a:latin typeface="Maven Pro" panose="020B0604020202020204" charset="0"/>
            </a:rPr>
            <a:t> filtering</a:t>
          </a:r>
        </a:p>
      </dsp:txBody>
      <dsp:txXfrm>
        <a:off x="7282716" y="1371329"/>
        <a:ext cx="1250134" cy="7318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Good </a:t>
            </a:r>
            <a:r>
              <a:rPr lang="it-IT" err="1"/>
              <a:t>morning</a:t>
            </a:r>
            <a:r>
              <a:rPr lang="it-IT"/>
              <a:t>, I </a:t>
            </a:r>
            <a:r>
              <a:rPr lang="it-IT" err="1"/>
              <a:t>am</a:t>
            </a:r>
            <a:r>
              <a:rPr lang="it-IT"/>
              <a:t> …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… and I are </a:t>
            </a:r>
            <a:r>
              <a:rPr lang="it-IT" err="1"/>
              <a:t>going</a:t>
            </a:r>
            <a:r>
              <a:rPr lang="it-IT"/>
              <a:t> to talk </a:t>
            </a:r>
            <a:r>
              <a:rPr lang="it-IT" err="1"/>
              <a:t>about</a:t>
            </a:r>
            <a:r>
              <a:rPr lang="it-IT"/>
              <a:t> Body </a:t>
            </a:r>
            <a:r>
              <a:rPr lang="it-IT" err="1"/>
              <a:t>shaming</a:t>
            </a:r>
            <a:r>
              <a:rPr lang="it-IT"/>
              <a:t> </a:t>
            </a:r>
            <a:r>
              <a:rPr lang="it-IT" err="1"/>
              <a:t>detection</a:t>
            </a:r>
            <a:r>
              <a:rPr lang="it-IT"/>
              <a:t> on Twitter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0394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2408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806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114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Vocabolario 4669 features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Da dire: </a:t>
            </a:r>
            <a:r>
              <a:rPr lang="it-IT" err="1"/>
              <a:t>std</a:t>
            </a:r>
            <a:r>
              <a:rPr lang="it-IT"/>
              <a:t> tanto basso da essere trascurabile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err="1"/>
              <a:t>Execution</a:t>
            </a:r>
            <a:r>
              <a:rPr lang="it-IT"/>
              <a:t> time di random </a:t>
            </a:r>
            <a:r>
              <a:rPr lang="it-IT" err="1"/>
              <a:t>forest</a:t>
            </a:r>
            <a:r>
              <a:rPr lang="it-IT"/>
              <a:t>, </a:t>
            </a:r>
            <a:r>
              <a:rPr lang="it-IT" err="1"/>
              <a:t>gradient</a:t>
            </a:r>
            <a:r>
              <a:rPr lang="it-IT"/>
              <a:t> e </a:t>
            </a:r>
            <a:r>
              <a:rPr lang="it-IT" err="1"/>
              <a:t>bagging</a:t>
            </a:r>
            <a:r>
              <a:rPr lang="it-IT"/>
              <a:t> alta </a:t>
            </a:r>
          </a:p>
        </p:txBody>
      </p:sp>
    </p:spTree>
    <p:extLst>
      <p:ext uri="{BB962C8B-B14F-4D97-AF65-F5344CB8AC3E}">
        <p14:creationId xmlns:p14="http://schemas.microsoft.com/office/powerpoint/2010/main" val="3896355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Vocabolario 4669 features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528219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261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01121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c52a2e8d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c52a2e8d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In </a:t>
            </a:r>
            <a:r>
              <a:rPr lang="it-IT" err="1"/>
              <a:t>this</a:t>
            </a:r>
            <a:r>
              <a:rPr lang="it-IT"/>
              <a:t> </a:t>
            </a:r>
            <a:r>
              <a:rPr lang="it-IT" err="1"/>
              <a:t>presentation</a:t>
            </a:r>
            <a:r>
              <a:rPr lang="it-IT"/>
              <a:t> </a:t>
            </a:r>
            <a:r>
              <a:rPr lang="it-IT" err="1"/>
              <a:t>we</a:t>
            </a:r>
            <a:r>
              <a:rPr lang="it-IT"/>
              <a:t> are </a:t>
            </a:r>
            <a:r>
              <a:rPr lang="it-IT" err="1"/>
              <a:t>going</a:t>
            </a:r>
            <a:r>
              <a:rPr lang="it-IT"/>
              <a:t> to </a:t>
            </a:r>
            <a:r>
              <a:rPr lang="it-IT" err="1"/>
              <a:t>explain</a:t>
            </a:r>
            <a:r>
              <a:rPr lang="it-IT"/>
              <a:t> the </a:t>
            </a:r>
            <a:r>
              <a:rPr lang="it-IT" err="1"/>
              <a:t>entire</a:t>
            </a:r>
            <a:r>
              <a:rPr lang="it-IT"/>
              <a:t> </a:t>
            </a:r>
            <a:r>
              <a:rPr lang="it-IT" err="1"/>
              <a:t>process</a:t>
            </a:r>
            <a:r>
              <a:rPr lang="it-IT"/>
              <a:t> that </a:t>
            </a:r>
            <a:r>
              <a:rPr lang="it-IT" err="1"/>
              <a:t>has</a:t>
            </a:r>
            <a:r>
              <a:rPr lang="it-IT"/>
              <a:t> </a:t>
            </a:r>
            <a:r>
              <a:rPr lang="it-IT" err="1"/>
              <a:t>been</a:t>
            </a:r>
            <a:r>
              <a:rPr lang="it-IT"/>
              <a:t> </a:t>
            </a:r>
            <a:r>
              <a:rPr lang="it-IT" err="1"/>
              <a:t>carried</a:t>
            </a:r>
            <a:r>
              <a:rPr lang="it-IT"/>
              <a:t> out in </a:t>
            </a:r>
            <a:r>
              <a:rPr lang="it-IT" err="1"/>
              <a:t>our</a:t>
            </a:r>
            <a:r>
              <a:rPr lang="it-IT"/>
              <a:t> project, </a:t>
            </a:r>
            <a:r>
              <a:rPr lang="it-IT" err="1"/>
              <a:t>starting</a:t>
            </a:r>
            <a:r>
              <a:rPr lang="it-IT"/>
              <a:t> from…  and </a:t>
            </a:r>
            <a:r>
              <a:rPr lang="it-IT" err="1"/>
              <a:t>finally</a:t>
            </a:r>
            <a:r>
              <a:rPr lang="it-IT"/>
              <a:t> the </a:t>
            </a:r>
            <a:r>
              <a:rPr lang="it-IT" err="1"/>
              <a:t>conclusions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291578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759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99979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9410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6c52a2e8d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6c52a2e8d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0596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126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6c52a2e8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6c52a2e8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57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9814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1874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6c60e245bf_1_31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6c60e245bf_1_31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Body </a:t>
            </a:r>
            <a:r>
              <a:rPr lang="it-IT" err="1"/>
              <a:t>shaming</a:t>
            </a:r>
            <a:r>
              <a:rPr lang="it-IT"/>
              <a:t> viene fatto soprattutto sui social perché si è più fieri dietro uno schermo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Visto che Twitter è un social con messaggi brevi è adatto ad essere analizzato in un processo di dm.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1747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2992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it-IT"/>
              <a:t>144638 </a:t>
            </a:r>
            <a:r>
              <a:rPr lang="it-IT" err="1"/>
              <a:t>total</a:t>
            </a:r>
            <a:r>
              <a:rPr lang="it-IT"/>
              <a:t> tweets </a:t>
            </a:r>
          </a:p>
          <a:p>
            <a:r>
              <a:rPr lang="it-IT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9363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3575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 the end all tweets without keywords are removed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0433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7" r:id="rId6"/>
    <p:sldLayoutId id="2147483659" r:id="rId7"/>
    <p:sldLayoutId id="2147483660" r:id="rId8"/>
    <p:sldLayoutId id="2147483661" r:id="rId9"/>
    <p:sldLayoutId id="2147483663" r:id="rId10"/>
    <p:sldLayoutId id="2147483667" r:id="rId11"/>
    <p:sldLayoutId id="2147483668" r:id="rId12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42" y="3104479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Martina Marino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Roberta </a:t>
            </a:r>
            <a:r>
              <a:rPr lang="it-IT" err="1"/>
              <a:t>Matrella</a:t>
            </a:r>
            <a:endParaRPr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41" y="1093279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800"/>
              <a:t>BODY SHAMING </a:t>
            </a:r>
            <a:br>
              <a:rPr lang="it-IT" sz="4800"/>
            </a:br>
            <a:r>
              <a:rPr lang="it-IT" sz="4800"/>
              <a:t>DETECTION ON TWITTER</a:t>
            </a:r>
            <a:br>
              <a:rPr lang="it-IT" sz="4800">
                <a:solidFill>
                  <a:schemeClr val="accent2"/>
                </a:solidFill>
              </a:rPr>
            </a:br>
            <a:r>
              <a:rPr lang="it-IT" sz="2400">
                <a:solidFill>
                  <a:schemeClr val="accent2"/>
                </a:solidFill>
              </a:rPr>
              <a:t>Data Mining and Machine Learning</a:t>
            </a:r>
            <a:endParaRPr lang="it-IT" sz="480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7283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1928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10261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3093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4927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932248" y="-433362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380117" y="14705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741876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299410"/>
            <a:ext cx="199001" cy="2139770"/>
            <a:chOff x="8008096" y="2108910"/>
            <a:chExt cx="199001" cy="2139770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636972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t-IT" sz="2800">
                <a:solidFill>
                  <a:schemeClr val="accent3"/>
                </a:solidFill>
              </a:rPr>
              <a:t>DATASET </a:t>
            </a:r>
            <a:r>
              <a:rPr lang="it-IT"/>
              <a:t>- DATA CLEANING</a:t>
            </a:r>
            <a:endParaRPr sz="3000"/>
          </a:p>
        </p:txBody>
      </p:sp>
      <p:graphicFrame>
        <p:nvGraphicFramePr>
          <p:cNvPr id="31" name="Diagramma 30">
            <a:extLst>
              <a:ext uri="{FF2B5EF4-FFF2-40B4-BE49-F238E27FC236}">
                <a16:creationId xmlns:a16="http://schemas.microsoft.com/office/drawing/2014/main" id="{44C92E74-0A3A-0ABD-485F-B389581CEB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2021921"/>
              </p:ext>
            </p:extLst>
          </p:nvPr>
        </p:nvGraphicFramePr>
        <p:xfrm>
          <a:off x="1228725" y="2022547"/>
          <a:ext cx="6686550" cy="2698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Google Shape;8484;p54">
            <a:extLst>
              <a:ext uri="{FF2B5EF4-FFF2-40B4-BE49-F238E27FC236}">
                <a16:creationId xmlns:a16="http://schemas.microsoft.com/office/drawing/2014/main" id="{E7B8D43A-B7AB-43B0-A220-051BF2334B38}"/>
              </a:ext>
            </a:extLst>
          </p:cNvPr>
          <p:cNvCxnSpPr>
            <a:cxnSpLocks/>
          </p:cNvCxnSpPr>
          <p:nvPr/>
        </p:nvCxnSpPr>
        <p:spPr>
          <a:xfrm rot="10800000">
            <a:off x="1527176" y="2438829"/>
            <a:ext cx="0" cy="528015"/>
          </a:xfrm>
          <a:prstGeom prst="straightConnector1">
            <a:avLst/>
          </a:prstGeom>
          <a:noFill/>
          <a:ln w="9525" cap="flat" cmpd="sng">
            <a:solidFill>
              <a:srgbClr val="A5B7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8485;p54">
            <a:extLst>
              <a:ext uri="{FF2B5EF4-FFF2-40B4-BE49-F238E27FC236}">
                <a16:creationId xmlns:a16="http://schemas.microsoft.com/office/drawing/2014/main" id="{883C650F-227A-4B7B-AA73-7A89AB56890F}"/>
              </a:ext>
            </a:extLst>
          </p:cNvPr>
          <p:cNvSpPr/>
          <p:nvPr/>
        </p:nvSpPr>
        <p:spPr>
          <a:xfrm>
            <a:off x="215900" y="1861027"/>
            <a:ext cx="4071921" cy="577800"/>
          </a:xfrm>
          <a:prstGeom prst="rect">
            <a:avLst/>
          </a:prstGeom>
          <a:noFill/>
          <a:ln w="9525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@ing0rdigia </a:t>
            </a:r>
            <a:r>
              <a:rPr lang="en-US" err="1">
                <a:solidFill>
                  <a:schemeClr val="bg1"/>
                </a:solidFill>
                <a:latin typeface="Maven Pro" panose="020B0604020202020204" charset="0"/>
              </a:rPr>
              <a:t>Maaaamma</a:t>
            </a:r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err="1">
                <a:solidFill>
                  <a:schemeClr val="bg1"/>
                </a:solidFill>
                <a:latin typeface="Maven Pro" panose="020B0604020202020204" charset="0"/>
              </a:rPr>
              <a:t>mia</a:t>
            </a:r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, </a:t>
            </a:r>
          </a:p>
          <a:p>
            <a:r>
              <a:rPr lang="en-US" err="1">
                <a:solidFill>
                  <a:schemeClr val="bg1"/>
                </a:solidFill>
                <a:latin typeface="Maven Pro" panose="020B0604020202020204" charset="0"/>
              </a:rPr>
              <a:t>quanto</a:t>
            </a:r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    sei </a:t>
            </a:r>
            <a:r>
              <a:rPr lang="en-US" err="1">
                <a:solidFill>
                  <a:schemeClr val="bg1"/>
                </a:solidFill>
                <a:latin typeface="Maven Pro" panose="020B0604020202020204" charset="0"/>
              </a:rPr>
              <a:t>grassa</a:t>
            </a:r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 1! </a:t>
            </a:r>
            <a:r>
              <a:rPr lang="it-IT">
                <a:solidFill>
                  <a:schemeClr val="bg1"/>
                </a:solidFill>
                <a:latin typeface="Maven Pro" panose="020B0604020202020204" charset="0"/>
              </a:rPr>
              <a:t>😂😂 http://t.co.dTh0f</a:t>
            </a:r>
            <a:endParaRPr lang="en-IT">
              <a:solidFill>
                <a:schemeClr val="bg1"/>
              </a:solidFill>
              <a:latin typeface="Maven Pro" panose="020B0604020202020204" charset="0"/>
            </a:endParaRPr>
          </a:p>
        </p:txBody>
      </p:sp>
      <p:sp>
        <p:nvSpPr>
          <p:cNvPr id="7" name="Google Shape;8485;p54">
            <a:extLst>
              <a:ext uri="{FF2B5EF4-FFF2-40B4-BE49-F238E27FC236}">
                <a16:creationId xmlns:a16="http://schemas.microsoft.com/office/drawing/2014/main" id="{4D4140B2-7204-4211-BC21-3C8B9C12AF5E}"/>
              </a:ext>
            </a:extLst>
          </p:cNvPr>
          <p:cNvSpPr/>
          <p:nvPr/>
        </p:nvSpPr>
        <p:spPr>
          <a:xfrm>
            <a:off x="1187118" y="4304872"/>
            <a:ext cx="2619372" cy="577800"/>
          </a:xfrm>
          <a:prstGeom prst="rect">
            <a:avLst/>
          </a:prstGeom>
          <a:noFill/>
          <a:ln w="9525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@ing0rdigia Maaaamma mia, </a:t>
            </a:r>
          </a:p>
          <a:p>
            <a:r>
              <a:rPr lang="en-US" err="1">
                <a:solidFill>
                  <a:schemeClr val="bg1"/>
                </a:solidFill>
                <a:latin typeface="Maven Pro" panose="020B0604020202020204" charset="0"/>
              </a:rPr>
              <a:t>quanto</a:t>
            </a:r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     sei grassa 1! </a:t>
            </a:r>
            <a:r>
              <a:rPr lang="it-IT">
                <a:solidFill>
                  <a:schemeClr val="bg1"/>
                </a:solidFill>
                <a:latin typeface="Maven Pro" panose="020B0604020202020204" charset="0"/>
              </a:rPr>
              <a:t>😂😂</a:t>
            </a:r>
            <a:endParaRPr lang="en-IT">
              <a:solidFill>
                <a:schemeClr val="bg1"/>
              </a:solidFill>
              <a:latin typeface="Maven Pro" panose="020B0604020202020204" charset="0"/>
            </a:endParaRPr>
          </a:p>
        </p:txBody>
      </p:sp>
      <p:cxnSp>
        <p:nvCxnSpPr>
          <p:cNvPr id="8" name="Google Shape;8484;p54">
            <a:extLst>
              <a:ext uri="{FF2B5EF4-FFF2-40B4-BE49-F238E27FC236}">
                <a16:creationId xmlns:a16="http://schemas.microsoft.com/office/drawing/2014/main" id="{500A5159-BFA3-4F52-BDEE-9B84D58D5DB5}"/>
              </a:ext>
            </a:extLst>
          </p:cNvPr>
          <p:cNvCxnSpPr>
            <a:cxnSpLocks/>
          </p:cNvCxnSpPr>
          <p:nvPr/>
        </p:nvCxnSpPr>
        <p:spPr>
          <a:xfrm rot="10800000">
            <a:off x="3279776" y="3767550"/>
            <a:ext cx="0" cy="528015"/>
          </a:xfrm>
          <a:prstGeom prst="straightConnector1">
            <a:avLst/>
          </a:prstGeom>
          <a:noFill/>
          <a:ln w="9525" cap="flat" cmpd="sng">
            <a:solidFill>
              <a:srgbClr val="A5B7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8485;p54">
            <a:extLst>
              <a:ext uri="{FF2B5EF4-FFF2-40B4-BE49-F238E27FC236}">
                <a16:creationId xmlns:a16="http://schemas.microsoft.com/office/drawing/2014/main" id="{01691222-3693-4940-8212-A4DF53DE9988}"/>
              </a:ext>
            </a:extLst>
          </p:cNvPr>
          <p:cNvSpPr/>
          <p:nvPr/>
        </p:nvSpPr>
        <p:spPr>
          <a:xfrm>
            <a:off x="3663960" y="1121707"/>
            <a:ext cx="2533640" cy="577800"/>
          </a:xfrm>
          <a:prstGeom prst="rect">
            <a:avLst/>
          </a:prstGeom>
          <a:noFill/>
          <a:ln w="9525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Maaaamma mia, </a:t>
            </a:r>
          </a:p>
          <a:p>
            <a:r>
              <a:rPr lang="en-US" err="1">
                <a:solidFill>
                  <a:schemeClr val="bg1"/>
                </a:solidFill>
                <a:latin typeface="Maven Pro" panose="020B0604020202020204" charset="0"/>
              </a:rPr>
              <a:t>quanto</a:t>
            </a:r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    sei grassa 1! </a:t>
            </a:r>
            <a:r>
              <a:rPr lang="it-IT">
                <a:solidFill>
                  <a:schemeClr val="bg1"/>
                </a:solidFill>
                <a:latin typeface="Maven Pro" panose="020B0604020202020204" charset="0"/>
              </a:rPr>
              <a:t>😂😂</a:t>
            </a:r>
            <a:endParaRPr lang="en-IT">
              <a:solidFill>
                <a:schemeClr val="bg1"/>
              </a:solidFill>
              <a:latin typeface="Maven Pro" panose="020B0604020202020204" charset="0"/>
            </a:endParaRPr>
          </a:p>
        </p:txBody>
      </p:sp>
      <p:cxnSp>
        <p:nvCxnSpPr>
          <p:cNvPr id="10" name="Google Shape;8484;p54">
            <a:extLst>
              <a:ext uri="{FF2B5EF4-FFF2-40B4-BE49-F238E27FC236}">
                <a16:creationId xmlns:a16="http://schemas.microsoft.com/office/drawing/2014/main" id="{F05B6D1E-AB59-49D3-8161-57807D996F12}"/>
              </a:ext>
            </a:extLst>
          </p:cNvPr>
          <p:cNvCxnSpPr>
            <a:cxnSpLocks/>
          </p:cNvCxnSpPr>
          <p:nvPr/>
        </p:nvCxnSpPr>
        <p:spPr>
          <a:xfrm flipV="1">
            <a:off x="4613276" y="1699507"/>
            <a:ext cx="1" cy="1267336"/>
          </a:xfrm>
          <a:prstGeom prst="straightConnector1">
            <a:avLst/>
          </a:prstGeom>
          <a:noFill/>
          <a:ln w="9525" cap="flat" cmpd="sng">
            <a:solidFill>
              <a:srgbClr val="A5B7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8485;p54">
            <a:extLst>
              <a:ext uri="{FF2B5EF4-FFF2-40B4-BE49-F238E27FC236}">
                <a16:creationId xmlns:a16="http://schemas.microsoft.com/office/drawing/2014/main" id="{92E1D2EC-14AD-433E-AE72-1A062909D9D5}"/>
              </a:ext>
            </a:extLst>
          </p:cNvPr>
          <p:cNvSpPr/>
          <p:nvPr/>
        </p:nvSpPr>
        <p:spPr>
          <a:xfrm>
            <a:off x="4613276" y="4304872"/>
            <a:ext cx="4010021" cy="577800"/>
          </a:xfrm>
          <a:prstGeom prst="rect">
            <a:avLst/>
          </a:prstGeom>
          <a:noFill/>
          <a:ln w="9525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Maaaamma mia, </a:t>
            </a:r>
            <a:r>
              <a:rPr lang="en-US" err="1">
                <a:solidFill>
                  <a:schemeClr val="bg1"/>
                </a:solidFill>
                <a:latin typeface="Maven Pro" panose="020B0604020202020204" charset="0"/>
              </a:rPr>
              <a:t>quanto</a:t>
            </a:r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    sei grassa 1!</a:t>
            </a:r>
            <a:r>
              <a:rPr lang="it-IT">
                <a:solidFill>
                  <a:schemeClr val="bg1"/>
                </a:solidFill>
                <a:latin typeface="Maven Pro" panose="020B0604020202020204" charset="0"/>
              </a:rPr>
              <a:t>😂😂</a:t>
            </a:r>
            <a:endParaRPr lang="en-IT">
              <a:solidFill>
                <a:schemeClr val="bg1"/>
              </a:solidFill>
              <a:latin typeface="Maven Pro" panose="020B0604020202020204" charset="0"/>
            </a:endParaRPr>
          </a:p>
        </p:txBody>
      </p:sp>
      <p:cxnSp>
        <p:nvCxnSpPr>
          <p:cNvPr id="12" name="Google Shape;8484;p54">
            <a:extLst>
              <a:ext uri="{FF2B5EF4-FFF2-40B4-BE49-F238E27FC236}">
                <a16:creationId xmlns:a16="http://schemas.microsoft.com/office/drawing/2014/main" id="{0C9430EB-3A5A-4C56-BED7-28AA2825B7CE}"/>
              </a:ext>
            </a:extLst>
          </p:cNvPr>
          <p:cNvCxnSpPr>
            <a:cxnSpLocks/>
          </p:cNvCxnSpPr>
          <p:nvPr/>
        </p:nvCxnSpPr>
        <p:spPr>
          <a:xfrm rot="10800000">
            <a:off x="6061076" y="3776857"/>
            <a:ext cx="0" cy="528015"/>
          </a:xfrm>
          <a:prstGeom prst="straightConnector1">
            <a:avLst/>
          </a:prstGeom>
          <a:noFill/>
          <a:ln w="9525" cap="flat" cmpd="sng">
            <a:solidFill>
              <a:srgbClr val="A5B7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8485;p54">
            <a:extLst>
              <a:ext uri="{FF2B5EF4-FFF2-40B4-BE49-F238E27FC236}">
                <a16:creationId xmlns:a16="http://schemas.microsoft.com/office/drawing/2014/main" id="{C76B1570-2159-4B2C-8360-5DBBE49FC58F}"/>
              </a:ext>
            </a:extLst>
          </p:cNvPr>
          <p:cNvSpPr/>
          <p:nvPr/>
        </p:nvSpPr>
        <p:spPr>
          <a:xfrm>
            <a:off x="5210175" y="1861027"/>
            <a:ext cx="3832224" cy="577800"/>
          </a:xfrm>
          <a:prstGeom prst="rect">
            <a:avLst/>
          </a:prstGeom>
          <a:noFill/>
          <a:ln w="9525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Maaaamma mia, </a:t>
            </a:r>
            <a:r>
              <a:rPr lang="en-US" err="1">
                <a:solidFill>
                  <a:schemeClr val="bg1"/>
                </a:solidFill>
                <a:latin typeface="Maven Pro" panose="020B0604020202020204" charset="0"/>
              </a:rPr>
              <a:t>quanto</a:t>
            </a:r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 sei grassa 1! </a:t>
            </a:r>
            <a:r>
              <a:rPr lang="it-IT">
                <a:solidFill>
                  <a:schemeClr val="bg1"/>
                </a:solidFill>
                <a:latin typeface="Maven Pro" panose="020B0604020202020204" charset="0"/>
              </a:rPr>
              <a:t>😂😂</a:t>
            </a:r>
            <a:endParaRPr lang="en-IT">
              <a:solidFill>
                <a:schemeClr val="bg1"/>
              </a:solidFill>
              <a:latin typeface="Maven Pro" panose="020B0604020202020204" charset="0"/>
            </a:endParaRPr>
          </a:p>
        </p:txBody>
      </p:sp>
      <p:cxnSp>
        <p:nvCxnSpPr>
          <p:cNvPr id="15" name="Google Shape;8484;p54">
            <a:extLst>
              <a:ext uri="{FF2B5EF4-FFF2-40B4-BE49-F238E27FC236}">
                <a16:creationId xmlns:a16="http://schemas.microsoft.com/office/drawing/2014/main" id="{0E019E50-CC04-4068-9418-0391DF817D1E}"/>
              </a:ext>
            </a:extLst>
          </p:cNvPr>
          <p:cNvCxnSpPr>
            <a:cxnSpLocks/>
          </p:cNvCxnSpPr>
          <p:nvPr/>
        </p:nvCxnSpPr>
        <p:spPr>
          <a:xfrm rot="10800000">
            <a:off x="7508874" y="2438827"/>
            <a:ext cx="0" cy="528015"/>
          </a:xfrm>
          <a:prstGeom prst="straightConnector1">
            <a:avLst/>
          </a:prstGeom>
          <a:noFill/>
          <a:ln w="9525" cap="flat" cmpd="sng">
            <a:solidFill>
              <a:srgbClr val="A5B7C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385DDD78-9E1A-2CBB-913A-B0454AE8AC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8394" y="3283709"/>
            <a:ext cx="219475" cy="25605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9D5DF56-9C30-02BD-6823-6718BEE0396A}"/>
              </a:ext>
            </a:extLst>
          </p:cNvPr>
          <p:cNvSpPr txBox="1"/>
          <p:nvPr/>
        </p:nvSpPr>
        <p:spPr>
          <a:xfrm>
            <a:off x="90053" y="3048683"/>
            <a:ext cx="787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>
                <a:solidFill>
                  <a:schemeClr val="lt1"/>
                </a:solidFill>
                <a:latin typeface="Share Tech"/>
                <a:sym typeface="Share Tech"/>
              </a:rPr>
              <a:t>75,</a:t>
            </a:r>
            <a:r>
              <a:rPr lang="it-IT" sz="1800">
                <a:solidFill>
                  <a:schemeClr val="lt1"/>
                </a:solidFill>
                <a:latin typeface="Share Tech"/>
              </a:rPr>
              <a:t>357</a:t>
            </a:r>
          </a:p>
          <a:p>
            <a:r>
              <a:rPr lang="it-IT" sz="1800">
                <a:solidFill>
                  <a:schemeClr val="lt1"/>
                </a:solidFill>
                <a:latin typeface="Share Tech"/>
              </a:rPr>
              <a:t>tweets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CFC1782-CA1E-E0A8-36D7-F9CD66CCBF38}"/>
              </a:ext>
            </a:extLst>
          </p:cNvPr>
          <p:cNvSpPr txBox="1"/>
          <p:nvPr/>
        </p:nvSpPr>
        <p:spPr>
          <a:xfrm>
            <a:off x="8242302" y="3062454"/>
            <a:ext cx="901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>
                <a:solidFill>
                  <a:schemeClr val="lt1"/>
                </a:solidFill>
                <a:latin typeface="Share Tech"/>
              </a:rPr>
              <a:t>59,583</a:t>
            </a:r>
          </a:p>
          <a:p>
            <a:r>
              <a:rPr lang="it-IT" sz="1800">
                <a:solidFill>
                  <a:schemeClr val="lt1"/>
                </a:solidFill>
                <a:latin typeface="Share Tech"/>
              </a:rPr>
              <a:t>tweets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93BDD1B8-E9D3-B8A7-A77A-D8F52EF0D9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0576" y="3243822"/>
            <a:ext cx="219475" cy="256054"/>
          </a:xfrm>
          <a:prstGeom prst="rect">
            <a:avLst/>
          </a:prstGeom>
        </p:spPr>
      </p:pic>
      <p:sp>
        <p:nvSpPr>
          <p:cNvPr id="611" name="Google Shape;487;p27">
            <a:extLst>
              <a:ext uri="{FF2B5EF4-FFF2-40B4-BE49-F238E27FC236}">
                <a16:creationId xmlns:a16="http://schemas.microsoft.com/office/drawing/2014/main" id="{90618F5E-ECA8-F6E1-C7BE-C563CC800870}"/>
              </a:ext>
            </a:extLst>
          </p:cNvPr>
          <p:cNvSpPr/>
          <p:nvPr/>
        </p:nvSpPr>
        <p:spPr>
          <a:xfrm>
            <a:off x="7622788" y="172761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19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1" grpId="0">
        <p:bldAsOne/>
      </p:bldGraphic>
      <p:bldP spid="5" grpId="0" animBg="1"/>
      <p:bldP spid="7" grpId="0" animBg="1"/>
      <p:bldP spid="9" grpId="0" animBg="1"/>
      <p:bldP spid="11" grpId="0" animBg="1"/>
      <p:bldP spid="13" grpId="0" animBg="1"/>
      <p:bldP spid="6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550286" y="378435"/>
            <a:ext cx="636972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accent3"/>
                </a:solidFill>
              </a:rPr>
              <a:t>DATASET </a:t>
            </a:r>
            <a:r>
              <a:rPr lang="it-IT"/>
              <a:t>- MANUAL LABELING</a:t>
            </a:r>
          </a:p>
        </p:txBody>
      </p:sp>
      <p:graphicFrame>
        <p:nvGraphicFramePr>
          <p:cNvPr id="21" name="Grafico 20">
            <a:extLst>
              <a:ext uri="{FF2B5EF4-FFF2-40B4-BE49-F238E27FC236}">
                <a16:creationId xmlns:a16="http://schemas.microsoft.com/office/drawing/2014/main" id="{AC5B4FBF-0AE6-4117-8034-C5B86DB52C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3625392"/>
              </p:ext>
            </p:extLst>
          </p:nvPr>
        </p:nvGraphicFramePr>
        <p:xfrm>
          <a:off x="4572000" y="1165386"/>
          <a:ext cx="3911600" cy="3044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8" name="TextBox 1">
            <a:extLst>
              <a:ext uri="{FF2B5EF4-FFF2-40B4-BE49-F238E27FC236}">
                <a16:creationId xmlns:a16="http://schemas.microsoft.com/office/drawing/2014/main" id="{F6F74074-ED13-4525-BD7C-2A89D4E96F95}"/>
              </a:ext>
            </a:extLst>
          </p:cNvPr>
          <p:cNvSpPr txBox="1"/>
          <p:nvPr/>
        </p:nvSpPr>
        <p:spPr>
          <a:xfrm>
            <a:off x="660400" y="1879252"/>
            <a:ext cx="3392246" cy="1384995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>
                <a:solidFill>
                  <a:schemeClr val="bg1"/>
                </a:solidFill>
                <a:latin typeface="Maven Pro"/>
              </a:rPr>
              <a:t>59,583 tweets</a:t>
            </a:r>
          </a:p>
          <a:p>
            <a:r>
              <a:rPr lang="it-IT">
                <a:solidFill>
                  <a:schemeClr val="bg1"/>
                </a:solidFill>
                <a:latin typeface="Maven Pro"/>
              </a:rPr>
              <a:t>1° </a:t>
            </a:r>
            <a:r>
              <a:rPr lang="it-IT" err="1">
                <a:solidFill>
                  <a:schemeClr val="bg1"/>
                </a:solidFill>
                <a:latin typeface="Maven Pro"/>
              </a:rPr>
              <a:t>December</a:t>
            </a:r>
            <a:r>
              <a:rPr lang="it-IT">
                <a:solidFill>
                  <a:schemeClr val="bg1"/>
                </a:solidFill>
                <a:latin typeface="Maven Pro"/>
              </a:rPr>
              <a:t> 2021 to 31° </a:t>
            </a:r>
            <a:r>
              <a:rPr lang="it-IT" err="1">
                <a:solidFill>
                  <a:schemeClr val="bg1"/>
                </a:solidFill>
                <a:latin typeface="Maven Pro"/>
              </a:rPr>
              <a:t>January</a:t>
            </a:r>
            <a:r>
              <a:rPr lang="it-IT">
                <a:solidFill>
                  <a:schemeClr val="bg1"/>
                </a:solidFill>
                <a:latin typeface="Maven Pro"/>
              </a:rPr>
              <a:t> 2022</a:t>
            </a:r>
            <a:endParaRPr lang="it-IT">
              <a:solidFill>
                <a:schemeClr val="bg1"/>
              </a:solidFill>
              <a:latin typeface="Maven Pro" panose="020B0604020202020204" charset="0"/>
            </a:endParaRPr>
          </a:p>
          <a:p>
            <a:endParaRPr lang="it-IT">
              <a:solidFill>
                <a:schemeClr val="bg1"/>
              </a:solidFill>
              <a:latin typeface="Maven Pro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bg1"/>
                </a:solidFill>
                <a:latin typeface="Maven Pro"/>
              </a:rPr>
              <a:t>788 body </a:t>
            </a:r>
            <a:r>
              <a:rPr lang="it-IT" err="1">
                <a:solidFill>
                  <a:schemeClr val="bg1"/>
                </a:solidFill>
                <a:latin typeface="Maven Pro"/>
              </a:rPr>
              <a:t>shaming</a:t>
            </a:r>
            <a:r>
              <a:rPr lang="it-IT">
                <a:solidFill>
                  <a:schemeClr val="bg1"/>
                </a:solidFill>
                <a:latin typeface="Maven Pro"/>
              </a:rPr>
              <a:t> tweets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bg1"/>
                </a:solidFill>
                <a:latin typeface="Maven Pro"/>
              </a:rPr>
              <a:t>788 non body </a:t>
            </a:r>
            <a:r>
              <a:rPr lang="it-IT" err="1">
                <a:solidFill>
                  <a:schemeClr val="bg1"/>
                </a:solidFill>
                <a:latin typeface="Maven Pro"/>
              </a:rPr>
              <a:t>shaming</a:t>
            </a:r>
            <a:r>
              <a:rPr lang="it-IT">
                <a:solidFill>
                  <a:schemeClr val="bg1"/>
                </a:solidFill>
                <a:latin typeface="Maven Pro"/>
              </a:rPr>
              <a:t> tweets</a:t>
            </a:r>
          </a:p>
          <a:p>
            <a:endParaRPr lang="it-IT">
              <a:solidFill>
                <a:schemeClr val="bg1"/>
              </a:solidFill>
              <a:latin typeface="Maven Pro" panose="020B0604020202020204" charset="0"/>
            </a:endParaRPr>
          </a:p>
        </p:txBody>
      </p:sp>
      <p:sp>
        <p:nvSpPr>
          <p:cNvPr id="29" name="Google Shape;487;p27">
            <a:extLst>
              <a:ext uri="{FF2B5EF4-FFF2-40B4-BE49-F238E27FC236}">
                <a16:creationId xmlns:a16="http://schemas.microsoft.com/office/drawing/2014/main" id="{FBDDFF17-B612-4548-BBD5-A62F5F488189}"/>
              </a:ext>
            </a:extLst>
          </p:cNvPr>
          <p:cNvSpPr/>
          <p:nvPr/>
        </p:nvSpPr>
        <p:spPr>
          <a:xfrm>
            <a:off x="946823" y="3972019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44454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636972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t-IT" sz="2800">
                <a:solidFill>
                  <a:schemeClr val="accent3"/>
                </a:solidFill>
              </a:rPr>
              <a:t>DATASET </a:t>
            </a:r>
            <a:r>
              <a:rPr lang="it-IT"/>
              <a:t>– DATA PREPROCESSING</a:t>
            </a:r>
            <a:endParaRPr sz="3000"/>
          </a:p>
        </p:txBody>
      </p:sp>
      <p:graphicFrame>
        <p:nvGraphicFramePr>
          <p:cNvPr id="31" name="Diagramma 30">
            <a:extLst>
              <a:ext uri="{FF2B5EF4-FFF2-40B4-BE49-F238E27FC236}">
                <a16:creationId xmlns:a16="http://schemas.microsoft.com/office/drawing/2014/main" id="{44C92E74-0A3A-0ABD-485F-B389581CEB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0948219"/>
              </p:ext>
            </p:extLst>
          </p:nvPr>
        </p:nvGraphicFramePr>
        <p:xfrm>
          <a:off x="1753510" y="1716513"/>
          <a:ext cx="6369720" cy="2383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Google Shape;8484;p54">
            <a:extLst>
              <a:ext uri="{FF2B5EF4-FFF2-40B4-BE49-F238E27FC236}">
                <a16:creationId xmlns:a16="http://schemas.microsoft.com/office/drawing/2014/main" id="{E7B8D43A-B7AB-43B0-A220-051BF2334B38}"/>
              </a:ext>
            </a:extLst>
          </p:cNvPr>
          <p:cNvCxnSpPr>
            <a:cxnSpLocks/>
          </p:cNvCxnSpPr>
          <p:nvPr/>
        </p:nvCxnSpPr>
        <p:spPr>
          <a:xfrm rot="10800000">
            <a:off x="2603493" y="2011737"/>
            <a:ext cx="0" cy="528015"/>
          </a:xfrm>
          <a:prstGeom prst="straightConnector1">
            <a:avLst/>
          </a:prstGeom>
          <a:noFill/>
          <a:ln w="9525" cap="flat" cmpd="sng">
            <a:solidFill>
              <a:srgbClr val="A5B7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8485;p54">
            <a:extLst>
              <a:ext uri="{FF2B5EF4-FFF2-40B4-BE49-F238E27FC236}">
                <a16:creationId xmlns:a16="http://schemas.microsoft.com/office/drawing/2014/main" id="{883C650F-227A-4B7B-AA73-7A89AB56890F}"/>
              </a:ext>
            </a:extLst>
          </p:cNvPr>
          <p:cNvSpPr/>
          <p:nvPr/>
        </p:nvSpPr>
        <p:spPr>
          <a:xfrm>
            <a:off x="1123942" y="3811107"/>
            <a:ext cx="3738573" cy="577800"/>
          </a:xfrm>
          <a:prstGeom prst="rect">
            <a:avLst/>
          </a:prstGeom>
          <a:noFill/>
          <a:ln w="9525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Maaaamma mia </a:t>
            </a:r>
            <a:r>
              <a:rPr lang="en-US" err="1">
                <a:solidFill>
                  <a:schemeClr val="bg1"/>
                </a:solidFill>
                <a:latin typeface="Maven Pro" panose="020B0604020202020204" charset="0"/>
              </a:rPr>
              <a:t>quanto</a:t>
            </a:r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 sei grassa 1 </a:t>
            </a:r>
            <a:r>
              <a:rPr lang="it-IT">
                <a:solidFill>
                  <a:schemeClr val="bg1"/>
                </a:solidFill>
                <a:latin typeface="Maven Pro" panose="020B0604020202020204" charset="0"/>
              </a:rPr>
              <a:t>😂😂</a:t>
            </a:r>
            <a:endParaRPr lang="en-IT">
              <a:solidFill>
                <a:schemeClr val="bg1"/>
              </a:solidFill>
              <a:latin typeface="Maven Pro" panose="020B0604020202020204" charset="0"/>
            </a:endParaRPr>
          </a:p>
        </p:txBody>
      </p:sp>
      <p:sp>
        <p:nvSpPr>
          <p:cNvPr id="9" name="Google Shape;8485;p54">
            <a:extLst>
              <a:ext uri="{FF2B5EF4-FFF2-40B4-BE49-F238E27FC236}">
                <a16:creationId xmlns:a16="http://schemas.microsoft.com/office/drawing/2014/main" id="{01691222-3693-4940-8212-A4DF53DE9988}"/>
              </a:ext>
            </a:extLst>
          </p:cNvPr>
          <p:cNvSpPr/>
          <p:nvPr/>
        </p:nvSpPr>
        <p:spPr>
          <a:xfrm>
            <a:off x="4862516" y="1426170"/>
            <a:ext cx="3481379" cy="577800"/>
          </a:xfrm>
          <a:prstGeom prst="rect">
            <a:avLst/>
          </a:prstGeom>
          <a:noFill/>
          <a:ln w="9525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mamma </a:t>
            </a:r>
            <a:r>
              <a:rPr lang="en-US" err="1">
                <a:solidFill>
                  <a:schemeClr val="bg1"/>
                </a:solidFill>
                <a:latin typeface="Maven Pro" panose="020B0604020202020204" charset="0"/>
              </a:rPr>
              <a:t>mia</a:t>
            </a:r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err="1">
                <a:solidFill>
                  <a:schemeClr val="bg1"/>
                </a:solidFill>
                <a:latin typeface="Maven Pro" panose="020B0604020202020204" charset="0"/>
              </a:rPr>
              <a:t>quanto</a:t>
            </a:r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 sei </a:t>
            </a:r>
            <a:r>
              <a:rPr lang="en-US" err="1">
                <a:solidFill>
                  <a:schemeClr val="bg1"/>
                </a:solidFill>
                <a:latin typeface="Maven Pro" panose="020B0604020202020204" charset="0"/>
              </a:rPr>
              <a:t>grassa</a:t>
            </a:r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 1 </a:t>
            </a:r>
            <a:r>
              <a:rPr lang="it-IT">
                <a:solidFill>
                  <a:schemeClr val="bg1"/>
                </a:solidFill>
                <a:latin typeface="Maven Pro" panose="020B0604020202020204" charset="0"/>
              </a:rPr>
              <a:t>😂😂</a:t>
            </a:r>
            <a:endParaRPr lang="en-IT">
              <a:solidFill>
                <a:schemeClr val="bg1"/>
              </a:solidFill>
              <a:latin typeface="Maven Pro" panose="020B0604020202020204" charset="0"/>
            </a:endParaRPr>
          </a:p>
        </p:txBody>
      </p:sp>
      <p:cxnSp>
        <p:nvCxnSpPr>
          <p:cNvPr id="10" name="Google Shape;8484;p54">
            <a:extLst>
              <a:ext uri="{FF2B5EF4-FFF2-40B4-BE49-F238E27FC236}">
                <a16:creationId xmlns:a16="http://schemas.microsoft.com/office/drawing/2014/main" id="{F05B6D1E-AB59-49D3-8161-57807D996F12}"/>
              </a:ext>
            </a:extLst>
          </p:cNvPr>
          <p:cNvCxnSpPr>
            <a:cxnSpLocks/>
          </p:cNvCxnSpPr>
          <p:nvPr/>
        </p:nvCxnSpPr>
        <p:spPr>
          <a:xfrm flipV="1">
            <a:off x="5260977" y="2011737"/>
            <a:ext cx="0" cy="520452"/>
          </a:xfrm>
          <a:prstGeom prst="straightConnector1">
            <a:avLst/>
          </a:prstGeom>
          <a:noFill/>
          <a:ln w="9525" cap="flat" cmpd="sng">
            <a:solidFill>
              <a:srgbClr val="A5B7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8485;p54">
            <a:extLst>
              <a:ext uri="{FF2B5EF4-FFF2-40B4-BE49-F238E27FC236}">
                <a16:creationId xmlns:a16="http://schemas.microsoft.com/office/drawing/2014/main" id="{C76B1570-2159-4B2C-8360-5DBBE49FC58F}"/>
              </a:ext>
            </a:extLst>
          </p:cNvPr>
          <p:cNvSpPr/>
          <p:nvPr/>
        </p:nvSpPr>
        <p:spPr>
          <a:xfrm>
            <a:off x="5999869" y="3811107"/>
            <a:ext cx="2871081" cy="577800"/>
          </a:xfrm>
          <a:prstGeom prst="rect">
            <a:avLst/>
          </a:prstGeom>
          <a:noFill/>
          <a:ln w="9525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mamma mia </a:t>
            </a:r>
            <a:r>
              <a:rPr lang="en-US" err="1">
                <a:solidFill>
                  <a:schemeClr val="bg1"/>
                </a:solidFill>
                <a:latin typeface="Maven Pro" panose="020B0604020202020204" charset="0"/>
              </a:rPr>
              <a:t>quanto</a:t>
            </a:r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 sei grassa 1</a:t>
            </a:r>
            <a:endParaRPr lang="en-IT">
              <a:solidFill>
                <a:schemeClr val="bg1"/>
              </a:solidFill>
              <a:latin typeface="Maven Pro" panose="020B0604020202020204" charset="0"/>
            </a:endParaRPr>
          </a:p>
        </p:txBody>
      </p:sp>
      <p:cxnSp>
        <p:nvCxnSpPr>
          <p:cNvPr id="15" name="Google Shape;8484;p54">
            <a:extLst>
              <a:ext uri="{FF2B5EF4-FFF2-40B4-BE49-F238E27FC236}">
                <a16:creationId xmlns:a16="http://schemas.microsoft.com/office/drawing/2014/main" id="{0E019E50-CC04-4068-9418-0391DF817D1E}"/>
              </a:ext>
            </a:extLst>
          </p:cNvPr>
          <p:cNvCxnSpPr>
            <a:cxnSpLocks/>
          </p:cNvCxnSpPr>
          <p:nvPr/>
        </p:nvCxnSpPr>
        <p:spPr>
          <a:xfrm flipV="1">
            <a:off x="7076290" y="3253791"/>
            <a:ext cx="0" cy="557316"/>
          </a:xfrm>
          <a:prstGeom prst="straightConnector1">
            <a:avLst/>
          </a:prstGeom>
          <a:noFill/>
          <a:ln w="9525" cap="flat" cmpd="sng">
            <a:solidFill>
              <a:srgbClr val="A5B7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8485;p54">
            <a:extLst>
              <a:ext uri="{FF2B5EF4-FFF2-40B4-BE49-F238E27FC236}">
                <a16:creationId xmlns:a16="http://schemas.microsoft.com/office/drawing/2014/main" id="{A0D11985-8BA8-4B65-BB5D-75E297EFABD7}"/>
              </a:ext>
            </a:extLst>
          </p:cNvPr>
          <p:cNvSpPr/>
          <p:nvPr/>
        </p:nvSpPr>
        <p:spPr>
          <a:xfrm>
            <a:off x="491317" y="1426170"/>
            <a:ext cx="3902879" cy="577800"/>
          </a:xfrm>
          <a:prstGeom prst="rect">
            <a:avLst/>
          </a:prstGeom>
          <a:noFill/>
          <a:ln w="9525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Maaaamma mia, </a:t>
            </a:r>
            <a:r>
              <a:rPr lang="en-US" err="1">
                <a:solidFill>
                  <a:schemeClr val="bg1"/>
                </a:solidFill>
                <a:latin typeface="Maven Pro" panose="020B0604020202020204" charset="0"/>
              </a:rPr>
              <a:t>quanto</a:t>
            </a:r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 sei grassa 1! </a:t>
            </a:r>
            <a:r>
              <a:rPr lang="it-IT">
                <a:solidFill>
                  <a:schemeClr val="bg1"/>
                </a:solidFill>
                <a:latin typeface="Maven Pro" panose="020B0604020202020204" charset="0"/>
              </a:rPr>
              <a:t>😂😂</a:t>
            </a:r>
            <a:endParaRPr lang="en-IT">
              <a:solidFill>
                <a:schemeClr val="bg1"/>
              </a:solidFill>
              <a:latin typeface="Maven Pro" panose="020B0604020202020204" charset="0"/>
            </a:endParaRPr>
          </a:p>
        </p:txBody>
      </p:sp>
      <p:cxnSp>
        <p:nvCxnSpPr>
          <p:cNvPr id="16" name="Google Shape;8484;p54">
            <a:extLst>
              <a:ext uri="{FF2B5EF4-FFF2-40B4-BE49-F238E27FC236}">
                <a16:creationId xmlns:a16="http://schemas.microsoft.com/office/drawing/2014/main" id="{D09C6049-204C-4E89-A809-8E26025686BD}"/>
              </a:ext>
            </a:extLst>
          </p:cNvPr>
          <p:cNvCxnSpPr>
            <a:cxnSpLocks/>
          </p:cNvCxnSpPr>
          <p:nvPr/>
        </p:nvCxnSpPr>
        <p:spPr>
          <a:xfrm rot="10800000">
            <a:off x="3876690" y="3283091"/>
            <a:ext cx="0" cy="528015"/>
          </a:xfrm>
          <a:prstGeom prst="straightConnector1">
            <a:avLst/>
          </a:prstGeom>
          <a:noFill/>
          <a:ln w="9525" cap="flat" cmpd="sng">
            <a:solidFill>
              <a:srgbClr val="A5B7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487;p27">
            <a:extLst>
              <a:ext uri="{FF2B5EF4-FFF2-40B4-BE49-F238E27FC236}">
                <a16:creationId xmlns:a16="http://schemas.microsoft.com/office/drawing/2014/main" id="{4EABC2B6-FF2D-4845-ADB8-5A7454DDEA04}"/>
              </a:ext>
            </a:extLst>
          </p:cNvPr>
          <p:cNvSpPr/>
          <p:nvPr/>
        </p:nvSpPr>
        <p:spPr>
          <a:xfrm>
            <a:off x="572554" y="3811107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46927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636972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t-IT" sz="2800">
                <a:solidFill>
                  <a:schemeClr val="accent3"/>
                </a:solidFill>
              </a:rPr>
              <a:t>DATASET </a:t>
            </a:r>
            <a:r>
              <a:rPr lang="it-IT"/>
              <a:t>– DATA ELABORATION</a:t>
            </a:r>
            <a:endParaRPr sz="3000"/>
          </a:p>
        </p:txBody>
      </p:sp>
      <p:graphicFrame>
        <p:nvGraphicFramePr>
          <p:cNvPr id="31" name="Diagramma 30">
            <a:extLst>
              <a:ext uri="{FF2B5EF4-FFF2-40B4-BE49-F238E27FC236}">
                <a16:creationId xmlns:a16="http://schemas.microsoft.com/office/drawing/2014/main" id="{44C92E74-0A3A-0ABD-485F-B389581CEB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8379178"/>
              </p:ext>
            </p:extLst>
          </p:nvPr>
        </p:nvGraphicFramePr>
        <p:xfrm>
          <a:off x="292100" y="1130299"/>
          <a:ext cx="8559800" cy="3474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Google Shape;8484;p54">
            <a:extLst>
              <a:ext uri="{FF2B5EF4-FFF2-40B4-BE49-F238E27FC236}">
                <a16:creationId xmlns:a16="http://schemas.microsoft.com/office/drawing/2014/main" id="{E7B8D43A-B7AB-43B0-A220-051BF2334B38}"/>
              </a:ext>
            </a:extLst>
          </p:cNvPr>
          <p:cNvCxnSpPr>
            <a:cxnSpLocks/>
          </p:cNvCxnSpPr>
          <p:nvPr/>
        </p:nvCxnSpPr>
        <p:spPr>
          <a:xfrm rot="10800000">
            <a:off x="965193" y="1965870"/>
            <a:ext cx="0" cy="528015"/>
          </a:xfrm>
          <a:prstGeom prst="straightConnector1">
            <a:avLst/>
          </a:prstGeom>
          <a:noFill/>
          <a:ln w="9525" cap="flat" cmpd="sng">
            <a:solidFill>
              <a:srgbClr val="A5B7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8485;p54">
            <a:extLst>
              <a:ext uri="{FF2B5EF4-FFF2-40B4-BE49-F238E27FC236}">
                <a16:creationId xmlns:a16="http://schemas.microsoft.com/office/drawing/2014/main" id="{883C650F-227A-4B7B-AA73-7A89AB56890F}"/>
              </a:ext>
            </a:extLst>
          </p:cNvPr>
          <p:cNvSpPr/>
          <p:nvPr/>
        </p:nvSpPr>
        <p:spPr>
          <a:xfrm>
            <a:off x="1768495" y="3782482"/>
            <a:ext cx="2757483" cy="577800"/>
          </a:xfrm>
          <a:prstGeom prst="rect">
            <a:avLst/>
          </a:prstGeom>
          <a:noFill/>
          <a:ln w="9525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&lt;mamma&gt;, &lt;mia&gt;, &lt;</a:t>
            </a:r>
            <a:r>
              <a:rPr lang="en-US" err="1">
                <a:solidFill>
                  <a:schemeClr val="bg1"/>
                </a:solidFill>
                <a:latin typeface="Maven Pro" panose="020B0604020202020204" charset="0"/>
              </a:rPr>
              <a:t>quanto</a:t>
            </a:r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&gt;, &lt;sei&gt;, &lt;grassa&gt;, &lt;1&gt;</a:t>
            </a:r>
            <a:endParaRPr lang="en-IT">
              <a:solidFill>
                <a:schemeClr val="bg1"/>
              </a:solidFill>
              <a:latin typeface="Maven Pro" panose="020B0604020202020204" charset="0"/>
            </a:endParaRPr>
          </a:p>
        </p:txBody>
      </p:sp>
      <p:sp>
        <p:nvSpPr>
          <p:cNvPr id="9" name="Google Shape;8485;p54">
            <a:extLst>
              <a:ext uri="{FF2B5EF4-FFF2-40B4-BE49-F238E27FC236}">
                <a16:creationId xmlns:a16="http://schemas.microsoft.com/office/drawing/2014/main" id="{01691222-3693-4940-8212-A4DF53DE9988}"/>
              </a:ext>
            </a:extLst>
          </p:cNvPr>
          <p:cNvSpPr/>
          <p:nvPr/>
        </p:nvSpPr>
        <p:spPr>
          <a:xfrm>
            <a:off x="3644901" y="1388070"/>
            <a:ext cx="2425698" cy="577800"/>
          </a:xfrm>
          <a:prstGeom prst="rect">
            <a:avLst/>
          </a:prstGeom>
          <a:noFill/>
          <a:ln w="9525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&lt;mamma&gt;, &lt;grassa&gt;, &lt;1&gt;</a:t>
            </a:r>
            <a:endParaRPr lang="en-IT">
              <a:solidFill>
                <a:schemeClr val="bg1"/>
              </a:solidFill>
              <a:latin typeface="Maven Pro" panose="020B0604020202020204" charset="0"/>
            </a:endParaRPr>
          </a:p>
        </p:txBody>
      </p:sp>
      <p:cxnSp>
        <p:nvCxnSpPr>
          <p:cNvPr id="10" name="Google Shape;8484;p54">
            <a:extLst>
              <a:ext uri="{FF2B5EF4-FFF2-40B4-BE49-F238E27FC236}">
                <a16:creationId xmlns:a16="http://schemas.microsoft.com/office/drawing/2014/main" id="{F05B6D1E-AB59-49D3-8161-57807D996F12}"/>
              </a:ext>
            </a:extLst>
          </p:cNvPr>
          <p:cNvCxnSpPr>
            <a:cxnSpLocks/>
          </p:cNvCxnSpPr>
          <p:nvPr/>
        </p:nvCxnSpPr>
        <p:spPr>
          <a:xfrm flipV="1">
            <a:off x="4572000" y="1965870"/>
            <a:ext cx="0" cy="520452"/>
          </a:xfrm>
          <a:prstGeom prst="straightConnector1">
            <a:avLst/>
          </a:prstGeom>
          <a:noFill/>
          <a:ln w="9525" cap="flat" cmpd="sng">
            <a:solidFill>
              <a:srgbClr val="A5B7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8485;p54">
            <a:extLst>
              <a:ext uri="{FF2B5EF4-FFF2-40B4-BE49-F238E27FC236}">
                <a16:creationId xmlns:a16="http://schemas.microsoft.com/office/drawing/2014/main" id="{C76B1570-2159-4B2C-8360-5DBBE49FC58F}"/>
              </a:ext>
            </a:extLst>
          </p:cNvPr>
          <p:cNvSpPr/>
          <p:nvPr/>
        </p:nvSpPr>
        <p:spPr>
          <a:xfrm>
            <a:off x="5612608" y="3787727"/>
            <a:ext cx="2757483" cy="577800"/>
          </a:xfrm>
          <a:prstGeom prst="rect">
            <a:avLst/>
          </a:prstGeom>
          <a:noFill/>
          <a:ln w="9525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&lt;</a:t>
            </a:r>
            <a:r>
              <a:rPr lang="en-US" err="1">
                <a:solidFill>
                  <a:schemeClr val="bg1"/>
                </a:solidFill>
                <a:latin typeface="Maven Pro" panose="020B0604020202020204" charset="0"/>
              </a:rPr>
              <a:t>mamm</a:t>
            </a:r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&gt;, &lt;grass&gt;, &lt;1&gt;</a:t>
            </a:r>
            <a:endParaRPr lang="en-IT">
              <a:solidFill>
                <a:schemeClr val="bg1"/>
              </a:solidFill>
              <a:latin typeface="Maven Pro" panose="020B0604020202020204" charset="0"/>
            </a:endParaRPr>
          </a:p>
        </p:txBody>
      </p:sp>
      <p:cxnSp>
        <p:nvCxnSpPr>
          <p:cNvPr id="15" name="Google Shape;8484;p54">
            <a:extLst>
              <a:ext uri="{FF2B5EF4-FFF2-40B4-BE49-F238E27FC236}">
                <a16:creationId xmlns:a16="http://schemas.microsoft.com/office/drawing/2014/main" id="{0E019E50-CC04-4068-9418-0391DF817D1E}"/>
              </a:ext>
            </a:extLst>
          </p:cNvPr>
          <p:cNvCxnSpPr>
            <a:cxnSpLocks/>
          </p:cNvCxnSpPr>
          <p:nvPr/>
        </p:nvCxnSpPr>
        <p:spPr>
          <a:xfrm flipV="1">
            <a:off x="6688940" y="3232050"/>
            <a:ext cx="0" cy="557316"/>
          </a:xfrm>
          <a:prstGeom prst="straightConnector1">
            <a:avLst/>
          </a:prstGeom>
          <a:noFill/>
          <a:ln w="9525" cap="flat" cmpd="sng">
            <a:solidFill>
              <a:srgbClr val="A5B7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8485;p54">
            <a:extLst>
              <a:ext uri="{FF2B5EF4-FFF2-40B4-BE49-F238E27FC236}">
                <a16:creationId xmlns:a16="http://schemas.microsoft.com/office/drawing/2014/main" id="{A0D11985-8BA8-4B65-BB5D-75E297EFABD7}"/>
              </a:ext>
            </a:extLst>
          </p:cNvPr>
          <p:cNvSpPr/>
          <p:nvPr/>
        </p:nvSpPr>
        <p:spPr>
          <a:xfrm>
            <a:off x="419104" y="1375370"/>
            <a:ext cx="2870196" cy="577800"/>
          </a:xfrm>
          <a:prstGeom prst="rect">
            <a:avLst/>
          </a:prstGeom>
          <a:noFill/>
          <a:ln w="9525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mamma mia </a:t>
            </a:r>
            <a:r>
              <a:rPr lang="en-US" err="1">
                <a:solidFill>
                  <a:schemeClr val="bg1"/>
                </a:solidFill>
                <a:latin typeface="Maven Pro" panose="020B0604020202020204" charset="0"/>
              </a:rPr>
              <a:t>quanto</a:t>
            </a:r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 sei grassa 1</a:t>
            </a:r>
            <a:endParaRPr lang="en-IT">
              <a:solidFill>
                <a:schemeClr val="bg1"/>
              </a:solidFill>
              <a:latin typeface="Maven Pro" panose="020B0604020202020204" charset="0"/>
            </a:endParaRPr>
          </a:p>
        </p:txBody>
      </p:sp>
      <p:cxnSp>
        <p:nvCxnSpPr>
          <p:cNvPr id="16" name="Google Shape;8484;p54">
            <a:extLst>
              <a:ext uri="{FF2B5EF4-FFF2-40B4-BE49-F238E27FC236}">
                <a16:creationId xmlns:a16="http://schemas.microsoft.com/office/drawing/2014/main" id="{D09C6049-204C-4E89-A809-8E26025686BD}"/>
              </a:ext>
            </a:extLst>
          </p:cNvPr>
          <p:cNvCxnSpPr>
            <a:cxnSpLocks/>
          </p:cNvCxnSpPr>
          <p:nvPr/>
        </p:nvCxnSpPr>
        <p:spPr>
          <a:xfrm rot="10800000">
            <a:off x="2774152" y="3246700"/>
            <a:ext cx="0" cy="528015"/>
          </a:xfrm>
          <a:prstGeom prst="straightConnector1">
            <a:avLst/>
          </a:prstGeom>
          <a:noFill/>
          <a:ln w="9525" cap="flat" cmpd="sng">
            <a:solidFill>
              <a:srgbClr val="A5B7C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8484;p54">
            <a:extLst>
              <a:ext uri="{FF2B5EF4-FFF2-40B4-BE49-F238E27FC236}">
                <a16:creationId xmlns:a16="http://schemas.microsoft.com/office/drawing/2014/main" id="{62E35A41-A25A-4274-898C-C83A4238CF8D}"/>
              </a:ext>
            </a:extLst>
          </p:cNvPr>
          <p:cNvCxnSpPr>
            <a:cxnSpLocks/>
          </p:cNvCxnSpPr>
          <p:nvPr/>
        </p:nvCxnSpPr>
        <p:spPr>
          <a:xfrm flipV="1">
            <a:off x="8619340" y="1953170"/>
            <a:ext cx="0" cy="520452"/>
          </a:xfrm>
          <a:prstGeom prst="straightConnector1">
            <a:avLst/>
          </a:prstGeom>
          <a:noFill/>
          <a:ln w="9525" cap="flat" cmpd="sng">
            <a:solidFill>
              <a:srgbClr val="A5B7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8485;p54">
            <a:extLst>
              <a:ext uri="{FF2B5EF4-FFF2-40B4-BE49-F238E27FC236}">
                <a16:creationId xmlns:a16="http://schemas.microsoft.com/office/drawing/2014/main" id="{8E58CAF8-0BEF-45FE-92D8-90E586E56EA0}"/>
              </a:ext>
            </a:extLst>
          </p:cNvPr>
          <p:cNvSpPr/>
          <p:nvPr/>
        </p:nvSpPr>
        <p:spPr>
          <a:xfrm>
            <a:off x="7213599" y="1388070"/>
            <a:ext cx="1792297" cy="577800"/>
          </a:xfrm>
          <a:prstGeom prst="rect">
            <a:avLst/>
          </a:prstGeom>
          <a:noFill/>
          <a:ln w="9525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&lt;</a:t>
            </a:r>
            <a:r>
              <a:rPr lang="en-US" err="1">
                <a:solidFill>
                  <a:schemeClr val="bg1"/>
                </a:solidFill>
                <a:latin typeface="Maven Pro" panose="020B0604020202020204" charset="0"/>
              </a:rPr>
              <a:t>mamm</a:t>
            </a:r>
            <a:r>
              <a:rPr lang="en-US">
                <a:solidFill>
                  <a:schemeClr val="bg1"/>
                </a:solidFill>
                <a:latin typeface="Maven Pro" panose="020B0604020202020204" charset="0"/>
              </a:rPr>
              <a:t>&gt;, &lt;grass&gt;</a:t>
            </a:r>
            <a:endParaRPr lang="en-IT">
              <a:solidFill>
                <a:schemeClr val="bg1"/>
              </a:solidFill>
              <a:latin typeface="Maven Pro" panose="020B0604020202020204" charset="0"/>
            </a:endParaRPr>
          </a:p>
        </p:txBody>
      </p:sp>
      <p:sp>
        <p:nvSpPr>
          <p:cNvPr id="586" name="Google Shape;487;p27">
            <a:extLst>
              <a:ext uri="{FF2B5EF4-FFF2-40B4-BE49-F238E27FC236}">
                <a16:creationId xmlns:a16="http://schemas.microsoft.com/office/drawing/2014/main" id="{F44DC9CB-92D6-305F-3958-E4C344F9A82B}"/>
              </a:ext>
            </a:extLst>
          </p:cNvPr>
          <p:cNvSpPr/>
          <p:nvPr/>
        </p:nvSpPr>
        <p:spPr>
          <a:xfrm flipH="1">
            <a:off x="377370" y="4827106"/>
            <a:ext cx="89150" cy="8986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3624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1" grpId="0">
        <p:bldAsOne/>
      </p:bldGraphic>
      <p:bldP spid="5" grpId="0" animBg="1"/>
      <p:bldP spid="9" grpId="0" animBg="1"/>
      <p:bldP spid="13" grpId="0" animBg="1"/>
      <p:bldP spid="14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901698" y="1443726"/>
            <a:ext cx="4495801" cy="16069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BUILDING</a:t>
            </a:r>
            <a:endParaRPr/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1791587" y="2948693"/>
            <a:ext cx="3101400" cy="8223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Comparing different ML algorithms</a:t>
            </a:r>
            <a:endParaRPr lang="it-IT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313772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145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Google Shape;487;p27">
            <a:extLst>
              <a:ext uri="{FF2B5EF4-FFF2-40B4-BE49-F238E27FC236}">
                <a16:creationId xmlns:a16="http://schemas.microsoft.com/office/drawing/2014/main" id="{45B7025A-B032-0DD9-BDB1-4338BB234318}"/>
              </a:ext>
            </a:extLst>
          </p:cNvPr>
          <p:cNvSpPr/>
          <p:nvPr/>
        </p:nvSpPr>
        <p:spPr>
          <a:xfrm>
            <a:off x="8236623" y="1167596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87;p27">
            <a:extLst>
              <a:ext uri="{FF2B5EF4-FFF2-40B4-BE49-F238E27FC236}">
                <a16:creationId xmlns:a16="http://schemas.microsoft.com/office/drawing/2014/main" id="{5EEB4E24-C01C-5598-D680-40FFAE474DC2}"/>
              </a:ext>
            </a:extLst>
          </p:cNvPr>
          <p:cNvSpPr/>
          <p:nvPr/>
        </p:nvSpPr>
        <p:spPr>
          <a:xfrm flipH="1">
            <a:off x="8637162" y="2034304"/>
            <a:ext cx="89150" cy="8986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16684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636972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MODEL BUILDING</a:t>
            </a:r>
            <a:r>
              <a:rPr lang="en-US"/>
              <a:t> - </a:t>
            </a:r>
            <a:r>
              <a:rPr lang="en"/>
              <a:t>TRAINING</a:t>
            </a:r>
            <a:endParaRPr sz="3000"/>
          </a:p>
        </p:txBody>
      </p:sp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72D2F9C1-7791-8EFB-B14D-1D93A48557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0164403"/>
              </p:ext>
            </p:extLst>
          </p:nvPr>
        </p:nvGraphicFramePr>
        <p:xfrm>
          <a:off x="1704975" y="769130"/>
          <a:ext cx="5734050" cy="3605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4038ED38-EBD5-5182-0995-150508333A17}"/>
              </a:ext>
            </a:extLst>
          </p:cNvPr>
          <p:cNvSpPr txBox="1"/>
          <p:nvPr/>
        </p:nvSpPr>
        <p:spPr>
          <a:xfrm>
            <a:off x="1825438" y="4577936"/>
            <a:ext cx="5493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Report </a:t>
            </a:r>
            <a:r>
              <a:rPr lang="it-IT" err="1">
                <a:solidFill>
                  <a:schemeClr val="bg1"/>
                </a:solidFill>
              </a:rPr>
              <a:t>results</a:t>
            </a:r>
            <a:r>
              <a:rPr lang="it-IT">
                <a:solidFill>
                  <a:schemeClr val="bg1"/>
                </a:solidFill>
              </a:rPr>
              <a:t> after the 10 </a:t>
            </a:r>
            <a:r>
              <a:rPr lang="it-IT" err="1">
                <a:solidFill>
                  <a:schemeClr val="bg1"/>
                </a:solidFill>
              </a:rPr>
              <a:t>iterations</a:t>
            </a:r>
            <a:r>
              <a:rPr lang="it-IT">
                <a:solidFill>
                  <a:schemeClr val="bg1"/>
                </a:solidFill>
              </a:rPr>
              <a:t> of the 10-fold cross </a:t>
            </a:r>
            <a:r>
              <a:rPr lang="it-IT" err="1">
                <a:solidFill>
                  <a:schemeClr val="bg1"/>
                </a:solidFill>
              </a:rPr>
              <a:t>validation</a:t>
            </a:r>
            <a:endParaRPr lang="it-IT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3068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29F92590-E209-551E-0632-39BB3E8D8AD1}"/>
              </a:ext>
            </a:extLst>
          </p:cNvPr>
          <p:cNvSpPr>
            <a:spLocks noGrp="1"/>
          </p:cNvSpPr>
          <p:nvPr>
            <p:ph type="ctrTitle" idx="8"/>
          </p:nvPr>
        </p:nvSpPr>
        <p:spPr>
          <a:xfrm>
            <a:off x="618824" y="328083"/>
            <a:ext cx="5763674" cy="661392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MODEL BUILDING </a:t>
            </a:r>
            <a:r>
              <a:rPr lang="en-US"/>
              <a:t>- </a:t>
            </a:r>
            <a:r>
              <a:rPr lang="en"/>
              <a:t>PAIRED T-TEST</a:t>
            </a:r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F0026FD-A8B4-F1DF-1E82-F34B2B726F2B}"/>
              </a:ext>
            </a:extLst>
          </p:cNvPr>
          <p:cNvSpPr txBox="1"/>
          <p:nvPr/>
        </p:nvSpPr>
        <p:spPr>
          <a:xfrm>
            <a:off x="2186407" y="3890849"/>
            <a:ext cx="47711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Paired</a:t>
            </a:r>
            <a:r>
              <a:rPr lang="it-IT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 t-test </a:t>
            </a:r>
            <a:r>
              <a:rPr lang="it-IT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performed</a:t>
            </a:r>
            <a:r>
              <a:rPr lang="it-IT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 </a:t>
            </a:r>
            <a:r>
              <a:rPr lang="it-IT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between</a:t>
            </a:r>
            <a:r>
              <a:rPr lang="it-IT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 the</a:t>
            </a:r>
            <a:r>
              <a:rPr lang="en-US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 4</a:t>
            </a:r>
            <a:r>
              <a:rPr lang="it-IT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 best </a:t>
            </a:r>
            <a:r>
              <a:rPr lang="it-IT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classifiers</a:t>
            </a:r>
            <a:endParaRPr lang="it-IT" kern="1200">
              <a:solidFill>
                <a:srgbClr val="FFFFFF"/>
              </a:solidFill>
              <a:latin typeface="Maven Pro" panose="020B0604020202020204" charset="0"/>
              <a:ea typeface="+mn-ea"/>
              <a:cs typeface="+mn-cs"/>
            </a:endParaRPr>
          </a:p>
          <a:p>
            <a:pPr algn="ctr"/>
            <a:endParaRPr lang="it-IT" kern="1200">
              <a:solidFill>
                <a:srgbClr val="FFFFFF"/>
              </a:solidFill>
              <a:latin typeface="Maven Pro" panose="020B0604020202020204" charset="0"/>
              <a:ea typeface="+mn-ea"/>
              <a:cs typeface="+mn-cs"/>
            </a:endParaRPr>
          </a:p>
          <a:p>
            <a:pPr algn="ctr"/>
            <a:r>
              <a:rPr lang="it-IT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After </a:t>
            </a:r>
            <a:r>
              <a:rPr lang="it-IT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paired</a:t>
            </a:r>
            <a:r>
              <a:rPr lang="it-IT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 t-test, SVM </a:t>
            </a:r>
            <a:r>
              <a:rPr lang="it-IT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has</a:t>
            </a:r>
            <a:r>
              <a:rPr lang="it-IT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 </a:t>
            </a:r>
            <a:r>
              <a:rPr lang="it-IT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been</a:t>
            </a:r>
            <a:r>
              <a:rPr lang="it-IT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 </a:t>
            </a:r>
            <a:r>
              <a:rPr lang="it-IT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discarded</a:t>
            </a:r>
            <a:r>
              <a:rPr lang="it-IT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.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82DCAE61-93DF-AA66-2F50-B1B6C95E5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962730"/>
              </p:ext>
            </p:extLst>
          </p:nvPr>
        </p:nvGraphicFramePr>
        <p:xfrm>
          <a:off x="713114" y="1463920"/>
          <a:ext cx="7717772" cy="2215659"/>
        </p:xfrm>
        <a:graphic>
          <a:graphicData uri="http://schemas.openxmlformats.org/drawingml/2006/table">
            <a:tbl>
              <a:tblPr firstRow="1" bandRow="1">
                <a:tableStyleId>{3B8E1225-63B1-492E-AE27-D7AF8E21A292}</a:tableStyleId>
              </a:tblPr>
              <a:tblGrid>
                <a:gridCol w="2061554">
                  <a:extLst>
                    <a:ext uri="{9D8B030D-6E8A-4147-A177-3AD203B41FA5}">
                      <a16:colId xmlns:a16="http://schemas.microsoft.com/office/drawing/2014/main" val="1371260971"/>
                    </a:ext>
                  </a:extLst>
                </a:gridCol>
                <a:gridCol w="1864434">
                  <a:extLst>
                    <a:ext uri="{9D8B030D-6E8A-4147-A177-3AD203B41FA5}">
                      <a16:colId xmlns:a16="http://schemas.microsoft.com/office/drawing/2014/main" val="2497539338"/>
                    </a:ext>
                  </a:extLst>
                </a:gridCol>
                <a:gridCol w="1974107">
                  <a:extLst>
                    <a:ext uri="{9D8B030D-6E8A-4147-A177-3AD203B41FA5}">
                      <a16:colId xmlns:a16="http://schemas.microsoft.com/office/drawing/2014/main" val="2564927841"/>
                    </a:ext>
                  </a:extLst>
                </a:gridCol>
                <a:gridCol w="1817677">
                  <a:extLst>
                    <a:ext uri="{9D8B030D-6E8A-4147-A177-3AD203B41FA5}">
                      <a16:colId xmlns:a16="http://schemas.microsoft.com/office/drawing/2014/main" val="2509964561"/>
                    </a:ext>
                  </a:extLst>
                </a:gridCol>
              </a:tblGrid>
              <a:tr h="569739">
                <a:tc>
                  <a:txBody>
                    <a:bodyPr/>
                    <a:lstStyle/>
                    <a:p>
                      <a:pPr fontAlgn="auto"/>
                      <a:r>
                        <a:rPr lang="it-IT" sz="1500" b="1">
                          <a:solidFill>
                            <a:schemeClr val="bg1"/>
                          </a:solidFill>
                          <a:effectLst/>
                        </a:rPr>
                        <a:t>​</a:t>
                      </a:r>
                      <a:endParaRPr lang="it-IT" sz="1500" b="1">
                        <a:solidFill>
                          <a:schemeClr val="bg1"/>
                        </a:solidFill>
                        <a:effectLst/>
                        <a:latin typeface="Maven Pro SemiBold"/>
                      </a:endParaRPr>
                    </a:p>
                  </a:txBody>
                  <a:tcPr anchor="ctr">
                    <a:lnL w="0">
                      <a:noFill/>
                    </a:lnL>
                    <a:lnT w="0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500" b="1">
                          <a:solidFill>
                            <a:schemeClr val="bg1"/>
                          </a:solidFill>
                          <a:effectLst/>
                          <a:latin typeface="Maven Pro SemiBold"/>
                        </a:rPr>
                        <a:t>SVM</a:t>
                      </a:r>
                    </a:p>
                    <a:p>
                      <a:pPr lvl="0" algn="ctr">
                        <a:buNone/>
                      </a:pPr>
                      <a:r>
                        <a:rPr lang="it-IT" sz="1500" b="0">
                          <a:solidFill>
                            <a:schemeClr val="bg1"/>
                          </a:solidFill>
                          <a:effectLst/>
                          <a:latin typeface="Maven Pro SemiBold"/>
                        </a:rPr>
                        <a:t> Acc. 71.77%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500" b="1">
                          <a:solidFill>
                            <a:schemeClr val="bg1"/>
                          </a:solidFill>
                          <a:effectLst/>
                          <a:latin typeface="Maven Pro SemiBold"/>
                        </a:rPr>
                        <a:t>MultinomialNB</a:t>
                      </a:r>
                    </a:p>
                    <a:p>
                      <a:pPr lvl="0" algn="ctr">
                        <a:buNone/>
                      </a:pPr>
                      <a:r>
                        <a:rPr lang="it-IT" sz="1500" b="0">
                          <a:solidFill>
                            <a:schemeClr val="bg1"/>
                          </a:solidFill>
                          <a:effectLst/>
                          <a:latin typeface="Maven Pro SemiBold"/>
                        </a:rPr>
                        <a:t>Acc. 72.15%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500" b="1">
                          <a:solidFill>
                            <a:schemeClr val="bg1"/>
                          </a:solidFill>
                          <a:effectLst/>
                          <a:latin typeface="Maven Pro SemiBold"/>
                        </a:rPr>
                        <a:t>ComplementNB</a:t>
                      </a:r>
                    </a:p>
                    <a:p>
                      <a:pPr lvl="0" algn="ctr">
                        <a:buNone/>
                      </a:pPr>
                      <a:r>
                        <a:rPr lang="it-IT" sz="1500" b="0">
                          <a:solidFill>
                            <a:schemeClr val="bg1"/>
                          </a:solidFill>
                          <a:effectLst/>
                          <a:latin typeface="Maven Pro SemiBold"/>
                        </a:rPr>
                        <a:t>Acc. 72.27%</a:t>
                      </a:r>
                      <a:endParaRPr lang="it-IT" sz="1500" b="1">
                        <a:solidFill>
                          <a:schemeClr val="bg1"/>
                        </a:solidFill>
                        <a:effectLst/>
                        <a:latin typeface="Maven Pro SemiBold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4682540"/>
                  </a:ext>
                </a:extLst>
              </a:tr>
              <a:tr h="51858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500" b="1" i="0" u="none" strike="noStrike" noProof="0">
                          <a:solidFill>
                            <a:schemeClr val="bg1"/>
                          </a:solidFill>
                          <a:effectLst/>
                        </a:rPr>
                        <a:t>Logistic Regression</a:t>
                      </a:r>
                    </a:p>
                    <a:p>
                      <a:pPr lvl="0" algn="ctr">
                        <a:buNone/>
                      </a:pPr>
                      <a:r>
                        <a:rPr lang="it-IT" sz="1500" b="0" i="0" u="none" strike="noStrike" noProof="0">
                          <a:solidFill>
                            <a:schemeClr val="bg1"/>
                          </a:solidFill>
                          <a:effectLst/>
                        </a:rPr>
                        <a:t>Acc. 72.03%</a:t>
                      </a:r>
                      <a:endParaRPr lang="it-IT" sz="1500" b="1" i="0" u="none" strike="noStrike" noProof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it-IT" sz="1500">
                          <a:solidFill>
                            <a:schemeClr val="bg1"/>
                          </a:solidFill>
                          <a:effectLst/>
                          <a:latin typeface="Maven Pro"/>
                        </a:rPr>
                        <a:t>1.5923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it-IT" sz="1500">
                          <a:solidFill>
                            <a:schemeClr val="bg1"/>
                          </a:solidFill>
                          <a:effectLst/>
                          <a:latin typeface="Maven Pro"/>
                        </a:rPr>
                        <a:t>-0.6517</a:t>
                      </a:r>
                      <a:endParaRPr lang="it-IT" sz="150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it-IT" sz="1500">
                          <a:solidFill>
                            <a:schemeClr val="bg1"/>
                          </a:solidFill>
                          <a:effectLst/>
                          <a:latin typeface="Maven Pro"/>
                        </a:rPr>
                        <a:t>-1.4485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865393"/>
                  </a:ext>
                </a:extLst>
              </a:tr>
              <a:tr h="54739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500" b="1">
                          <a:solidFill>
                            <a:schemeClr val="bg1"/>
                          </a:solidFill>
                          <a:effectLst/>
                          <a:latin typeface="Maven Pro"/>
                        </a:rPr>
                        <a:t>SVM</a:t>
                      </a:r>
                    </a:p>
                    <a:p>
                      <a:pPr lvl="0" algn="ctr">
                        <a:buNone/>
                      </a:pPr>
                      <a:r>
                        <a:rPr lang="it-IT" sz="1500" b="0">
                          <a:solidFill>
                            <a:schemeClr val="bg1"/>
                          </a:solidFill>
                          <a:effectLst/>
                          <a:latin typeface="Maven Pro"/>
                        </a:rPr>
                        <a:t>Acc. 71.77%</a:t>
                      </a:r>
                      <a:endParaRPr lang="it-IT" sz="1500" b="1">
                        <a:solidFill>
                          <a:schemeClr val="bg1"/>
                        </a:solidFill>
                        <a:effectLst/>
                        <a:latin typeface="Maven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endParaRPr lang="it-IT" sz="1500">
                        <a:solidFill>
                          <a:schemeClr val="bg1"/>
                        </a:solidFill>
                        <a:effectLst/>
                        <a:latin typeface="Maven Pro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it-IT" sz="1500">
                          <a:solidFill>
                            <a:schemeClr val="bg1"/>
                          </a:solidFill>
                          <a:effectLst/>
                          <a:latin typeface="Maven Pro"/>
                        </a:rPr>
                        <a:t>-2.1598​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it-IT" sz="1500">
                          <a:solidFill>
                            <a:schemeClr val="bg1"/>
                          </a:solidFill>
                          <a:effectLst/>
                          <a:latin typeface="Maven Pro"/>
                        </a:rPr>
                        <a:t>-3.0530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209450"/>
                  </a:ext>
                </a:extLst>
              </a:tr>
              <a:tr h="53622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500" b="1" i="0" u="none" strike="noStrike" noProof="0">
                          <a:solidFill>
                            <a:schemeClr val="bg1"/>
                          </a:solidFill>
                          <a:effectLst/>
                        </a:rPr>
                        <a:t>MultinomiaNB </a:t>
                      </a:r>
                    </a:p>
                    <a:p>
                      <a:pPr lvl="0" algn="ctr">
                        <a:buNone/>
                      </a:pPr>
                      <a:r>
                        <a:rPr lang="it-IT" sz="1500" b="0" i="0" u="none" strike="noStrike" noProof="0">
                          <a:solidFill>
                            <a:schemeClr val="bg1"/>
                          </a:solidFill>
                          <a:effectLst/>
                        </a:rPr>
                        <a:t>Acc. 72.15%</a:t>
                      </a:r>
                      <a:endParaRPr lang="it-IT" sz="1500" b="1" i="0" u="none" strike="noStrike" noProof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ase"/>
                      <a:endParaRPr lang="it-IT" sz="1500">
                        <a:solidFill>
                          <a:schemeClr val="bg1"/>
                        </a:solidFill>
                        <a:effectLst/>
                        <a:latin typeface="Maven Pro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it-IT" sz="1500">
                          <a:solidFill>
                            <a:schemeClr val="bg1"/>
                          </a:solidFill>
                          <a:effectLst/>
                          <a:latin typeface="Maven Pro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it-IT" sz="1500">
                          <a:solidFill>
                            <a:schemeClr val="bg1"/>
                          </a:solidFill>
                          <a:effectLst/>
                          <a:latin typeface="Maven Pro"/>
                        </a:rPr>
                        <a:t>-2.1083​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325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9044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51475" y="432161"/>
            <a:ext cx="636972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MODEL </a:t>
            </a:r>
            <a:r>
              <a:rPr lang="en-US">
                <a:solidFill>
                  <a:schemeClr val="accent1"/>
                </a:solidFill>
              </a:rPr>
              <a:t>BUILDING</a:t>
            </a:r>
            <a:r>
              <a:rPr lang="en"/>
              <a:t> – </a:t>
            </a:r>
            <a:r>
              <a:rPr lang="en-US"/>
              <a:t>TEST </a:t>
            </a:r>
            <a:r>
              <a:rPr lang="en"/>
              <a:t>RESULTS</a:t>
            </a:r>
            <a:endParaRPr sz="300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E67E699-6D46-4EB6-83CF-B80F85BFBB22}"/>
              </a:ext>
            </a:extLst>
          </p:cNvPr>
          <p:cNvSpPr txBox="1"/>
          <p:nvPr/>
        </p:nvSpPr>
        <p:spPr>
          <a:xfrm>
            <a:off x="403641" y="1240238"/>
            <a:ext cx="2346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kern="1200">
                <a:solidFill>
                  <a:schemeClr val="bg1"/>
                </a:solidFill>
                <a:latin typeface="Maven Pro" panose="020B0604020202020204" charset="0"/>
                <a:ea typeface="+mn-ea"/>
                <a:cs typeface="+mn-cs"/>
              </a:rPr>
              <a:t>ComplementNB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A7A3D25-04DD-303D-C927-6C233EA51030}"/>
              </a:ext>
            </a:extLst>
          </p:cNvPr>
          <p:cNvSpPr txBox="1"/>
          <p:nvPr/>
        </p:nvSpPr>
        <p:spPr>
          <a:xfrm>
            <a:off x="3672895" y="1203595"/>
            <a:ext cx="156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kern="1200">
                <a:solidFill>
                  <a:schemeClr val="bg1"/>
                </a:solidFill>
                <a:latin typeface="Maven Pro" panose="020B0604020202020204" charset="0"/>
                <a:ea typeface="+mn-ea"/>
                <a:cs typeface="+mn-cs"/>
              </a:rPr>
              <a:t>MultinomialNB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069BB29-4972-957C-0D09-C72DB942C614}"/>
              </a:ext>
            </a:extLst>
          </p:cNvPr>
          <p:cNvSpPr txBox="1"/>
          <p:nvPr/>
        </p:nvSpPr>
        <p:spPr>
          <a:xfrm>
            <a:off x="6473362" y="1203595"/>
            <a:ext cx="1783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kern="1200">
                <a:solidFill>
                  <a:schemeClr val="bg1"/>
                </a:solidFill>
                <a:latin typeface="Maven Pro" panose="020B0604020202020204" charset="0"/>
                <a:ea typeface="+mn-ea"/>
                <a:cs typeface="+mn-cs"/>
              </a:rPr>
              <a:t>Logistic Regression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A2FD2A1-26E2-F911-2401-F975446C2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8496" y="1447453"/>
            <a:ext cx="3625003" cy="2416668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DF2A5BF3-689D-F4D5-9FEA-C8D37BB2D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845" y="1402468"/>
            <a:ext cx="3759957" cy="2506638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C63CBDAA-A1C6-2FF0-C88F-39987DCEE1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8794" y="1439833"/>
            <a:ext cx="3625003" cy="241666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2D230F07-0E35-9E55-71A3-6831363A4C0A}"/>
              </a:ext>
            </a:extLst>
          </p:cNvPr>
          <p:cNvSpPr txBox="1"/>
          <p:nvPr/>
        </p:nvSpPr>
        <p:spPr>
          <a:xfrm>
            <a:off x="1019874" y="4014321"/>
            <a:ext cx="1108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kern="1200">
                <a:solidFill>
                  <a:srgbClr val="FF9973"/>
                </a:solidFill>
                <a:latin typeface="Maven Pro" panose="020B0604020202020204" charset="0"/>
                <a:ea typeface="+mn-ea"/>
                <a:cs typeface="+mn-cs"/>
              </a:rPr>
              <a:t>73,29%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F0DE226-CCE7-4256-2233-40BA7A1ED81D}"/>
              </a:ext>
            </a:extLst>
          </p:cNvPr>
          <p:cNvSpPr txBox="1"/>
          <p:nvPr/>
        </p:nvSpPr>
        <p:spPr>
          <a:xfrm>
            <a:off x="4017869" y="4014321"/>
            <a:ext cx="1108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kern="1200">
                <a:solidFill>
                  <a:srgbClr val="FF9973"/>
                </a:solidFill>
                <a:latin typeface="Maven Pro" panose="020B0604020202020204" charset="0"/>
                <a:ea typeface="+mn-ea"/>
                <a:cs typeface="+mn-cs"/>
              </a:rPr>
              <a:t>73,29%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43E44FF-AF39-28E0-2EA8-4FD406F48E39}"/>
              </a:ext>
            </a:extLst>
          </p:cNvPr>
          <p:cNvSpPr txBox="1"/>
          <p:nvPr/>
        </p:nvSpPr>
        <p:spPr>
          <a:xfrm>
            <a:off x="6810772" y="4014321"/>
            <a:ext cx="1108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kern="1200">
                <a:solidFill>
                  <a:srgbClr val="FF9973"/>
                </a:solidFill>
                <a:latin typeface="Maven Pro" panose="020B0604020202020204" charset="0"/>
                <a:ea typeface="+mn-ea"/>
                <a:cs typeface="+mn-cs"/>
              </a:rPr>
              <a:t>71,59%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61E9B2A-AFCA-38E8-CCE4-D4A22DFB79CC}"/>
              </a:ext>
            </a:extLst>
          </p:cNvPr>
          <p:cNvSpPr/>
          <p:nvPr/>
        </p:nvSpPr>
        <p:spPr>
          <a:xfrm>
            <a:off x="262467" y="1162050"/>
            <a:ext cx="2804582" cy="325966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27895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901699" y="2382855"/>
            <a:ext cx="3751588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MONITORING</a:t>
            </a:r>
            <a:endParaRPr/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1791587" y="305753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Testing model on long period</a:t>
            </a:r>
            <a:endParaRPr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4037312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14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063029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636972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rgbClr val="00CFCC"/>
                </a:solidFill>
              </a:rPr>
              <a:t>MONITORING</a:t>
            </a:r>
            <a:r>
              <a:rPr lang="it-IT"/>
              <a:t> </a:t>
            </a:r>
            <a:r>
              <a:rPr lang="it-IT">
                <a:solidFill>
                  <a:srgbClr val="00CFCC"/>
                </a:solidFill>
              </a:rPr>
              <a:t>ANALYSIS</a:t>
            </a:r>
            <a:r>
              <a:rPr lang="it-IT"/>
              <a:t> - TIMELINE</a:t>
            </a:r>
            <a:endParaRPr sz="300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078F496-008C-BF9D-9D5D-9786846C0A0F}"/>
              </a:ext>
            </a:extLst>
          </p:cNvPr>
          <p:cNvSpPr txBox="1"/>
          <p:nvPr/>
        </p:nvSpPr>
        <p:spPr>
          <a:xfrm>
            <a:off x="1206500" y="4362493"/>
            <a:ext cx="7467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Identified</a:t>
            </a:r>
            <a:r>
              <a:rPr lang="it-IT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 8 events, </a:t>
            </a:r>
            <a:r>
              <a:rPr lang="it-IT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corresponding</a:t>
            </a:r>
            <a:r>
              <a:rPr lang="it-IT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 to </a:t>
            </a:r>
            <a:r>
              <a:rPr lang="it-IT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peaks</a:t>
            </a:r>
            <a:r>
              <a:rPr lang="it-IT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 of tweets, on the time </a:t>
            </a:r>
            <a:r>
              <a:rPr lang="it-IT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period</a:t>
            </a:r>
            <a:r>
              <a:rPr lang="it-IT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 </a:t>
            </a:r>
            <a:r>
              <a:rPr lang="it-IT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considered</a:t>
            </a:r>
            <a:endParaRPr lang="it-IT" kern="1200">
              <a:solidFill>
                <a:srgbClr val="FFFFFF"/>
              </a:solidFill>
              <a:latin typeface="Maven Pro" panose="020B0604020202020204" charset="0"/>
              <a:ea typeface="+mn-ea"/>
              <a:cs typeface="+mn-cs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kern="1200">
              <a:solidFill>
                <a:srgbClr val="FFFFFF"/>
              </a:solidFill>
              <a:latin typeface="Maven Pro" panose="020B0604020202020204" charset="0"/>
              <a:ea typeface="+mn-ea"/>
              <a:cs typeface="+mn-cs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Focused</a:t>
            </a:r>
            <a:r>
              <a:rPr lang="it-IT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 on the 4 events in red</a:t>
            </a:r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0ADF12A-6224-CC5F-A266-47C7CEBC4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35" y="1158095"/>
            <a:ext cx="7822530" cy="307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7126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3233573" y="3524880"/>
            <a:ext cx="1553036" cy="3617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MODEL BUILDING</a:t>
            </a:r>
            <a:endParaRPr sz="160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38197" y="3300693"/>
            <a:ext cx="1484409" cy="3478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/>
              <a:t>INTRODUCTION</a:t>
            </a:r>
            <a:endParaRPr sz="160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366965" y="2645887"/>
            <a:ext cx="680372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01</a:t>
            </a:r>
            <a:endParaRPr sz="400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1928286" y="2645887"/>
            <a:ext cx="733348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02</a:t>
            </a:r>
            <a:endParaRPr sz="4000"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ROADMAP</a:t>
            </a:r>
            <a:endParaRPr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3407233" y="2645887"/>
            <a:ext cx="759172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03</a:t>
            </a:r>
            <a:endParaRPr sz="4000"/>
          </a:p>
        </p:txBody>
      </p:sp>
      <p:sp>
        <p:nvSpPr>
          <p:cNvPr id="481" name="Google Shape;481;p27"/>
          <p:cNvSpPr/>
          <p:nvPr/>
        </p:nvSpPr>
        <p:spPr>
          <a:xfrm>
            <a:off x="366965" y="1562750"/>
            <a:ext cx="766893" cy="7811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1842139" y="1557843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3394477" y="1541272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cxnSpLocks/>
            <a:stCxn id="481" idx="1"/>
            <a:endCxn id="476" idx="1"/>
          </p:cNvCxnSpPr>
          <p:nvPr/>
        </p:nvCxnSpPr>
        <p:spPr>
          <a:xfrm rot="10800000" flipV="1">
            <a:off x="366965" y="1953323"/>
            <a:ext cx="12700" cy="981463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cxnSpLocks/>
            <a:stCxn id="482" idx="1"/>
          </p:cNvCxnSpPr>
          <p:nvPr/>
        </p:nvCxnSpPr>
        <p:spPr>
          <a:xfrm>
            <a:off x="1842139" y="1969893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cxnSpLocks/>
            <a:stCxn id="483" idx="1"/>
          </p:cNvCxnSpPr>
          <p:nvPr/>
        </p:nvCxnSpPr>
        <p:spPr>
          <a:xfrm>
            <a:off x="3394477" y="1953322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1912023" y="1129496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2661634" y="4005580"/>
            <a:ext cx="240513" cy="239806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6;p27">
            <a:extLst>
              <a:ext uri="{FF2B5EF4-FFF2-40B4-BE49-F238E27FC236}">
                <a16:creationId xmlns:a16="http://schemas.microsoft.com/office/drawing/2014/main" id="{118853DC-EADD-28A3-BA35-F65FD306EBBB}"/>
              </a:ext>
            </a:extLst>
          </p:cNvPr>
          <p:cNvSpPr txBox="1">
            <a:spLocks/>
          </p:cNvSpPr>
          <p:nvPr/>
        </p:nvSpPr>
        <p:spPr>
          <a:xfrm>
            <a:off x="4932230" y="2602948"/>
            <a:ext cx="929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4000"/>
              <a:t>04</a:t>
            </a:r>
          </a:p>
        </p:txBody>
      </p:sp>
      <p:sp>
        <p:nvSpPr>
          <p:cNvPr id="48" name="Google Shape;481;p27">
            <a:extLst>
              <a:ext uri="{FF2B5EF4-FFF2-40B4-BE49-F238E27FC236}">
                <a16:creationId xmlns:a16="http://schemas.microsoft.com/office/drawing/2014/main" id="{4755AF52-BD04-4D4C-165E-A9B86692174B}"/>
              </a:ext>
            </a:extLst>
          </p:cNvPr>
          <p:cNvSpPr/>
          <p:nvPr/>
        </p:nvSpPr>
        <p:spPr>
          <a:xfrm>
            <a:off x="4913534" y="1526824"/>
            <a:ext cx="813498" cy="8193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" name="Google Shape;484;p27">
            <a:extLst>
              <a:ext uri="{FF2B5EF4-FFF2-40B4-BE49-F238E27FC236}">
                <a16:creationId xmlns:a16="http://schemas.microsoft.com/office/drawing/2014/main" id="{5D7C00F1-D7B8-2751-380B-455E71A6DA90}"/>
              </a:ext>
            </a:extLst>
          </p:cNvPr>
          <p:cNvCxnSpPr>
            <a:cxnSpLocks/>
            <a:stCxn id="48" idx="1"/>
            <a:endCxn id="47" idx="1"/>
          </p:cNvCxnSpPr>
          <p:nvPr/>
        </p:nvCxnSpPr>
        <p:spPr>
          <a:xfrm rot="10800000" flipH="1" flipV="1">
            <a:off x="4913534" y="1936490"/>
            <a:ext cx="18696" cy="955357"/>
          </a:xfrm>
          <a:prstGeom prst="bentConnector3">
            <a:avLst>
              <a:gd name="adj1" fmla="val -1222721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471;p27">
            <a:extLst>
              <a:ext uri="{FF2B5EF4-FFF2-40B4-BE49-F238E27FC236}">
                <a16:creationId xmlns:a16="http://schemas.microsoft.com/office/drawing/2014/main" id="{C50B5E68-0B12-A12F-E9C7-96F72509BE00}"/>
              </a:ext>
            </a:extLst>
          </p:cNvPr>
          <p:cNvSpPr txBox="1">
            <a:spLocks/>
          </p:cNvSpPr>
          <p:nvPr/>
        </p:nvSpPr>
        <p:spPr>
          <a:xfrm>
            <a:off x="6336478" y="3330986"/>
            <a:ext cx="1354577" cy="36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" sz="1600"/>
              <a:t>APPLICATION</a:t>
            </a:r>
            <a:endParaRPr lang="it-IT" sz="1600"/>
          </a:p>
        </p:txBody>
      </p:sp>
      <p:sp>
        <p:nvSpPr>
          <p:cNvPr id="58" name="Google Shape;483;p27">
            <a:extLst>
              <a:ext uri="{FF2B5EF4-FFF2-40B4-BE49-F238E27FC236}">
                <a16:creationId xmlns:a16="http://schemas.microsoft.com/office/drawing/2014/main" id="{503E0967-8F42-6170-F87A-B78FE09FEED8}"/>
              </a:ext>
            </a:extLst>
          </p:cNvPr>
          <p:cNvSpPr/>
          <p:nvPr/>
        </p:nvSpPr>
        <p:spPr>
          <a:xfrm>
            <a:off x="6464611" y="1533995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486;p27">
            <a:extLst>
              <a:ext uri="{FF2B5EF4-FFF2-40B4-BE49-F238E27FC236}">
                <a16:creationId xmlns:a16="http://schemas.microsoft.com/office/drawing/2014/main" id="{ACCC0F8B-F90F-7E17-D69C-45857AE8EE2B}"/>
              </a:ext>
            </a:extLst>
          </p:cNvPr>
          <p:cNvCxnSpPr>
            <a:cxnSpLocks/>
            <a:stCxn id="58" idx="1"/>
          </p:cNvCxnSpPr>
          <p:nvPr/>
        </p:nvCxnSpPr>
        <p:spPr>
          <a:xfrm>
            <a:off x="6464611" y="1946045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488;p27">
            <a:extLst>
              <a:ext uri="{FF2B5EF4-FFF2-40B4-BE49-F238E27FC236}">
                <a16:creationId xmlns:a16="http://schemas.microsoft.com/office/drawing/2014/main" id="{8912A7D1-F725-795B-94F1-347BD7FE7305}"/>
              </a:ext>
            </a:extLst>
          </p:cNvPr>
          <p:cNvSpPr/>
          <p:nvPr/>
        </p:nvSpPr>
        <p:spPr>
          <a:xfrm>
            <a:off x="8257085" y="4467533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480;p27">
            <a:extLst>
              <a:ext uri="{FF2B5EF4-FFF2-40B4-BE49-F238E27FC236}">
                <a16:creationId xmlns:a16="http://schemas.microsoft.com/office/drawing/2014/main" id="{DDC54F0A-4B36-03A3-C564-14B875D0B15C}"/>
              </a:ext>
            </a:extLst>
          </p:cNvPr>
          <p:cNvSpPr txBox="1">
            <a:spLocks/>
          </p:cNvSpPr>
          <p:nvPr/>
        </p:nvSpPr>
        <p:spPr>
          <a:xfrm>
            <a:off x="6478526" y="2599274"/>
            <a:ext cx="91578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4000"/>
              <a:t>05</a:t>
            </a:r>
          </a:p>
        </p:txBody>
      </p:sp>
      <p:sp>
        <p:nvSpPr>
          <p:cNvPr id="69" name="Google Shape;473;p27">
            <a:extLst>
              <a:ext uri="{FF2B5EF4-FFF2-40B4-BE49-F238E27FC236}">
                <a16:creationId xmlns:a16="http://schemas.microsoft.com/office/drawing/2014/main" id="{D9E287D3-93E6-B52C-FEAC-1EB7B5753972}"/>
              </a:ext>
            </a:extLst>
          </p:cNvPr>
          <p:cNvSpPr txBox="1">
            <a:spLocks/>
          </p:cNvSpPr>
          <p:nvPr/>
        </p:nvSpPr>
        <p:spPr>
          <a:xfrm>
            <a:off x="7805210" y="3357904"/>
            <a:ext cx="1354576" cy="347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it-IT" sz="1600"/>
              <a:t>CONCLUSIONS</a:t>
            </a:r>
          </a:p>
        </p:txBody>
      </p:sp>
      <p:sp>
        <p:nvSpPr>
          <p:cNvPr id="70" name="Google Shape;478;p27">
            <a:extLst>
              <a:ext uri="{FF2B5EF4-FFF2-40B4-BE49-F238E27FC236}">
                <a16:creationId xmlns:a16="http://schemas.microsoft.com/office/drawing/2014/main" id="{C8E7BFF7-EA3D-0D02-F369-CA09CD115BFA}"/>
              </a:ext>
            </a:extLst>
          </p:cNvPr>
          <p:cNvSpPr txBox="1">
            <a:spLocks/>
          </p:cNvSpPr>
          <p:nvPr/>
        </p:nvSpPr>
        <p:spPr>
          <a:xfrm>
            <a:off x="8159939" y="2600666"/>
            <a:ext cx="733348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4000"/>
              <a:t>06</a:t>
            </a:r>
          </a:p>
        </p:txBody>
      </p:sp>
      <p:sp>
        <p:nvSpPr>
          <p:cNvPr id="71" name="Google Shape;482;p27">
            <a:extLst>
              <a:ext uri="{FF2B5EF4-FFF2-40B4-BE49-F238E27FC236}">
                <a16:creationId xmlns:a16="http://schemas.microsoft.com/office/drawing/2014/main" id="{003418FA-D27A-ECC9-285B-193A307065B7}"/>
              </a:ext>
            </a:extLst>
          </p:cNvPr>
          <p:cNvSpPr/>
          <p:nvPr/>
        </p:nvSpPr>
        <p:spPr>
          <a:xfrm>
            <a:off x="8090699" y="1533995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2" name="Google Shape;485;p27">
            <a:extLst>
              <a:ext uri="{FF2B5EF4-FFF2-40B4-BE49-F238E27FC236}">
                <a16:creationId xmlns:a16="http://schemas.microsoft.com/office/drawing/2014/main" id="{16EEBE62-AF1B-2F6F-90FF-52F24EF0452C}"/>
              </a:ext>
            </a:extLst>
          </p:cNvPr>
          <p:cNvCxnSpPr>
            <a:cxnSpLocks/>
            <a:stCxn id="71" idx="1"/>
          </p:cNvCxnSpPr>
          <p:nvPr/>
        </p:nvCxnSpPr>
        <p:spPr>
          <a:xfrm>
            <a:off x="8090699" y="1946045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" name="Google Shape;471;p27">
            <a:extLst>
              <a:ext uri="{FF2B5EF4-FFF2-40B4-BE49-F238E27FC236}">
                <a16:creationId xmlns:a16="http://schemas.microsoft.com/office/drawing/2014/main" id="{DD9146D3-F1A0-BAE5-D7AC-E62BA0F104CE}"/>
              </a:ext>
            </a:extLst>
          </p:cNvPr>
          <p:cNvSpPr txBox="1">
            <a:spLocks/>
          </p:cNvSpPr>
          <p:nvPr/>
        </p:nvSpPr>
        <p:spPr>
          <a:xfrm>
            <a:off x="4740537" y="3350154"/>
            <a:ext cx="1334302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it-IT" sz="1600"/>
              <a:t>ONLINE</a:t>
            </a:r>
            <a:r>
              <a:rPr lang="it-IT"/>
              <a:t> </a:t>
            </a:r>
            <a:r>
              <a:rPr lang="it-IT" sz="1600"/>
              <a:t>MONITORING</a:t>
            </a:r>
          </a:p>
        </p:txBody>
      </p:sp>
      <p:sp>
        <p:nvSpPr>
          <p:cNvPr id="4" name="Google Shape;471;p27">
            <a:extLst>
              <a:ext uri="{FF2B5EF4-FFF2-40B4-BE49-F238E27FC236}">
                <a16:creationId xmlns:a16="http://schemas.microsoft.com/office/drawing/2014/main" id="{9FC1BC4F-A62E-4BDA-2160-A3B236D3F747}"/>
              </a:ext>
            </a:extLst>
          </p:cNvPr>
          <p:cNvSpPr txBox="1">
            <a:spLocks noGrp="1"/>
          </p:cNvSpPr>
          <p:nvPr/>
        </p:nvSpPr>
        <p:spPr>
          <a:xfrm>
            <a:off x="1786042" y="3286862"/>
            <a:ext cx="1553036" cy="361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DATASET</a:t>
            </a:r>
            <a:endParaRPr sz="1600"/>
          </a:p>
        </p:txBody>
      </p:sp>
      <p:grpSp>
        <p:nvGrpSpPr>
          <p:cNvPr id="8" name="Google Shape;9914;p58">
            <a:extLst>
              <a:ext uri="{FF2B5EF4-FFF2-40B4-BE49-F238E27FC236}">
                <a16:creationId xmlns:a16="http://schemas.microsoft.com/office/drawing/2014/main" id="{5056BA96-C9C1-FDB4-1B15-E3C3E1F639B6}"/>
              </a:ext>
            </a:extLst>
          </p:cNvPr>
          <p:cNvGrpSpPr>
            <a:grpSpLocks noChangeAspect="1"/>
          </p:cNvGrpSpPr>
          <p:nvPr/>
        </p:nvGrpSpPr>
        <p:grpSpPr>
          <a:xfrm>
            <a:off x="3537684" y="1701907"/>
            <a:ext cx="535892" cy="525683"/>
            <a:chOff x="4126815" y="2760704"/>
            <a:chExt cx="380393" cy="363118"/>
          </a:xfrm>
          <a:solidFill>
            <a:schemeClr val="dk2"/>
          </a:solidFill>
        </p:grpSpPr>
        <p:sp>
          <p:nvSpPr>
            <p:cNvPr id="3" name="Google Shape;9915;p58">
              <a:extLst>
                <a:ext uri="{FF2B5EF4-FFF2-40B4-BE49-F238E27FC236}">
                  <a16:creationId xmlns:a16="http://schemas.microsoft.com/office/drawing/2014/main" id="{23C08E99-86CE-2E53-AC17-D2AB2C952B96}"/>
                </a:ext>
              </a:extLst>
            </p:cNvPr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916;p58">
              <a:extLst>
                <a:ext uri="{FF2B5EF4-FFF2-40B4-BE49-F238E27FC236}">
                  <a16:creationId xmlns:a16="http://schemas.microsoft.com/office/drawing/2014/main" id="{9524825E-E222-17B2-6EB0-52ECCFB5E13B}"/>
                </a:ext>
              </a:extLst>
            </p:cNvPr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917;p58">
              <a:extLst>
                <a:ext uri="{FF2B5EF4-FFF2-40B4-BE49-F238E27FC236}">
                  <a16:creationId xmlns:a16="http://schemas.microsoft.com/office/drawing/2014/main" id="{C782A4AB-CED9-5389-6DCF-E70C9E08E273}"/>
                </a:ext>
              </a:extLst>
            </p:cNvPr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918;p58">
              <a:extLst>
                <a:ext uri="{FF2B5EF4-FFF2-40B4-BE49-F238E27FC236}">
                  <a16:creationId xmlns:a16="http://schemas.microsoft.com/office/drawing/2014/main" id="{0B5D10B4-C0F0-A61E-BDDD-9E2D96EF57E9}"/>
                </a:ext>
              </a:extLst>
            </p:cNvPr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12699;p62">
            <a:extLst>
              <a:ext uri="{FF2B5EF4-FFF2-40B4-BE49-F238E27FC236}">
                <a16:creationId xmlns:a16="http://schemas.microsoft.com/office/drawing/2014/main" id="{59B5F51D-CE88-2709-351E-E4786CE26801}"/>
              </a:ext>
            </a:extLst>
          </p:cNvPr>
          <p:cNvGrpSpPr/>
          <p:nvPr/>
        </p:nvGrpSpPr>
        <p:grpSpPr>
          <a:xfrm>
            <a:off x="5077912" y="1709495"/>
            <a:ext cx="496034" cy="434155"/>
            <a:chOff x="3967437" y="3837102"/>
            <a:chExt cx="364708" cy="295405"/>
          </a:xfrm>
          <a:solidFill>
            <a:schemeClr val="bg2"/>
          </a:solidFill>
        </p:grpSpPr>
        <p:sp>
          <p:nvSpPr>
            <p:cNvPr id="91" name="Google Shape;12700;p62">
              <a:extLst>
                <a:ext uri="{FF2B5EF4-FFF2-40B4-BE49-F238E27FC236}">
                  <a16:creationId xmlns:a16="http://schemas.microsoft.com/office/drawing/2014/main" id="{45B02006-3E60-8070-B8C6-348DC88C486E}"/>
                </a:ext>
              </a:extLst>
            </p:cNvPr>
            <p:cNvSpPr/>
            <p:nvPr/>
          </p:nvSpPr>
          <p:spPr>
            <a:xfrm>
              <a:off x="4178750" y="3868334"/>
              <a:ext cx="153396" cy="264172"/>
            </a:xfrm>
            <a:custGeom>
              <a:avLst/>
              <a:gdLst/>
              <a:ahLst/>
              <a:cxnLst/>
              <a:rect l="l" t="t" r="r" b="b"/>
              <a:pathLst>
                <a:path w="4823" h="8306" extrusionOk="0">
                  <a:moveTo>
                    <a:pt x="4273" y="1"/>
                  </a:moveTo>
                  <a:cubicBezTo>
                    <a:pt x="4217" y="1"/>
                    <a:pt x="4158" y="32"/>
                    <a:pt x="4120" y="78"/>
                  </a:cubicBezTo>
                  <a:cubicBezTo>
                    <a:pt x="4060" y="150"/>
                    <a:pt x="4096" y="257"/>
                    <a:pt x="4167" y="316"/>
                  </a:cubicBezTo>
                  <a:cubicBezTo>
                    <a:pt x="4370" y="471"/>
                    <a:pt x="4489" y="685"/>
                    <a:pt x="4489" y="947"/>
                  </a:cubicBezTo>
                  <a:lnTo>
                    <a:pt x="4489" y="7210"/>
                  </a:lnTo>
                  <a:cubicBezTo>
                    <a:pt x="4489" y="7627"/>
                    <a:pt x="4156" y="7984"/>
                    <a:pt x="3715" y="7984"/>
                  </a:cubicBezTo>
                  <a:lnTo>
                    <a:pt x="167" y="7984"/>
                  </a:lnTo>
                  <a:cubicBezTo>
                    <a:pt x="72" y="7984"/>
                    <a:pt x="0" y="8055"/>
                    <a:pt x="0" y="8151"/>
                  </a:cubicBezTo>
                  <a:cubicBezTo>
                    <a:pt x="0" y="8234"/>
                    <a:pt x="72" y="8305"/>
                    <a:pt x="167" y="8305"/>
                  </a:cubicBezTo>
                  <a:lnTo>
                    <a:pt x="3715" y="8305"/>
                  </a:lnTo>
                  <a:cubicBezTo>
                    <a:pt x="4334" y="8305"/>
                    <a:pt x="4822" y="7817"/>
                    <a:pt x="4822" y="7210"/>
                  </a:cubicBezTo>
                  <a:lnTo>
                    <a:pt x="4822" y="947"/>
                  </a:lnTo>
                  <a:cubicBezTo>
                    <a:pt x="4822" y="590"/>
                    <a:pt x="4644" y="245"/>
                    <a:pt x="4358" y="31"/>
                  </a:cubicBezTo>
                  <a:cubicBezTo>
                    <a:pt x="4333" y="10"/>
                    <a:pt x="4303" y="1"/>
                    <a:pt x="42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endParaRPr>
            </a:p>
          </p:txBody>
        </p:sp>
        <p:sp>
          <p:nvSpPr>
            <p:cNvPr id="92" name="Google Shape;12701;p62">
              <a:extLst>
                <a:ext uri="{FF2B5EF4-FFF2-40B4-BE49-F238E27FC236}">
                  <a16:creationId xmlns:a16="http://schemas.microsoft.com/office/drawing/2014/main" id="{C996790C-37B2-3010-0BA7-E0464039B43B}"/>
                </a:ext>
              </a:extLst>
            </p:cNvPr>
            <p:cNvSpPr/>
            <p:nvPr/>
          </p:nvSpPr>
          <p:spPr>
            <a:xfrm>
              <a:off x="3969346" y="3937447"/>
              <a:ext cx="198431" cy="194678"/>
            </a:xfrm>
            <a:custGeom>
              <a:avLst/>
              <a:gdLst/>
              <a:ahLst/>
              <a:cxnLst/>
              <a:rect l="l" t="t" r="r" b="b"/>
              <a:pathLst>
                <a:path w="6239" h="6121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5025"/>
                  </a:lnTo>
                  <a:cubicBezTo>
                    <a:pt x="0" y="5632"/>
                    <a:pt x="488" y="6121"/>
                    <a:pt x="1107" y="6121"/>
                  </a:cubicBezTo>
                  <a:lnTo>
                    <a:pt x="6060" y="6121"/>
                  </a:lnTo>
                  <a:cubicBezTo>
                    <a:pt x="6144" y="6121"/>
                    <a:pt x="6227" y="6049"/>
                    <a:pt x="6227" y="5954"/>
                  </a:cubicBezTo>
                  <a:cubicBezTo>
                    <a:pt x="6239" y="5870"/>
                    <a:pt x="6168" y="5799"/>
                    <a:pt x="6060" y="5799"/>
                  </a:cubicBezTo>
                  <a:lnTo>
                    <a:pt x="1107" y="5799"/>
                  </a:lnTo>
                  <a:cubicBezTo>
                    <a:pt x="691" y="5799"/>
                    <a:pt x="333" y="5454"/>
                    <a:pt x="333" y="5025"/>
                  </a:cubicBezTo>
                  <a:lnTo>
                    <a:pt x="333" y="167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endParaRPr>
            </a:p>
          </p:txBody>
        </p:sp>
        <p:sp>
          <p:nvSpPr>
            <p:cNvPr id="93" name="Google Shape;12702;p62">
              <a:extLst>
                <a:ext uri="{FF2B5EF4-FFF2-40B4-BE49-F238E27FC236}">
                  <a16:creationId xmlns:a16="http://schemas.microsoft.com/office/drawing/2014/main" id="{FC701DC2-3580-E2D1-8B02-D40C4CADFDB2}"/>
                </a:ext>
              </a:extLst>
            </p:cNvPr>
            <p:cNvSpPr/>
            <p:nvPr/>
          </p:nvSpPr>
          <p:spPr>
            <a:xfrm>
              <a:off x="3967437" y="3837102"/>
              <a:ext cx="331376" cy="89786"/>
            </a:xfrm>
            <a:custGeom>
              <a:avLst/>
              <a:gdLst/>
              <a:ahLst/>
              <a:cxnLst/>
              <a:rect l="l" t="t" r="r" b="b"/>
              <a:pathLst>
                <a:path w="10419" h="2823" extrusionOk="0">
                  <a:moveTo>
                    <a:pt x="2739" y="334"/>
                  </a:moveTo>
                  <a:cubicBezTo>
                    <a:pt x="2822" y="334"/>
                    <a:pt x="2894" y="393"/>
                    <a:pt x="2894" y="477"/>
                  </a:cubicBezTo>
                  <a:lnTo>
                    <a:pt x="2894" y="1453"/>
                  </a:lnTo>
                  <a:cubicBezTo>
                    <a:pt x="2894" y="1525"/>
                    <a:pt x="2834" y="1596"/>
                    <a:pt x="2739" y="1596"/>
                  </a:cubicBezTo>
                  <a:cubicBezTo>
                    <a:pt x="2668" y="1596"/>
                    <a:pt x="2596" y="1536"/>
                    <a:pt x="2596" y="1453"/>
                  </a:cubicBezTo>
                  <a:lnTo>
                    <a:pt x="2596" y="477"/>
                  </a:lnTo>
                  <a:cubicBezTo>
                    <a:pt x="2596" y="405"/>
                    <a:pt x="2656" y="334"/>
                    <a:pt x="2739" y="334"/>
                  </a:cubicBezTo>
                  <a:close/>
                  <a:moveTo>
                    <a:pt x="4751" y="334"/>
                  </a:moveTo>
                  <a:cubicBezTo>
                    <a:pt x="4823" y="334"/>
                    <a:pt x="4906" y="393"/>
                    <a:pt x="4906" y="477"/>
                  </a:cubicBezTo>
                  <a:lnTo>
                    <a:pt x="4906" y="1453"/>
                  </a:lnTo>
                  <a:cubicBezTo>
                    <a:pt x="4906" y="1525"/>
                    <a:pt x="4846" y="1596"/>
                    <a:pt x="4751" y="1596"/>
                  </a:cubicBezTo>
                  <a:cubicBezTo>
                    <a:pt x="4680" y="1596"/>
                    <a:pt x="4608" y="1536"/>
                    <a:pt x="4608" y="1453"/>
                  </a:cubicBezTo>
                  <a:lnTo>
                    <a:pt x="4608" y="477"/>
                  </a:lnTo>
                  <a:cubicBezTo>
                    <a:pt x="4608" y="405"/>
                    <a:pt x="4668" y="334"/>
                    <a:pt x="4751" y="334"/>
                  </a:cubicBezTo>
                  <a:close/>
                  <a:moveTo>
                    <a:pt x="6763" y="334"/>
                  </a:moveTo>
                  <a:cubicBezTo>
                    <a:pt x="6835" y="334"/>
                    <a:pt x="6906" y="393"/>
                    <a:pt x="6906" y="477"/>
                  </a:cubicBezTo>
                  <a:lnTo>
                    <a:pt x="6906" y="1453"/>
                  </a:lnTo>
                  <a:cubicBezTo>
                    <a:pt x="6906" y="1525"/>
                    <a:pt x="6847" y="1596"/>
                    <a:pt x="6763" y="1596"/>
                  </a:cubicBezTo>
                  <a:cubicBezTo>
                    <a:pt x="6692" y="1596"/>
                    <a:pt x="6609" y="1536"/>
                    <a:pt x="6609" y="1453"/>
                  </a:cubicBezTo>
                  <a:lnTo>
                    <a:pt x="6609" y="477"/>
                  </a:lnTo>
                  <a:cubicBezTo>
                    <a:pt x="6609" y="405"/>
                    <a:pt x="6668" y="334"/>
                    <a:pt x="6763" y="334"/>
                  </a:cubicBezTo>
                  <a:close/>
                  <a:moveTo>
                    <a:pt x="8775" y="334"/>
                  </a:moveTo>
                  <a:cubicBezTo>
                    <a:pt x="8847" y="334"/>
                    <a:pt x="8918" y="393"/>
                    <a:pt x="8918" y="477"/>
                  </a:cubicBezTo>
                  <a:lnTo>
                    <a:pt x="8918" y="1453"/>
                  </a:lnTo>
                  <a:cubicBezTo>
                    <a:pt x="8918" y="1525"/>
                    <a:pt x="8859" y="1596"/>
                    <a:pt x="8775" y="1596"/>
                  </a:cubicBezTo>
                  <a:cubicBezTo>
                    <a:pt x="8692" y="1596"/>
                    <a:pt x="8621" y="1536"/>
                    <a:pt x="8621" y="1453"/>
                  </a:cubicBezTo>
                  <a:lnTo>
                    <a:pt x="8621" y="1155"/>
                  </a:lnTo>
                  <a:lnTo>
                    <a:pt x="8621" y="810"/>
                  </a:lnTo>
                  <a:lnTo>
                    <a:pt x="8621" y="477"/>
                  </a:lnTo>
                  <a:cubicBezTo>
                    <a:pt x="8621" y="405"/>
                    <a:pt x="8680" y="334"/>
                    <a:pt x="8775" y="334"/>
                  </a:cubicBezTo>
                  <a:close/>
                  <a:moveTo>
                    <a:pt x="2703" y="1"/>
                  </a:moveTo>
                  <a:cubicBezTo>
                    <a:pt x="2429" y="1"/>
                    <a:pt x="2203" y="227"/>
                    <a:pt x="2203" y="501"/>
                  </a:cubicBezTo>
                  <a:lnTo>
                    <a:pt x="2203" y="822"/>
                  </a:lnTo>
                  <a:lnTo>
                    <a:pt x="1108" y="822"/>
                  </a:lnTo>
                  <a:cubicBezTo>
                    <a:pt x="501" y="822"/>
                    <a:pt x="1" y="1310"/>
                    <a:pt x="1" y="1929"/>
                  </a:cubicBezTo>
                  <a:lnTo>
                    <a:pt x="1" y="2656"/>
                  </a:lnTo>
                  <a:cubicBezTo>
                    <a:pt x="1" y="2739"/>
                    <a:pt x="84" y="2822"/>
                    <a:pt x="167" y="2822"/>
                  </a:cubicBezTo>
                  <a:cubicBezTo>
                    <a:pt x="262" y="2822"/>
                    <a:pt x="334" y="2739"/>
                    <a:pt x="334" y="2656"/>
                  </a:cubicBezTo>
                  <a:lnTo>
                    <a:pt x="334" y="1929"/>
                  </a:lnTo>
                  <a:cubicBezTo>
                    <a:pt x="334" y="1513"/>
                    <a:pt x="679" y="1144"/>
                    <a:pt x="1108" y="1144"/>
                  </a:cubicBezTo>
                  <a:lnTo>
                    <a:pt x="2203" y="1144"/>
                  </a:lnTo>
                  <a:lnTo>
                    <a:pt x="2203" y="1441"/>
                  </a:lnTo>
                  <a:cubicBezTo>
                    <a:pt x="2203" y="1715"/>
                    <a:pt x="2429" y="1941"/>
                    <a:pt x="2703" y="1941"/>
                  </a:cubicBezTo>
                  <a:cubicBezTo>
                    <a:pt x="2965" y="1941"/>
                    <a:pt x="3191" y="1715"/>
                    <a:pt x="3191" y="1441"/>
                  </a:cubicBezTo>
                  <a:lnTo>
                    <a:pt x="3191" y="1144"/>
                  </a:lnTo>
                  <a:lnTo>
                    <a:pt x="4227" y="1144"/>
                  </a:lnTo>
                  <a:lnTo>
                    <a:pt x="4227" y="1441"/>
                  </a:lnTo>
                  <a:cubicBezTo>
                    <a:pt x="4227" y="1715"/>
                    <a:pt x="4453" y="1941"/>
                    <a:pt x="4727" y="1941"/>
                  </a:cubicBezTo>
                  <a:cubicBezTo>
                    <a:pt x="4989" y="1941"/>
                    <a:pt x="5215" y="1715"/>
                    <a:pt x="5215" y="1441"/>
                  </a:cubicBezTo>
                  <a:lnTo>
                    <a:pt x="5215" y="1144"/>
                  </a:lnTo>
                  <a:lnTo>
                    <a:pt x="6251" y="1144"/>
                  </a:lnTo>
                  <a:lnTo>
                    <a:pt x="6251" y="1441"/>
                  </a:lnTo>
                  <a:cubicBezTo>
                    <a:pt x="6251" y="1715"/>
                    <a:pt x="6478" y="1941"/>
                    <a:pt x="6751" y="1941"/>
                  </a:cubicBezTo>
                  <a:cubicBezTo>
                    <a:pt x="7013" y="1941"/>
                    <a:pt x="7240" y="1715"/>
                    <a:pt x="7240" y="1441"/>
                  </a:cubicBezTo>
                  <a:lnTo>
                    <a:pt x="7240" y="1144"/>
                  </a:lnTo>
                  <a:lnTo>
                    <a:pt x="8275" y="1144"/>
                  </a:lnTo>
                  <a:lnTo>
                    <a:pt x="8275" y="1441"/>
                  </a:lnTo>
                  <a:cubicBezTo>
                    <a:pt x="8275" y="1715"/>
                    <a:pt x="8502" y="1941"/>
                    <a:pt x="8775" y="1941"/>
                  </a:cubicBezTo>
                  <a:cubicBezTo>
                    <a:pt x="9037" y="1941"/>
                    <a:pt x="9264" y="1715"/>
                    <a:pt x="9264" y="1441"/>
                  </a:cubicBezTo>
                  <a:lnTo>
                    <a:pt x="9264" y="1144"/>
                  </a:lnTo>
                  <a:lnTo>
                    <a:pt x="10264" y="1144"/>
                  </a:lnTo>
                  <a:cubicBezTo>
                    <a:pt x="10347" y="1144"/>
                    <a:pt x="10419" y="1072"/>
                    <a:pt x="10419" y="989"/>
                  </a:cubicBezTo>
                  <a:cubicBezTo>
                    <a:pt x="10419" y="894"/>
                    <a:pt x="10347" y="822"/>
                    <a:pt x="10264" y="822"/>
                  </a:cubicBezTo>
                  <a:lnTo>
                    <a:pt x="9264" y="822"/>
                  </a:lnTo>
                  <a:lnTo>
                    <a:pt x="9264" y="501"/>
                  </a:lnTo>
                  <a:cubicBezTo>
                    <a:pt x="9264" y="227"/>
                    <a:pt x="9037" y="1"/>
                    <a:pt x="8775" y="1"/>
                  </a:cubicBezTo>
                  <a:cubicBezTo>
                    <a:pt x="8502" y="1"/>
                    <a:pt x="8275" y="227"/>
                    <a:pt x="8275" y="501"/>
                  </a:cubicBezTo>
                  <a:lnTo>
                    <a:pt x="8275" y="822"/>
                  </a:lnTo>
                  <a:lnTo>
                    <a:pt x="7240" y="822"/>
                  </a:lnTo>
                  <a:lnTo>
                    <a:pt x="7240" y="501"/>
                  </a:lnTo>
                  <a:cubicBezTo>
                    <a:pt x="7240" y="227"/>
                    <a:pt x="7013" y="1"/>
                    <a:pt x="6751" y="1"/>
                  </a:cubicBezTo>
                  <a:cubicBezTo>
                    <a:pt x="6478" y="1"/>
                    <a:pt x="6251" y="227"/>
                    <a:pt x="6251" y="501"/>
                  </a:cubicBezTo>
                  <a:lnTo>
                    <a:pt x="6251" y="822"/>
                  </a:lnTo>
                  <a:lnTo>
                    <a:pt x="5215" y="822"/>
                  </a:lnTo>
                  <a:lnTo>
                    <a:pt x="5215" y="501"/>
                  </a:lnTo>
                  <a:cubicBezTo>
                    <a:pt x="5215" y="227"/>
                    <a:pt x="4989" y="1"/>
                    <a:pt x="4727" y="1"/>
                  </a:cubicBezTo>
                  <a:cubicBezTo>
                    <a:pt x="4453" y="1"/>
                    <a:pt x="4227" y="227"/>
                    <a:pt x="4227" y="501"/>
                  </a:cubicBezTo>
                  <a:lnTo>
                    <a:pt x="4227" y="822"/>
                  </a:lnTo>
                  <a:lnTo>
                    <a:pt x="3191" y="822"/>
                  </a:lnTo>
                  <a:lnTo>
                    <a:pt x="3191" y="501"/>
                  </a:lnTo>
                  <a:cubicBezTo>
                    <a:pt x="3191" y="227"/>
                    <a:pt x="2965" y="1"/>
                    <a:pt x="27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endParaRPr>
            </a:p>
          </p:txBody>
        </p:sp>
        <p:sp>
          <p:nvSpPr>
            <p:cNvPr id="94" name="Google Shape;12703;p62">
              <a:extLst>
                <a:ext uri="{FF2B5EF4-FFF2-40B4-BE49-F238E27FC236}">
                  <a16:creationId xmlns:a16="http://schemas.microsoft.com/office/drawing/2014/main" id="{C2609EE4-A6F0-1515-7584-9CEDDA343DC6}"/>
                </a:ext>
              </a:extLst>
            </p:cNvPr>
            <p:cNvSpPr/>
            <p:nvPr/>
          </p:nvSpPr>
          <p:spPr>
            <a:xfrm>
              <a:off x="3994694" y="3917378"/>
              <a:ext cx="158325" cy="156067"/>
            </a:xfrm>
            <a:custGeom>
              <a:avLst/>
              <a:gdLst/>
              <a:ahLst/>
              <a:cxnLst/>
              <a:rect l="l" t="t" r="r" b="b"/>
              <a:pathLst>
                <a:path w="4978" h="4907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lnTo>
                    <a:pt x="1" y="1251"/>
                  </a:lnTo>
                  <a:cubicBezTo>
                    <a:pt x="1" y="2049"/>
                    <a:pt x="656" y="2703"/>
                    <a:pt x="1453" y="2703"/>
                  </a:cubicBezTo>
                  <a:lnTo>
                    <a:pt x="2049" y="2703"/>
                  </a:lnTo>
                  <a:cubicBezTo>
                    <a:pt x="2573" y="2703"/>
                    <a:pt x="2989" y="3120"/>
                    <a:pt x="2989" y="3644"/>
                  </a:cubicBezTo>
                  <a:cubicBezTo>
                    <a:pt x="2989" y="4346"/>
                    <a:pt x="3549" y="4906"/>
                    <a:pt x="4251" y="4906"/>
                  </a:cubicBezTo>
                  <a:lnTo>
                    <a:pt x="4811" y="4906"/>
                  </a:lnTo>
                  <a:cubicBezTo>
                    <a:pt x="4906" y="4906"/>
                    <a:pt x="4978" y="4835"/>
                    <a:pt x="4978" y="4739"/>
                  </a:cubicBezTo>
                  <a:cubicBezTo>
                    <a:pt x="4978" y="4644"/>
                    <a:pt x="4906" y="4561"/>
                    <a:pt x="4799" y="4561"/>
                  </a:cubicBezTo>
                  <a:lnTo>
                    <a:pt x="4239" y="4561"/>
                  </a:lnTo>
                  <a:cubicBezTo>
                    <a:pt x="3716" y="4561"/>
                    <a:pt x="3299" y="4144"/>
                    <a:pt x="3299" y="3632"/>
                  </a:cubicBezTo>
                  <a:cubicBezTo>
                    <a:pt x="3299" y="2930"/>
                    <a:pt x="2739" y="2358"/>
                    <a:pt x="2037" y="2358"/>
                  </a:cubicBezTo>
                  <a:lnTo>
                    <a:pt x="1441" y="2358"/>
                  </a:lnTo>
                  <a:cubicBezTo>
                    <a:pt x="834" y="2358"/>
                    <a:pt x="322" y="1858"/>
                    <a:pt x="322" y="1251"/>
                  </a:cubicBezTo>
                  <a:lnTo>
                    <a:pt x="322" y="155"/>
                  </a:lnTo>
                  <a:cubicBezTo>
                    <a:pt x="322" y="72"/>
                    <a:pt x="251" y="1"/>
                    <a:pt x="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endParaRPr>
            </a:p>
          </p:txBody>
        </p:sp>
        <p:sp>
          <p:nvSpPr>
            <p:cNvPr id="95" name="Google Shape;12704;p62">
              <a:extLst>
                <a:ext uri="{FF2B5EF4-FFF2-40B4-BE49-F238E27FC236}">
                  <a16:creationId xmlns:a16="http://schemas.microsoft.com/office/drawing/2014/main" id="{B53D1DD2-687D-EDFA-F395-2B5D6D7F076A}"/>
                </a:ext>
              </a:extLst>
            </p:cNvPr>
            <p:cNvSpPr/>
            <p:nvPr/>
          </p:nvSpPr>
          <p:spPr>
            <a:xfrm>
              <a:off x="4160812" y="3927174"/>
              <a:ext cx="155813" cy="149992"/>
            </a:xfrm>
            <a:custGeom>
              <a:avLst/>
              <a:gdLst/>
              <a:ahLst/>
              <a:cxnLst/>
              <a:rect l="l" t="t" r="r" b="b"/>
              <a:pathLst>
                <a:path w="4899" h="4716" extrusionOk="0">
                  <a:moveTo>
                    <a:pt x="3231" y="645"/>
                  </a:moveTo>
                  <a:lnTo>
                    <a:pt x="4124" y="1538"/>
                  </a:lnTo>
                  <a:lnTo>
                    <a:pt x="3838" y="1812"/>
                  </a:lnTo>
                  <a:lnTo>
                    <a:pt x="2945" y="919"/>
                  </a:lnTo>
                  <a:lnTo>
                    <a:pt x="3231" y="645"/>
                  </a:lnTo>
                  <a:close/>
                  <a:moveTo>
                    <a:pt x="2707" y="1157"/>
                  </a:moveTo>
                  <a:lnTo>
                    <a:pt x="3029" y="1491"/>
                  </a:lnTo>
                  <a:lnTo>
                    <a:pt x="1302" y="3217"/>
                  </a:lnTo>
                  <a:lnTo>
                    <a:pt x="981" y="2884"/>
                  </a:lnTo>
                  <a:lnTo>
                    <a:pt x="2707" y="1157"/>
                  </a:lnTo>
                  <a:close/>
                  <a:moveTo>
                    <a:pt x="814" y="3205"/>
                  </a:moveTo>
                  <a:lnTo>
                    <a:pt x="1564" y="3943"/>
                  </a:lnTo>
                  <a:lnTo>
                    <a:pt x="1064" y="4098"/>
                  </a:lnTo>
                  <a:cubicBezTo>
                    <a:pt x="993" y="3919"/>
                    <a:pt x="862" y="3765"/>
                    <a:pt x="671" y="3693"/>
                  </a:cubicBezTo>
                  <a:lnTo>
                    <a:pt x="814" y="3205"/>
                  </a:lnTo>
                  <a:close/>
                  <a:moveTo>
                    <a:pt x="552" y="4015"/>
                  </a:moveTo>
                  <a:cubicBezTo>
                    <a:pt x="624" y="4050"/>
                    <a:pt x="695" y="4122"/>
                    <a:pt x="731" y="4193"/>
                  </a:cubicBezTo>
                  <a:lnTo>
                    <a:pt x="469" y="4288"/>
                  </a:lnTo>
                  <a:lnTo>
                    <a:pt x="469" y="4288"/>
                  </a:lnTo>
                  <a:lnTo>
                    <a:pt x="552" y="4015"/>
                  </a:lnTo>
                  <a:close/>
                  <a:moveTo>
                    <a:pt x="3648" y="1"/>
                  </a:moveTo>
                  <a:cubicBezTo>
                    <a:pt x="3640" y="1"/>
                    <a:pt x="3632" y="1"/>
                    <a:pt x="3624" y="2"/>
                  </a:cubicBezTo>
                  <a:cubicBezTo>
                    <a:pt x="3148" y="86"/>
                    <a:pt x="3005" y="419"/>
                    <a:pt x="2588" y="788"/>
                  </a:cubicBezTo>
                  <a:cubicBezTo>
                    <a:pt x="2588" y="788"/>
                    <a:pt x="707" y="2669"/>
                    <a:pt x="683" y="2705"/>
                  </a:cubicBezTo>
                  <a:cubicBezTo>
                    <a:pt x="517" y="2812"/>
                    <a:pt x="445" y="3276"/>
                    <a:pt x="40" y="4491"/>
                  </a:cubicBezTo>
                  <a:cubicBezTo>
                    <a:pt x="0" y="4612"/>
                    <a:pt x="79" y="4716"/>
                    <a:pt x="191" y="4716"/>
                  </a:cubicBezTo>
                  <a:cubicBezTo>
                    <a:pt x="212" y="4716"/>
                    <a:pt x="233" y="4712"/>
                    <a:pt x="255" y="4705"/>
                  </a:cubicBezTo>
                  <a:lnTo>
                    <a:pt x="1743" y="4241"/>
                  </a:lnTo>
                  <a:cubicBezTo>
                    <a:pt x="2017" y="4158"/>
                    <a:pt x="2124" y="3979"/>
                    <a:pt x="2231" y="3896"/>
                  </a:cubicBezTo>
                  <a:cubicBezTo>
                    <a:pt x="2291" y="3836"/>
                    <a:pt x="2291" y="3717"/>
                    <a:pt x="2231" y="3657"/>
                  </a:cubicBezTo>
                  <a:cubicBezTo>
                    <a:pt x="2201" y="3628"/>
                    <a:pt x="2157" y="3613"/>
                    <a:pt x="2112" y="3613"/>
                  </a:cubicBezTo>
                  <a:cubicBezTo>
                    <a:pt x="2067" y="3613"/>
                    <a:pt x="2023" y="3628"/>
                    <a:pt x="1993" y="3657"/>
                  </a:cubicBezTo>
                  <a:lnTo>
                    <a:pt x="1874" y="3777"/>
                  </a:lnTo>
                  <a:lnTo>
                    <a:pt x="1541" y="3455"/>
                  </a:lnTo>
                  <a:lnTo>
                    <a:pt x="3267" y="1729"/>
                  </a:lnTo>
                  <a:lnTo>
                    <a:pt x="3600" y="2050"/>
                  </a:lnTo>
                  <a:lnTo>
                    <a:pt x="2469" y="3181"/>
                  </a:lnTo>
                  <a:cubicBezTo>
                    <a:pt x="2362" y="3288"/>
                    <a:pt x="2434" y="3467"/>
                    <a:pt x="2588" y="3467"/>
                  </a:cubicBezTo>
                  <a:cubicBezTo>
                    <a:pt x="2719" y="3467"/>
                    <a:pt x="2672" y="3419"/>
                    <a:pt x="3946" y="2169"/>
                  </a:cubicBezTo>
                  <a:lnTo>
                    <a:pt x="4458" y="1657"/>
                  </a:lnTo>
                  <a:cubicBezTo>
                    <a:pt x="4898" y="1240"/>
                    <a:pt x="4862" y="562"/>
                    <a:pt x="4398" y="193"/>
                  </a:cubicBezTo>
                  <a:cubicBezTo>
                    <a:pt x="4368" y="168"/>
                    <a:pt x="4332" y="156"/>
                    <a:pt x="4296" y="156"/>
                  </a:cubicBezTo>
                  <a:cubicBezTo>
                    <a:pt x="4246" y="156"/>
                    <a:pt x="4195" y="180"/>
                    <a:pt x="4160" y="228"/>
                  </a:cubicBezTo>
                  <a:cubicBezTo>
                    <a:pt x="4100" y="300"/>
                    <a:pt x="4124" y="407"/>
                    <a:pt x="4196" y="467"/>
                  </a:cubicBezTo>
                  <a:cubicBezTo>
                    <a:pt x="4339" y="586"/>
                    <a:pt x="4434" y="764"/>
                    <a:pt x="4434" y="955"/>
                  </a:cubicBezTo>
                  <a:cubicBezTo>
                    <a:pt x="4434" y="1074"/>
                    <a:pt x="4398" y="1181"/>
                    <a:pt x="4339" y="1264"/>
                  </a:cubicBezTo>
                  <a:lnTo>
                    <a:pt x="3481" y="407"/>
                  </a:lnTo>
                  <a:cubicBezTo>
                    <a:pt x="3541" y="371"/>
                    <a:pt x="3612" y="348"/>
                    <a:pt x="3684" y="324"/>
                  </a:cubicBezTo>
                  <a:cubicBezTo>
                    <a:pt x="3779" y="312"/>
                    <a:pt x="3838" y="228"/>
                    <a:pt x="3827" y="133"/>
                  </a:cubicBezTo>
                  <a:cubicBezTo>
                    <a:pt x="3805" y="57"/>
                    <a:pt x="3733" y="1"/>
                    <a:pt x="3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endParaRPr>
            </a:p>
          </p:txBody>
        </p:sp>
      </p:grpSp>
      <p:sp>
        <p:nvSpPr>
          <p:cNvPr id="99" name="Google Shape;10588;p59">
            <a:extLst>
              <a:ext uri="{FF2B5EF4-FFF2-40B4-BE49-F238E27FC236}">
                <a16:creationId xmlns:a16="http://schemas.microsoft.com/office/drawing/2014/main" id="{A990BC40-002C-C536-0F84-9F84CD514873}"/>
              </a:ext>
            </a:extLst>
          </p:cNvPr>
          <p:cNvSpPr>
            <a:spLocks noChangeAspect="1"/>
          </p:cNvSpPr>
          <p:nvPr/>
        </p:nvSpPr>
        <p:spPr>
          <a:xfrm>
            <a:off x="8232405" y="1672984"/>
            <a:ext cx="544630" cy="560677"/>
          </a:xfrm>
          <a:custGeom>
            <a:avLst/>
            <a:gdLst/>
            <a:ahLst/>
            <a:cxnLst/>
            <a:rect l="l" t="t" r="r" b="b"/>
            <a:pathLst>
              <a:path w="10895" h="11216" extrusionOk="0">
                <a:moveTo>
                  <a:pt x="5454" y="322"/>
                </a:moveTo>
                <a:cubicBezTo>
                  <a:pt x="5740" y="322"/>
                  <a:pt x="5954" y="548"/>
                  <a:pt x="5954" y="834"/>
                </a:cubicBezTo>
                <a:cubicBezTo>
                  <a:pt x="5954" y="1012"/>
                  <a:pt x="5871" y="1155"/>
                  <a:pt x="5716" y="1250"/>
                </a:cubicBezTo>
                <a:lnTo>
                  <a:pt x="5704" y="1262"/>
                </a:lnTo>
                <a:lnTo>
                  <a:pt x="5692" y="1262"/>
                </a:lnTo>
                <a:cubicBezTo>
                  <a:pt x="5680" y="1262"/>
                  <a:pt x="5680" y="1274"/>
                  <a:pt x="5656" y="1274"/>
                </a:cubicBezTo>
                <a:lnTo>
                  <a:pt x="5644" y="1274"/>
                </a:lnTo>
                <a:cubicBezTo>
                  <a:pt x="5644" y="1274"/>
                  <a:pt x="5632" y="1274"/>
                  <a:pt x="5632" y="1298"/>
                </a:cubicBezTo>
                <a:lnTo>
                  <a:pt x="5621" y="1298"/>
                </a:lnTo>
                <a:cubicBezTo>
                  <a:pt x="5597" y="1298"/>
                  <a:pt x="5597" y="1298"/>
                  <a:pt x="5585" y="1310"/>
                </a:cubicBezTo>
                <a:lnTo>
                  <a:pt x="5263" y="1310"/>
                </a:lnTo>
                <a:cubicBezTo>
                  <a:pt x="5240" y="1310"/>
                  <a:pt x="5240" y="1310"/>
                  <a:pt x="5228" y="1298"/>
                </a:cubicBezTo>
                <a:lnTo>
                  <a:pt x="5216" y="1298"/>
                </a:lnTo>
                <a:cubicBezTo>
                  <a:pt x="5216" y="1298"/>
                  <a:pt x="5204" y="1298"/>
                  <a:pt x="5204" y="1274"/>
                </a:cubicBezTo>
                <a:lnTo>
                  <a:pt x="5180" y="1274"/>
                </a:lnTo>
                <a:cubicBezTo>
                  <a:pt x="5168" y="1274"/>
                  <a:pt x="5168" y="1262"/>
                  <a:pt x="5156" y="1262"/>
                </a:cubicBezTo>
                <a:lnTo>
                  <a:pt x="5144" y="1262"/>
                </a:lnTo>
                <a:cubicBezTo>
                  <a:pt x="5144" y="1262"/>
                  <a:pt x="5120" y="1262"/>
                  <a:pt x="5120" y="1250"/>
                </a:cubicBezTo>
                <a:cubicBezTo>
                  <a:pt x="4989" y="1155"/>
                  <a:pt x="4882" y="1012"/>
                  <a:pt x="4882" y="834"/>
                </a:cubicBezTo>
                <a:cubicBezTo>
                  <a:pt x="4942" y="548"/>
                  <a:pt x="5168" y="322"/>
                  <a:pt x="5454" y="322"/>
                </a:cubicBezTo>
                <a:close/>
                <a:moveTo>
                  <a:pt x="5644" y="1631"/>
                </a:moveTo>
                <a:lnTo>
                  <a:pt x="5644" y="1834"/>
                </a:lnTo>
                <a:lnTo>
                  <a:pt x="5240" y="1834"/>
                </a:lnTo>
                <a:lnTo>
                  <a:pt x="5240" y="1631"/>
                </a:lnTo>
                <a:lnTo>
                  <a:pt x="5263" y="1631"/>
                </a:lnTo>
                <a:cubicBezTo>
                  <a:pt x="5275" y="1631"/>
                  <a:pt x="5287" y="1631"/>
                  <a:pt x="5287" y="1655"/>
                </a:cubicBezTo>
                <a:lnTo>
                  <a:pt x="5632" y="1655"/>
                </a:lnTo>
                <a:cubicBezTo>
                  <a:pt x="5621" y="1631"/>
                  <a:pt x="5632" y="1631"/>
                  <a:pt x="5644" y="1631"/>
                </a:cubicBezTo>
                <a:close/>
                <a:moveTo>
                  <a:pt x="7002" y="2143"/>
                </a:moveTo>
                <a:cubicBezTo>
                  <a:pt x="7418" y="2143"/>
                  <a:pt x="7799" y="2310"/>
                  <a:pt x="8085" y="2584"/>
                </a:cubicBezTo>
                <a:cubicBezTo>
                  <a:pt x="8335" y="2858"/>
                  <a:pt x="8680" y="3001"/>
                  <a:pt x="9050" y="3001"/>
                </a:cubicBezTo>
                <a:lnTo>
                  <a:pt x="10514" y="3001"/>
                </a:lnTo>
                <a:lnTo>
                  <a:pt x="10514" y="3334"/>
                </a:lnTo>
                <a:lnTo>
                  <a:pt x="9050" y="3334"/>
                </a:lnTo>
                <a:lnTo>
                  <a:pt x="9050" y="3346"/>
                </a:lnTo>
                <a:cubicBezTo>
                  <a:pt x="8597" y="3346"/>
                  <a:pt x="8180" y="3167"/>
                  <a:pt x="7859" y="2846"/>
                </a:cubicBezTo>
                <a:cubicBezTo>
                  <a:pt x="7645" y="2608"/>
                  <a:pt x="7323" y="2465"/>
                  <a:pt x="7002" y="2465"/>
                </a:cubicBezTo>
                <a:lnTo>
                  <a:pt x="3942" y="2465"/>
                </a:lnTo>
                <a:cubicBezTo>
                  <a:pt x="3573" y="2465"/>
                  <a:pt x="3227" y="2620"/>
                  <a:pt x="2977" y="2882"/>
                </a:cubicBezTo>
                <a:cubicBezTo>
                  <a:pt x="2715" y="3167"/>
                  <a:pt x="2311" y="3334"/>
                  <a:pt x="1894" y="3334"/>
                </a:cubicBezTo>
                <a:lnTo>
                  <a:pt x="370" y="3334"/>
                </a:lnTo>
                <a:lnTo>
                  <a:pt x="370" y="3001"/>
                </a:lnTo>
                <a:lnTo>
                  <a:pt x="1834" y="3001"/>
                </a:lnTo>
                <a:cubicBezTo>
                  <a:pt x="2203" y="3001"/>
                  <a:pt x="2549" y="2858"/>
                  <a:pt x="2799" y="2584"/>
                </a:cubicBezTo>
                <a:cubicBezTo>
                  <a:pt x="3073" y="2310"/>
                  <a:pt x="3477" y="2143"/>
                  <a:pt x="3894" y="2143"/>
                </a:cubicBezTo>
                <a:close/>
                <a:moveTo>
                  <a:pt x="1525" y="3894"/>
                </a:moveTo>
                <a:lnTo>
                  <a:pt x="2644" y="6382"/>
                </a:lnTo>
                <a:lnTo>
                  <a:pt x="406" y="6382"/>
                </a:lnTo>
                <a:lnTo>
                  <a:pt x="1525" y="3894"/>
                </a:lnTo>
                <a:close/>
                <a:moveTo>
                  <a:pt x="9371" y="3894"/>
                </a:moveTo>
                <a:lnTo>
                  <a:pt x="10478" y="6382"/>
                </a:lnTo>
                <a:lnTo>
                  <a:pt x="8252" y="6382"/>
                </a:lnTo>
                <a:lnTo>
                  <a:pt x="9371" y="3894"/>
                </a:lnTo>
                <a:close/>
                <a:moveTo>
                  <a:pt x="2739" y="6692"/>
                </a:moveTo>
                <a:cubicBezTo>
                  <a:pt x="2727" y="7335"/>
                  <a:pt x="2227" y="7847"/>
                  <a:pt x="1596" y="7847"/>
                </a:cubicBezTo>
                <a:lnTo>
                  <a:pt x="1477" y="7847"/>
                </a:lnTo>
                <a:cubicBezTo>
                  <a:pt x="858" y="7847"/>
                  <a:pt x="334" y="7335"/>
                  <a:pt x="334" y="6692"/>
                </a:cubicBezTo>
                <a:close/>
                <a:moveTo>
                  <a:pt x="10574" y="6692"/>
                </a:moveTo>
                <a:cubicBezTo>
                  <a:pt x="10574" y="7335"/>
                  <a:pt x="10050" y="7847"/>
                  <a:pt x="9431" y="7847"/>
                </a:cubicBezTo>
                <a:lnTo>
                  <a:pt x="9300" y="7847"/>
                </a:lnTo>
                <a:cubicBezTo>
                  <a:pt x="8680" y="7847"/>
                  <a:pt x="8157" y="7335"/>
                  <a:pt x="8157" y="6692"/>
                </a:cubicBezTo>
                <a:close/>
                <a:moveTo>
                  <a:pt x="7645" y="9585"/>
                </a:moveTo>
                <a:cubicBezTo>
                  <a:pt x="7728" y="9585"/>
                  <a:pt x="7811" y="9656"/>
                  <a:pt x="7811" y="9763"/>
                </a:cubicBezTo>
                <a:lnTo>
                  <a:pt x="7811" y="10049"/>
                </a:lnTo>
                <a:lnTo>
                  <a:pt x="4418" y="10049"/>
                </a:lnTo>
                <a:cubicBezTo>
                  <a:pt x="4335" y="10049"/>
                  <a:pt x="4263" y="10121"/>
                  <a:pt x="4263" y="10204"/>
                </a:cubicBezTo>
                <a:cubicBezTo>
                  <a:pt x="4263" y="10299"/>
                  <a:pt x="4335" y="10371"/>
                  <a:pt x="4418" y="10371"/>
                </a:cubicBezTo>
                <a:lnTo>
                  <a:pt x="8407" y="10371"/>
                </a:lnTo>
                <a:cubicBezTo>
                  <a:pt x="8514" y="10371"/>
                  <a:pt x="8585" y="10442"/>
                  <a:pt x="8585" y="10549"/>
                </a:cubicBezTo>
                <a:lnTo>
                  <a:pt x="8585" y="10906"/>
                </a:lnTo>
                <a:lnTo>
                  <a:pt x="2275" y="10906"/>
                </a:lnTo>
                <a:lnTo>
                  <a:pt x="2275" y="10549"/>
                </a:lnTo>
                <a:cubicBezTo>
                  <a:pt x="2275" y="10442"/>
                  <a:pt x="2358" y="10371"/>
                  <a:pt x="2453" y="10371"/>
                </a:cubicBezTo>
                <a:lnTo>
                  <a:pt x="3382" y="10371"/>
                </a:lnTo>
                <a:cubicBezTo>
                  <a:pt x="3465" y="10371"/>
                  <a:pt x="3549" y="10299"/>
                  <a:pt x="3549" y="10204"/>
                </a:cubicBezTo>
                <a:cubicBezTo>
                  <a:pt x="3549" y="10121"/>
                  <a:pt x="3465" y="10049"/>
                  <a:pt x="3382" y="10049"/>
                </a:cubicBezTo>
                <a:lnTo>
                  <a:pt x="3073" y="10049"/>
                </a:lnTo>
                <a:lnTo>
                  <a:pt x="3073" y="9763"/>
                </a:lnTo>
                <a:cubicBezTo>
                  <a:pt x="3073" y="9668"/>
                  <a:pt x="3144" y="9585"/>
                  <a:pt x="3251" y="9585"/>
                </a:cubicBezTo>
                <a:close/>
                <a:moveTo>
                  <a:pt x="5454" y="0"/>
                </a:moveTo>
                <a:cubicBezTo>
                  <a:pt x="4989" y="0"/>
                  <a:pt x="4632" y="369"/>
                  <a:pt x="4632" y="822"/>
                </a:cubicBezTo>
                <a:cubicBezTo>
                  <a:pt x="4632" y="1072"/>
                  <a:pt x="4751" y="1298"/>
                  <a:pt x="4930" y="1453"/>
                </a:cubicBezTo>
                <a:lnTo>
                  <a:pt x="4930" y="1810"/>
                </a:lnTo>
                <a:lnTo>
                  <a:pt x="3894" y="1810"/>
                </a:lnTo>
                <a:cubicBezTo>
                  <a:pt x="3382" y="1810"/>
                  <a:pt x="2906" y="2024"/>
                  <a:pt x="2584" y="2370"/>
                </a:cubicBezTo>
                <a:cubicBezTo>
                  <a:pt x="2382" y="2572"/>
                  <a:pt x="2120" y="2691"/>
                  <a:pt x="1834" y="2691"/>
                </a:cubicBezTo>
                <a:lnTo>
                  <a:pt x="346" y="2691"/>
                </a:lnTo>
                <a:cubicBezTo>
                  <a:pt x="179" y="2691"/>
                  <a:pt x="48" y="2822"/>
                  <a:pt x="48" y="2989"/>
                </a:cubicBezTo>
                <a:lnTo>
                  <a:pt x="48" y="3382"/>
                </a:lnTo>
                <a:cubicBezTo>
                  <a:pt x="48" y="3536"/>
                  <a:pt x="179" y="3679"/>
                  <a:pt x="346" y="3679"/>
                </a:cubicBezTo>
                <a:lnTo>
                  <a:pt x="1263" y="3679"/>
                </a:lnTo>
                <a:lnTo>
                  <a:pt x="1" y="6477"/>
                </a:lnTo>
                <a:lnTo>
                  <a:pt x="1" y="6489"/>
                </a:lnTo>
                <a:lnTo>
                  <a:pt x="1" y="6501"/>
                </a:lnTo>
                <a:lnTo>
                  <a:pt x="1" y="6513"/>
                </a:lnTo>
                <a:lnTo>
                  <a:pt x="1" y="6537"/>
                </a:lnTo>
                <a:lnTo>
                  <a:pt x="1" y="6692"/>
                </a:lnTo>
                <a:cubicBezTo>
                  <a:pt x="1" y="7501"/>
                  <a:pt x="656" y="8168"/>
                  <a:pt x="1477" y="8168"/>
                </a:cubicBezTo>
                <a:lnTo>
                  <a:pt x="1596" y="8168"/>
                </a:lnTo>
                <a:cubicBezTo>
                  <a:pt x="2406" y="8168"/>
                  <a:pt x="3073" y="7513"/>
                  <a:pt x="3073" y="6692"/>
                </a:cubicBezTo>
                <a:lnTo>
                  <a:pt x="3073" y="6537"/>
                </a:lnTo>
                <a:lnTo>
                  <a:pt x="3073" y="6513"/>
                </a:lnTo>
                <a:lnTo>
                  <a:pt x="3073" y="6501"/>
                </a:lnTo>
                <a:lnTo>
                  <a:pt x="3073" y="6489"/>
                </a:lnTo>
                <a:lnTo>
                  <a:pt x="3073" y="6477"/>
                </a:lnTo>
                <a:lnTo>
                  <a:pt x="1811" y="3679"/>
                </a:lnTo>
                <a:lnTo>
                  <a:pt x="1930" y="3679"/>
                </a:lnTo>
                <a:cubicBezTo>
                  <a:pt x="2430" y="3679"/>
                  <a:pt x="2906" y="3465"/>
                  <a:pt x="3239" y="3120"/>
                </a:cubicBezTo>
                <a:cubicBezTo>
                  <a:pt x="3430" y="2917"/>
                  <a:pt x="3692" y="2798"/>
                  <a:pt x="3977" y="2798"/>
                </a:cubicBezTo>
                <a:lnTo>
                  <a:pt x="4942" y="2798"/>
                </a:lnTo>
                <a:lnTo>
                  <a:pt x="4942" y="9251"/>
                </a:lnTo>
                <a:lnTo>
                  <a:pt x="3275" y="9251"/>
                </a:lnTo>
                <a:cubicBezTo>
                  <a:pt x="3013" y="9251"/>
                  <a:pt x="2787" y="9478"/>
                  <a:pt x="2787" y="9752"/>
                </a:cubicBezTo>
                <a:lnTo>
                  <a:pt x="2787" y="10025"/>
                </a:lnTo>
                <a:lnTo>
                  <a:pt x="2501" y="10025"/>
                </a:lnTo>
                <a:cubicBezTo>
                  <a:pt x="2227" y="10025"/>
                  <a:pt x="2001" y="10252"/>
                  <a:pt x="2001" y="10537"/>
                </a:cubicBezTo>
                <a:lnTo>
                  <a:pt x="2001" y="11061"/>
                </a:lnTo>
                <a:cubicBezTo>
                  <a:pt x="2001" y="11145"/>
                  <a:pt x="2072" y="11216"/>
                  <a:pt x="2168" y="11216"/>
                </a:cubicBezTo>
                <a:lnTo>
                  <a:pt x="8799" y="11216"/>
                </a:lnTo>
                <a:cubicBezTo>
                  <a:pt x="8895" y="11216"/>
                  <a:pt x="8966" y="11145"/>
                  <a:pt x="8966" y="11061"/>
                </a:cubicBezTo>
                <a:lnTo>
                  <a:pt x="8966" y="10537"/>
                </a:lnTo>
                <a:cubicBezTo>
                  <a:pt x="8966" y="10252"/>
                  <a:pt x="8740" y="10025"/>
                  <a:pt x="8454" y="10025"/>
                </a:cubicBezTo>
                <a:lnTo>
                  <a:pt x="8180" y="10025"/>
                </a:lnTo>
                <a:lnTo>
                  <a:pt x="8180" y="9752"/>
                </a:lnTo>
                <a:cubicBezTo>
                  <a:pt x="8180" y="9478"/>
                  <a:pt x="7954" y="9251"/>
                  <a:pt x="7680" y="9251"/>
                </a:cubicBezTo>
                <a:lnTo>
                  <a:pt x="5978" y="9251"/>
                </a:lnTo>
                <a:lnTo>
                  <a:pt x="5978" y="4572"/>
                </a:lnTo>
                <a:cubicBezTo>
                  <a:pt x="5978" y="4477"/>
                  <a:pt x="5894" y="4406"/>
                  <a:pt x="5811" y="4406"/>
                </a:cubicBezTo>
                <a:cubicBezTo>
                  <a:pt x="5716" y="4406"/>
                  <a:pt x="5644" y="4477"/>
                  <a:pt x="5644" y="4572"/>
                </a:cubicBezTo>
                <a:lnTo>
                  <a:pt x="5644" y="9251"/>
                </a:lnTo>
                <a:lnTo>
                  <a:pt x="5240" y="9251"/>
                </a:lnTo>
                <a:lnTo>
                  <a:pt x="5240" y="2798"/>
                </a:lnTo>
                <a:lnTo>
                  <a:pt x="5644" y="2798"/>
                </a:lnTo>
                <a:lnTo>
                  <a:pt x="5644" y="3536"/>
                </a:lnTo>
                <a:cubicBezTo>
                  <a:pt x="5644" y="3632"/>
                  <a:pt x="5716" y="3703"/>
                  <a:pt x="5811" y="3703"/>
                </a:cubicBezTo>
                <a:cubicBezTo>
                  <a:pt x="5894" y="3703"/>
                  <a:pt x="5978" y="3632"/>
                  <a:pt x="5978" y="3536"/>
                </a:cubicBezTo>
                <a:lnTo>
                  <a:pt x="5978" y="2798"/>
                </a:lnTo>
                <a:lnTo>
                  <a:pt x="7002" y="2798"/>
                </a:lnTo>
                <a:cubicBezTo>
                  <a:pt x="7240" y="2798"/>
                  <a:pt x="7466" y="2905"/>
                  <a:pt x="7621" y="3060"/>
                </a:cubicBezTo>
                <a:cubicBezTo>
                  <a:pt x="8002" y="3453"/>
                  <a:pt x="8502" y="3679"/>
                  <a:pt x="9050" y="3679"/>
                </a:cubicBezTo>
                <a:lnTo>
                  <a:pt x="9097" y="3679"/>
                </a:lnTo>
                <a:lnTo>
                  <a:pt x="7835" y="6477"/>
                </a:lnTo>
                <a:lnTo>
                  <a:pt x="7835" y="6489"/>
                </a:lnTo>
                <a:lnTo>
                  <a:pt x="7835" y="6501"/>
                </a:lnTo>
                <a:lnTo>
                  <a:pt x="7835" y="6513"/>
                </a:lnTo>
                <a:lnTo>
                  <a:pt x="7835" y="6537"/>
                </a:lnTo>
                <a:lnTo>
                  <a:pt x="7835" y="6692"/>
                </a:lnTo>
                <a:cubicBezTo>
                  <a:pt x="7835" y="7501"/>
                  <a:pt x="8490" y="8168"/>
                  <a:pt x="9311" y="8168"/>
                </a:cubicBezTo>
                <a:lnTo>
                  <a:pt x="9431" y="8168"/>
                </a:lnTo>
                <a:cubicBezTo>
                  <a:pt x="10228" y="8168"/>
                  <a:pt x="10895" y="7513"/>
                  <a:pt x="10895" y="6692"/>
                </a:cubicBezTo>
                <a:lnTo>
                  <a:pt x="10895" y="6537"/>
                </a:lnTo>
                <a:lnTo>
                  <a:pt x="10895" y="6513"/>
                </a:lnTo>
                <a:lnTo>
                  <a:pt x="10895" y="6501"/>
                </a:lnTo>
                <a:lnTo>
                  <a:pt x="10895" y="6489"/>
                </a:lnTo>
                <a:lnTo>
                  <a:pt x="10895" y="6465"/>
                </a:lnTo>
                <a:lnTo>
                  <a:pt x="9633" y="3667"/>
                </a:lnTo>
                <a:lnTo>
                  <a:pt x="10562" y="3667"/>
                </a:lnTo>
                <a:cubicBezTo>
                  <a:pt x="10716" y="3667"/>
                  <a:pt x="10859" y="3536"/>
                  <a:pt x="10859" y="3370"/>
                </a:cubicBezTo>
                <a:lnTo>
                  <a:pt x="10859" y="2989"/>
                </a:lnTo>
                <a:cubicBezTo>
                  <a:pt x="10859" y="2822"/>
                  <a:pt x="10716" y="2691"/>
                  <a:pt x="10562" y="2691"/>
                </a:cubicBezTo>
                <a:lnTo>
                  <a:pt x="9073" y="2691"/>
                </a:lnTo>
                <a:cubicBezTo>
                  <a:pt x="8788" y="2691"/>
                  <a:pt x="8514" y="2572"/>
                  <a:pt x="8323" y="2370"/>
                </a:cubicBezTo>
                <a:cubicBezTo>
                  <a:pt x="8002" y="2012"/>
                  <a:pt x="7502" y="1810"/>
                  <a:pt x="7014" y="1810"/>
                </a:cubicBezTo>
                <a:lnTo>
                  <a:pt x="5978" y="1810"/>
                </a:lnTo>
                <a:lnTo>
                  <a:pt x="5978" y="1453"/>
                </a:lnTo>
                <a:cubicBezTo>
                  <a:pt x="6156" y="1310"/>
                  <a:pt x="6275" y="1072"/>
                  <a:pt x="6275" y="822"/>
                </a:cubicBezTo>
                <a:cubicBezTo>
                  <a:pt x="6275" y="358"/>
                  <a:pt x="5894" y="0"/>
                  <a:pt x="5454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3173;p64">
            <a:extLst>
              <a:ext uri="{FF2B5EF4-FFF2-40B4-BE49-F238E27FC236}">
                <a16:creationId xmlns:a16="http://schemas.microsoft.com/office/drawing/2014/main" id="{9478B2F1-F704-391F-05A5-03936265DB55}"/>
              </a:ext>
            </a:extLst>
          </p:cNvPr>
          <p:cNvGrpSpPr>
            <a:grpSpLocks noChangeAspect="1"/>
          </p:cNvGrpSpPr>
          <p:nvPr/>
        </p:nvGrpSpPr>
        <p:grpSpPr>
          <a:xfrm>
            <a:off x="1989376" y="1718614"/>
            <a:ext cx="509492" cy="508977"/>
            <a:chOff x="4201447" y="3817349"/>
            <a:chExt cx="346024" cy="345674"/>
          </a:xfrm>
          <a:solidFill>
            <a:schemeClr val="dk2"/>
          </a:solidFill>
        </p:grpSpPr>
        <p:sp>
          <p:nvSpPr>
            <p:cNvPr id="101" name="Google Shape;13174;p64">
              <a:extLst>
                <a:ext uri="{FF2B5EF4-FFF2-40B4-BE49-F238E27FC236}">
                  <a16:creationId xmlns:a16="http://schemas.microsoft.com/office/drawing/2014/main" id="{767DF108-8948-2B33-02C2-8112B3ACC5AC}"/>
                </a:ext>
              </a:extLst>
            </p:cNvPr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3175;p64">
              <a:extLst>
                <a:ext uri="{FF2B5EF4-FFF2-40B4-BE49-F238E27FC236}">
                  <a16:creationId xmlns:a16="http://schemas.microsoft.com/office/drawing/2014/main" id="{77600575-4A88-C654-A601-7B6E220F0B9C}"/>
                </a:ext>
              </a:extLst>
            </p:cNvPr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1262;p60">
            <a:extLst>
              <a:ext uri="{FF2B5EF4-FFF2-40B4-BE49-F238E27FC236}">
                <a16:creationId xmlns:a16="http://schemas.microsoft.com/office/drawing/2014/main" id="{9795A9AB-999A-8E65-2F99-81D220808210}"/>
              </a:ext>
            </a:extLst>
          </p:cNvPr>
          <p:cNvGrpSpPr>
            <a:grpSpLocks noChangeAspect="1"/>
          </p:cNvGrpSpPr>
          <p:nvPr/>
        </p:nvGrpSpPr>
        <p:grpSpPr>
          <a:xfrm>
            <a:off x="466403" y="1710419"/>
            <a:ext cx="561431" cy="498999"/>
            <a:chOff x="7929578" y="4284365"/>
            <a:chExt cx="395266" cy="351312"/>
          </a:xfrm>
          <a:solidFill>
            <a:schemeClr val="dk2"/>
          </a:solidFill>
        </p:grpSpPr>
        <p:sp>
          <p:nvSpPr>
            <p:cNvPr id="104" name="Google Shape;11263;p60">
              <a:extLst>
                <a:ext uri="{FF2B5EF4-FFF2-40B4-BE49-F238E27FC236}">
                  <a16:creationId xmlns:a16="http://schemas.microsoft.com/office/drawing/2014/main" id="{121B3F98-89A1-8FFF-3CAA-1DA5F80C6DAB}"/>
                </a:ext>
              </a:extLst>
            </p:cNvPr>
            <p:cNvSpPr/>
            <p:nvPr/>
          </p:nvSpPr>
          <p:spPr>
            <a:xfrm>
              <a:off x="7954213" y="4588668"/>
              <a:ext cx="11394" cy="47009"/>
            </a:xfrm>
            <a:custGeom>
              <a:avLst/>
              <a:gdLst/>
              <a:ahLst/>
              <a:cxnLst/>
              <a:rect l="l" t="t" r="r" b="b"/>
              <a:pathLst>
                <a:path w="358" h="1477" extrusionOk="0">
                  <a:moveTo>
                    <a:pt x="179" y="0"/>
                  </a:moveTo>
                  <a:cubicBezTo>
                    <a:pt x="84" y="0"/>
                    <a:pt x="0" y="84"/>
                    <a:pt x="0" y="179"/>
                  </a:cubicBezTo>
                  <a:lnTo>
                    <a:pt x="0" y="1298"/>
                  </a:lnTo>
                  <a:cubicBezTo>
                    <a:pt x="0" y="1405"/>
                    <a:pt x="84" y="1477"/>
                    <a:pt x="179" y="1477"/>
                  </a:cubicBezTo>
                  <a:cubicBezTo>
                    <a:pt x="286" y="1477"/>
                    <a:pt x="358" y="1405"/>
                    <a:pt x="358" y="1298"/>
                  </a:cubicBezTo>
                  <a:lnTo>
                    <a:pt x="358" y="179"/>
                  </a:lnTo>
                  <a:cubicBezTo>
                    <a:pt x="358" y="96"/>
                    <a:pt x="286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1264;p60">
              <a:extLst>
                <a:ext uri="{FF2B5EF4-FFF2-40B4-BE49-F238E27FC236}">
                  <a16:creationId xmlns:a16="http://schemas.microsoft.com/office/drawing/2014/main" id="{22586192-77C2-01D0-62F6-BD28633A42D3}"/>
                </a:ext>
              </a:extLst>
            </p:cNvPr>
            <p:cNvSpPr/>
            <p:nvPr/>
          </p:nvSpPr>
          <p:spPr>
            <a:xfrm>
              <a:off x="7929578" y="4432522"/>
              <a:ext cx="213372" cy="203155"/>
            </a:xfrm>
            <a:custGeom>
              <a:avLst/>
              <a:gdLst/>
              <a:ahLst/>
              <a:cxnLst/>
              <a:rect l="l" t="t" r="r" b="b"/>
              <a:pathLst>
                <a:path w="6704" h="6383" extrusionOk="0">
                  <a:moveTo>
                    <a:pt x="6192" y="1013"/>
                  </a:moveTo>
                  <a:lnTo>
                    <a:pt x="6275" y="1275"/>
                  </a:lnTo>
                  <a:cubicBezTo>
                    <a:pt x="6287" y="1358"/>
                    <a:pt x="6275" y="1430"/>
                    <a:pt x="6216" y="1489"/>
                  </a:cubicBezTo>
                  <a:lnTo>
                    <a:pt x="6108" y="1596"/>
                  </a:lnTo>
                  <a:lnTo>
                    <a:pt x="5858" y="1334"/>
                  </a:lnTo>
                  <a:lnTo>
                    <a:pt x="6192" y="1013"/>
                  </a:lnTo>
                  <a:close/>
                  <a:moveTo>
                    <a:pt x="1941" y="382"/>
                  </a:moveTo>
                  <a:cubicBezTo>
                    <a:pt x="2251" y="382"/>
                    <a:pt x="2536" y="501"/>
                    <a:pt x="2763" y="727"/>
                  </a:cubicBezTo>
                  <a:cubicBezTo>
                    <a:pt x="2965" y="953"/>
                    <a:pt x="3096" y="1251"/>
                    <a:pt x="3132" y="1573"/>
                  </a:cubicBezTo>
                  <a:cubicBezTo>
                    <a:pt x="3144" y="1692"/>
                    <a:pt x="3156" y="1846"/>
                    <a:pt x="3179" y="2001"/>
                  </a:cubicBezTo>
                  <a:cubicBezTo>
                    <a:pt x="2977" y="1680"/>
                    <a:pt x="2656" y="1430"/>
                    <a:pt x="2239" y="1287"/>
                  </a:cubicBezTo>
                  <a:cubicBezTo>
                    <a:pt x="1947" y="1199"/>
                    <a:pt x="1670" y="1191"/>
                    <a:pt x="1579" y="1191"/>
                  </a:cubicBezTo>
                  <a:cubicBezTo>
                    <a:pt x="1559" y="1191"/>
                    <a:pt x="1548" y="1192"/>
                    <a:pt x="1548" y="1192"/>
                  </a:cubicBezTo>
                  <a:cubicBezTo>
                    <a:pt x="1513" y="1192"/>
                    <a:pt x="1465" y="1204"/>
                    <a:pt x="1429" y="1251"/>
                  </a:cubicBezTo>
                  <a:lnTo>
                    <a:pt x="1108" y="1585"/>
                  </a:lnTo>
                  <a:cubicBezTo>
                    <a:pt x="1036" y="1668"/>
                    <a:pt x="1036" y="1787"/>
                    <a:pt x="1108" y="1846"/>
                  </a:cubicBezTo>
                  <a:cubicBezTo>
                    <a:pt x="1143" y="1882"/>
                    <a:pt x="1191" y="1900"/>
                    <a:pt x="1237" y="1900"/>
                  </a:cubicBezTo>
                  <a:cubicBezTo>
                    <a:pt x="1283" y="1900"/>
                    <a:pt x="1328" y="1882"/>
                    <a:pt x="1358" y="1846"/>
                  </a:cubicBezTo>
                  <a:lnTo>
                    <a:pt x="1632" y="1561"/>
                  </a:lnTo>
                  <a:cubicBezTo>
                    <a:pt x="1870" y="1573"/>
                    <a:pt x="2620" y="1668"/>
                    <a:pt x="2906" y="2299"/>
                  </a:cubicBezTo>
                  <a:cubicBezTo>
                    <a:pt x="2834" y="2763"/>
                    <a:pt x="2417" y="3120"/>
                    <a:pt x="1929" y="3120"/>
                  </a:cubicBezTo>
                  <a:cubicBezTo>
                    <a:pt x="1393" y="3120"/>
                    <a:pt x="941" y="2680"/>
                    <a:pt x="941" y="2144"/>
                  </a:cubicBezTo>
                  <a:cubicBezTo>
                    <a:pt x="941" y="2037"/>
                    <a:pt x="870" y="1966"/>
                    <a:pt x="762" y="1966"/>
                  </a:cubicBezTo>
                  <a:cubicBezTo>
                    <a:pt x="751" y="1966"/>
                    <a:pt x="715" y="1966"/>
                    <a:pt x="703" y="1977"/>
                  </a:cubicBezTo>
                  <a:cubicBezTo>
                    <a:pt x="715" y="1835"/>
                    <a:pt x="751" y="1680"/>
                    <a:pt x="751" y="1573"/>
                  </a:cubicBezTo>
                  <a:cubicBezTo>
                    <a:pt x="774" y="1251"/>
                    <a:pt x="893" y="953"/>
                    <a:pt x="1120" y="727"/>
                  </a:cubicBezTo>
                  <a:cubicBezTo>
                    <a:pt x="1334" y="501"/>
                    <a:pt x="1632" y="382"/>
                    <a:pt x="1941" y="382"/>
                  </a:cubicBezTo>
                  <a:close/>
                  <a:moveTo>
                    <a:pt x="631" y="2442"/>
                  </a:moveTo>
                  <a:cubicBezTo>
                    <a:pt x="703" y="2763"/>
                    <a:pt x="917" y="3049"/>
                    <a:pt x="1179" y="3228"/>
                  </a:cubicBezTo>
                  <a:lnTo>
                    <a:pt x="1179" y="3442"/>
                  </a:lnTo>
                  <a:lnTo>
                    <a:pt x="1167" y="3442"/>
                  </a:lnTo>
                  <a:cubicBezTo>
                    <a:pt x="822" y="3382"/>
                    <a:pt x="572" y="3287"/>
                    <a:pt x="417" y="3216"/>
                  </a:cubicBezTo>
                  <a:cubicBezTo>
                    <a:pt x="405" y="3216"/>
                    <a:pt x="417" y="3204"/>
                    <a:pt x="417" y="3204"/>
                  </a:cubicBezTo>
                  <a:cubicBezTo>
                    <a:pt x="501" y="2989"/>
                    <a:pt x="572" y="2728"/>
                    <a:pt x="631" y="2442"/>
                  </a:cubicBezTo>
                  <a:close/>
                  <a:moveTo>
                    <a:pt x="3239" y="2454"/>
                  </a:moveTo>
                  <a:cubicBezTo>
                    <a:pt x="3275" y="2692"/>
                    <a:pt x="3334" y="2942"/>
                    <a:pt x="3418" y="3144"/>
                  </a:cubicBezTo>
                  <a:lnTo>
                    <a:pt x="3084" y="3454"/>
                  </a:lnTo>
                  <a:cubicBezTo>
                    <a:pt x="3037" y="3478"/>
                    <a:pt x="3001" y="3513"/>
                    <a:pt x="2941" y="3513"/>
                  </a:cubicBezTo>
                  <a:lnTo>
                    <a:pt x="2894" y="3513"/>
                  </a:lnTo>
                  <a:cubicBezTo>
                    <a:pt x="2775" y="3513"/>
                    <a:pt x="2679" y="3418"/>
                    <a:pt x="2679" y="3299"/>
                  </a:cubicBezTo>
                  <a:lnTo>
                    <a:pt x="2679" y="3239"/>
                  </a:lnTo>
                  <a:cubicBezTo>
                    <a:pt x="2953" y="3061"/>
                    <a:pt x="3144" y="2787"/>
                    <a:pt x="3239" y="2454"/>
                  </a:cubicBezTo>
                  <a:close/>
                  <a:moveTo>
                    <a:pt x="2358" y="3418"/>
                  </a:moveTo>
                  <a:cubicBezTo>
                    <a:pt x="2370" y="3525"/>
                    <a:pt x="2429" y="3620"/>
                    <a:pt x="2489" y="3692"/>
                  </a:cubicBezTo>
                  <a:lnTo>
                    <a:pt x="2203" y="3954"/>
                  </a:lnTo>
                  <a:cubicBezTo>
                    <a:pt x="2132" y="4031"/>
                    <a:pt x="2033" y="4070"/>
                    <a:pt x="1934" y="4070"/>
                  </a:cubicBezTo>
                  <a:cubicBezTo>
                    <a:pt x="1834" y="4070"/>
                    <a:pt x="1733" y="4031"/>
                    <a:pt x="1655" y="3954"/>
                  </a:cubicBezTo>
                  <a:lnTo>
                    <a:pt x="1489" y="3799"/>
                  </a:lnTo>
                  <a:cubicBezTo>
                    <a:pt x="1524" y="3740"/>
                    <a:pt x="1536" y="3680"/>
                    <a:pt x="1536" y="3620"/>
                  </a:cubicBezTo>
                  <a:lnTo>
                    <a:pt x="1536" y="3418"/>
                  </a:lnTo>
                  <a:cubicBezTo>
                    <a:pt x="1667" y="3466"/>
                    <a:pt x="1810" y="3478"/>
                    <a:pt x="1941" y="3478"/>
                  </a:cubicBezTo>
                  <a:cubicBezTo>
                    <a:pt x="2084" y="3478"/>
                    <a:pt x="2227" y="3454"/>
                    <a:pt x="2358" y="3418"/>
                  </a:cubicBezTo>
                  <a:close/>
                  <a:moveTo>
                    <a:pt x="1941" y="1"/>
                  </a:moveTo>
                  <a:cubicBezTo>
                    <a:pt x="1120" y="1"/>
                    <a:pt x="465" y="656"/>
                    <a:pt x="393" y="1537"/>
                  </a:cubicBezTo>
                  <a:cubicBezTo>
                    <a:pt x="358" y="1882"/>
                    <a:pt x="239" y="2644"/>
                    <a:pt x="72" y="3061"/>
                  </a:cubicBezTo>
                  <a:cubicBezTo>
                    <a:pt x="0" y="3251"/>
                    <a:pt x="96" y="3454"/>
                    <a:pt x="274" y="3537"/>
                  </a:cubicBezTo>
                  <a:cubicBezTo>
                    <a:pt x="405" y="3597"/>
                    <a:pt x="608" y="3692"/>
                    <a:pt x="893" y="3751"/>
                  </a:cubicBezTo>
                  <a:lnTo>
                    <a:pt x="417" y="3990"/>
                  </a:lnTo>
                  <a:cubicBezTo>
                    <a:pt x="155" y="4121"/>
                    <a:pt x="0" y="4371"/>
                    <a:pt x="0" y="4668"/>
                  </a:cubicBezTo>
                  <a:lnTo>
                    <a:pt x="0" y="6204"/>
                  </a:lnTo>
                  <a:cubicBezTo>
                    <a:pt x="0" y="6311"/>
                    <a:pt x="72" y="6383"/>
                    <a:pt x="179" y="6383"/>
                  </a:cubicBezTo>
                  <a:cubicBezTo>
                    <a:pt x="286" y="6383"/>
                    <a:pt x="358" y="6311"/>
                    <a:pt x="358" y="6204"/>
                  </a:cubicBezTo>
                  <a:lnTo>
                    <a:pt x="358" y="4668"/>
                  </a:lnTo>
                  <a:cubicBezTo>
                    <a:pt x="358" y="4525"/>
                    <a:pt x="453" y="4371"/>
                    <a:pt x="584" y="4311"/>
                  </a:cubicBezTo>
                  <a:lnTo>
                    <a:pt x="1191" y="4013"/>
                  </a:lnTo>
                  <a:lnTo>
                    <a:pt x="1405" y="4216"/>
                  </a:lnTo>
                  <a:cubicBezTo>
                    <a:pt x="1548" y="4347"/>
                    <a:pt x="1739" y="4418"/>
                    <a:pt x="1929" y="4418"/>
                  </a:cubicBezTo>
                  <a:cubicBezTo>
                    <a:pt x="2120" y="4418"/>
                    <a:pt x="2310" y="4347"/>
                    <a:pt x="2453" y="4216"/>
                  </a:cubicBezTo>
                  <a:lnTo>
                    <a:pt x="2822" y="3859"/>
                  </a:lnTo>
                  <a:lnTo>
                    <a:pt x="2929" y="3859"/>
                  </a:lnTo>
                  <a:cubicBezTo>
                    <a:pt x="3084" y="3859"/>
                    <a:pt x="3215" y="3799"/>
                    <a:pt x="3322" y="3692"/>
                  </a:cubicBezTo>
                  <a:lnTo>
                    <a:pt x="5584" y="1561"/>
                  </a:lnTo>
                  <a:lnTo>
                    <a:pt x="5835" y="1811"/>
                  </a:lnTo>
                  <a:lnTo>
                    <a:pt x="3001" y="4656"/>
                  </a:lnTo>
                  <a:cubicBezTo>
                    <a:pt x="2822" y="4835"/>
                    <a:pt x="2715" y="5073"/>
                    <a:pt x="2715" y="5347"/>
                  </a:cubicBezTo>
                  <a:lnTo>
                    <a:pt x="2715" y="6192"/>
                  </a:lnTo>
                  <a:cubicBezTo>
                    <a:pt x="2715" y="6299"/>
                    <a:pt x="2787" y="6371"/>
                    <a:pt x="2894" y="6371"/>
                  </a:cubicBezTo>
                  <a:cubicBezTo>
                    <a:pt x="3001" y="6371"/>
                    <a:pt x="3072" y="6299"/>
                    <a:pt x="3072" y="6192"/>
                  </a:cubicBezTo>
                  <a:lnTo>
                    <a:pt x="3072" y="5371"/>
                  </a:lnTo>
                  <a:cubicBezTo>
                    <a:pt x="3072" y="5204"/>
                    <a:pt x="3132" y="5061"/>
                    <a:pt x="3251" y="4954"/>
                  </a:cubicBezTo>
                  <a:lnTo>
                    <a:pt x="6466" y="1739"/>
                  </a:lnTo>
                  <a:cubicBezTo>
                    <a:pt x="6597" y="1608"/>
                    <a:pt x="6656" y="1394"/>
                    <a:pt x="6608" y="1204"/>
                  </a:cubicBezTo>
                  <a:lnTo>
                    <a:pt x="6513" y="727"/>
                  </a:lnTo>
                  <a:lnTo>
                    <a:pt x="6632" y="608"/>
                  </a:lnTo>
                  <a:cubicBezTo>
                    <a:pt x="6704" y="537"/>
                    <a:pt x="6704" y="430"/>
                    <a:pt x="6644" y="358"/>
                  </a:cubicBezTo>
                  <a:cubicBezTo>
                    <a:pt x="6607" y="321"/>
                    <a:pt x="6560" y="303"/>
                    <a:pt x="6513" y="303"/>
                  </a:cubicBezTo>
                  <a:cubicBezTo>
                    <a:pt x="6470" y="303"/>
                    <a:pt x="6428" y="318"/>
                    <a:pt x="6394" y="346"/>
                  </a:cubicBezTo>
                  <a:lnTo>
                    <a:pt x="3727" y="2858"/>
                  </a:lnTo>
                  <a:cubicBezTo>
                    <a:pt x="3608" y="2430"/>
                    <a:pt x="3501" y="1846"/>
                    <a:pt x="3489" y="1537"/>
                  </a:cubicBezTo>
                  <a:cubicBezTo>
                    <a:pt x="3429" y="656"/>
                    <a:pt x="2751" y="1"/>
                    <a:pt x="19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1265;p60">
              <a:extLst>
                <a:ext uri="{FF2B5EF4-FFF2-40B4-BE49-F238E27FC236}">
                  <a16:creationId xmlns:a16="http://schemas.microsoft.com/office/drawing/2014/main" id="{13CD4044-65CD-BA4E-7ED6-1E3372ABB6F6}"/>
                </a:ext>
              </a:extLst>
            </p:cNvPr>
            <p:cNvSpPr/>
            <p:nvPr/>
          </p:nvSpPr>
          <p:spPr>
            <a:xfrm>
              <a:off x="8090243" y="4284365"/>
              <a:ext cx="234601" cy="196344"/>
            </a:xfrm>
            <a:custGeom>
              <a:avLst/>
              <a:gdLst/>
              <a:ahLst/>
              <a:cxnLst/>
              <a:rect l="l" t="t" r="r" b="b"/>
              <a:pathLst>
                <a:path w="7371" h="6169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lnTo>
                    <a:pt x="1" y="5275"/>
                  </a:lnTo>
                  <a:cubicBezTo>
                    <a:pt x="1" y="5382"/>
                    <a:pt x="72" y="5454"/>
                    <a:pt x="179" y="5454"/>
                  </a:cubicBezTo>
                  <a:cubicBezTo>
                    <a:pt x="286" y="5454"/>
                    <a:pt x="358" y="5382"/>
                    <a:pt x="358" y="5275"/>
                  </a:cubicBezTo>
                  <a:lnTo>
                    <a:pt x="358" y="560"/>
                  </a:lnTo>
                  <a:cubicBezTo>
                    <a:pt x="358" y="441"/>
                    <a:pt x="453" y="358"/>
                    <a:pt x="572" y="358"/>
                  </a:cubicBezTo>
                  <a:lnTo>
                    <a:pt x="6787" y="358"/>
                  </a:lnTo>
                  <a:cubicBezTo>
                    <a:pt x="6906" y="358"/>
                    <a:pt x="7002" y="441"/>
                    <a:pt x="7002" y="560"/>
                  </a:cubicBezTo>
                  <a:lnTo>
                    <a:pt x="7002" y="5608"/>
                  </a:lnTo>
                  <a:cubicBezTo>
                    <a:pt x="7002" y="5728"/>
                    <a:pt x="6906" y="5811"/>
                    <a:pt x="6787" y="5811"/>
                  </a:cubicBezTo>
                  <a:lnTo>
                    <a:pt x="2191" y="5811"/>
                  </a:lnTo>
                  <a:cubicBezTo>
                    <a:pt x="2084" y="5811"/>
                    <a:pt x="2013" y="5894"/>
                    <a:pt x="2013" y="5989"/>
                  </a:cubicBezTo>
                  <a:cubicBezTo>
                    <a:pt x="2013" y="6097"/>
                    <a:pt x="2084" y="6168"/>
                    <a:pt x="2191" y="6168"/>
                  </a:cubicBezTo>
                  <a:lnTo>
                    <a:pt x="6787" y="6168"/>
                  </a:lnTo>
                  <a:cubicBezTo>
                    <a:pt x="7097" y="6168"/>
                    <a:pt x="7359" y="5918"/>
                    <a:pt x="7359" y="5608"/>
                  </a:cubicBezTo>
                  <a:lnTo>
                    <a:pt x="7359" y="560"/>
                  </a:lnTo>
                  <a:cubicBezTo>
                    <a:pt x="7371" y="251"/>
                    <a:pt x="7097" y="1"/>
                    <a:pt x="6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1266;p60">
              <a:extLst>
                <a:ext uri="{FF2B5EF4-FFF2-40B4-BE49-F238E27FC236}">
                  <a16:creationId xmlns:a16="http://schemas.microsoft.com/office/drawing/2014/main" id="{D313F3A7-2487-BC7E-219D-86BC5B3B1657}"/>
                </a:ext>
              </a:extLst>
            </p:cNvPr>
            <p:cNvSpPr/>
            <p:nvPr/>
          </p:nvSpPr>
          <p:spPr>
            <a:xfrm>
              <a:off x="8145591" y="4309382"/>
              <a:ext cx="136063" cy="135299"/>
            </a:xfrm>
            <a:custGeom>
              <a:avLst/>
              <a:gdLst/>
              <a:ahLst/>
              <a:cxnLst/>
              <a:rect l="l" t="t" r="r" b="b"/>
              <a:pathLst>
                <a:path w="4275" h="4251" extrusionOk="0">
                  <a:moveTo>
                    <a:pt x="1953" y="739"/>
                  </a:moveTo>
                  <a:cubicBezTo>
                    <a:pt x="2322" y="739"/>
                    <a:pt x="2655" y="882"/>
                    <a:pt x="2917" y="1084"/>
                  </a:cubicBezTo>
                  <a:lnTo>
                    <a:pt x="1822" y="2179"/>
                  </a:lnTo>
                  <a:cubicBezTo>
                    <a:pt x="1750" y="2263"/>
                    <a:pt x="1750" y="2382"/>
                    <a:pt x="1822" y="2441"/>
                  </a:cubicBezTo>
                  <a:cubicBezTo>
                    <a:pt x="1845" y="2465"/>
                    <a:pt x="1905" y="2501"/>
                    <a:pt x="1953" y="2501"/>
                  </a:cubicBezTo>
                  <a:cubicBezTo>
                    <a:pt x="2000" y="2501"/>
                    <a:pt x="2048" y="2477"/>
                    <a:pt x="2084" y="2441"/>
                  </a:cubicBezTo>
                  <a:lnTo>
                    <a:pt x="2643" y="1882"/>
                  </a:lnTo>
                  <a:cubicBezTo>
                    <a:pt x="2715" y="2001"/>
                    <a:pt x="2762" y="2155"/>
                    <a:pt x="2762" y="2298"/>
                  </a:cubicBezTo>
                  <a:cubicBezTo>
                    <a:pt x="2762" y="2739"/>
                    <a:pt x="2405" y="3096"/>
                    <a:pt x="1965" y="3096"/>
                  </a:cubicBezTo>
                  <a:cubicBezTo>
                    <a:pt x="1536" y="3096"/>
                    <a:pt x="1179" y="2739"/>
                    <a:pt x="1179" y="2298"/>
                  </a:cubicBezTo>
                  <a:cubicBezTo>
                    <a:pt x="1179" y="1870"/>
                    <a:pt x="1536" y="1513"/>
                    <a:pt x="1965" y="1513"/>
                  </a:cubicBezTo>
                  <a:cubicBezTo>
                    <a:pt x="2072" y="1513"/>
                    <a:pt x="2143" y="1441"/>
                    <a:pt x="2143" y="1334"/>
                  </a:cubicBezTo>
                  <a:cubicBezTo>
                    <a:pt x="2143" y="1227"/>
                    <a:pt x="2072" y="1155"/>
                    <a:pt x="1965" y="1155"/>
                  </a:cubicBezTo>
                  <a:cubicBezTo>
                    <a:pt x="1334" y="1155"/>
                    <a:pt x="822" y="1679"/>
                    <a:pt x="822" y="2298"/>
                  </a:cubicBezTo>
                  <a:cubicBezTo>
                    <a:pt x="822" y="2941"/>
                    <a:pt x="1345" y="3453"/>
                    <a:pt x="1965" y="3453"/>
                  </a:cubicBezTo>
                  <a:cubicBezTo>
                    <a:pt x="2607" y="3453"/>
                    <a:pt x="3119" y="2929"/>
                    <a:pt x="3119" y="2298"/>
                  </a:cubicBezTo>
                  <a:cubicBezTo>
                    <a:pt x="3119" y="2060"/>
                    <a:pt x="3036" y="1822"/>
                    <a:pt x="2893" y="1632"/>
                  </a:cubicBezTo>
                  <a:lnTo>
                    <a:pt x="3191" y="1334"/>
                  </a:lnTo>
                  <a:cubicBezTo>
                    <a:pt x="3381" y="1608"/>
                    <a:pt x="3512" y="1953"/>
                    <a:pt x="3512" y="2310"/>
                  </a:cubicBezTo>
                  <a:cubicBezTo>
                    <a:pt x="3512" y="3168"/>
                    <a:pt x="2822" y="3870"/>
                    <a:pt x="1953" y="3870"/>
                  </a:cubicBezTo>
                  <a:cubicBezTo>
                    <a:pt x="1095" y="3870"/>
                    <a:pt x="393" y="3168"/>
                    <a:pt x="393" y="2310"/>
                  </a:cubicBezTo>
                  <a:cubicBezTo>
                    <a:pt x="393" y="1441"/>
                    <a:pt x="1095" y="739"/>
                    <a:pt x="1953" y="739"/>
                  </a:cubicBezTo>
                  <a:close/>
                  <a:moveTo>
                    <a:pt x="3500" y="0"/>
                  </a:moveTo>
                  <a:cubicBezTo>
                    <a:pt x="3393" y="0"/>
                    <a:pt x="3322" y="72"/>
                    <a:pt x="3322" y="179"/>
                  </a:cubicBezTo>
                  <a:lnTo>
                    <a:pt x="3322" y="679"/>
                  </a:lnTo>
                  <a:lnTo>
                    <a:pt x="3179" y="834"/>
                  </a:lnTo>
                  <a:cubicBezTo>
                    <a:pt x="2846" y="548"/>
                    <a:pt x="2417" y="381"/>
                    <a:pt x="1941" y="381"/>
                  </a:cubicBezTo>
                  <a:cubicBezTo>
                    <a:pt x="869" y="381"/>
                    <a:pt x="0" y="1251"/>
                    <a:pt x="0" y="2322"/>
                  </a:cubicBezTo>
                  <a:cubicBezTo>
                    <a:pt x="0" y="3394"/>
                    <a:pt x="869" y="4251"/>
                    <a:pt x="1941" y="4251"/>
                  </a:cubicBezTo>
                  <a:cubicBezTo>
                    <a:pt x="3012" y="4251"/>
                    <a:pt x="3870" y="3394"/>
                    <a:pt x="3870" y="2322"/>
                  </a:cubicBezTo>
                  <a:cubicBezTo>
                    <a:pt x="3870" y="1858"/>
                    <a:pt x="3715" y="1429"/>
                    <a:pt x="3429" y="1084"/>
                  </a:cubicBezTo>
                  <a:lnTo>
                    <a:pt x="3572" y="941"/>
                  </a:lnTo>
                  <a:lnTo>
                    <a:pt x="4084" y="941"/>
                  </a:lnTo>
                  <a:cubicBezTo>
                    <a:pt x="4191" y="941"/>
                    <a:pt x="4262" y="858"/>
                    <a:pt x="4262" y="751"/>
                  </a:cubicBezTo>
                  <a:cubicBezTo>
                    <a:pt x="4262" y="655"/>
                    <a:pt x="4191" y="584"/>
                    <a:pt x="4084" y="584"/>
                  </a:cubicBezTo>
                  <a:lnTo>
                    <a:pt x="3929" y="584"/>
                  </a:lnTo>
                  <a:lnTo>
                    <a:pt x="4203" y="310"/>
                  </a:lnTo>
                  <a:cubicBezTo>
                    <a:pt x="4274" y="239"/>
                    <a:pt x="4274" y="120"/>
                    <a:pt x="4203" y="60"/>
                  </a:cubicBezTo>
                  <a:cubicBezTo>
                    <a:pt x="4167" y="24"/>
                    <a:pt x="4120" y="6"/>
                    <a:pt x="4073" y="6"/>
                  </a:cubicBezTo>
                  <a:cubicBezTo>
                    <a:pt x="4027" y="6"/>
                    <a:pt x="3983" y="24"/>
                    <a:pt x="3953" y="60"/>
                  </a:cubicBezTo>
                  <a:lnTo>
                    <a:pt x="3679" y="322"/>
                  </a:lnTo>
                  <a:lnTo>
                    <a:pt x="3679" y="179"/>
                  </a:lnTo>
                  <a:cubicBezTo>
                    <a:pt x="3679" y="72"/>
                    <a:pt x="3608" y="0"/>
                    <a:pt x="35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9829;p58">
            <a:extLst>
              <a:ext uri="{FF2B5EF4-FFF2-40B4-BE49-F238E27FC236}">
                <a16:creationId xmlns:a16="http://schemas.microsoft.com/office/drawing/2014/main" id="{411327D9-34BB-91EF-F656-86E55A227231}"/>
              </a:ext>
            </a:extLst>
          </p:cNvPr>
          <p:cNvGrpSpPr>
            <a:grpSpLocks noChangeAspect="1"/>
          </p:cNvGrpSpPr>
          <p:nvPr/>
        </p:nvGrpSpPr>
        <p:grpSpPr>
          <a:xfrm>
            <a:off x="6711188" y="1689211"/>
            <a:ext cx="321245" cy="556492"/>
            <a:chOff x="2656082" y="2287427"/>
            <a:chExt cx="207582" cy="359594"/>
          </a:xfrm>
          <a:solidFill>
            <a:schemeClr val="dk2"/>
          </a:solidFill>
        </p:grpSpPr>
        <p:sp>
          <p:nvSpPr>
            <p:cNvPr id="110" name="Google Shape;9830;p58">
              <a:extLst>
                <a:ext uri="{FF2B5EF4-FFF2-40B4-BE49-F238E27FC236}">
                  <a16:creationId xmlns:a16="http://schemas.microsoft.com/office/drawing/2014/main" id="{546AC605-10D8-B621-611D-FAABE81BDDDE}"/>
                </a:ext>
              </a:extLst>
            </p:cNvPr>
            <p:cNvSpPr/>
            <p:nvPr/>
          </p:nvSpPr>
          <p:spPr>
            <a:xfrm>
              <a:off x="2656082" y="2287427"/>
              <a:ext cx="207582" cy="359594"/>
            </a:xfrm>
            <a:custGeom>
              <a:avLst/>
              <a:gdLst/>
              <a:ahLst/>
              <a:cxnLst/>
              <a:rect l="l" t="t" r="r" b="b"/>
              <a:pathLst>
                <a:path w="6537" h="11324" extrusionOk="0">
                  <a:moveTo>
                    <a:pt x="5704" y="334"/>
                  </a:moveTo>
                  <a:cubicBezTo>
                    <a:pt x="5965" y="334"/>
                    <a:pt x="6192" y="561"/>
                    <a:pt x="6192" y="834"/>
                  </a:cubicBezTo>
                  <a:lnTo>
                    <a:pt x="6192" y="1323"/>
                  </a:lnTo>
                  <a:lnTo>
                    <a:pt x="346" y="1323"/>
                  </a:lnTo>
                  <a:lnTo>
                    <a:pt x="346" y="834"/>
                  </a:lnTo>
                  <a:cubicBezTo>
                    <a:pt x="346" y="561"/>
                    <a:pt x="560" y="334"/>
                    <a:pt x="834" y="334"/>
                  </a:cubicBezTo>
                  <a:close/>
                  <a:moveTo>
                    <a:pt x="6192" y="1644"/>
                  </a:moveTo>
                  <a:lnTo>
                    <a:pt x="6192" y="8990"/>
                  </a:lnTo>
                  <a:lnTo>
                    <a:pt x="1501" y="8990"/>
                  </a:lnTo>
                  <a:cubicBezTo>
                    <a:pt x="1405" y="8990"/>
                    <a:pt x="1334" y="9062"/>
                    <a:pt x="1334" y="9145"/>
                  </a:cubicBezTo>
                  <a:cubicBezTo>
                    <a:pt x="1334" y="9240"/>
                    <a:pt x="1405" y="9312"/>
                    <a:pt x="1501" y="9312"/>
                  </a:cubicBezTo>
                  <a:lnTo>
                    <a:pt x="6192" y="9312"/>
                  </a:lnTo>
                  <a:lnTo>
                    <a:pt x="6192" y="10478"/>
                  </a:lnTo>
                  <a:cubicBezTo>
                    <a:pt x="6192" y="10740"/>
                    <a:pt x="5965" y="10967"/>
                    <a:pt x="5704" y="10967"/>
                  </a:cubicBezTo>
                  <a:lnTo>
                    <a:pt x="834" y="10967"/>
                  </a:lnTo>
                  <a:cubicBezTo>
                    <a:pt x="560" y="10967"/>
                    <a:pt x="346" y="10740"/>
                    <a:pt x="346" y="10478"/>
                  </a:cubicBezTo>
                  <a:lnTo>
                    <a:pt x="346" y="9312"/>
                  </a:lnTo>
                  <a:lnTo>
                    <a:pt x="834" y="9312"/>
                  </a:lnTo>
                  <a:cubicBezTo>
                    <a:pt x="917" y="9312"/>
                    <a:pt x="1001" y="9240"/>
                    <a:pt x="1001" y="9145"/>
                  </a:cubicBezTo>
                  <a:cubicBezTo>
                    <a:pt x="1001" y="9062"/>
                    <a:pt x="917" y="8990"/>
                    <a:pt x="834" y="8990"/>
                  </a:cubicBezTo>
                  <a:lnTo>
                    <a:pt x="346" y="8990"/>
                  </a:lnTo>
                  <a:lnTo>
                    <a:pt x="346" y="1644"/>
                  </a:lnTo>
                  <a:close/>
                  <a:moveTo>
                    <a:pt x="834" y="1"/>
                  </a:moveTo>
                  <a:cubicBezTo>
                    <a:pt x="370" y="1"/>
                    <a:pt x="0" y="370"/>
                    <a:pt x="0" y="834"/>
                  </a:cubicBezTo>
                  <a:lnTo>
                    <a:pt x="0" y="10490"/>
                  </a:lnTo>
                  <a:cubicBezTo>
                    <a:pt x="0" y="10955"/>
                    <a:pt x="370" y="11324"/>
                    <a:pt x="834" y="11324"/>
                  </a:cubicBezTo>
                  <a:lnTo>
                    <a:pt x="5704" y="11324"/>
                  </a:lnTo>
                  <a:cubicBezTo>
                    <a:pt x="6156" y="11324"/>
                    <a:pt x="6537" y="10955"/>
                    <a:pt x="6537" y="10490"/>
                  </a:cubicBezTo>
                  <a:lnTo>
                    <a:pt x="6537" y="834"/>
                  </a:lnTo>
                  <a:cubicBezTo>
                    <a:pt x="6513" y="370"/>
                    <a:pt x="6144" y="1"/>
                    <a:pt x="570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831;p58">
              <a:extLst>
                <a:ext uri="{FF2B5EF4-FFF2-40B4-BE49-F238E27FC236}">
                  <a16:creationId xmlns:a16="http://schemas.microsoft.com/office/drawing/2014/main" id="{3C9ABDC1-59A0-C15E-0590-9650418AD8DA}"/>
                </a:ext>
              </a:extLst>
            </p:cNvPr>
            <p:cNvSpPr/>
            <p:nvPr/>
          </p:nvSpPr>
          <p:spPr>
            <a:xfrm>
              <a:off x="2754395" y="2308608"/>
              <a:ext cx="31787" cy="10257"/>
            </a:xfrm>
            <a:custGeom>
              <a:avLst/>
              <a:gdLst/>
              <a:ahLst/>
              <a:cxnLst/>
              <a:rect l="l" t="t" r="r" b="b"/>
              <a:pathLst>
                <a:path w="1001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834" y="322"/>
                  </a:lnTo>
                  <a:cubicBezTo>
                    <a:pt x="917" y="322"/>
                    <a:pt x="1000" y="251"/>
                    <a:pt x="1000" y="167"/>
                  </a:cubicBezTo>
                  <a:cubicBezTo>
                    <a:pt x="1000" y="72"/>
                    <a:pt x="917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832;p58">
              <a:extLst>
                <a:ext uri="{FF2B5EF4-FFF2-40B4-BE49-F238E27FC236}">
                  <a16:creationId xmlns:a16="http://schemas.microsoft.com/office/drawing/2014/main" id="{1566A89A-F507-A97D-799B-29B72E1E12DF}"/>
                </a:ext>
              </a:extLst>
            </p:cNvPr>
            <p:cNvSpPr/>
            <p:nvPr/>
          </p:nvSpPr>
          <p:spPr>
            <a:xfrm>
              <a:off x="2743789" y="2594053"/>
              <a:ext cx="31406" cy="31056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1" y="322"/>
                  </a:moveTo>
                  <a:cubicBezTo>
                    <a:pt x="584" y="322"/>
                    <a:pt x="656" y="406"/>
                    <a:pt x="656" y="489"/>
                  </a:cubicBezTo>
                  <a:cubicBezTo>
                    <a:pt x="656" y="584"/>
                    <a:pt x="584" y="656"/>
                    <a:pt x="501" y="656"/>
                  </a:cubicBezTo>
                  <a:cubicBezTo>
                    <a:pt x="406" y="656"/>
                    <a:pt x="334" y="584"/>
                    <a:pt x="334" y="489"/>
                  </a:cubicBezTo>
                  <a:cubicBezTo>
                    <a:pt x="334" y="406"/>
                    <a:pt x="406" y="322"/>
                    <a:pt x="501" y="322"/>
                  </a:cubicBezTo>
                  <a:close/>
                  <a:moveTo>
                    <a:pt x="501" y="1"/>
                  </a:moveTo>
                  <a:cubicBezTo>
                    <a:pt x="227" y="1"/>
                    <a:pt x="1" y="227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75" y="1"/>
                    <a:pt x="5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833;p58">
              <a:extLst>
                <a:ext uri="{FF2B5EF4-FFF2-40B4-BE49-F238E27FC236}">
                  <a16:creationId xmlns:a16="http://schemas.microsoft.com/office/drawing/2014/main" id="{69EE0FBF-DB60-C01E-8B70-ED6FCFF12B46}"/>
                </a:ext>
              </a:extLst>
            </p:cNvPr>
            <p:cNvSpPr/>
            <p:nvPr/>
          </p:nvSpPr>
          <p:spPr>
            <a:xfrm>
              <a:off x="2733596" y="2308608"/>
              <a:ext cx="10225" cy="10257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743328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4" name="Google Shape;1084;p38"/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5" name="Google Shape;1085;p38"/>
          <p:cNvCxnSpPr/>
          <p:nvPr/>
        </p:nvCxnSpPr>
        <p:spPr>
          <a:xfrm>
            <a:off x="35878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6" name="Google Shape;1086;p38"/>
          <p:cNvCxnSpPr/>
          <p:nvPr/>
        </p:nvCxnSpPr>
        <p:spPr>
          <a:xfrm>
            <a:off x="56245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7" name="Google Shape;1087;p38"/>
          <p:cNvCxnSpPr/>
          <p:nvPr/>
        </p:nvCxnSpPr>
        <p:spPr>
          <a:xfrm>
            <a:off x="76613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09277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CFCC"/>
                </a:solidFill>
              </a:rPr>
              <a:t>MONITORING</a:t>
            </a:r>
            <a:r>
              <a:rPr lang="en-US">
                <a:solidFill>
                  <a:srgbClr val="FF9973"/>
                </a:solidFill>
              </a:rPr>
              <a:t> </a:t>
            </a:r>
            <a:r>
              <a:rPr lang="en-US">
                <a:solidFill>
                  <a:srgbClr val="00CFCC"/>
                </a:solidFill>
              </a:rPr>
              <a:t>ANALYSIS</a:t>
            </a:r>
            <a:r>
              <a:rPr lang="en-US">
                <a:solidFill>
                  <a:srgbClr val="FF9973"/>
                </a:solidFill>
              </a:rPr>
              <a:t> </a:t>
            </a:r>
            <a:r>
              <a:rPr lang="en-US"/>
              <a:t>- EVENTS</a:t>
            </a:r>
            <a:endParaRPr/>
          </a:p>
        </p:txBody>
      </p:sp>
      <p:cxnSp>
        <p:nvCxnSpPr>
          <p:cNvPr id="1089" name="Google Shape;1089;p38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0" name="Google Shape;1090;p38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1091" name="Google Shape;1091;p3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38"/>
          <p:cNvGrpSpPr/>
          <p:nvPr/>
        </p:nvGrpSpPr>
        <p:grpSpPr>
          <a:xfrm>
            <a:off x="3401092" y="2731350"/>
            <a:ext cx="373500" cy="373500"/>
            <a:chOff x="3212675" y="1912500"/>
            <a:chExt cx="373500" cy="373500"/>
          </a:xfrm>
        </p:grpSpPr>
        <p:sp>
          <p:nvSpPr>
            <p:cNvPr id="1094" name="Google Shape;1094;p38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38"/>
          <p:cNvGrpSpPr/>
          <p:nvPr/>
        </p:nvGrpSpPr>
        <p:grpSpPr>
          <a:xfrm>
            <a:off x="5429458" y="2731350"/>
            <a:ext cx="373500" cy="373500"/>
            <a:chOff x="5557850" y="1912500"/>
            <a:chExt cx="373500" cy="373500"/>
          </a:xfrm>
        </p:grpSpPr>
        <p:sp>
          <p:nvSpPr>
            <p:cNvPr id="1097" name="Google Shape;1097;p38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38"/>
          <p:cNvGrpSpPr/>
          <p:nvPr/>
        </p:nvGrpSpPr>
        <p:grpSpPr>
          <a:xfrm>
            <a:off x="7457825" y="2731350"/>
            <a:ext cx="373500" cy="373500"/>
            <a:chOff x="7457825" y="1912500"/>
            <a:chExt cx="373500" cy="373500"/>
          </a:xfrm>
        </p:grpSpPr>
        <p:sp>
          <p:nvSpPr>
            <p:cNvPr id="1100" name="Google Shape;1100;p38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3" name="Google Shape;1103;p38"/>
          <p:cNvSpPr txBox="1">
            <a:spLocks noGrp="1"/>
          </p:cNvSpPr>
          <p:nvPr>
            <p:ph type="subTitle" idx="4294967295"/>
          </p:nvPr>
        </p:nvSpPr>
        <p:spPr>
          <a:xfrm>
            <a:off x="618813" y="1759850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/>
              <a:t>Tv </a:t>
            </a:r>
            <a:r>
              <a:rPr lang="it-IT" sz="1400" err="1"/>
              <a:t>program</a:t>
            </a:r>
            <a:r>
              <a:rPr lang="it-IT" sz="1400"/>
              <a:t> GF </a:t>
            </a:r>
            <a:r>
              <a:rPr lang="it-IT" sz="1400" err="1"/>
              <a:t>semifinal</a:t>
            </a:r>
            <a:endParaRPr sz="1400"/>
          </a:p>
        </p:txBody>
      </p:sp>
      <p:sp>
        <p:nvSpPr>
          <p:cNvPr id="1105" name="Google Shape;1105;p38"/>
          <p:cNvSpPr txBox="1">
            <a:spLocks noGrp="1"/>
          </p:cNvSpPr>
          <p:nvPr>
            <p:ph type="subTitle" idx="4294967295"/>
          </p:nvPr>
        </p:nvSpPr>
        <p:spPr>
          <a:xfrm>
            <a:off x="6720377" y="3465524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1400"/>
              <a:t>Government </a:t>
            </a:r>
            <a:r>
              <a:rPr lang="it-IT" sz="1400" err="1"/>
              <a:t>crisis</a:t>
            </a:r>
            <a:endParaRPr sz="1400"/>
          </a:p>
        </p:txBody>
      </p:sp>
      <p:sp>
        <p:nvSpPr>
          <p:cNvPr id="1107" name="Google Shape;1107;p38"/>
          <p:cNvSpPr txBox="1">
            <a:spLocks noGrp="1"/>
          </p:cNvSpPr>
          <p:nvPr>
            <p:ph type="subTitle" idx="4294967295"/>
          </p:nvPr>
        </p:nvSpPr>
        <p:spPr>
          <a:xfrm>
            <a:off x="2532880" y="3438422"/>
            <a:ext cx="21099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Amici episode with Sangiovanni host</a:t>
            </a:r>
            <a:endParaRPr sz="1400"/>
          </a:p>
        </p:txBody>
      </p:sp>
      <p:sp>
        <p:nvSpPr>
          <p:cNvPr id="1109" name="Google Shape;1109;p38"/>
          <p:cNvSpPr txBox="1">
            <a:spLocks noGrp="1"/>
          </p:cNvSpPr>
          <p:nvPr>
            <p:ph type="subTitle" idx="4294967295"/>
          </p:nvPr>
        </p:nvSpPr>
        <p:spPr>
          <a:xfrm>
            <a:off x="4572000" y="1750517"/>
            <a:ext cx="21099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/>
              <a:t>Vanessa Incontrada host of Gigi D’</a:t>
            </a:r>
            <a:r>
              <a:rPr lang="it-IT" sz="1400" err="1"/>
              <a:t>alessio’s</a:t>
            </a:r>
            <a:r>
              <a:rPr lang="it-IT" sz="1400"/>
              <a:t> tv show</a:t>
            </a:r>
            <a:endParaRPr sz="1400"/>
          </a:p>
        </p:txBody>
      </p:sp>
      <p:sp>
        <p:nvSpPr>
          <p:cNvPr id="1110" name="Google Shape;1110;p38"/>
          <p:cNvSpPr txBox="1">
            <a:spLocks noGrp="1"/>
          </p:cNvSpPr>
          <p:nvPr>
            <p:ph type="ctrTitle" idx="4294967295"/>
          </p:nvPr>
        </p:nvSpPr>
        <p:spPr>
          <a:xfrm>
            <a:off x="777679" y="3256454"/>
            <a:ext cx="165199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2022-03-10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1111" name="Google Shape;1111;p38"/>
          <p:cNvSpPr txBox="1">
            <a:spLocks noGrp="1"/>
          </p:cNvSpPr>
          <p:nvPr>
            <p:ph type="ctrTitle" idx="4294967295"/>
          </p:nvPr>
        </p:nvSpPr>
        <p:spPr>
          <a:xfrm>
            <a:off x="2712329" y="2113408"/>
            <a:ext cx="1652305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accent1"/>
                </a:solidFill>
              </a:rPr>
              <a:t>2022-04-09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1112" name="Google Shape;1112;p38"/>
          <p:cNvSpPr txBox="1">
            <a:spLocks noGrp="1"/>
          </p:cNvSpPr>
          <p:nvPr>
            <p:ph type="ctrTitle" idx="4294967295"/>
          </p:nvPr>
        </p:nvSpPr>
        <p:spPr>
          <a:xfrm>
            <a:off x="4775513" y="3267842"/>
            <a:ext cx="169815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</a:rPr>
              <a:t>2022-06-18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1113" name="Google Shape;1113;p38"/>
          <p:cNvSpPr txBox="1">
            <a:spLocks noGrp="1"/>
          </p:cNvSpPr>
          <p:nvPr>
            <p:ph type="ctrTitle" idx="4294967295"/>
          </p:nvPr>
        </p:nvSpPr>
        <p:spPr>
          <a:xfrm>
            <a:off x="6834878" y="2175615"/>
            <a:ext cx="1652299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rgbClr val="B55E74"/>
                </a:solidFill>
              </a:rPr>
              <a:t>2022-07-20</a:t>
            </a:r>
          </a:p>
        </p:txBody>
      </p:sp>
    </p:spTree>
    <p:extLst>
      <p:ext uri="{BB962C8B-B14F-4D97-AF65-F5344CB8AC3E}">
        <p14:creationId xmlns:p14="http://schemas.microsoft.com/office/powerpoint/2010/main" val="71073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44"/>
          <p:cNvSpPr/>
          <p:nvPr/>
        </p:nvSpPr>
        <p:spPr>
          <a:xfrm>
            <a:off x="819303" y="2003575"/>
            <a:ext cx="7524000" cy="2125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CF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44"/>
          <p:cNvSpPr/>
          <p:nvPr/>
        </p:nvSpPr>
        <p:spPr>
          <a:xfrm>
            <a:off x="952957" y="2111850"/>
            <a:ext cx="7256700" cy="1943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599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it-IT">
                <a:solidFill>
                  <a:srgbClr val="00CFCC"/>
                </a:solidFill>
              </a:rPr>
              <a:t>MONITORING</a:t>
            </a:r>
            <a:r>
              <a:rPr lang="it-IT">
                <a:solidFill>
                  <a:srgbClr val="FF9973"/>
                </a:solidFill>
              </a:rPr>
              <a:t> </a:t>
            </a:r>
            <a:r>
              <a:rPr lang="it-IT">
                <a:solidFill>
                  <a:srgbClr val="00CFCC"/>
                </a:solidFill>
              </a:rPr>
              <a:t>ANALYSIS-</a:t>
            </a:r>
            <a:r>
              <a:rPr lang="it-IT"/>
              <a:t> APPROACHES</a:t>
            </a:r>
            <a:endParaRPr lang="en"/>
          </a:p>
        </p:txBody>
      </p:sp>
      <p:graphicFrame>
        <p:nvGraphicFramePr>
          <p:cNvPr id="1243" name="Google Shape;1243;p44"/>
          <p:cNvGraphicFramePr/>
          <p:nvPr>
            <p:extLst>
              <p:ext uri="{D42A27DB-BD31-4B8C-83A1-F6EECF244321}">
                <p14:modId xmlns:p14="http://schemas.microsoft.com/office/powerpoint/2010/main" val="2765758177"/>
              </p:ext>
            </p:extLst>
          </p:nvPr>
        </p:nvGraphicFramePr>
        <p:xfrm>
          <a:off x="478217" y="1435943"/>
          <a:ext cx="7657040" cy="2760891"/>
        </p:xfrm>
        <a:graphic>
          <a:graphicData uri="http://schemas.openxmlformats.org/drawingml/2006/table">
            <a:tbl>
              <a:tblPr>
                <a:noFill/>
                <a:tableStyleId>{3B8E1225-63B1-492E-AE27-D7AF8E21A292}</a:tableStyleId>
              </a:tblPr>
              <a:tblGrid>
                <a:gridCol w="3185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16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924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DESCRIPTION</a:t>
                      </a:r>
                      <a:endParaRPr sz="18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2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2"/>
                          </a:solidFill>
                          <a:latin typeface="Share Tech"/>
                        </a:rPr>
                        <a:t>STATIC</a:t>
                      </a:r>
                      <a:endParaRPr>
                        <a:sym typeface="Share Te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 noProof="0">
                          <a:solidFill>
                            <a:schemeClr val="lt1"/>
                          </a:solidFill>
                          <a:latin typeface="Maven Pro"/>
                          <a:sym typeface="Arial"/>
                        </a:rPr>
                        <a:t>Always exploits the initial training set of 1576 tweets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9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3"/>
                          </a:solidFill>
                          <a:latin typeface="Share Tech"/>
                          <a:ea typeface="Share Tech"/>
                          <a:cs typeface="Share Tech"/>
                        </a:rPr>
                        <a:t>SLIDING</a:t>
                      </a:r>
                      <a:endParaRPr sz="2000">
                        <a:solidFill>
                          <a:schemeClr val="accen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0" i="0" u="none" strike="noStrike" cap="none" err="1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Retrained</a:t>
                      </a:r>
                      <a:r>
                        <a:rPr lang="it-IT" sz="1400" b="0" i="0" u="none" strike="noStrike" cap="none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 </a:t>
                      </a:r>
                      <a:r>
                        <a:rPr lang="it-IT" sz="1400" b="0" i="0" u="none" strike="noStrike" cap="none" err="1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each</a:t>
                      </a:r>
                      <a:r>
                        <a:rPr lang="it-IT" sz="1400" b="0" i="0" u="none" strike="noStrike" cap="none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 time with the 1576 </a:t>
                      </a:r>
                      <a:r>
                        <a:rPr lang="it-IT" sz="1400" b="0" i="0" u="none" strike="noStrike" cap="none" err="1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most</a:t>
                      </a:r>
                      <a:r>
                        <a:rPr lang="it-IT" sz="1400" b="0" i="0" u="none" strike="noStrike" cap="none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 </a:t>
                      </a:r>
                      <a:r>
                        <a:rPr lang="it-IT" sz="1400" b="0" i="0" u="none" strike="noStrike" cap="none" err="1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recent</a:t>
                      </a:r>
                      <a:r>
                        <a:rPr lang="it-IT" sz="1400" b="0" i="0" u="none" strike="noStrike" cap="none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 tweets, </a:t>
                      </a:r>
                      <a:r>
                        <a:rPr lang="it-IT" sz="1400" b="0" i="0" u="none" strike="noStrike" cap="none" err="1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removing</a:t>
                      </a:r>
                      <a:r>
                        <a:rPr lang="it-IT" sz="1400" b="0" i="0" u="none" strike="noStrike" cap="none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 the 80 </a:t>
                      </a:r>
                      <a:r>
                        <a:rPr lang="it-IT" sz="1400" b="0" i="0" u="none" strike="noStrike" cap="none" err="1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oldest</a:t>
                      </a:r>
                      <a:r>
                        <a:rPr lang="it-IT" sz="1400" b="0" i="0" u="none" strike="noStrike" cap="none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 and </a:t>
                      </a:r>
                      <a:r>
                        <a:rPr lang="it-IT" sz="1400" b="0" i="0" u="none" strike="noStrike" cap="none" err="1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inserting</a:t>
                      </a:r>
                      <a:r>
                        <a:rPr lang="it-IT" sz="1400" b="0" i="0" u="none" strike="noStrike" cap="none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 the 80 </a:t>
                      </a:r>
                      <a:r>
                        <a:rPr lang="it-IT" sz="1400" b="0" i="0" u="none" strike="noStrike" cap="none" err="1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newest</a:t>
                      </a:r>
                      <a:endParaRPr sz="1400" b="0" i="0" u="none" strike="noStrike" cap="none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Arial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91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2000">
                          <a:solidFill>
                            <a:schemeClr val="accent1"/>
                          </a:solidFill>
                          <a:latin typeface="Share Tech"/>
                          <a:ea typeface="Share Tech"/>
                          <a:cs typeface="Share Tech"/>
                        </a:rPr>
                        <a:t>INCREMENTAL</a:t>
                      </a:r>
                      <a:endParaRPr lang="it-IT" sz="2000">
                        <a:solidFill>
                          <a:schemeClr val="accen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chemeClr val="accent3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0" i="0" u="none" strike="noStrike" cap="none" err="1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Retrained</a:t>
                      </a:r>
                      <a:r>
                        <a:rPr lang="it-IT" sz="1400" b="0" i="0" u="none" strike="noStrike" cap="none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 </a:t>
                      </a:r>
                      <a:r>
                        <a:rPr lang="it-IT" sz="1400" b="0" i="0" u="none" strike="noStrike" cap="none" err="1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each</a:t>
                      </a:r>
                      <a:r>
                        <a:rPr lang="it-IT" sz="1400" b="0" i="0" u="none" strike="noStrike" cap="none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 time </a:t>
                      </a:r>
                      <a:r>
                        <a:rPr lang="it-IT" sz="1400" b="0" i="0" u="none" strike="noStrike" cap="none" err="1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using</a:t>
                      </a:r>
                      <a:r>
                        <a:rPr lang="it-IT" sz="1400" b="0" i="0" u="none" strike="noStrike" cap="none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 the </a:t>
                      </a:r>
                      <a:r>
                        <a:rPr lang="it-IT" sz="1400" b="0" i="0" u="none" strike="noStrike" cap="none" err="1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initial</a:t>
                      </a:r>
                      <a:r>
                        <a:rPr lang="it-IT" sz="1400" b="0" i="0" u="none" strike="noStrike" cap="none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 training set and </a:t>
                      </a:r>
                      <a:r>
                        <a:rPr lang="it-IT" sz="1400" b="0" i="0" u="none" strike="noStrike" cap="none" err="1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all</a:t>
                      </a:r>
                      <a:r>
                        <a:rPr lang="it-IT" sz="1400" b="0" i="0" u="none" strike="noStrike" cap="none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 the </a:t>
                      </a:r>
                      <a:r>
                        <a:rPr lang="it-IT" sz="1400" b="0" i="0" u="none" strike="noStrike" cap="none" err="1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labeled</a:t>
                      </a:r>
                      <a:r>
                        <a:rPr lang="it-IT" sz="1400" b="0" i="0" u="none" strike="noStrike" cap="none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 tweets of the </a:t>
                      </a:r>
                      <a:r>
                        <a:rPr lang="it-IT" sz="1400" b="0" i="0" u="none" strike="noStrike" cap="none" err="1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previous</a:t>
                      </a:r>
                      <a:r>
                        <a:rPr lang="it-IT" sz="1400" b="0" i="0" u="none" strike="noStrike" cap="none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 events</a:t>
                      </a:r>
                      <a:endParaRPr sz="1400" b="0" i="0" u="none" strike="noStrike" cap="none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Arial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244" name="Google Shape;1244;p44"/>
          <p:cNvGrpSpPr/>
          <p:nvPr/>
        </p:nvGrpSpPr>
        <p:grpSpPr>
          <a:xfrm>
            <a:off x="4932526" y="4128777"/>
            <a:ext cx="936653" cy="1300131"/>
            <a:chOff x="4882900" y="-64350"/>
            <a:chExt cx="2493750" cy="2922300"/>
          </a:xfrm>
        </p:grpSpPr>
        <p:sp>
          <p:nvSpPr>
            <p:cNvPr id="1245" name="Google Shape;1245;p44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4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4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4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636972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rgbClr val="00CFCC"/>
                </a:solidFill>
              </a:rPr>
              <a:t>MONITORING</a:t>
            </a:r>
            <a:r>
              <a:rPr lang="it-IT">
                <a:solidFill>
                  <a:srgbClr val="FF9973"/>
                </a:solidFill>
              </a:rPr>
              <a:t> </a:t>
            </a:r>
            <a:r>
              <a:rPr lang="it-IT">
                <a:solidFill>
                  <a:srgbClr val="00CFCC"/>
                </a:solidFill>
              </a:rPr>
              <a:t>ANALYSIS</a:t>
            </a:r>
            <a:r>
              <a:rPr lang="it-IT">
                <a:solidFill>
                  <a:srgbClr val="FF9973"/>
                </a:solidFill>
              </a:rPr>
              <a:t> </a:t>
            </a:r>
            <a:r>
              <a:rPr lang="it-IT"/>
              <a:t>- RESULTS</a:t>
            </a:r>
            <a:endParaRPr sz="300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57DCA51-7708-C3D8-D626-62DD01C3D865}"/>
              </a:ext>
            </a:extLst>
          </p:cNvPr>
          <p:cNvSpPr txBox="1"/>
          <p:nvPr/>
        </p:nvSpPr>
        <p:spPr>
          <a:xfrm>
            <a:off x="6728962" y="1505424"/>
            <a:ext cx="2151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  <a:sym typeface="Share Tech"/>
              </a:rPr>
              <a:t>Comparison</a:t>
            </a:r>
            <a:r>
              <a:rPr lang="it-IT" sz="1800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  <a:sym typeface="Share Tech"/>
              </a:rPr>
              <a:t> in </a:t>
            </a:r>
            <a:r>
              <a:rPr lang="it-IT" sz="1800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  <a:sym typeface="Share Tech"/>
              </a:rPr>
              <a:t>terms</a:t>
            </a:r>
            <a:r>
              <a:rPr lang="it-IT" sz="1800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  <a:sym typeface="Share Tech"/>
              </a:rPr>
              <a:t> of </a:t>
            </a:r>
            <a:r>
              <a:rPr lang="it-IT" sz="1800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  <a:sym typeface="Share Tech"/>
              </a:rPr>
              <a:t>accuracy</a:t>
            </a:r>
            <a:r>
              <a:rPr lang="it-IT" sz="1800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  <a:sym typeface="Share Tech"/>
              </a:rPr>
              <a:t> of the </a:t>
            </a:r>
            <a:r>
              <a:rPr lang="it-IT" sz="1800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  <a:sym typeface="Share Tech"/>
              </a:rPr>
              <a:t>three</a:t>
            </a:r>
            <a:r>
              <a:rPr lang="it-IT" sz="1800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  <a:sym typeface="Share Tech"/>
              </a:rPr>
              <a:t> </a:t>
            </a:r>
            <a:r>
              <a:rPr lang="it-IT" sz="1800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  <a:sym typeface="Share Tech"/>
              </a:rPr>
              <a:t>approaches</a:t>
            </a:r>
            <a:endParaRPr lang="it-IT" sz="1800" kern="1200">
              <a:solidFill>
                <a:srgbClr val="FFFFFF"/>
              </a:solidFill>
              <a:latin typeface="Maven Pro" panose="020B0604020202020204" charset="0"/>
              <a:ea typeface="+mn-ea"/>
              <a:cs typeface="+mn-cs"/>
              <a:sym typeface="Share Tech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CF1B494-033E-8B93-7FDF-F855E4E604F0}"/>
              </a:ext>
            </a:extLst>
          </p:cNvPr>
          <p:cNvSpPr txBox="1"/>
          <p:nvPr/>
        </p:nvSpPr>
        <p:spPr>
          <a:xfrm>
            <a:off x="6728962" y="3581319"/>
            <a:ext cx="215152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1800" kern="1200">
                <a:solidFill>
                  <a:srgbClr val="FFFFFF"/>
                </a:solidFill>
                <a:latin typeface="Maven Pro"/>
                <a:ea typeface="+mn-ea"/>
                <a:cs typeface="+mn-cs"/>
              </a:rPr>
              <a:t>sliding </a:t>
            </a:r>
            <a:r>
              <a:rPr lang="it-IT" sz="1800" kern="1200" err="1">
                <a:solidFill>
                  <a:srgbClr val="FFFFFF"/>
                </a:solidFill>
                <a:latin typeface="Maven Pro"/>
                <a:ea typeface="+mn-ea"/>
                <a:cs typeface="+mn-cs"/>
              </a:rPr>
              <a:t>approch</a:t>
            </a:r>
            <a:r>
              <a:rPr lang="it-IT" sz="1800" kern="1200">
                <a:solidFill>
                  <a:srgbClr val="FFFFFF"/>
                </a:solidFill>
                <a:latin typeface="Maven Pro"/>
                <a:ea typeface="+mn-ea"/>
                <a:cs typeface="+mn-cs"/>
              </a:rPr>
              <a:t> </a:t>
            </a:r>
          </a:p>
        </p:txBody>
      </p:sp>
      <p:sp>
        <p:nvSpPr>
          <p:cNvPr id="4" name="Google Shape;1772;p52">
            <a:extLst>
              <a:ext uri="{FF2B5EF4-FFF2-40B4-BE49-F238E27FC236}">
                <a16:creationId xmlns:a16="http://schemas.microsoft.com/office/drawing/2014/main" id="{8EB1D459-5B94-9C13-605B-81F499ADCD7C}"/>
              </a:ext>
            </a:extLst>
          </p:cNvPr>
          <p:cNvSpPr/>
          <p:nvPr/>
        </p:nvSpPr>
        <p:spPr>
          <a:xfrm rot="5400000">
            <a:off x="7628133" y="3080748"/>
            <a:ext cx="358313" cy="272639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7CDBB017-CC5A-9FD9-1961-05511B6A19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3852543"/>
              </p:ext>
            </p:extLst>
          </p:nvPr>
        </p:nvGraphicFramePr>
        <p:xfrm>
          <a:off x="621630" y="1197599"/>
          <a:ext cx="5612400" cy="327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532939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636972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rgbClr val="00CFCC"/>
                </a:solidFill>
              </a:rPr>
              <a:t>MONITORING</a:t>
            </a:r>
            <a:r>
              <a:rPr lang="it-IT">
                <a:solidFill>
                  <a:srgbClr val="FF9973"/>
                </a:solidFill>
              </a:rPr>
              <a:t> </a:t>
            </a:r>
            <a:r>
              <a:rPr lang="it-IT">
                <a:solidFill>
                  <a:srgbClr val="00CFCC"/>
                </a:solidFill>
              </a:rPr>
              <a:t>ANALYSIS</a:t>
            </a:r>
            <a:r>
              <a:rPr lang="it-IT">
                <a:solidFill>
                  <a:srgbClr val="FF9973"/>
                </a:solidFill>
              </a:rPr>
              <a:t> </a:t>
            </a:r>
            <a:r>
              <a:rPr lang="it-IT"/>
              <a:t>- RESULTS</a:t>
            </a:r>
            <a:endParaRPr sz="300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93717DA-2083-8A7B-5775-6275925A9B32}"/>
              </a:ext>
            </a:extLst>
          </p:cNvPr>
          <p:cNvSpPr txBox="1"/>
          <p:nvPr/>
        </p:nvSpPr>
        <p:spPr>
          <a:xfrm>
            <a:off x="6234345" y="2245014"/>
            <a:ext cx="2825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Comparison</a:t>
            </a:r>
            <a:r>
              <a:rPr lang="it-IT" sz="1800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 in </a:t>
            </a:r>
            <a:r>
              <a:rPr lang="it-IT" sz="1800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terms</a:t>
            </a:r>
            <a:r>
              <a:rPr lang="it-IT" sz="1800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 of </a:t>
            </a:r>
            <a:r>
              <a:rPr lang="it-IT" sz="1800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number</a:t>
            </a:r>
            <a:r>
              <a:rPr lang="it-IT" sz="1800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 of features of the </a:t>
            </a:r>
            <a:r>
              <a:rPr lang="it-IT" sz="1800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three</a:t>
            </a:r>
            <a:r>
              <a:rPr lang="it-IT" sz="1800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 </a:t>
            </a:r>
            <a:r>
              <a:rPr lang="it-IT" sz="1800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different</a:t>
            </a:r>
            <a:r>
              <a:rPr lang="it-IT" sz="1800" kern="1200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 </a:t>
            </a:r>
            <a:r>
              <a:rPr lang="it-IT" sz="1800" kern="1200" err="1">
                <a:solidFill>
                  <a:srgbClr val="FFFFFF"/>
                </a:solidFill>
                <a:latin typeface="Maven Pro" panose="020B0604020202020204" charset="0"/>
                <a:ea typeface="+mn-ea"/>
                <a:cs typeface="+mn-cs"/>
              </a:rPr>
              <a:t>approaches</a:t>
            </a:r>
            <a:endParaRPr lang="it-IT" sz="1800" kern="1200">
              <a:solidFill>
                <a:srgbClr val="FFFFFF"/>
              </a:solidFill>
              <a:latin typeface="Maven Pro" panose="020B0604020202020204" charset="0"/>
              <a:ea typeface="+mn-ea"/>
              <a:cs typeface="+mn-cs"/>
            </a:endParaRPr>
          </a:p>
        </p:txBody>
      </p:sp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6AD685F2-C5DE-D654-EF39-0A00CFAA41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9880908"/>
              </p:ext>
            </p:extLst>
          </p:nvPr>
        </p:nvGraphicFramePr>
        <p:xfrm>
          <a:off x="621630" y="1206591"/>
          <a:ext cx="5612715" cy="3277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590128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901698" y="1443726"/>
            <a:ext cx="4495801" cy="16069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</a:t>
            </a:r>
            <a:endParaRPr lang="it-IT"/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1791587" y="2948693"/>
            <a:ext cx="3101400" cy="8223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err="1"/>
              <a:t>BSblocker</a:t>
            </a:r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05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2155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145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Google Shape;487;p27">
            <a:extLst>
              <a:ext uri="{FF2B5EF4-FFF2-40B4-BE49-F238E27FC236}">
                <a16:creationId xmlns:a16="http://schemas.microsoft.com/office/drawing/2014/main" id="{45B7025A-B032-0DD9-BDB1-4338BB234318}"/>
              </a:ext>
            </a:extLst>
          </p:cNvPr>
          <p:cNvSpPr/>
          <p:nvPr/>
        </p:nvSpPr>
        <p:spPr>
          <a:xfrm>
            <a:off x="8236623" y="1167596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6387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39"/>
          <p:cNvSpPr/>
          <p:nvPr/>
        </p:nvSpPr>
        <p:spPr>
          <a:xfrm>
            <a:off x="7009554" y="4443560"/>
            <a:ext cx="423300" cy="42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3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898AC"/>
                </a:solidFill>
              </a:rPr>
              <a:t>APPLICATION </a:t>
            </a:r>
            <a:r>
              <a:rPr lang="en">
                <a:solidFill>
                  <a:schemeClr val="bg1"/>
                </a:solidFill>
              </a:rPr>
              <a:t>- BSblocker</a:t>
            </a:r>
            <a:endParaRPr lang="it-IT">
              <a:solidFill>
                <a:schemeClr val="bg1"/>
              </a:solidFill>
            </a:endParaRPr>
          </a:p>
        </p:txBody>
      </p:sp>
      <p:sp>
        <p:nvSpPr>
          <p:cNvPr id="1123" name="Google Shape;1123;p39"/>
          <p:cNvSpPr txBox="1">
            <a:spLocks noGrp="1"/>
          </p:cNvSpPr>
          <p:nvPr>
            <p:ph type="ctrTitle"/>
          </p:nvPr>
        </p:nvSpPr>
        <p:spPr>
          <a:xfrm>
            <a:off x="4572000" y="1521832"/>
            <a:ext cx="2534771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>
              <a:buSzPts val="1000"/>
            </a:pPr>
            <a:r>
              <a:rPr lang="it-IT" sz="1600">
                <a:latin typeface="Maven Pro"/>
                <a:sym typeface="Maven Pro"/>
              </a:rPr>
              <a:t>Application just </a:t>
            </a:r>
            <a:r>
              <a:rPr lang="it-IT" sz="1600" err="1">
                <a:latin typeface="Maven Pro"/>
                <a:sym typeface="Maven Pro"/>
              </a:rPr>
              <a:t>opened</a:t>
            </a:r>
            <a:endParaRPr lang="it-IT" sz="1600">
              <a:latin typeface="Maven Pro"/>
              <a:sym typeface="Maven Pro"/>
            </a:endParaRPr>
          </a:p>
        </p:txBody>
      </p:sp>
      <p:sp>
        <p:nvSpPr>
          <p:cNvPr id="1126" name="Google Shape;1126;p39"/>
          <p:cNvSpPr txBox="1">
            <a:spLocks noGrp="1"/>
          </p:cNvSpPr>
          <p:nvPr>
            <p:ph type="subTitle" idx="3"/>
          </p:nvPr>
        </p:nvSpPr>
        <p:spPr>
          <a:xfrm>
            <a:off x="1497140" y="3587523"/>
            <a:ext cx="2824546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err="1"/>
              <a:t>Find</a:t>
            </a:r>
            <a:r>
              <a:rPr lang="it-IT"/>
              <a:t> users to put in </a:t>
            </a:r>
            <a:r>
              <a:rPr lang="it-IT" err="1"/>
              <a:t>blacklist</a:t>
            </a:r>
            <a:r>
              <a:rPr lang="it-IT"/>
              <a:t> </a:t>
            </a:r>
            <a:endParaRPr/>
          </a:p>
        </p:txBody>
      </p:sp>
      <p:sp>
        <p:nvSpPr>
          <p:cNvPr id="1127" name="Google Shape;1127;p39"/>
          <p:cNvSpPr/>
          <p:nvPr/>
        </p:nvSpPr>
        <p:spPr>
          <a:xfrm>
            <a:off x="1733389" y="1112722"/>
            <a:ext cx="252000" cy="2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3B6C7D59-DE76-17A7-7ACB-F82E54071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464" y="1111076"/>
            <a:ext cx="2472900" cy="1839504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BE7E0DA2-6DB0-C33C-5DC3-E31BE584D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8364" y="2953885"/>
            <a:ext cx="2590240" cy="191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7572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081497" y="2190601"/>
            <a:ext cx="3751588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CONCLUSIONS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solidFill>
                  <a:schemeClr val="dk2"/>
                </a:solidFill>
              </a:rPr>
              <a:t>02</a:t>
            </a: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6287594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cxnSpLocks/>
            <a:stCxn id="689" idx="2"/>
          </p:cNvCxnSpPr>
          <p:nvPr/>
        </p:nvCxnSpPr>
        <p:spPr>
          <a:xfrm>
            <a:off x="6325425" y="2950418"/>
            <a:ext cx="0" cy="91531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Google Shape;487;p27">
            <a:extLst>
              <a:ext uri="{FF2B5EF4-FFF2-40B4-BE49-F238E27FC236}">
                <a16:creationId xmlns:a16="http://schemas.microsoft.com/office/drawing/2014/main" id="{45B7025A-B032-0DD9-BDB1-4338BB234318}"/>
              </a:ext>
            </a:extLst>
          </p:cNvPr>
          <p:cNvSpPr/>
          <p:nvPr/>
        </p:nvSpPr>
        <p:spPr>
          <a:xfrm>
            <a:off x="8236623" y="1167596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37;p25">
            <a:extLst>
              <a:ext uri="{FF2B5EF4-FFF2-40B4-BE49-F238E27FC236}">
                <a16:creationId xmlns:a16="http://schemas.microsoft.com/office/drawing/2014/main" id="{1CE9DE9B-9E8C-41C7-98D9-1D88ABE448E1}"/>
              </a:ext>
            </a:extLst>
          </p:cNvPr>
          <p:cNvSpPr/>
          <p:nvPr/>
        </p:nvSpPr>
        <p:spPr>
          <a:xfrm>
            <a:off x="7657544" y="5025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41;p25">
            <a:extLst>
              <a:ext uri="{FF2B5EF4-FFF2-40B4-BE49-F238E27FC236}">
                <a16:creationId xmlns:a16="http://schemas.microsoft.com/office/drawing/2014/main" id="{A9620F0C-DC05-43FF-9D5A-87AB2487DB54}"/>
              </a:ext>
            </a:extLst>
          </p:cNvPr>
          <p:cNvSpPr/>
          <p:nvPr/>
        </p:nvSpPr>
        <p:spPr>
          <a:xfrm>
            <a:off x="311694" y="3613009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441;p25">
            <a:extLst>
              <a:ext uri="{FF2B5EF4-FFF2-40B4-BE49-F238E27FC236}">
                <a16:creationId xmlns:a16="http://schemas.microsoft.com/office/drawing/2014/main" id="{2403F20F-D270-F526-DC00-B808FD866DF1}"/>
              </a:ext>
            </a:extLst>
          </p:cNvPr>
          <p:cNvSpPr/>
          <p:nvPr/>
        </p:nvSpPr>
        <p:spPr>
          <a:xfrm>
            <a:off x="523965" y="3027901"/>
            <a:ext cx="204357" cy="201635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41;p25">
            <a:extLst>
              <a:ext uri="{FF2B5EF4-FFF2-40B4-BE49-F238E27FC236}">
                <a16:creationId xmlns:a16="http://schemas.microsoft.com/office/drawing/2014/main" id="{D2D6FEF0-F404-A67A-5D15-234406718E7C}"/>
              </a:ext>
            </a:extLst>
          </p:cNvPr>
          <p:cNvSpPr/>
          <p:nvPr/>
        </p:nvSpPr>
        <p:spPr>
          <a:xfrm>
            <a:off x="8804365" y="3232159"/>
            <a:ext cx="109107" cy="116969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1681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4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531132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accent3"/>
                </a:solidFill>
              </a:rPr>
              <a:t>CONCLUSIONS</a:t>
            </a:r>
            <a:endParaRPr lang="it-IT" sz="3000">
              <a:solidFill>
                <a:schemeClr val="accent3"/>
              </a:solidFill>
            </a:endParaRPr>
          </a:p>
        </p:txBody>
      </p:sp>
      <p:sp>
        <p:nvSpPr>
          <p:cNvPr id="81" name="TextBox 1">
            <a:extLst>
              <a:ext uri="{FF2B5EF4-FFF2-40B4-BE49-F238E27FC236}">
                <a16:creationId xmlns:a16="http://schemas.microsoft.com/office/drawing/2014/main" id="{5313A268-7E40-97FA-F943-33A886E2E228}"/>
              </a:ext>
            </a:extLst>
          </p:cNvPr>
          <p:cNvSpPr txBox="1"/>
          <p:nvPr/>
        </p:nvSpPr>
        <p:spPr>
          <a:xfrm>
            <a:off x="618825" y="1623009"/>
            <a:ext cx="5604953" cy="2031325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400">
                <a:solidFill>
                  <a:schemeClr val="bg1"/>
                </a:solidFill>
                <a:latin typeface="Maven Pro"/>
              </a:rPr>
              <a:t>144,638 tweets </a:t>
            </a:r>
            <a:r>
              <a:rPr lang="it-IT" sz="1400" err="1">
                <a:solidFill>
                  <a:schemeClr val="bg1"/>
                </a:solidFill>
                <a:latin typeface="Maven Pro"/>
              </a:rPr>
              <a:t>have</a:t>
            </a:r>
            <a:r>
              <a:rPr lang="it-IT" sz="1400">
                <a:solidFill>
                  <a:schemeClr val="bg1"/>
                </a:solidFill>
                <a:latin typeface="Maven Pro"/>
              </a:rPr>
              <a:t> </a:t>
            </a:r>
            <a:r>
              <a:rPr lang="it-IT" sz="1400" err="1">
                <a:solidFill>
                  <a:schemeClr val="bg1"/>
                </a:solidFill>
                <a:latin typeface="Maven Pro"/>
              </a:rPr>
              <a:t>been</a:t>
            </a:r>
            <a:r>
              <a:rPr lang="it-IT" sz="1400">
                <a:solidFill>
                  <a:schemeClr val="bg1"/>
                </a:solidFill>
                <a:latin typeface="Maven Pro"/>
              </a:rPr>
              <a:t> </a:t>
            </a:r>
            <a:r>
              <a:rPr lang="it-IT" sz="1400" err="1">
                <a:solidFill>
                  <a:schemeClr val="bg1"/>
                </a:solidFill>
                <a:latin typeface="Maven Pro"/>
              </a:rPr>
              <a:t>analyzed</a:t>
            </a:r>
            <a:endParaRPr lang="it-IT" sz="1400">
              <a:solidFill>
                <a:schemeClr val="bg1"/>
              </a:solidFill>
              <a:latin typeface="Maven Pro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>
              <a:solidFill>
                <a:schemeClr val="bg1"/>
              </a:solidFill>
              <a:latin typeface="Maven Pro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bg1"/>
                </a:solidFill>
                <a:latin typeface="Maven Pro"/>
              </a:rPr>
              <a:t>ComplementNB</a:t>
            </a:r>
            <a:r>
              <a:rPr lang="en-US">
                <a:solidFill>
                  <a:schemeClr val="bg1"/>
                </a:solidFill>
                <a:latin typeface="Maven Pro"/>
              </a:rPr>
              <a:t> turns out to be the best model for our topic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  <a:latin typeface="Maven Pro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Maven Pro"/>
              </a:rPr>
              <a:t>Sliding approach is the best to handle with concept drift</a:t>
            </a:r>
          </a:p>
          <a:p>
            <a:pPr>
              <a:buClr>
                <a:schemeClr val="bg1"/>
              </a:buClr>
            </a:pPr>
            <a:endParaRPr lang="en-US">
              <a:solidFill>
                <a:schemeClr val="bg1"/>
              </a:solidFill>
              <a:latin typeface="Maven Pro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err="1">
                <a:solidFill>
                  <a:schemeClr val="bg1"/>
                </a:solidFill>
                <a:latin typeface="Maven Pro"/>
              </a:rPr>
              <a:t>BSblocker</a:t>
            </a:r>
            <a:r>
              <a:rPr lang="it-IT">
                <a:solidFill>
                  <a:schemeClr val="bg1"/>
                </a:solidFill>
                <a:latin typeface="Maven Pro"/>
              </a:rPr>
              <a:t> </a:t>
            </a:r>
            <a:r>
              <a:rPr lang="it-IT" err="1">
                <a:solidFill>
                  <a:schemeClr val="bg1"/>
                </a:solidFill>
                <a:latin typeface="Maven Pro"/>
              </a:rPr>
              <a:t>provides</a:t>
            </a:r>
            <a:r>
              <a:rPr lang="it-IT">
                <a:solidFill>
                  <a:schemeClr val="bg1"/>
                </a:solidFill>
                <a:latin typeface="Maven Pro"/>
              </a:rPr>
              <a:t> a service of real-time body </a:t>
            </a:r>
            <a:r>
              <a:rPr lang="it-IT" err="1">
                <a:solidFill>
                  <a:schemeClr val="bg1"/>
                </a:solidFill>
                <a:latin typeface="Maven Pro"/>
              </a:rPr>
              <a:t>shaming</a:t>
            </a:r>
            <a:r>
              <a:rPr lang="it-IT">
                <a:solidFill>
                  <a:schemeClr val="bg1"/>
                </a:solidFill>
                <a:latin typeface="Maven Pro"/>
              </a:rPr>
              <a:t> </a:t>
            </a:r>
            <a:r>
              <a:rPr lang="it-IT" err="1">
                <a:solidFill>
                  <a:schemeClr val="bg1"/>
                </a:solidFill>
                <a:latin typeface="Maven Pro"/>
              </a:rPr>
              <a:t>detection</a:t>
            </a:r>
            <a:r>
              <a:rPr lang="it-IT">
                <a:solidFill>
                  <a:schemeClr val="bg1"/>
                </a:solidFill>
                <a:latin typeface="Maven Pro"/>
              </a:rPr>
              <a:t> on Twitter</a:t>
            </a:r>
          </a:p>
          <a:p>
            <a:endParaRPr lang="it-IT">
              <a:solidFill>
                <a:schemeClr val="bg1"/>
              </a:solidFill>
              <a:latin typeface="Maven Pro" panose="020B0604020202020204" charset="0"/>
            </a:endParaRPr>
          </a:p>
        </p:txBody>
      </p:sp>
      <p:pic>
        <p:nvPicPr>
          <p:cNvPr id="82" name="Immagine 81">
            <a:extLst>
              <a:ext uri="{FF2B5EF4-FFF2-40B4-BE49-F238E27FC236}">
                <a16:creationId xmlns:a16="http://schemas.microsoft.com/office/drawing/2014/main" id="{CFCD7A9F-8386-B61C-62C0-B92845E6A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434" y="1401586"/>
            <a:ext cx="2252748" cy="225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9008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61;p47">
            <a:extLst>
              <a:ext uri="{FF2B5EF4-FFF2-40B4-BE49-F238E27FC236}">
                <a16:creationId xmlns:a16="http://schemas.microsoft.com/office/drawing/2014/main" id="{2B8EAD6A-4045-0F37-0070-03850F12D30B}"/>
              </a:ext>
            </a:extLst>
          </p:cNvPr>
          <p:cNvSpPr txBox="1">
            <a:spLocks/>
          </p:cNvSpPr>
          <p:nvPr/>
        </p:nvSpPr>
        <p:spPr>
          <a:xfrm>
            <a:off x="2471150" y="2011050"/>
            <a:ext cx="38232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it-IT"/>
              <a:t>THANK YOU</a:t>
            </a:r>
          </a:p>
          <a:p>
            <a:r>
              <a:rPr lang="it-IT" sz="3600"/>
              <a:t>For </a:t>
            </a:r>
            <a:r>
              <a:rPr lang="it-IT" sz="3600">
                <a:solidFill>
                  <a:schemeClr val="bg1"/>
                </a:solidFill>
              </a:rPr>
              <a:t>Your</a:t>
            </a:r>
            <a:r>
              <a:rPr lang="it-IT" sz="3600"/>
              <a:t> </a:t>
            </a:r>
            <a:r>
              <a:rPr lang="it-IT" sz="3600" err="1"/>
              <a:t>Attention</a:t>
            </a:r>
            <a:endParaRPr lang="it-IT" sz="3600"/>
          </a:p>
        </p:txBody>
      </p:sp>
      <p:sp>
        <p:nvSpPr>
          <p:cNvPr id="6" name="Google Shape;1362;p47">
            <a:extLst>
              <a:ext uri="{FF2B5EF4-FFF2-40B4-BE49-F238E27FC236}">
                <a16:creationId xmlns:a16="http://schemas.microsoft.com/office/drawing/2014/main" id="{C66A86BD-C9A6-1A01-62C5-776BD7C57EB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02550" y="3256274"/>
            <a:ext cx="2960400" cy="730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Do you have any questions?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" name="Google Shape;1362;p47">
            <a:extLst>
              <a:ext uri="{FF2B5EF4-FFF2-40B4-BE49-F238E27FC236}">
                <a16:creationId xmlns:a16="http://schemas.microsoft.com/office/drawing/2014/main" id="{B6875805-B858-4C6F-9BBC-6708DF628569}"/>
              </a:ext>
            </a:extLst>
          </p:cNvPr>
          <p:cNvSpPr txBox="1">
            <a:spLocks/>
          </p:cNvSpPr>
          <p:nvPr/>
        </p:nvSpPr>
        <p:spPr>
          <a:xfrm>
            <a:off x="1126925" y="3987224"/>
            <a:ext cx="6890150" cy="50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>
                <a:solidFill>
                  <a:schemeClr val="bg1"/>
                </a:solidFill>
              </a:rPr>
              <a:t>https://github.com/martimarino/Body-shaming-detection.git</a:t>
            </a:r>
          </a:p>
        </p:txBody>
      </p:sp>
    </p:spTree>
    <p:extLst>
      <p:ext uri="{BB962C8B-B14F-4D97-AF65-F5344CB8AC3E}">
        <p14:creationId xmlns:p14="http://schemas.microsoft.com/office/powerpoint/2010/main" val="1504693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901699" y="2032335"/>
            <a:ext cx="3751588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1791587" y="270701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shaming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social networks</a:t>
            </a:r>
            <a:endParaRPr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970271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13302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487;p27">
            <a:extLst>
              <a:ext uri="{FF2B5EF4-FFF2-40B4-BE49-F238E27FC236}">
                <a16:creationId xmlns:a16="http://schemas.microsoft.com/office/drawing/2014/main" id="{45B7025A-B032-0DD9-BDB1-4338BB234318}"/>
              </a:ext>
            </a:extLst>
          </p:cNvPr>
          <p:cNvSpPr/>
          <p:nvPr/>
        </p:nvSpPr>
        <p:spPr>
          <a:xfrm>
            <a:off x="8236623" y="1167596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20083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40"/>
          <p:cNvSpPr txBox="1">
            <a:spLocks noGrp="1"/>
          </p:cNvSpPr>
          <p:nvPr>
            <p:ph type="ctrTitle"/>
          </p:nvPr>
        </p:nvSpPr>
        <p:spPr>
          <a:xfrm>
            <a:off x="3044100" y="3247750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 International Journal of Bullying Prevention</a:t>
            </a:r>
            <a:endParaRPr/>
          </a:p>
        </p:txBody>
      </p:sp>
      <p:sp>
        <p:nvSpPr>
          <p:cNvPr id="1134" name="Google Shape;1134;p40"/>
          <p:cNvSpPr txBox="1">
            <a:spLocks noGrp="1"/>
          </p:cNvSpPr>
          <p:nvPr>
            <p:ph type="subTitle" idx="1"/>
          </p:nvPr>
        </p:nvSpPr>
        <p:spPr>
          <a:xfrm>
            <a:off x="2216583" y="1423124"/>
            <a:ext cx="4478100" cy="170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400">
                <a:solidFill>
                  <a:schemeClr val="bg1"/>
                </a:solidFill>
              </a:rPr>
              <a:t>“</a:t>
            </a:r>
            <a:r>
              <a:rPr lang="en-US" sz="2400" b="0" i="0">
                <a:solidFill>
                  <a:schemeClr val="bg1"/>
                </a:solidFill>
                <a:effectLst/>
                <a:latin typeface="ff7"/>
              </a:rPr>
              <a:t>body shaming is a practice in which people are put to shame because of their bodies” </a:t>
            </a:r>
          </a:p>
        </p:txBody>
      </p:sp>
    </p:spTree>
    <p:extLst>
      <p:ext uri="{BB962C8B-B14F-4D97-AF65-F5344CB8AC3E}">
        <p14:creationId xmlns:p14="http://schemas.microsoft.com/office/powerpoint/2010/main" val="40264427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4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SHAMING ON TWITTER</a:t>
            </a:r>
            <a:endParaRPr/>
          </a:p>
        </p:txBody>
      </p:sp>
      <p:sp>
        <p:nvSpPr>
          <p:cNvPr id="1329" name="Google Shape;1329;p46"/>
          <p:cNvSpPr txBox="1">
            <a:spLocks noGrp="1"/>
          </p:cNvSpPr>
          <p:nvPr>
            <p:ph type="body" idx="1"/>
          </p:nvPr>
        </p:nvSpPr>
        <p:spPr>
          <a:xfrm>
            <a:off x="2370564" y="3979875"/>
            <a:ext cx="4046700" cy="954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</a:rPr>
              <a:t>The body shaming is particularly diffused on social networks because the people feel freer to write negative comments </a:t>
            </a:r>
          </a:p>
        </p:txBody>
      </p:sp>
      <p:grpSp>
        <p:nvGrpSpPr>
          <p:cNvPr id="1330" name="Google Shape;1330;p46"/>
          <p:cNvGrpSpPr/>
          <p:nvPr/>
        </p:nvGrpSpPr>
        <p:grpSpPr>
          <a:xfrm>
            <a:off x="2865643" y="1274393"/>
            <a:ext cx="3079859" cy="2420090"/>
            <a:chOff x="1153225" y="1597649"/>
            <a:chExt cx="3842140" cy="3019074"/>
          </a:xfrm>
        </p:grpSpPr>
        <p:grpSp>
          <p:nvGrpSpPr>
            <p:cNvPr id="1331" name="Google Shape;1331;p46"/>
            <p:cNvGrpSpPr/>
            <p:nvPr/>
          </p:nvGrpSpPr>
          <p:grpSpPr>
            <a:xfrm>
              <a:off x="1153225" y="1597649"/>
              <a:ext cx="3842140" cy="3019074"/>
              <a:chOff x="238125" y="1676700"/>
              <a:chExt cx="2045650" cy="1779275"/>
            </a:xfrm>
          </p:grpSpPr>
          <p:sp>
            <p:nvSpPr>
              <p:cNvPr id="1332" name="Google Shape;1332;p46"/>
              <p:cNvSpPr/>
              <p:nvPr/>
            </p:nvSpPr>
            <p:spPr>
              <a:xfrm>
                <a:off x="1006875" y="3190025"/>
                <a:ext cx="508150" cy="247100"/>
              </a:xfrm>
              <a:custGeom>
                <a:avLst/>
                <a:gdLst/>
                <a:ahLst/>
                <a:cxnLst/>
                <a:rect l="l" t="t" r="r" b="b"/>
                <a:pathLst>
                  <a:path w="20326" h="9884" extrusionOk="0">
                    <a:moveTo>
                      <a:pt x="2967" y="0"/>
                    </a:moveTo>
                    <a:lnTo>
                      <a:pt x="0" y="9884"/>
                    </a:lnTo>
                    <a:lnTo>
                      <a:pt x="20325" y="9884"/>
                    </a:lnTo>
                    <a:lnTo>
                      <a:pt x="173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46"/>
              <p:cNvSpPr/>
              <p:nvPr/>
            </p:nvSpPr>
            <p:spPr>
              <a:xfrm>
                <a:off x="1021625" y="3190025"/>
                <a:ext cx="452425" cy="197525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7901" extrusionOk="0">
                    <a:moveTo>
                      <a:pt x="2377" y="0"/>
                    </a:moveTo>
                    <a:lnTo>
                      <a:pt x="0" y="7901"/>
                    </a:lnTo>
                    <a:cubicBezTo>
                      <a:pt x="6032" y="6753"/>
                      <a:pt x="12064" y="5557"/>
                      <a:pt x="18096" y="4442"/>
                    </a:cubicBezTo>
                    <a:lnTo>
                      <a:pt x="167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46"/>
              <p:cNvSpPr/>
              <p:nvPr/>
            </p:nvSpPr>
            <p:spPr>
              <a:xfrm>
                <a:off x="968750" y="3417450"/>
                <a:ext cx="584375" cy="38525"/>
              </a:xfrm>
              <a:custGeom>
                <a:avLst/>
                <a:gdLst/>
                <a:ahLst/>
                <a:cxnLst/>
                <a:rect l="l" t="t" r="r" b="b"/>
                <a:pathLst>
                  <a:path w="23375" h="1541" extrusionOk="0">
                    <a:moveTo>
                      <a:pt x="492" y="0"/>
                    </a:moveTo>
                    <a:cubicBezTo>
                      <a:pt x="214" y="0"/>
                      <a:pt x="1" y="230"/>
                      <a:pt x="1" y="492"/>
                    </a:cubicBezTo>
                    <a:lnTo>
                      <a:pt x="1" y="1541"/>
                    </a:lnTo>
                    <a:lnTo>
                      <a:pt x="23375" y="1541"/>
                    </a:lnTo>
                    <a:lnTo>
                      <a:pt x="23375" y="492"/>
                    </a:lnTo>
                    <a:cubicBezTo>
                      <a:pt x="23375" y="213"/>
                      <a:pt x="23145" y="0"/>
                      <a:pt x="228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46"/>
              <p:cNvSpPr/>
              <p:nvPr/>
            </p:nvSpPr>
            <p:spPr>
              <a:xfrm>
                <a:off x="238125" y="1777900"/>
                <a:ext cx="2045650" cy="1461300"/>
              </a:xfrm>
              <a:custGeom>
                <a:avLst/>
                <a:gdLst/>
                <a:ahLst/>
                <a:cxnLst/>
                <a:rect l="l" t="t" r="r" b="b"/>
                <a:pathLst>
                  <a:path w="81826" h="58452" extrusionOk="0">
                    <a:moveTo>
                      <a:pt x="1574" y="1"/>
                    </a:moveTo>
                    <a:cubicBezTo>
                      <a:pt x="705" y="1"/>
                      <a:pt x="0" y="689"/>
                      <a:pt x="0" y="1558"/>
                    </a:cubicBezTo>
                    <a:lnTo>
                      <a:pt x="0" y="56895"/>
                    </a:lnTo>
                    <a:cubicBezTo>
                      <a:pt x="0" y="57764"/>
                      <a:pt x="705" y="58452"/>
                      <a:pt x="1574" y="58452"/>
                    </a:cubicBezTo>
                    <a:lnTo>
                      <a:pt x="80252" y="58452"/>
                    </a:lnTo>
                    <a:cubicBezTo>
                      <a:pt x="81121" y="58452"/>
                      <a:pt x="81826" y="57764"/>
                      <a:pt x="81826" y="56895"/>
                    </a:cubicBezTo>
                    <a:lnTo>
                      <a:pt x="81826" y="1558"/>
                    </a:lnTo>
                    <a:cubicBezTo>
                      <a:pt x="81826" y="689"/>
                      <a:pt x="81121" y="1"/>
                      <a:pt x="802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46"/>
              <p:cNvSpPr/>
              <p:nvPr/>
            </p:nvSpPr>
            <p:spPr>
              <a:xfrm>
                <a:off x="238125" y="1676700"/>
                <a:ext cx="2045650" cy="1390400"/>
              </a:xfrm>
              <a:custGeom>
                <a:avLst/>
                <a:gdLst/>
                <a:ahLst/>
                <a:cxnLst/>
                <a:rect l="l" t="t" r="r" b="b"/>
                <a:pathLst>
                  <a:path w="81826" h="55616" extrusionOk="0">
                    <a:moveTo>
                      <a:pt x="2836" y="0"/>
                    </a:moveTo>
                    <a:cubicBezTo>
                      <a:pt x="1279" y="0"/>
                      <a:pt x="0" y="1279"/>
                      <a:pt x="0" y="2836"/>
                    </a:cubicBezTo>
                    <a:lnTo>
                      <a:pt x="0" y="55616"/>
                    </a:lnTo>
                    <a:lnTo>
                      <a:pt x="81826" y="55616"/>
                    </a:lnTo>
                    <a:lnTo>
                      <a:pt x="81826" y="2836"/>
                    </a:lnTo>
                    <a:cubicBezTo>
                      <a:pt x="81826" y="1279"/>
                      <a:pt x="80547" y="0"/>
                      <a:pt x="789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46"/>
              <p:cNvSpPr/>
              <p:nvPr/>
            </p:nvSpPr>
            <p:spPr>
              <a:xfrm>
                <a:off x="346300" y="1773800"/>
                <a:ext cx="1829300" cy="1140050"/>
              </a:xfrm>
              <a:custGeom>
                <a:avLst/>
                <a:gdLst/>
                <a:ahLst/>
                <a:cxnLst/>
                <a:rect l="l" t="t" r="r" b="b"/>
                <a:pathLst>
                  <a:path w="73172" h="45602" extrusionOk="0">
                    <a:moveTo>
                      <a:pt x="426" y="1"/>
                    </a:moveTo>
                    <a:cubicBezTo>
                      <a:pt x="197" y="1"/>
                      <a:pt x="0" y="181"/>
                      <a:pt x="0" y="411"/>
                    </a:cubicBezTo>
                    <a:lnTo>
                      <a:pt x="0" y="45175"/>
                    </a:lnTo>
                    <a:cubicBezTo>
                      <a:pt x="0" y="45405"/>
                      <a:pt x="197" y="45601"/>
                      <a:pt x="426" y="45601"/>
                    </a:cubicBezTo>
                    <a:lnTo>
                      <a:pt x="72745" y="45601"/>
                    </a:lnTo>
                    <a:cubicBezTo>
                      <a:pt x="72975" y="45601"/>
                      <a:pt x="73171" y="45405"/>
                      <a:pt x="73171" y="45175"/>
                    </a:cubicBezTo>
                    <a:lnTo>
                      <a:pt x="73171" y="411"/>
                    </a:lnTo>
                    <a:cubicBezTo>
                      <a:pt x="73171" y="181"/>
                      <a:pt x="72975" y="1"/>
                      <a:pt x="72745" y="1"/>
                    </a:cubicBezTo>
                    <a:close/>
                  </a:path>
                </a:pathLst>
              </a:custGeom>
              <a:solidFill>
                <a:srgbClr val="F464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46"/>
              <p:cNvSpPr/>
              <p:nvPr/>
            </p:nvSpPr>
            <p:spPr>
              <a:xfrm>
                <a:off x="1244550" y="1708650"/>
                <a:ext cx="28700" cy="24925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997" extrusionOk="0">
                    <a:moveTo>
                      <a:pt x="656" y="1"/>
                    </a:moveTo>
                    <a:cubicBezTo>
                      <a:pt x="213" y="1"/>
                      <a:pt x="0" y="541"/>
                      <a:pt x="312" y="853"/>
                    </a:cubicBezTo>
                    <a:cubicBezTo>
                      <a:pt x="411" y="952"/>
                      <a:pt x="532" y="996"/>
                      <a:pt x="650" y="996"/>
                    </a:cubicBezTo>
                    <a:cubicBezTo>
                      <a:pt x="904" y="996"/>
                      <a:pt x="1147" y="794"/>
                      <a:pt x="1147" y="492"/>
                    </a:cubicBezTo>
                    <a:cubicBezTo>
                      <a:pt x="1147" y="230"/>
                      <a:pt x="934" y="1"/>
                      <a:pt x="6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39" name="Google Shape;1339;p46"/>
            <p:cNvSpPr/>
            <p:nvPr/>
          </p:nvSpPr>
          <p:spPr>
            <a:xfrm>
              <a:off x="3014150" y="4032725"/>
              <a:ext cx="120300" cy="120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40" name="Google Shape;1340;p46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3021739" y="1413966"/>
            <a:ext cx="2767958" cy="15387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1" name="Google Shape;1341;p46"/>
          <p:cNvGrpSpPr/>
          <p:nvPr/>
        </p:nvGrpSpPr>
        <p:grpSpPr>
          <a:xfrm>
            <a:off x="6083689" y="1274479"/>
            <a:ext cx="1822104" cy="2420224"/>
            <a:chOff x="3580725" y="2020075"/>
            <a:chExt cx="1344925" cy="1786275"/>
          </a:xfrm>
        </p:grpSpPr>
        <p:sp>
          <p:nvSpPr>
            <p:cNvPr id="1342" name="Google Shape;1342;p46"/>
            <p:cNvSpPr/>
            <p:nvPr/>
          </p:nvSpPr>
          <p:spPr>
            <a:xfrm>
              <a:off x="3681925" y="2020075"/>
              <a:ext cx="1243725" cy="1786275"/>
            </a:xfrm>
            <a:custGeom>
              <a:avLst/>
              <a:gdLst/>
              <a:ahLst/>
              <a:cxnLst/>
              <a:rect l="l" t="t" r="r" b="b"/>
              <a:pathLst>
                <a:path w="49749" h="71451" extrusionOk="0">
                  <a:moveTo>
                    <a:pt x="1574" y="1"/>
                  </a:moveTo>
                  <a:cubicBezTo>
                    <a:pt x="706" y="1"/>
                    <a:pt x="1" y="706"/>
                    <a:pt x="1" y="1574"/>
                  </a:cubicBezTo>
                  <a:lnTo>
                    <a:pt x="1" y="69877"/>
                  </a:lnTo>
                  <a:cubicBezTo>
                    <a:pt x="1" y="70746"/>
                    <a:pt x="706" y="71451"/>
                    <a:pt x="1574" y="71451"/>
                  </a:cubicBezTo>
                  <a:lnTo>
                    <a:pt x="48175" y="71451"/>
                  </a:lnTo>
                  <a:cubicBezTo>
                    <a:pt x="49044" y="71451"/>
                    <a:pt x="49748" y="70746"/>
                    <a:pt x="49748" y="69877"/>
                  </a:cubicBezTo>
                  <a:lnTo>
                    <a:pt x="49748" y="1574"/>
                  </a:lnTo>
                  <a:cubicBezTo>
                    <a:pt x="49748" y="706"/>
                    <a:pt x="49044" y="1"/>
                    <a:pt x="48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6"/>
            <p:cNvSpPr/>
            <p:nvPr/>
          </p:nvSpPr>
          <p:spPr>
            <a:xfrm>
              <a:off x="3580725" y="2020075"/>
              <a:ext cx="1250250" cy="1786275"/>
            </a:xfrm>
            <a:custGeom>
              <a:avLst/>
              <a:gdLst/>
              <a:ahLst/>
              <a:cxnLst/>
              <a:rect l="l" t="t" r="r" b="b"/>
              <a:pathLst>
                <a:path w="50010" h="71451" extrusionOk="0">
                  <a:moveTo>
                    <a:pt x="2527" y="1"/>
                  </a:moveTo>
                  <a:cubicBezTo>
                    <a:pt x="1147" y="1"/>
                    <a:pt x="33" y="1109"/>
                    <a:pt x="0" y="2492"/>
                  </a:cubicBezTo>
                  <a:lnTo>
                    <a:pt x="0" y="68975"/>
                  </a:lnTo>
                  <a:cubicBezTo>
                    <a:pt x="33" y="70358"/>
                    <a:pt x="1147" y="71451"/>
                    <a:pt x="2526" y="71451"/>
                  </a:cubicBezTo>
                  <a:cubicBezTo>
                    <a:pt x="2537" y="71451"/>
                    <a:pt x="2547" y="71451"/>
                    <a:pt x="2557" y="71451"/>
                  </a:cubicBezTo>
                  <a:lnTo>
                    <a:pt x="50010" y="71451"/>
                  </a:lnTo>
                  <a:lnTo>
                    <a:pt x="50010" y="1"/>
                  </a:lnTo>
                  <a:lnTo>
                    <a:pt x="2557" y="1"/>
                  </a:lnTo>
                  <a:cubicBezTo>
                    <a:pt x="2547" y="1"/>
                    <a:pt x="2537" y="1"/>
                    <a:pt x="25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6"/>
            <p:cNvSpPr/>
            <p:nvPr/>
          </p:nvSpPr>
          <p:spPr>
            <a:xfrm>
              <a:off x="3680303" y="2113921"/>
              <a:ext cx="1140025" cy="1511564"/>
            </a:xfrm>
            <a:custGeom>
              <a:avLst/>
              <a:gdLst/>
              <a:ahLst/>
              <a:cxnLst/>
              <a:rect l="l" t="t" r="r" b="b"/>
              <a:pathLst>
                <a:path w="45601" h="60944" extrusionOk="0">
                  <a:moveTo>
                    <a:pt x="426" y="1"/>
                  </a:moveTo>
                  <a:cubicBezTo>
                    <a:pt x="197" y="1"/>
                    <a:pt x="0" y="181"/>
                    <a:pt x="0" y="427"/>
                  </a:cubicBezTo>
                  <a:lnTo>
                    <a:pt x="0" y="60534"/>
                  </a:lnTo>
                  <a:cubicBezTo>
                    <a:pt x="0" y="60763"/>
                    <a:pt x="197" y="60943"/>
                    <a:pt x="426" y="60943"/>
                  </a:cubicBezTo>
                  <a:lnTo>
                    <a:pt x="45191" y="60943"/>
                  </a:lnTo>
                  <a:cubicBezTo>
                    <a:pt x="45421" y="60943"/>
                    <a:pt x="45601" y="60763"/>
                    <a:pt x="45601" y="60534"/>
                  </a:cubicBezTo>
                  <a:lnTo>
                    <a:pt x="45601" y="427"/>
                  </a:lnTo>
                  <a:cubicBezTo>
                    <a:pt x="45601" y="181"/>
                    <a:pt x="45421" y="1"/>
                    <a:pt x="45191" y="1"/>
                  </a:cubicBezTo>
                  <a:close/>
                </a:path>
              </a:pathLst>
            </a:custGeom>
            <a:solidFill>
              <a:srgbClr val="F46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6"/>
            <p:cNvSpPr/>
            <p:nvPr/>
          </p:nvSpPr>
          <p:spPr>
            <a:xfrm>
              <a:off x="4237099" y="2051650"/>
              <a:ext cx="28700" cy="24925"/>
            </a:xfrm>
            <a:custGeom>
              <a:avLst/>
              <a:gdLst/>
              <a:ahLst/>
              <a:cxnLst/>
              <a:rect l="l" t="t" r="r" b="b"/>
              <a:pathLst>
                <a:path w="1148" h="997" extrusionOk="0">
                  <a:moveTo>
                    <a:pt x="492" y="0"/>
                  </a:moveTo>
                  <a:cubicBezTo>
                    <a:pt x="214" y="0"/>
                    <a:pt x="0" y="230"/>
                    <a:pt x="0" y="508"/>
                  </a:cubicBezTo>
                  <a:cubicBezTo>
                    <a:pt x="0" y="798"/>
                    <a:pt x="243" y="996"/>
                    <a:pt x="496" y="996"/>
                  </a:cubicBezTo>
                  <a:cubicBezTo>
                    <a:pt x="615" y="996"/>
                    <a:pt x="737" y="952"/>
                    <a:pt x="836" y="852"/>
                  </a:cubicBezTo>
                  <a:cubicBezTo>
                    <a:pt x="1148" y="541"/>
                    <a:pt x="935" y="0"/>
                    <a:pt x="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6"/>
            <p:cNvSpPr/>
            <p:nvPr/>
          </p:nvSpPr>
          <p:spPr>
            <a:xfrm>
              <a:off x="4179825" y="3667150"/>
              <a:ext cx="125000" cy="106825"/>
            </a:xfrm>
            <a:custGeom>
              <a:avLst/>
              <a:gdLst/>
              <a:ahLst/>
              <a:cxnLst/>
              <a:rect l="l" t="t" r="r" b="b"/>
              <a:pathLst>
                <a:path w="5000" h="4273" extrusionOk="0">
                  <a:moveTo>
                    <a:pt x="2869" y="355"/>
                  </a:moveTo>
                  <a:cubicBezTo>
                    <a:pt x="3836" y="355"/>
                    <a:pt x="4639" y="1158"/>
                    <a:pt x="4639" y="2142"/>
                  </a:cubicBezTo>
                  <a:cubicBezTo>
                    <a:pt x="4639" y="3206"/>
                    <a:pt x="3762" y="3917"/>
                    <a:pt x="2850" y="3917"/>
                  </a:cubicBezTo>
                  <a:cubicBezTo>
                    <a:pt x="2413" y="3917"/>
                    <a:pt x="1968" y="3754"/>
                    <a:pt x="1607" y="3387"/>
                  </a:cubicBezTo>
                  <a:cubicBezTo>
                    <a:pt x="492" y="2273"/>
                    <a:pt x="1279" y="355"/>
                    <a:pt x="2869" y="355"/>
                  </a:cubicBezTo>
                  <a:close/>
                  <a:moveTo>
                    <a:pt x="2849" y="1"/>
                  </a:moveTo>
                  <a:cubicBezTo>
                    <a:pt x="2320" y="1"/>
                    <a:pt x="1781" y="197"/>
                    <a:pt x="1344" y="634"/>
                  </a:cubicBezTo>
                  <a:cubicBezTo>
                    <a:pt x="0" y="1978"/>
                    <a:pt x="967" y="4273"/>
                    <a:pt x="2869" y="4273"/>
                  </a:cubicBezTo>
                  <a:cubicBezTo>
                    <a:pt x="4049" y="4273"/>
                    <a:pt x="5000" y="3306"/>
                    <a:pt x="5000" y="2142"/>
                  </a:cubicBezTo>
                  <a:cubicBezTo>
                    <a:pt x="5000" y="847"/>
                    <a:pt x="3946" y="1"/>
                    <a:pt x="28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47" name="Google Shape;1347;p46"/>
          <p:cNvPicPr preferRelativeResize="0"/>
          <p:nvPr/>
        </p:nvPicPr>
        <p:blipFill rotWithShape="1">
          <a:blip r:embed="rId4"/>
          <a:srcRect l="3917" r="3917"/>
          <a:stretch/>
        </p:blipFill>
        <p:spPr>
          <a:xfrm>
            <a:off x="6208244" y="1382288"/>
            <a:ext cx="1568492" cy="20669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8" name="Google Shape;1348;p46"/>
          <p:cNvGrpSpPr/>
          <p:nvPr/>
        </p:nvGrpSpPr>
        <p:grpSpPr>
          <a:xfrm>
            <a:off x="1238112" y="1274594"/>
            <a:ext cx="1323876" cy="2420329"/>
            <a:chOff x="6417224" y="2247097"/>
            <a:chExt cx="951950" cy="1740368"/>
          </a:xfrm>
        </p:grpSpPr>
        <p:sp>
          <p:nvSpPr>
            <p:cNvPr id="1349" name="Google Shape;1349;p46"/>
            <p:cNvSpPr/>
            <p:nvPr/>
          </p:nvSpPr>
          <p:spPr>
            <a:xfrm>
              <a:off x="6505324" y="2247511"/>
              <a:ext cx="863850" cy="1739954"/>
            </a:xfrm>
            <a:custGeom>
              <a:avLst/>
              <a:gdLst/>
              <a:ahLst/>
              <a:cxnLst/>
              <a:rect l="l" t="t" r="r" b="b"/>
              <a:pathLst>
                <a:path w="34554" h="71434" extrusionOk="0">
                  <a:moveTo>
                    <a:pt x="1575" y="0"/>
                  </a:moveTo>
                  <a:cubicBezTo>
                    <a:pt x="706" y="0"/>
                    <a:pt x="1" y="689"/>
                    <a:pt x="1" y="1557"/>
                  </a:cubicBezTo>
                  <a:lnTo>
                    <a:pt x="1" y="69876"/>
                  </a:lnTo>
                  <a:cubicBezTo>
                    <a:pt x="1" y="70728"/>
                    <a:pt x="706" y="71433"/>
                    <a:pt x="1575" y="71433"/>
                  </a:cubicBezTo>
                  <a:lnTo>
                    <a:pt x="32980" y="71433"/>
                  </a:lnTo>
                  <a:cubicBezTo>
                    <a:pt x="33849" y="71433"/>
                    <a:pt x="34554" y="70728"/>
                    <a:pt x="34554" y="69876"/>
                  </a:cubicBezTo>
                  <a:lnTo>
                    <a:pt x="34554" y="1557"/>
                  </a:lnTo>
                  <a:cubicBezTo>
                    <a:pt x="34554" y="689"/>
                    <a:pt x="33849" y="0"/>
                    <a:pt x="32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6"/>
            <p:cNvSpPr/>
            <p:nvPr/>
          </p:nvSpPr>
          <p:spPr>
            <a:xfrm>
              <a:off x="6417224" y="2247097"/>
              <a:ext cx="868375" cy="1740368"/>
            </a:xfrm>
            <a:custGeom>
              <a:avLst/>
              <a:gdLst/>
              <a:ahLst/>
              <a:cxnLst/>
              <a:rect l="l" t="t" r="r" b="b"/>
              <a:pathLst>
                <a:path w="34735" h="71451" extrusionOk="0">
                  <a:moveTo>
                    <a:pt x="1787" y="1"/>
                  </a:moveTo>
                  <a:cubicBezTo>
                    <a:pt x="804" y="1"/>
                    <a:pt x="1" y="1115"/>
                    <a:pt x="1" y="2492"/>
                  </a:cubicBezTo>
                  <a:lnTo>
                    <a:pt x="1" y="68975"/>
                  </a:lnTo>
                  <a:cubicBezTo>
                    <a:pt x="1" y="70336"/>
                    <a:pt x="804" y="71450"/>
                    <a:pt x="1787" y="71450"/>
                  </a:cubicBezTo>
                  <a:lnTo>
                    <a:pt x="34734" y="71450"/>
                  </a:lnTo>
                  <a:lnTo>
                    <a:pt x="34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6"/>
            <p:cNvSpPr/>
            <p:nvPr/>
          </p:nvSpPr>
          <p:spPr>
            <a:xfrm>
              <a:off x="6492619" y="2340952"/>
              <a:ext cx="813450" cy="1457323"/>
            </a:xfrm>
            <a:custGeom>
              <a:avLst/>
              <a:gdLst/>
              <a:ahLst/>
              <a:cxnLst/>
              <a:rect l="l" t="t" r="r" b="b"/>
              <a:pathLst>
                <a:path w="32538" h="60944" extrusionOk="0">
                  <a:moveTo>
                    <a:pt x="427" y="0"/>
                  </a:moveTo>
                  <a:cubicBezTo>
                    <a:pt x="198" y="0"/>
                    <a:pt x="1" y="197"/>
                    <a:pt x="1" y="426"/>
                  </a:cubicBezTo>
                  <a:lnTo>
                    <a:pt x="1" y="60533"/>
                  </a:lnTo>
                  <a:cubicBezTo>
                    <a:pt x="1" y="60763"/>
                    <a:pt x="198" y="60943"/>
                    <a:pt x="427" y="60943"/>
                  </a:cubicBezTo>
                  <a:lnTo>
                    <a:pt x="32128" y="60943"/>
                  </a:lnTo>
                  <a:cubicBezTo>
                    <a:pt x="32357" y="60943"/>
                    <a:pt x="32538" y="60763"/>
                    <a:pt x="32538" y="60533"/>
                  </a:cubicBezTo>
                  <a:lnTo>
                    <a:pt x="32538" y="426"/>
                  </a:lnTo>
                  <a:cubicBezTo>
                    <a:pt x="32538" y="197"/>
                    <a:pt x="32357" y="0"/>
                    <a:pt x="32128" y="0"/>
                  </a:cubicBezTo>
                  <a:close/>
                </a:path>
              </a:pathLst>
            </a:custGeom>
            <a:solidFill>
              <a:srgbClr val="F46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6"/>
            <p:cNvSpPr/>
            <p:nvPr/>
          </p:nvSpPr>
          <p:spPr>
            <a:xfrm>
              <a:off x="6856100" y="3843492"/>
              <a:ext cx="96750" cy="83150"/>
            </a:xfrm>
            <a:custGeom>
              <a:avLst/>
              <a:gdLst/>
              <a:ahLst/>
              <a:cxnLst/>
              <a:rect l="l" t="t" r="r" b="b"/>
              <a:pathLst>
                <a:path w="3870" h="3326" extrusionOk="0">
                  <a:moveTo>
                    <a:pt x="2214" y="358"/>
                  </a:moveTo>
                  <a:lnTo>
                    <a:pt x="2214" y="375"/>
                  </a:lnTo>
                  <a:cubicBezTo>
                    <a:pt x="2935" y="375"/>
                    <a:pt x="3509" y="948"/>
                    <a:pt x="3525" y="1670"/>
                  </a:cubicBezTo>
                  <a:cubicBezTo>
                    <a:pt x="3525" y="2456"/>
                    <a:pt x="2882" y="2973"/>
                    <a:pt x="2212" y="2973"/>
                  </a:cubicBezTo>
                  <a:cubicBezTo>
                    <a:pt x="1890" y="2973"/>
                    <a:pt x="1562" y="2853"/>
                    <a:pt x="1296" y="2587"/>
                  </a:cubicBezTo>
                  <a:cubicBezTo>
                    <a:pt x="476" y="1768"/>
                    <a:pt x="1066" y="358"/>
                    <a:pt x="2214" y="358"/>
                  </a:cubicBezTo>
                  <a:close/>
                  <a:moveTo>
                    <a:pt x="2197" y="1"/>
                  </a:moveTo>
                  <a:cubicBezTo>
                    <a:pt x="1793" y="1"/>
                    <a:pt x="1383" y="152"/>
                    <a:pt x="1050" y="489"/>
                  </a:cubicBezTo>
                  <a:cubicBezTo>
                    <a:pt x="1" y="1538"/>
                    <a:pt x="739" y="3325"/>
                    <a:pt x="2214" y="3325"/>
                  </a:cubicBezTo>
                  <a:cubicBezTo>
                    <a:pt x="3132" y="3325"/>
                    <a:pt x="3869" y="2587"/>
                    <a:pt x="3869" y="1670"/>
                  </a:cubicBezTo>
                  <a:cubicBezTo>
                    <a:pt x="3869" y="669"/>
                    <a:pt x="3048" y="1"/>
                    <a:pt x="2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6"/>
            <p:cNvSpPr/>
            <p:nvPr/>
          </p:nvSpPr>
          <p:spPr>
            <a:xfrm>
              <a:off x="6623350" y="3880717"/>
              <a:ext cx="82800" cy="9025"/>
            </a:xfrm>
            <a:custGeom>
              <a:avLst/>
              <a:gdLst/>
              <a:ahLst/>
              <a:cxnLst/>
              <a:rect l="l" t="t" r="r" b="b"/>
              <a:pathLst>
                <a:path w="3312" h="361" extrusionOk="0">
                  <a:moveTo>
                    <a:pt x="1" y="0"/>
                  </a:moveTo>
                  <a:lnTo>
                    <a:pt x="1" y="361"/>
                  </a:lnTo>
                  <a:lnTo>
                    <a:pt x="3312" y="361"/>
                  </a:lnTo>
                  <a:lnTo>
                    <a:pt x="33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6"/>
            <p:cNvSpPr/>
            <p:nvPr/>
          </p:nvSpPr>
          <p:spPr>
            <a:xfrm>
              <a:off x="7116325" y="3860642"/>
              <a:ext cx="60675" cy="48775"/>
            </a:xfrm>
            <a:custGeom>
              <a:avLst/>
              <a:gdLst/>
              <a:ahLst/>
              <a:cxnLst/>
              <a:rect l="l" t="t" r="r" b="b"/>
              <a:pathLst>
                <a:path w="2427" h="1951" extrusionOk="0">
                  <a:moveTo>
                    <a:pt x="2328" y="0"/>
                  </a:moveTo>
                  <a:lnTo>
                    <a:pt x="328" y="656"/>
                  </a:lnTo>
                  <a:cubicBezTo>
                    <a:pt x="148" y="688"/>
                    <a:pt x="0" y="836"/>
                    <a:pt x="0" y="1033"/>
                  </a:cubicBezTo>
                  <a:cubicBezTo>
                    <a:pt x="0" y="1197"/>
                    <a:pt x="132" y="1328"/>
                    <a:pt x="361" y="1393"/>
                  </a:cubicBezTo>
                  <a:lnTo>
                    <a:pt x="2328" y="1951"/>
                  </a:lnTo>
                  <a:lnTo>
                    <a:pt x="2426" y="1606"/>
                  </a:lnTo>
                  <a:lnTo>
                    <a:pt x="459" y="1049"/>
                  </a:lnTo>
                  <a:cubicBezTo>
                    <a:pt x="427" y="1049"/>
                    <a:pt x="394" y="1033"/>
                    <a:pt x="377" y="1016"/>
                  </a:cubicBezTo>
                  <a:lnTo>
                    <a:pt x="427" y="1000"/>
                  </a:lnTo>
                  <a:lnTo>
                    <a:pt x="2426" y="344"/>
                  </a:lnTo>
                  <a:lnTo>
                    <a:pt x="23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6"/>
            <p:cNvSpPr/>
            <p:nvPr/>
          </p:nvSpPr>
          <p:spPr>
            <a:xfrm>
              <a:off x="6785429" y="2287275"/>
              <a:ext cx="238100" cy="14350"/>
            </a:xfrm>
            <a:custGeom>
              <a:avLst/>
              <a:gdLst/>
              <a:ahLst/>
              <a:cxnLst/>
              <a:rect l="l" t="t" r="r" b="b"/>
              <a:pathLst>
                <a:path w="9524" h="574" extrusionOk="0">
                  <a:moveTo>
                    <a:pt x="164" y="0"/>
                  </a:moveTo>
                  <a:cubicBezTo>
                    <a:pt x="82" y="0"/>
                    <a:pt x="0" y="82"/>
                    <a:pt x="0" y="164"/>
                  </a:cubicBezTo>
                  <a:lnTo>
                    <a:pt x="0" y="410"/>
                  </a:lnTo>
                  <a:cubicBezTo>
                    <a:pt x="0" y="492"/>
                    <a:pt x="82" y="574"/>
                    <a:pt x="164" y="574"/>
                  </a:cubicBezTo>
                  <a:lnTo>
                    <a:pt x="9359" y="574"/>
                  </a:lnTo>
                  <a:cubicBezTo>
                    <a:pt x="9458" y="574"/>
                    <a:pt x="9523" y="492"/>
                    <a:pt x="9523" y="410"/>
                  </a:cubicBezTo>
                  <a:lnTo>
                    <a:pt x="9523" y="164"/>
                  </a:lnTo>
                  <a:cubicBezTo>
                    <a:pt x="9523" y="82"/>
                    <a:pt x="9458" y="0"/>
                    <a:pt x="9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56" name="Google Shape;1356;p46"/>
          <p:cNvPicPr preferRelativeResize="0"/>
          <p:nvPr/>
        </p:nvPicPr>
        <p:blipFill rotWithShape="1">
          <a:blip r:embed="rId5"/>
          <a:srcRect l="1989" r="1989"/>
          <a:stretch/>
        </p:blipFill>
        <p:spPr>
          <a:xfrm>
            <a:off x="1342964" y="1396283"/>
            <a:ext cx="1120466" cy="2040437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441;p25">
            <a:extLst>
              <a:ext uri="{FF2B5EF4-FFF2-40B4-BE49-F238E27FC236}">
                <a16:creationId xmlns:a16="http://schemas.microsoft.com/office/drawing/2014/main" id="{24A269AF-54A0-44AD-B912-156257F046EA}"/>
              </a:ext>
            </a:extLst>
          </p:cNvPr>
          <p:cNvSpPr/>
          <p:nvPr/>
        </p:nvSpPr>
        <p:spPr>
          <a:xfrm>
            <a:off x="8258242" y="989475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94631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4DF07792-1C52-025E-4641-65E35E7159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GOALS</a:t>
            </a:r>
          </a:p>
        </p:txBody>
      </p:sp>
      <p:sp>
        <p:nvSpPr>
          <p:cNvPr id="25" name="Google Shape;475;p27">
            <a:extLst>
              <a:ext uri="{FF2B5EF4-FFF2-40B4-BE49-F238E27FC236}">
                <a16:creationId xmlns:a16="http://schemas.microsoft.com/office/drawing/2014/main" id="{B2489258-E6CB-15DD-105D-A2ADE7FB3C42}"/>
              </a:ext>
            </a:extLst>
          </p:cNvPr>
          <p:cNvSpPr txBox="1">
            <a:spLocks/>
          </p:cNvSpPr>
          <p:nvPr/>
        </p:nvSpPr>
        <p:spPr>
          <a:xfrm>
            <a:off x="618825" y="1559797"/>
            <a:ext cx="4770108" cy="25106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lt1"/>
                </a:solidFill>
                <a:latin typeface="Maven Pro"/>
                <a:sym typeface="Maven Pro"/>
              </a:rPr>
              <a:t>Collect data on Twitter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lt1"/>
                </a:solidFill>
                <a:latin typeface="Maven Pro"/>
                <a:sym typeface="Maven Pro"/>
              </a:rPr>
              <a:t>Build a model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lt1"/>
                </a:solidFill>
                <a:latin typeface="Maven Pro"/>
                <a:sym typeface="Maven Pro"/>
              </a:rPr>
              <a:t>See what happens in long-term period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lt1"/>
                </a:solidFill>
                <a:latin typeface="Maven Pro"/>
                <a:sym typeface="Maven Pro"/>
              </a:rPr>
              <a:t>Build an application</a:t>
            </a:r>
            <a:endParaRPr lang="en-US" sz="1600">
              <a:solidFill>
                <a:schemeClr val="lt1"/>
              </a:solidFill>
              <a:latin typeface="Maven Pro"/>
            </a:endParaRPr>
          </a:p>
        </p:txBody>
      </p:sp>
      <p:sp>
        <p:nvSpPr>
          <p:cNvPr id="28" name="Google Shape;437;p25">
            <a:extLst>
              <a:ext uri="{FF2B5EF4-FFF2-40B4-BE49-F238E27FC236}">
                <a16:creationId xmlns:a16="http://schemas.microsoft.com/office/drawing/2014/main" id="{CD6E6F96-4774-4F4E-9C21-3CBCB9ECAF03}"/>
              </a:ext>
            </a:extLst>
          </p:cNvPr>
          <p:cNvSpPr/>
          <p:nvPr/>
        </p:nvSpPr>
        <p:spPr>
          <a:xfrm>
            <a:off x="7047944" y="37283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41;p25">
            <a:extLst>
              <a:ext uri="{FF2B5EF4-FFF2-40B4-BE49-F238E27FC236}">
                <a16:creationId xmlns:a16="http://schemas.microsoft.com/office/drawing/2014/main" id="{64556A0C-9F4D-4572-B307-5BD32A46CA06}"/>
              </a:ext>
            </a:extLst>
          </p:cNvPr>
          <p:cNvSpPr/>
          <p:nvPr/>
        </p:nvSpPr>
        <p:spPr>
          <a:xfrm>
            <a:off x="8728142" y="2291132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82A883D-6D0C-F8D8-5874-F97E4038D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570" y="1073059"/>
            <a:ext cx="3372055" cy="299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396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901699" y="2055195"/>
            <a:ext cx="3751588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1791587" y="272987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Initial dataset building</a:t>
            </a:r>
            <a:endParaRPr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solidFill>
                  <a:schemeClr val="dk2"/>
                </a:solidFill>
              </a:rPr>
              <a:t>02</a:t>
            </a: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1970794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cxnSpLocks/>
            <a:stCxn id="689" idx="2"/>
          </p:cNvCxnSpPr>
          <p:nvPr/>
        </p:nvCxnSpPr>
        <p:spPr>
          <a:xfrm>
            <a:off x="6325425" y="2950418"/>
            <a:ext cx="0" cy="91531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Google Shape;487;p27">
            <a:extLst>
              <a:ext uri="{FF2B5EF4-FFF2-40B4-BE49-F238E27FC236}">
                <a16:creationId xmlns:a16="http://schemas.microsoft.com/office/drawing/2014/main" id="{45B7025A-B032-0DD9-BDB1-4338BB234318}"/>
              </a:ext>
            </a:extLst>
          </p:cNvPr>
          <p:cNvSpPr/>
          <p:nvPr/>
        </p:nvSpPr>
        <p:spPr>
          <a:xfrm>
            <a:off x="8236623" y="1167596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37;p25">
            <a:extLst>
              <a:ext uri="{FF2B5EF4-FFF2-40B4-BE49-F238E27FC236}">
                <a16:creationId xmlns:a16="http://schemas.microsoft.com/office/drawing/2014/main" id="{1CE9DE9B-9E8C-41C7-98D9-1D88ABE448E1}"/>
              </a:ext>
            </a:extLst>
          </p:cNvPr>
          <p:cNvSpPr/>
          <p:nvPr/>
        </p:nvSpPr>
        <p:spPr>
          <a:xfrm>
            <a:off x="7657544" y="5025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41;p25">
            <a:extLst>
              <a:ext uri="{FF2B5EF4-FFF2-40B4-BE49-F238E27FC236}">
                <a16:creationId xmlns:a16="http://schemas.microsoft.com/office/drawing/2014/main" id="{A9620F0C-DC05-43FF-9D5A-87AB2487DB54}"/>
              </a:ext>
            </a:extLst>
          </p:cNvPr>
          <p:cNvSpPr/>
          <p:nvPr/>
        </p:nvSpPr>
        <p:spPr>
          <a:xfrm>
            <a:off x="311694" y="3613009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441;p25">
            <a:extLst>
              <a:ext uri="{FF2B5EF4-FFF2-40B4-BE49-F238E27FC236}">
                <a16:creationId xmlns:a16="http://schemas.microsoft.com/office/drawing/2014/main" id="{2403F20F-D270-F526-DC00-B808FD866DF1}"/>
              </a:ext>
            </a:extLst>
          </p:cNvPr>
          <p:cNvSpPr/>
          <p:nvPr/>
        </p:nvSpPr>
        <p:spPr>
          <a:xfrm>
            <a:off x="523965" y="3027901"/>
            <a:ext cx="204357" cy="201635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41;p25">
            <a:extLst>
              <a:ext uri="{FF2B5EF4-FFF2-40B4-BE49-F238E27FC236}">
                <a16:creationId xmlns:a16="http://schemas.microsoft.com/office/drawing/2014/main" id="{D2D6FEF0-F404-A67A-5D15-234406718E7C}"/>
              </a:ext>
            </a:extLst>
          </p:cNvPr>
          <p:cNvSpPr/>
          <p:nvPr/>
        </p:nvSpPr>
        <p:spPr>
          <a:xfrm>
            <a:off x="8804365" y="3232159"/>
            <a:ext cx="109107" cy="116969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22200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9346;p56">
            <a:extLst>
              <a:ext uri="{FF2B5EF4-FFF2-40B4-BE49-F238E27FC236}">
                <a16:creationId xmlns:a16="http://schemas.microsoft.com/office/drawing/2014/main" id="{8CC5CC71-B0E9-839E-66BB-3C325419986F}"/>
              </a:ext>
            </a:extLst>
          </p:cNvPr>
          <p:cNvGrpSpPr>
            <a:grpSpLocks noChangeAspect="1"/>
          </p:cNvGrpSpPr>
          <p:nvPr/>
        </p:nvGrpSpPr>
        <p:grpSpPr>
          <a:xfrm>
            <a:off x="3208375" y="1666062"/>
            <a:ext cx="2727245" cy="2393661"/>
            <a:chOff x="649648" y="271400"/>
            <a:chExt cx="6215377" cy="5455143"/>
          </a:xfrm>
        </p:grpSpPr>
        <p:sp>
          <p:nvSpPr>
            <p:cNvPr id="11" name="Google Shape;9347;p56">
              <a:extLst>
                <a:ext uri="{FF2B5EF4-FFF2-40B4-BE49-F238E27FC236}">
                  <a16:creationId xmlns:a16="http://schemas.microsoft.com/office/drawing/2014/main" id="{6A6FA79C-C2F5-93C9-D751-858316DCA44B}"/>
                </a:ext>
              </a:extLst>
            </p:cNvPr>
            <p:cNvSpPr/>
            <p:nvPr/>
          </p:nvSpPr>
          <p:spPr>
            <a:xfrm>
              <a:off x="2641907" y="3717593"/>
              <a:ext cx="3573900" cy="2008950"/>
            </a:xfrm>
            <a:custGeom>
              <a:avLst/>
              <a:gdLst/>
              <a:ahLst/>
              <a:cxnLst/>
              <a:rect l="l" t="t" r="r" b="b"/>
              <a:pathLst>
                <a:path w="142956" h="80358" fill="none" extrusionOk="0">
                  <a:moveTo>
                    <a:pt x="0" y="50612"/>
                  </a:moveTo>
                  <a:cubicBezTo>
                    <a:pt x="53053" y="80357"/>
                    <a:pt x="120314" y="56605"/>
                    <a:pt x="142956" y="0"/>
                  </a:cubicBezTo>
                </a:path>
              </a:pathLst>
            </a:custGeom>
            <a:noFill/>
            <a:ln w="9525" cap="flat" cmpd="sng">
              <a:solidFill>
                <a:srgbClr val="325D79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348;p56">
              <a:extLst>
                <a:ext uri="{FF2B5EF4-FFF2-40B4-BE49-F238E27FC236}">
                  <a16:creationId xmlns:a16="http://schemas.microsoft.com/office/drawing/2014/main" id="{57AA0781-95B9-9C55-6B5B-CC77B97C998B}"/>
                </a:ext>
              </a:extLst>
            </p:cNvPr>
            <p:cNvSpPr/>
            <p:nvPr/>
          </p:nvSpPr>
          <p:spPr>
            <a:xfrm>
              <a:off x="1359875" y="2446825"/>
              <a:ext cx="338550" cy="1598275"/>
            </a:xfrm>
            <a:custGeom>
              <a:avLst/>
              <a:gdLst/>
              <a:ahLst/>
              <a:cxnLst/>
              <a:rect l="l" t="t" r="r" b="b"/>
              <a:pathLst>
                <a:path w="13542" h="63931" fill="none" extrusionOk="0">
                  <a:moveTo>
                    <a:pt x="888" y="0"/>
                  </a:moveTo>
                  <a:cubicBezTo>
                    <a:pt x="223" y="4440"/>
                    <a:pt x="1" y="9102"/>
                    <a:pt x="1" y="13763"/>
                  </a:cubicBezTo>
                  <a:cubicBezTo>
                    <a:pt x="1" y="31300"/>
                    <a:pt x="4662" y="48614"/>
                    <a:pt x="13541" y="63931"/>
                  </a:cubicBezTo>
                </a:path>
              </a:pathLst>
            </a:custGeom>
            <a:noFill/>
            <a:ln w="9525" cap="flat" cmpd="sng">
              <a:solidFill>
                <a:srgbClr val="325D79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349;p56">
              <a:extLst>
                <a:ext uri="{FF2B5EF4-FFF2-40B4-BE49-F238E27FC236}">
                  <a16:creationId xmlns:a16="http://schemas.microsoft.com/office/drawing/2014/main" id="{8086004F-AC7B-6C9E-C148-9917671ED88C}"/>
                </a:ext>
              </a:extLst>
            </p:cNvPr>
            <p:cNvSpPr/>
            <p:nvPr/>
          </p:nvSpPr>
          <p:spPr>
            <a:xfrm>
              <a:off x="1709500" y="271400"/>
              <a:ext cx="5149975" cy="2519525"/>
            </a:xfrm>
            <a:custGeom>
              <a:avLst/>
              <a:gdLst/>
              <a:ahLst/>
              <a:cxnLst/>
              <a:rect l="l" t="t" r="r" b="b"/>
              <a:pathLst>
                <a:path w="205999" h="100781" fill="none" extrusionOk="0">
                  <a:moveTo>
                    <a:pt x="187352" y="100780"/>
                  </a:moveTo>
                  <a:cubicBezTo>
                    <a:pt x="187352" y="77694"/>
                    <a:pt x="179361" y="55496"/>
                    <a:pt x="165154" y="37738"/>
                  </a:cubicBezTo>
                  <a:lnTo>
                    <a:pt x="187352" y="37738"/>
                  </a:lnTo>
                  <a:cubicBezTo>
                    <a:pt x="197563" y="37738"/>
                    <a:pt x="205998" y="29302"/>
                    <a:pt x="205998" y="18869"/>
                  </a:cubicBezTo>
                  <a:cubicBezTo>
                    <a:pt x="205998" y="8436"/>
                    <a:pt x="197563" y="1"/>
                    <a:pt x="187352" y="1"/>
                  </a:cubicBezTo>
                  <a:lnTo>
                    <a:pt x="91012" y="1"/>
                  </a:lnTo>
                  <a:lnTo>
                    <a:pt x="89681" y="1"/>
                  </a:lnTo>
                  <a:lnTo>
                    <a:pt x="86573" y="1"/>
                  </a:lnTo>
                  <a:cubicBezTo>
                    <a:pt x="51056" y="1"/>
                    <a:pt x="17981" y="18869"/>
                    <a:pt x="0" y="49725"/>
                  </a:cubicBezTo>
                </a:path>
              </a:pathLst>
            </a:custGeom>
            <a:noFill/>
            <a:ln w="9525" cap="flat" cmpd="sng">
              <a:solidFill>
                <a:srgbClr val="325D79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350;p56">
              <a:extLst>
                <a:ext uri="{FF2B5EF4-FFF2-40B4-BE49-F238E27FC236}">
                  <a16:creationId xmlns:a16="http://schemas.microsoft.com/office/drawing/2014/main" id="{F922E00D-DCB6-72EA-7E0A-9BBE2F33A980}"/>
                </a:ext>
              </a:extLst>
            </p:cNvPr>
            <p:cNvSpPr/>
            <p:nvPr/>
          </p:nvSpPr>
          <p:spPr>
            <a:xfrm>
              <a:off x="5965975" y="415700"/>
              <a:ext cx="754750" cy="754750"/>
            </a:xfrm>
            <a:custGeom>
              <a:avLst/>
              <a:gdLst/>
              <a:ahLst/>
              <a:cxnLst/>
              <a:rect l="l" t="t" r="r" b="b"/>
              <a:pathLst>
                <a:path w="30190" h="30190" fill="none" extrusionOk="0">
                  <a:moveTo>
                    <a:pt x="17315" y="0"/>
                  </a:moveTo>
                  <a:cubicBezTo>
                    <a:pt x="5772" y="0"/>
                    <a:pt x="0" y="13763"/>
                    <a:pt x="7992" y="21977"/>
                  </a:cubicBezTo>
                  <a:cubicBezTo>
                    <a:pt x="16205" y="30190"/>
                    <a:pt x="30190" y="24418"/>
                    <a:pt x="30190" y="12875"/>
                  </a:cubicBezTo>
                  <a:cubicBezTo>
                    <a:pt x="30190" y="5772"/>
                    <a:pt x="24418" y="0"/>
                    <a:pt x="1731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351;p56">
              <a:extLst>
                <a:ext uri="{FF2B5EF4-FFF2-40B4-BE49-F238E27FC236}">
                  <a16:creationId xmlns:a16="http://schemas.microsoft.com/office/drawing/2014/main" id="{C4CAD794-2808-97AB-9FD1-65FCD8482FBB}"/>
                </a:ext>
              </a:extLst>
            </p:cNvPr>
            <p:cNvSpPr/>
            <p:nvPr/>
          </p:nvSpPr>
          <p:spPr>
            <a:xfrm>
              <a:off x="699475" y="2457925"/>
              <a:ext cx="5183275" cy="2647150"/>
            </a:xfrm>
            <a:custGeom>
              <a:avLst/>
              <a:gdLst/>
              <a:ahLst/>
              <a:cxnLst/>
              <a:rect l="l" t="t" r="r" b="b"/>
              <a:pathLst>
                <a:path w="207331" h="105886" fill="none" extrusionOk="0">
                  <a:moveTo>
                    <a:pt x="39513" y="0"/>
                  </a:moveTo>
                  <a:cubicBezTo>
                    <a:pt x="38847" y="4440"/>
                    <a:pt x="38404" y="8880"/>
                    <a:pt x="38626" y="13319"/>
                  </a:cubicBezTo>
                  <a:cubicBezTo>
                    <a:pt x="38404" y="31300"/>
                    <a:pt x="43953" y="48836"/>
                    <a:pt x="54164" y="63487"/>
                  </a:cubicBezTo>
                  <a:lnTo>
                    <a:pt x="18869" y="63487"/>
                  </a:lnTo>
                  <a:cubicBezTo>
                    <a:pt x="8436" y="63487"/>
                    <a:pt x="1" y="71922"/>
                    <a:pt x="1" y="82355"/>
                  </a:cubicBezTo>
                  <a:cubicBezTo>
                    <a:pt x="1" y="92566"/>
                    <a:pt x="8436" y="101002"/>
                    <a:pt x="18869" y="101002"/>
                  </a:cubicBezTo>
                  <a:lnTo>
                    <a:pt x="116097" y="101002"/>
                  </a:lnTo>
                  <a:cubicBezTo>
                    <a:pt x="154277" y="105885"/>
                    <a:pt x="191126" y="85463"/>
                    <a:pt x="207331" y="50390"/>
                  </a:cubicBezTo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352;p56">
              <a:extLst>
                <a:ext uri="{FF2B5EF4-FFF2-40B4-BE49-F238E27FC236}">
                  <a16:creationId xmlns:a16="http://schemas.microsoft.com/office/drawing/2014/main" id="{A9ABFC5A-A792-BBD3-F670-37715C3B5239}"/>
                </a:ext>
              </a:extLst>
            </p:cNvPr>
            <p:cNvSpPr/>
            <p:nvPr/>
          </p:nvSpPr>
          <p:spPr>
            <a:xfrm>
              <a:off x="2075775" y="387950"/>
              <a:ext cx="4012325" cy="2402975"/>
            </a:xfrm>
            <a:custGeom>
              <a:avLst/>
              <a:gdLst/>
              <a:ahLst/>
              <a:cxnLst/>
              <a:rect l="l" t="t" r="r" b="b"/>
              <a:pathLst>
                <a:path w="160493" h="96119" fill="none" extrusionOk="0">
                  <a:moveTo>
                    <a:pt x="160492" y="96118"/>
                  </a:moveTo>
                  <a:cubicBezTo>
                    <a:pt x="160492" y="57494"/>
                    <a:pt x="135630" y="23530"/>
                    <a:pt x="99003" y="11765"/>
                  </a:cubicBezTo>
                  <a:cubicBezTo>
                    <a:pt x="62377" y="0"/>
                    <a:pt x="22420" y="13097"/>
                    <a:pt x="0" y="44397"/>
                  </a:cubicBezTo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353;p56">
              <a:extLst>
                <a:ext uri="{FF2B5EF4-FFF2-40B4-BE49-F238E27FC236}">
                  <a16:creationId xmlns:a16="http://schemas.microsoft.com/office/drawing/2014/main" id="{A97ED494-79F4-F745-E0D1-902D4A8E040B}"/>
                </a:ext>
              </a:extLst>
            </p:cNvPr>
            <p:cNvSpPr/>
            <p:nvPr/>
          </p:nvSpPr>
          <p:spPr>
            <a:xfrm>
              <a:off x="649648" y="670971"/>
              <a:ext cx="5183118" cy="4298214"/>
            </a:xfrm>
            <a:custGeom>
              <a:avLst/>
              <a:gdLst/>
              <a:ahLst/>
              <a:cxnLst/>
              <a:rect l="l" t="t" r="r" b="b"/>
              <a:pathLst>
                <a:path w="205333" h="170260" fill="none" extrusionOk="0">
                  <a:moveTo>
                    <a:pt x="205333" y="84575"/>
                  </a:moveTo>
                  <a:cubicBezTo>
                    <a:pt x="205333" y="51944"/>
                    <a:pt x="185133" y="22865"/>
                    <a:pt x="154721" y="11322"/>
                  </a:cubicBezTo>
                  <a:cubicBezTo>
                    <a:pt x="124088" y="1"/>
                    <a:pt x="89681" y="8880"/>
                    <a:pt x="68371" y="33520"/>
                  </a:cubicBezTo>
                  <a:lnTo>
                    <a:pt x="18869" y="33520"/>
                  </a:lnTo>
                  <a:cubicBezTo>
                    <a:pt x="8436" y="33520"/>
                    <a:pt x="1" y="41955"/>
                    <a:pt x="1" y="52388"/>
                  </a:cubicBezTo>
                  <a:cubicBezTo>
                    <a:pt x="1" y="62599"/>
                    <a:pt x="8436" y="71034"/>
                    <a:pt x="18869" y="71034"/>
                  </a:cubicBezTo>
                  <a:lnTo>
                    <a:pt x="50612" y="71034"/>
                  </a:lnTo>
                  <a:cubicBezTo>
                    <a:pt x="44175" y="108549"/>
                    <a:pt x="65929" y="145176"/>
                    <a:pt x="101668" y="157607"/>
                  </a:cubicBezTo>
                  <a:cubicBezTo>
                    <a:pt x="137629" y="170260"/>
                    <a:pt x="177363" y="155165"/>
                    <a:pt x="195788" y="121868"/>
                  </a:cubicBezTo>
                </a:path>
              </a:pathLst>
            </a:custGeom>
            <a:noFill/>
            <a:ln w="9525" cap="flat" cmpd="sng">
              <a:solidFill>
                <a:srgbClr val="445D73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354;p56">
              <a:extLst>
                <a:ext uri="{FF2B5EF4-FFF2-40B4-BE49-F238E27FC236}">
                  <a16:creationId xmlns:a16="http://schemas.microsoft.com/office/drawing/2014/main" id="{D20412E4-237B-4F41-7333-569C1FF0A1CE}"/>
                </a:ext>
              </a:extLst>
            </p:cNvPr>
            <p:cNvSpPr/>
            <p:nvPr/>
          </p:nvSpPr>
          <p:spPr>
            <a:xfrm>
              <a:off x="1731700" y="1059450"/>
              <a:ext cx="5133325" cy="3762600"/>
            </a:xfrm>
            <a:custGeom>
              <a:avLst/>
              <a:gdLst/>
              <a:ahLst/>
              <a:cxnLst/>
              <a:rect l="l" t="t" r="r" b="b"/>
              <a:pathLst>
                <a:path w="205333" h="150504" fill="none" extrusionOk="0">
                  <a:moveTo>
                    <a:pt x="85685" y="0"/>
                  </a:moveTo>
                  <a:cubicBezTo>
                    <a:pt x="33297" y="222"/>
                    <a:pt x="0" y="56383"/>
                    <a:pt x="25306" y="102333"/>
                  </a:cubicBezTo>
                  <a:cubicBezTo>
                    <a:pt x="50390" y="148283"/>
                    <a:pt x="115652" y="150503"/>
                    <a:pt x="144066" y="106551"/>
                  </a:cubicBezTo>
                  <a:lnTo>
                    <a:pt x="186464" y="106551"/>
                  </a:lnTo>
                  <a:cubicBezTo>
                    <a:pt x="196897" y="106551"/>
                    <a:pt x="205332" y="98116"/>
                    <a:pt x="205332" y="87683"/>
                  </a:cubicBezTo>
                  <a:cubicBezTo>
                    <a:pt x="205332" y="77250"/>
                    <a:pt x="196897" y="68814"/>
                    <a:pt x="186464" y="68814"/>
                  </a:cubicBezTo>
                  <a:lnTo>
                    <a:pt x="154943" y="68814"/>
                  </a:lnTo>
                  <a:cubicBezTo>
                    <a:pt x="154721" y="30856"/>
                    <a:pt x="123865" y="0"/>
                    <a:pt x="8568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355;p56">
              <a:extLst>
                <a:ext uri="{FF2B5EF4-FFF2-40B4-BE49-F238E27FC236}">
                  <a16:creationId xmlns:a16="http://schemas.microsoft.com/office/drawing/2014/main" id="{9139C2EC-E2C2-90C4-28E5-967807B67882}"/>
                </a:ext>
              </a:extLst>
            </p:cNvPr>
            <p:cNvSpPr/>
            <p:nvPr/>
          </p:nvSpPr>
          <p:spPr>
            <a:xfrm>
              <a:off x="5965975" y="2912975"/>
              <a:ext cx="754750" cy="754775"/>
            </a:xfrm>
            <a:custGeom>
              <a:avLst/>
              <a:gdLst/>
              <a:ahLst/>
              <a:cxnLst/>
              <a:rect l="l" t="t" r="r" b="b"/>
              <a:pathLst>
                <a:path w="30190" h="30191" fill="none" extrusionOk="0">
                  <a:moveTo>
                    <a:pt x="17315" y="1"/>
                  </a:moveTo>
                  <a:cubicBezTo>
                    <a:pt x="5772" y="1"/>
                    <a:pt x="0" y="13764"/>
                    <a:pt x="7992" y="21977"/>
                  </a:cubicBezTo>
                  <a:cubicBezTo>
                    <a:pt x="16205" y="30190"/>
                    <a:pt x="30190" y="24419"/>
                    <a:pt x="30190" y="12876"/>
                  </a:cubicBezTo>
                  <a:cubicBezTo>
                    <a:pt x="30190" y="5772"/>
                    <a:pt x="24418" y="1"/>
                    <a:pt x="1731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356;p56">
              <a:extLst>
                <a:ext uri="{FF2B5EF4-FFF2-40B4-BE49-F238E27FC236}">
                  <a16:creationId xmlns:a16="http://schemas.microsoft.com/office/drawing/2014/main" id="{AAF6F813-5C8F-5C4C-4BF7-4B158FFBAD15}"/>
                </a:ext>
              </a:extLst>
            </p:cNvPr>
            <p:cNvSpPr/>
            <p:nvPr/>
          </p:nvSpPr>
          <p:spPr>
            <a:xfrm>
              <a:off x="2453125" y="1464550"/>
              <a:ext cx="2874675" cy="2785900"/>
            </a:xfrm>
            <a:custGeom>
              <a:avLst/>
              <a:gdLst/>
              <a:ahLst/>
              <a:cxnLst/>
              <a:rect l="l" t="t" r="r" b="b"/>
              <a:pathLst>
                <a:path w="114987" h="111436" fill="none" extrusionOk="0">
                  <a:moveTo>
                    <a:pt x="56828" y="1"/>
                  </a:moveTo>
                  <a:cubicBezTo>
                    <a:pt x="31744" y="1"/>
                    <a:pt x="9990" y="17759"/>
                    <a:pt x="4884" y="42621"/>
                  </a:cubicBezTo>
                  <a:cubicBezTo>
                    <a:pt x="1" y="67483"/>
                    <a:pt x="13320" y="92123"/>
                    <a:pt x="36628" y="101890"/>
                  </a:cubicBezTo>
                  <a:cubicBezTo>
                    <a:pt x="59936" y="111435"/>
                    <a:pt x="87017" y="103444"/>
                    <a:pt x="101002" y="82356"/>
                  </a:cubicBezTo>
                  <a:cubicBezTo>
                    <a:pt x="114987" y="61268"/>
                    <a:pt x="112323" y="33298"/>
                    <a:pt x="94343" y="15539"/>
                  </a:cubicBezTo>
                  <a:cubicBezTo>
                    <a:pt x="84353" y="5550"/>
                    <a:pt x="71035" y="1"/>
                    <a:pt x="5682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357;p56">
              <a:extLst>
                <a:ext uri="{FF2B5EF4-FFF2-40B4-BE49-F238E27FC236}">
                  <a16:creationId xmlns:a16="http://schemas.microsoft.com/office/drawing/2014/main" id="{0C6EDB4F-FF44-585C-1530-10C03F976867}"/>
                </a:ext>
              </a:extLst>
            </p:cNvPr>
            <p:cNvSpPr/>
            <p:nvPr/>
          </p:nvSpPr>
          <p:spPr>
            <a:xfrm>
              <a:off x="732775" y="4183825"/>
              <a:ext cx="754775" cy="760300"/>
            </a:xfrm>
            <a:custGeom>
              <a:avLst/>
              <a:gdLst/>
              <a:ahLst/>
              <a:cxnLst/>
              <a:rect l="l" t="t" r="r" b="b"/>
              <a:pathLst>
                <a:path w="30191" h="30412" fill="none" extrusionOk="0">
                  <a:moveTo>
                    <a:pt x="17315" y="0"/>
                  </a:moveTo>
                  <a:cubicBezTo>
                    <a:pt x="5772" y="0"/>
                    <a:pt x="1" y="13985"/>
                    <a:pt x="7992" y="22199"/>
                  </a:cubicBezTo>
                  <a:cubicBezTo>
                    <a:pt x="16205" y="30412"/>
                    <a:pt x="30190" y="24640"/>
                    <a:pt x="30190" y="13097"/>
                  </a:cubicBezTo>
                  <a:cubicBezTo>
                    <a:pt x="30190" y="5772"/>
                    <a:pt x="24419" y="0"/>
                    <a:pt x="1731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358;p56">
              <a:extLst>
                <a:ext uri="{FF2B5EF4-FFF2-40B4-BE49-F238E27FC236}">
                  <a16:creationId xmlns:a16="http://schemas.microsoft.com/office/drawing/2014/main" id="{DDAB7CFB-F541-7E7A-5459-8B68B9AE2313}"/>
                </a:ext>
              </a:extLst>
            </p:cNvPr>
            <p:cNvSpPr/>
            <p:nvPr/>
          </p:nvSpPr>
          <p:spPr>
            <a:xfrm>
              <a:off x="732775" y="1669900"/>
              <a:ext cx="754775" cy="754750"/>
            </a:xfrm>
            <a:custGeom>
              <a:avLst/>
              <a:gdLst/>
              <a:ahLst/>
              <a:cxnLst/>
              <a:rect l="l" t="t" r="r" b="b"/>
              <a:pathLst>
                <a:path w="30191" h="30190" fill="none" extrusionOk="0">
                  <a:moveTo>
                    <a:pt x="17315" y="0"/>
                  </a:moveTo>
                  <a:cubicBezTo>
                    <a:pt x="5772" y="0"/>
                    <a:pt x="1" y="13985"/>
                    <a:pt x="8214" y="22198"/>
                  </a:cubicBezTo>
                  <a:cubicBezTo>
                    <a:pt x="16205" y="30189"/>
                    <a:pt x="30190" y="24418"/>
                    <a:pt x="30190" y="12875"/>
                  </a:cubicBezTo>
                  <a:cubicBezTo>
                    <a:pt x="30190" y="5772"/>
                    <a:pt x="24419" y="0"/>
                    <a:pt x="1731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475;p27">
            <a:extLst>
              <a:ext uri="{FF2B5EF4-FFF2-40B4-BE49-F238E27FC236}">
                <a16:creationId xmlns:a16="http://schemas.microsoft.com/office/drawing/2014/main" id="{37FCA618-9951-EC13-307E-B510CFB4F6F0}"/>
              </a:ext>
            </a:extLst>
          </p:cNvPr>
          <p:cNvSpPr txBox="1">
            <a:spLocks/>
          </p:cNvSpPr>
          <p:nvPr/>
        </p:nvSpPr>
        <p:spPr>
          <a:xfrm>
            <a:off x="1749599" y="3118603"/>
            <a:ext cx="1339190" cy="6499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>
              <a:solidFill>
                <a:schemeClr val="lt1"/>
              </a:solidFill>
              <a:latin typeface="Maven Pro"/>
            </a:endParaRPr>
          </a:p>
        </p:txBody>
      </p:sp>
      <p:sp>
        <p:nvSpPr>
          <p:cNvPr id="25" name="Google Shape;475;p27">
            <a:extLst>
              <a:ext uri="{FF2B5EF4-FFF2-40B4-BE49-F238E27FC236}">
                <a16:creationId xmlns:a16="http://schemas.microsoft.com/office/drawing/2014/main" id="{B2489258-E6CB-15DD-105D-A2ADE7FB3C42}"/>
              </a:ext>
            </a:extLst>
          </p:cNvPr>
          <p:cNvSpPr txBox="1">
            <a:spLocks/>
          </p:cNvSpPr>
          <p:nvPr/>
        </p:nvSpPr>
        <p:spPr>
          <a:xfrm>
            <a:off x="1805758" y="2069869"/>
            <a:ext cx="1409867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olidFill>
                  <a:schemeClr val="lt1"/>
                </a:solidFill>
                <a:latin typeface="Maven Pro"/>
                <a:sym typeface="Maven Pro"/>
              </a:rPr>
              <a:t>Italian language</a:t>
            </a:r>
            <a:endParaRPr lang="en-US">
              <a:solidFill>
                <a:schemeClr val="lt1"/>
              </a:solidFill>
              <a:latin typeface="Maven Pro"/>
            </a:endParaRPr>
          </a:p>
        </p:txBody>
      </p:sp>
      <p:sp>
        <p:nvSpPr>
          <p:cNvPr id="26" name="Google Shape;475;p27">
            <a:extLst>
              <a:ext uri="{FF2B5EF4-FFF2-40B4-BE49-F238E27FC236}">
                <a16:creationId xmlns:a16="http://schemas.microsoft.com/office/drawing/2014/main" id="{2756FC67-B265-5344-4BE1-6D54E1928E1B}"/>
              </a:ext>
            </a:extLst>
          </p:cNvPr>
          <p:cNvSpPr txBox="1">
            <a:spLocks/>
          </p:cNvSpPr>
          <p:nvPr/>
        </p:nvSpPr>
        <p:spPr>
          <a:xfrm>
            <a:off x="6129293" y="1443176"/>
            <a:ext cx="1620247" cy="6173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olidFill>
                  <a:schemeClr val="lt1"/>
                </a:solidFill>
                <a:latin typeface="Maven Pro"/>
                <a:sym typeface="Maven Pro"/>
              </a:rPr>
              <a:t>No reply</a:t>
            </a:r>
          </a:p>
          <a:p>
            <a:r>
              <a:rPr lang="en-US">
                <a:solidFill>
                  <a:schemeClr val="lt1"/>
                </a:solidFill>
                <a:latin typeface="Maven Pro"/>
                <a:sym typeface="Maven Pro"/>
              </a:rPr>
              <a:t>No retweet</a:t>
            </a:r>
          </a:p>
          <a:p>
            <a:r>
              <a:rPr lang="en-US">
                <a:solidFill>
                  <a:schemeClr val="lt1"/>
                </a:solidFill>
                <a:latin typeface="Maven Pro"/>
                <a:sym typeface="Maven Pro"/>
              </a:rPr>
              <a:t>No quoted</a:t>
            </a:r>
            <a:endParaRPr lang="en-US">
              <a:solidFill>
                <a:schemeClr val="lt1"/>
              </a:solidFill>
              <a:latin typeface="Maven Pro"/>
            </a:endParaRPr>
          </a:p>
        </p:txBody>
      </p:sp>
      <p:sp>
        <p:nvSpPr>
          <p:cNvPr id="27" name="Google Shape;475;p27">
            <a:extLst>
              <a:ext uri="{FF2B5EF4-FFF2-40B4-BE49-F238E27FC236}">
                <a16:creationId xmlns:a16="http://schemas.microsoft.com/office/drawing/2014/main" id="{5F53C82C-0DEC-52BF-D3CC-30AAEE60F3F1}"/>
              </a:ext>
            </a:extLst>
          </p:cNvPr>
          <p:cNvSpPr txBox="1">
            <a:spLocks/>
          </p:cNvSpPr>
          <p:nvPr/>
        </p:nvSpPr>
        <p:spPr>
          <a:xfrm>
            <a:off x="6101199" y="2753806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olidFill>
                  <a:schemeClr val="lt1"/>
                </a:solidFill>
                <a:latin typeface="Maven Pro"/>
              </a:rPr>
              <a:t>Keywords related to </a:t>
            </a:r>
            <a:r>
              <a:rPr lang="en-US" err="1">
                <a:solidFill>
                  <a:schemeClr val="lt1"/>
                </a:solidFill>
                <a:latin typeface="Maven Pro"/>
              </a:rPr>
              <a:t>bodyshaming</a:t>
            </a:r>
            <a:endParaRPr lang="en-US">
              <a:solidFill>
                <a:schemeClr val="lt1"/>
              </a:solidFill>
              <a:latin typeface="Maven Pro"/>
            </a:endParaRPr>
          </a:p>
        </p:txBody>
      </p:sp>
      <p:sp>
        <p:nvSpPr>
          <p:cNvPr id="28" name="Google Shape;437;p25">
            <a:extLst>
              <a:ext uri="{FF2B5EF4-FFF2-40B4-BE49-F238E27FC236}">
                <a16:creationId xmlns:a16="http://schemas.microsoft.com/office/drawing/2014/main" id="{CD6E6F96-4774-4F4E-9C21-3CBCB9ECAF03}"/>
              </a:ext>
            </a:extLst>
          </p:cNvPr>
          <p:cNvSpPr/>
          <p:nvPr/>
        </p:nvSpPr>
        <p:spPr>
          <a:xfrm>
            <a:off x="7047944" y="37283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921664E-7A28-3F17-32FD-7B879A303BE2}"/>
              </a:ext>
            </a:extLst>
          </p:cNvPr>
          <p:cNvSpPr txBox="1"/>
          <p:nvPr/>
        </p:nvSpPr>
        <p:spPr>
          <a:xfrm>
            <a:off x="4190295" y="2580807"/>
            <a:ext cx="883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>
                <a:solidFill>
                  <a:schemeClr val="lt1"/>
                </a:solidFill>
                <a:latin typeface="Maven Pro"/>
              </a:rPr>
              <a:t>Scraping</a:t>
            </a:r>
            <a:endParaRPr lang="it-IT">
              <a:solidFill>
                <a:schemeClr val="lt1"/>
              </a:solidFill>
              <a:latin typeface="Maven Pro"/>
            </a:endParaRPr>
          </a:p>
        </p:txBody>
      </p:sp>
      <p:sp>
        <p:nvSpPr>
          <p:cNvPr id="23" name="Google Shape;600;p30">
            <a:extLst>
              <a:ext uri="{FF2B5EF4-FFF2-40B4-BE49-F238E27FC236}">
                <a16:creationId xmlns:a16="http://schemas.microsoft.com/office/drawing/2014/main" id="{223136F6-ABF4-80F7-CD9F-81B4B253F567}"/>
              </a:ext>
            </a:extLst>
          </p:cNvPr>
          <p:cNvSpPr txBox="1">
            <a:spLocks/>
          </p:cNvSpPr>
          <p:nvPr/>
        </p:nvSpPr>
        <p:spPr>
          <a:xfrm>
            <a:off x="483708" y="375244"/>
            <a:ext cx="636972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it-IT" sz="3200">
                <a:solidFill>
                  <a:schemeClr val="accent3"/>
                </a:solidFill>
              </a:rPr>
              <a:t>DATASET </a:t>
            </a:r>
            <a:r>
              <a:rPr lang="en-GB"/>
              <a:t>– DAT</a:t>
            </a:r>
            <a:r>
              <a:rPr lang="it-IT"/>
              <a:t>A SCRAPING</a:t>
            </a:r>
            <a:endParaRPr lang="en-GB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1519598-CA2D-6164-BC93-4D7C0D2163B6}"/>
              </a:ext>
            </a:extLst>
          </p:cNvPr>
          <p:cNvSpPr txBox="1"/>
          <p:nvPr/>
        </p:nvSpPr>
        <p:spPr>
          <a:xfrm>
            <a:off x="981839" y="3287990"/>
            <a:ext cx="233848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>
                <a:solidFill>
                  <a:schemeClr val="lt1"/>
                </a:solidFill>
                <a:latin typeface="Maven Pro"/>
              </a:rPr>
              <a:t>From 1st </a:t>
            </a:r>
            <a:r>
              <a:rPr lang="it-IT" err="1">
                <a:solidFill>
                  <a:schemeClr val="lt1"/>
                </a:solidFill>
                <a:latin typeface="Maven Pro"/>
              </a:rPr>
              <a:t>December</a:t>
            </a:r>
            <a:r>
              <a:rPr lang="it-IT">
                <a:solidFill>
                  <a:schemeClr val="lt1"/>
                </a:solidFill>
                <a:latin typeface="Maven Pro"/>
              </a:rPr>
              <a:t> 2021 </a:t>
            </a:r>
          </a:p>
          <a:p>
            <a:r>
              <a:rPr lang="it-IT">
                <a:solidFill>
                  <a:schemeClr val="lt1"/>
                </a:solidFill>
                <a:latin typeface="Maven Pro"/>
              </a:rPr>
              <a:t>to 20th </a:t>
            </a:r>
            <a:r>
              <a:rPr lang="it-IT" err="1">
                <a:solidFill>
                  <a:schemeClr val="lt1"/>
                </a:solidFill>
                <a:latin typeface="Maven Pro"/>
              </a:rPr>
              <a:t>July</a:t>
            </a:r>
            <a:r>
              <a:rPr lang="it-IT">
                <a:solidFill>
                  <a:schemeClr val="lt1"/>
                </a:solidFill>
                <a:latin typeface="Maven Pro"/>
              </a:rPr>
              <a:t> 2022 </a:t>
            </a:r>
            <a:endParaRPr lang="it-IT">
              <a:solidFill>
                <a:schemeClr val="lt1"/>
              </a:solidFill>
            </a:endParaRPr>
          </a:p>
        </p:txBody>
      </p:sp>
      <p:sp>
        <p:nvSpPr>
          <p:cNvPr id="3" name="Google Shape;487;p27">
            <a:extLst>
              <a:ext uri="{FF2B5EF4-FFF2-40B4-BE49-F238E27FC236}">
                <a16:creationId xmlns:a16="http://schemas.microsoft.com/office/drawing/2014/main" id="{2CA244F2-F5CE-240C-52D4-BC873959C6E8}"/>
              </a:ext>
            </a:extLst>
          </p:cNvPr>
          <p:cNvSpPr/>
          <p:nvPr/>
        </p:nvSpPr>
        <p:spPr>
          <a:xfrm>
            <a:off x="7993205" y="7125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2345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636972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>
                <a:solidFill>
                  <a:schemeClr val="accent3"/>
                </a:solidFill>
              </a:rPr>
              <a:t>DATASET </a:t>
            </a:r>
            <a:r>
              <a:rPr lang="it-IT"/>
              <a:t>- DATA BUILDING</a:t>
            </a:r>
            <a:endParaRPr sz="300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324F04F-B095-C1A1-7238-7CCB0CC99A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51"/>
          <a:stretch/>
        </p:blipFill>
        <p:spPr>
          <a:xfrm>
            <a:off x="508847" y="1166707"/>
            <a:ext cx="8122920" cy="250698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0ABD914-81CD-AD29-28A4-97A836FD40FF}"/>
              </a:ext>
            </a:extLst>
          </p:cNvPr>
          <p:cNvSpPr txBox="1"/>
          <p:nvPr/>
        </p:nvSpPr>
        <p:spPr>
          <a:xfrm>
            <a:off x="1529119" y="3976793"/>
            <a:ext cx="686744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1600">
                <a:solidFill>
                  <a:schemeClr val="bg1"/>
                </a:solidFill>
                <a:latin typeface="Maven Pro"/>
              </a:rPr>
              <a:t>144,638 tweets </a:t>
            </a:r>
            <a:r>
              <a:rPr lang="it-IT" sz="1600" err="1">
                <a:solidFill>
                  <a:schemeClr val="bg1"/>
                </a:solidFill>
                <a:latin typeface="Maven Pro"/>
                <a:sym typeface="Maven Pro"/>
              </a:rPr>
              <a:t>collected</a:t>
            </a:r>
            <a:r>
              <a:rPr lang="it-IT" sz="1600">
                <a:solidFill>
                  <a:schemeClr val="bg1"/>
                </a:solidFill>
                <a:latin typeface="Maven Pro"/>
              </a:rPr>
              <a:t> from 1st </a:t>
            </a:r>
            <a:r>
              <a:rPr lang="it-IT" sz="1600" err="1">
                <a:solidFill>
                  <a:schemeClr val="bg1"/>
                </a:solidFill>
                <a:latin typeface="Maven Pro"/>
              </a:rPr>
              <a:t>December</a:t>
            </a:r>
            <a:r>
              <a:rPr lang="it-IT" sz="1600">
                <a:solidFill>
                  <a:schemeClr val="bg1"/>
                </a:solidFill>
                <a:latin typeface="Maven Pro"/>
              </a:rPr>
              <a:t> 2021 to 20th </a:t>
            </a:r>
            <a:r>
              <a:rPr lang="it-IT" sz="1600" err="1">
                <a:solidFill>
                  <a:schemeClr val="bg1"/>
                </a:solidFill>
                <a:latin typeface="Maven Pro"/>
              </a:rPr>
              <a:t>July</a:t>
            </a:r>
            <a:r>
              <a:rPr lang="it-IT" sz="1600">
                <a:solidFill>
                  <a:schemeClr val="bg1"/>
                </a:solidFill>
                <a:latin typeface="Maven Pro"/>
              </a:rPr>
              <a:t> 2022    </a:t>
            </a:r>
          </a:p>
          <a:p>
            <a:endParaRPr lang="it-IT" sz="1600"/>
          </a:p>
        </p:txBody>
      </p:sp>
      <p:sp>
        <p:nvSpPr>
          <p:cNvPr id="3" name="Google Shape;441;p25">
            <a:extLst>
              <a:ext uri="{FF2B5EF4-FFF2-40B4-BE49-F238E27FC236}">
                <a16:creationId xmlns:a16="http://schemas.microsoft.com/office/drawing/2014/main" id="{42C4D7EF-CB0E-63AA-D758-CA0C5F3F2B69}"/>
              </a:ext>
            </a:extLst>
          </p:cNvPr>
          <p:cNvSpPr/>
          <p:nvPr/>
        </p:nvSpPr>
        <p:spPr>
          <a:xfrm>
            <a:off x="8804364" y="4364576"/>
            <a:ext cx="98524" cy="95801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06855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28</Slides>
  <Notes>25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Data Science Consulting by Slidesgo</vt:lpstr>
      <vt:lpstr>BODY SHAMING  DETECTION ON TWITTER Data Mining and Machine Learning</vt:lpstr>
      <vt:lpstr>MODEL BUILDING</vt:lpstr>
      <vt:lpstr>INTRODUCTION</vt:lpstr>
      <vt:lpstr>— International Journal of Bullying Prevention</vt:lpstr>
      <vt:lpstr>BODY SHAMING ON TWITTER</vt:lpstr>
      <vt:lpstr>GOALS</vt:lpstr>
      <vt:lpstr>DATASET</vt:lpstr>
      <vt:lpstr>PowerPoint Presentation</vt:lpstr>
      <vt:lpstr>DATASET - DATA BUILDING</vt:lpstr>
      <vt:lpstr>DATASET - DATA CLEANING</vt:lpstr>
      <vt:lpstr>DATASET - MANUAL LABELING</vt:lpstr>
      <vt:lpstr>DATASET – DATA PREPROCESSING</vt:lpstr>
      <vt:lpstr>DATASET – DATA ELABORATION</vt:lpstr>
      <vt:lpstr>MODEL BUILDING</vt:lpstr>
      <vt:lpstr>MODEL BUILDING - TRAINING</vt:lpstr>
      <vt:lpstr>MODEL BUILDING - PAIRED T-TEST</vt:lpstr>
      <vt:lpstr>MODEL BUILDING – TEST RESULTS</vt:lpstr>
      <vt:lpstr>ONLINE MONITORING</vt:lpstr>
      <vt:lpstr>MONITORING ANALYSIS - TIMELINE</vt:lpstr>
      <vt:lpstr>MONITORING ANALYSIS - EVENTS</vt:lpstr>
      <vt:lpstr>MONITORING ANALYSIS- APPROACHES</vt:lpstr>
      <vt:lpstr>MONITORING ANALYSIS - RESULTS</vt:lpstr>
      <vt:lpstr>MONITORING ANALYSIS - RESULTS</vt:lpstr>
      <vt:lpstr>APPLICATION</vt:lpstr>
      <vt:lpstr>APPLICATION - BSblocker</vt:lpstr>
      <vt:lpstr>CONCLUSIONS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CONSULTING</dc:title>
  <dc:creator>Martina Marino; ROBERTA MATRELLA</dc:creator>
  <cp:revision>1</cp:revision>
  <dcterms:modified xsi:type="dcterms:W3CDTF">2022-07-26T09:23:37Z</dcterms:modified>
</cp:coreProperties>
</file>