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256" r:id="rId2"/>
    <p:sldId id="297" r:id="rId3"/>
    <p:sldId id="302" r:id="rId4"/>
    <p:sldId id="300" r:id="rId5"/>
    <p:sldId id="299" r:id="rId6"/>
    <p:sldId id="305" r:id="rId7"/>
    <p:sldId id="303" r:id="rId8"/>
    <p:sldId id="327" r:id="rId9"/>
    <p:sldId id="326" r:id="rId10"/>
    <p:sldId id="323" r:id="rId11"/>
    <p:sldId id="322" r:id="rId12"/>
    <p:sldId id="324" r:id="rId13"/>
    <p:sldId id="325" r:id="rId14"/>
    <p:sldId id="304" r:id="rId15"/>
    <p:sldId id="340" r:id="rId16"/>
    <p:sldId id="330" r:id="rId17"/>
    <p:sldId id="329" r:id="rId18"/>
    <p:sldId id="301" r:id="rId19"/>
    <p:sldId id="314" r:id="rId20"/>
    <p:sldId id="318" r:id="rId21"/>
    <p:sldId id="275" r:id="rId22"/>
    <p:sldId id="341" r:id="rId23"/>
    <p:sldId id="342" r:id="rId24"/>
    <p:sldId id="336" r:id="rId25"/>
    <p:sldId id="337" r:id="rId26"/>
    <p:sldId id="344" r:id="rId27"/>
    <p:sldId id="343" r:id="rId28"/>
    <p:sldId id="309" r:id="rId29"/>
  </p:sldIdLst>
  <p:sldSz cx="9144000" cy="5143500" type="screen16x9"/>
  <p:notesSz cx="6858000" cy="9144000"/>
  <p:embeddedFontLst>
    <p:embeddedFont>
      <p:font typeface="Advent Pro SemiBold" panose="020B0604020202020204" charset="0"/>
      <p:regular r:id="rId31"/>
      <p:bold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  <p:embeddedFont>
      <p:font typeface="Maven Pro SemiBold" panose="020B0604020202020204" charset="0"/>
      <p:regular r:id="rId39"/>
      <p:bold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B55E74"/>
    <a:srgbClr val="E898AC"/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368D4-8FE4-AA2A-E1EE-F0CF6B27FA01}" v="1746" dt="2022-07-25T10:15:09.468"/>
    <p1510:client id="{533408AD-05CC-450E-8976-F4D098880A67}" v="685" dt="2022-07-25T16:21:42.545"/>
    <p1510:client id="{738C4E48-CAD1-44B5-B628-FC9ED88E6295}" v="5" dt="2022-07-25T08:01:42.941"/>
    <p1510:client id="{928B7B4E-6FFC-4E57-A372-CF517A693063}" v="2963" dt="2022-07-25T16:11:16.975"/>
    <p1510:client id="{BE7EDAF4-D4F3-8D44-943B-940F5E338036}" v="711" dt="2022-07-25T12:38:15.206"/>
  </p1510:revLst>
</p1510:revInfo>
</file>

<file path=ppt/tableStyles.xml><?xml version="1.0" encoding="utf-8"?>
<a:tblStyleLst xmlns:a="http://schemas.openxmlformats.org/drawingml/2006/main" def="{3B8E1225-63B1-492E-AE27-D7AF8E21A292}">
  <a:tblStyle styleId="{3B8E1225-63B1-492E-AE27-D7AF8E21A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Marino" userId="5b696a2f-595b-48fd-9307-7b8f50f6727d" providerId="ADAL" clId="{533408AD-05CC-450E-8976-F4D098880A67}"/>
    <pc:docChg chg="undo custSel addSld delSld modSld sldOrd delMainMaster">
      <pc:chgData name="Martina Marino" userId="5b696a2f-595b-48fd-9307-7b8f50f6727d" providerId="ADAL" clId="{533408AD-05CC-450E-8976-F4D098880A67}" dt="2022-07-25T16:21:42.545" v="688" actId="20577"/>
      <pc:docMkLst>
        <pc:docMk/>
      </pc:docMkLst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3"/>
        </pc:sldMkLst>
      </pc:sldChg>
      <pc:sldChg chg="addSp delSp modSp add del mod ord modNotesTx">
        <pc:chgData name="Martina Marino" userId="5b696a2f-595b-48fd-9307-7b8f50f6727d" providerId="ADAL" clId="{533408AD-05CC-450E-8976-F4D098880A67}" dt="2022-07-25T15:02:12.499" v="150" actId="2696"/>
        <pc:sldMkLst>
          <pc:docMk/>
          <pc:sldMk cId="0" sldId="274"/>
        </pc:sldMkLst>
        <pc:spChg chg="add del mod">
          <ac:chgData name="Martina Marino" userId="5b696a2f-595b-48fd-9307-7b8f50f6727d" providerId="ADAL" clId="{533408AD-05CC-450E-8976-F4D098880A67}" dt="2022-07-25T14:56:55.667" v="99" actId="478"/>
          <ac:spMkLst>
            <pc:docMk/>
            <pc:sldMk cId="0" sldId="274"/>
            <ac:spMk id="3" creationId="{8EB756AF-47E7-0B13-99B4-02AC56DA0BE0}"/>
          </ac:spMkLst>
        </pc:spChg>
        <pc:spChg chg="add del mod">
          <ac:chgData name="Martina Marino" userId="5b696a2f-595b-48fd-9307-7b8f50f6727d" providerId="ADAL" clId="{533408AD-05CC-450E-8976-F4D098880A67}" dt="2022-07-25T14:56:57.365" v="100" actId="478"/>
          <ac:spMkLst>
            <pc:docMk/>
            <pc:sldMk cId="0" sldId="274"/>
            <ac:spMk id="5" creationId="{DE10A52E-63C3-CC14-3485-97F1AC47B1FE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5" creationId="{00000000-0000-0000-0000-000000000000}"/>
          </ac:spMkLst>
        </pc:spChg>
        <pc:cxnChg chg="del mod">
          <ac:chgData name="Martina Marino" userId="5b696a2f-595b-48fd-9307-7b8f50f6727d" providerId="ADAL" clId="{533408AD-05CC-450E-8976-F4D098880A67}" dt="2022-07-25T14:56:50.370" v="98" actId="478"/>
          <ac:cxnSpMkLst>
            <pc:docMk/>
            <pc:sldMk cId="0" sldId="274"/>
            <ac:cxnSpMk id="123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5T15:52:42.641" v="645" actId="20577"/>
        <pc:sldMkLst>
          <pc:docMk/>
          <pc:sldMk cId="0" sldId="275"/>
        </pc:sldMkLst>
        <pc:spChg chg="mod">
          <ac:chgData name="Martina Marino" userId="5b696a2f-595b-48fd-9307-7b8f50f6727d" providerId="ADAL" clId="{533408AD-05CC-450E-8976-F4D098880A67}" dt="2022-07-25T15:48:02.023" v="567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5b696a2f-595b-48fd-9307-7b8f50f6727d" providerId="ADAL" clId="{533408AD-05CC-450E-8976-F4D098880A67}" dt="2022-07-25T15:52:42.641" v="645" actId="20577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074205850" sldId="310"/>
        </pc:sldMkLst>
      </pc:sldChg>
      <pc:sldChg chg="addSp delSp modSp mod">
        <pc:chgData name="Martina Marino" userId="5b696a2f-595b-48fd-9307-7b8f50f6727d" providerId="ADAL" clId="{533408AD-05CC-450E-8976-F4D098880A67}" dt="2022-07-25T14:51:01.879" v="87" actId="1076"/>
        <pc:sldMkLst>
          <pc:docMk/>
          <pc:sldMk cId="3879712669" sldId="314"/>
        </pc:sldMkLst>
        <pc:spChg chg="mod">
          <ac:chgData name="Martina Marino" userId="5b696a2f-595b-48fd-9307-7b8f50f6727d" providerId="ADAL" clId="{533408AD-05CC-450E-8976-F4D098880A67}" dt="2022-07-25T14:51:01.879" v="87" actId="1076"/>
          <ac:spMkLst>
            <pc:docMk/>
            <pc:sldMk cId="3879712669" sldId="314"/>
            <ac:spMk id="19" creationId="{F078F496-008C-BF9D-9D5D-9786846C0A0F}"/>
          </ac:spMkLst>
        </pc:spChg>
        <pc:picChg chg="add del mod">
          <ac:chgData name="Martina Marino" userId="5b696a2f-595b-48fd-9307-7b8f50f6727d" providerId="ADAL" clId="{533408AD-05CC-450E-8976-F4D098880A67}" dt="2022-07-25T13:53:05.267" v="36" actId="22"/>
          <ac:picMkLst>
            <pc:docMk/>
            <pc:sldMk cId="3879712669" sldId="314"/>
            <ac:picMk id="3" creationId="{9D8F4713-77D0-A305-4B3A-B6CE3BF02D70}"/>
          </ac:picMkLst>
        </pc:picChg>
        <pc:picChg chg="add del mod">
          <ac:chgData name="Martina Marino" userId="5b696a2f-595b-48fd-9307-7b8f50f6727d" providerId="ADAL" clId="{533408AD-05CC-450E-8976-F4D098880A67}" dt="2022-07-25T14:50:15.984" v="79" actId="478"/>
          <ac:picMkLst>
            <pc:docMk/>
            <pc:sldMk cId="3879712669" sldId="314"/>
            <ac:picMk id="3" creationId="{C2E1CBB2-90DF-0AE8-2041-753AA358B129}"/>
          </ac:picMkLst>
        </pc:picChg>
        <pc:picChg chg="add mod">
          <ac:chgData name="Martina Marino" userId="5b696a2f-595b-48fd-9307-7b8f50f6727d" providerId="ADAL" clId="{533408AD-05CC-450E-8976-F4D098880A67}" dt="2022-07-25T14:50:52.338" v="86" actId="1076"/>
          <ac:picMkLst>
            <pc:docMk/>
            <pc:sldMk cId="3879712669" sldId="314"/>
            <ac:picMk id="5" creationId="{80ADF12A-6224-CC5F-A266-47C7CEBC41D7}"/>
          </ac:picMkLst>
        </pc:picChg>
        <pc:picChg chg="add del">
          <ac:chgData name="Martina Marino" userId="5b696a2f-595b-48fd-9307-7b8f50f6727d" providerId="ADAL" clId="{533408AD-05CC-450E-8976-F4D098880A67}" dt="2022-07-25T14:46:53.756" v="38" actId="478"/>
          <ac:picMkLst>
            <pc:docMk/>
            <pc:sldMk cId="3879712669" sldId="314"/>
            <ac:picMk id="25" creationId="{BDD11986-EA73-3E40-6396-E01197A64C69}"/>
          </ac:picMkLst>
        </pc:picChg>
      </pc:sldChg>
      <pc:sldChg chg="modSp mod modAnim">
        <pc:chgData name="Martina Marino" userId="5b696a2f-595b-48fd-9307-7b8f50f6727d" providerId="ADAL" clId="{533408AD-05CC-450E-8976-F4D098880A67}" dt="2022-07-25T16:10:26.731" v="653"/>
        <pc:sldMkLst>
          <pc:docMk/>
          <pc:sldMk cId="5561915" sldId="323"/>
        </pc:sldMkLst>
        <pc:spChg chg="mod">
          <ac:chgData name="Martina Marino" userId="5b696a2f-595b-48fd-9307-7b8f50f6727d" providerId="ADAL" clId="{533408AD-05CC-450E-8976-F4D098880A67}" dt="2022-07-25T13:42:33.568" v="3" actId="1076"/>
          <ac:spMkLst>
            <pc:docMk/>
            <pc:sldMk cId="5561915" sldId="323"/>
            <ac:spMk id="6" creationId="{F9D5DF56-9C30-02BD-6823-6718BEE0396A}"/>
          </ac:spMkLst>
        </pc:spChg>
      </pc:sldChg>
      <pc:sldChg chg="modAnim">
        <pc:chgData name="Martina Marino" userId="5b696a2f-595b-48fd-9307-7b8f50f6727d" providerId="ADAL" clId="{533408AD-05CC-450E-8976-F4D098880A67}" dt="2022-07-25T16:11:13.587" v="656"/>
        <pc:sldMkLst>
          <pc:docMk/>
          <pc:sldMk cId="864692764" sldId="324"/>
        </pc:sldMkLst>
      </pc:sldChg>
      <pc:sldChg chg="delSp modSp modAnim">
        <pc:chgData name="Martina Marino" userId="5b696a2f-595b-48fd-9307-7b8f50f6727d" providerId="ADAL" clId="{533408AD-05CC-450E-8976-F4D098880A67}" dt="2022-07-25T16:11:33.423" v="661"/>
        <pc:sldMkLst>
          <pc:docMk/>
          <pc:sldMk cId="1713362430" sldId="325"/>
        </pc:sldMkLst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5" creationId="{883C650F-227A-4B7B-AA73-7A89AB56890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9" creationId="{01691222-3693-4940-8212-A4DF53DE9988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3" creationId="{C76B1570-2159-4B2C-8360-5DBBE49FC58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4" creationId="{A0D11985-8BA8-4B65-BB5D-75E297EFABD7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7" creationId="{8E58CAF8-0BEF-45FE-92D8-90E586E56EA0}"/>
          </ac:spMkLst>
        </pc:spChg>
        <pc:grpChg chg="del">
          <ac:chgData name="Martina Marino" userId="5b696a2f-595b-48fd-9307-7b8f50f6727d" providerId="ADAL" clId="{533408AD-05CC-450E-8976-F4D098880A67}" dt="2022-07-25T13:49:50.075" v="25" actId="165"/>
          <ac:grpSpMkLst>
            <pc:docMk/>
            <pc:sldMk cId="1713362430" sldId="325"/>
            <ac:grpSpMk id="3" creationId="{7F6EEB64-0528-40BA-99DC-A55C14C1CAB5}"/>
          </ac:grpSpMkLst>
        </pc:grpChg>
        <pc:graphicFrameChg chg="mod topLvl">
          <ac:chgData name="Martina Marino" userId="5b696a2f-595b-48fd-9307-7b8f50f6727d" providerId="ADAL" clId="{533408AD-05CC-450E-8976-F4D098880A67}" dt="2022-07-25T13:49:50.075" v="25" actId="165"/>
          <ac:graphicFrameMkLst>
            <pc:docMk/>
            <pc:sldMk cId="1713362430" sldId="325"/>
            <ac:graphicFrameMk id="31" creationId="{44C92E74-0A3A-0ABD-485F-B389581CEB84}"/>
          </ac:graphicFrameMkLst>
        </pc:graphicFrame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4" creationId="{E7B8D43A-B7AB-43B0-A220-051BF2334B38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0" creationId="{F05B6D1E-AB59-49D3-8161-57807D996F12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2" creationId="{62E35A41-A25A-4274-898C-C83A4238CF8D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5" creationId="{0E019E50-CC04-4068-9418-0391DF817D1E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6" creationId="{D09C6049-204C-4E89-A809-8E26025686BD}"/>
          </ac:cxnSpMkLst>
        </pc:cxnChg>
      </pc:sldChg>
      <pc:sldChg chg="modSp mod">
        <pc:chgData name="Martina Marino" userId="5b696a2f-595b-48fd-9307-7b8f50f6727d" providerId="ADAL" clId="{533408AD-05CC-450E-8976-F4D098880A67}" dt="2022-07-25T15:31:09.505" v="546" actId="1076"/>
        <pc:sldMkLst>
          <pc:docMk/>
          <pc:sldMk cId="2640685550" sldId="326"/>
        </pc:sldMkLst>
        <pc:spChg chg="mod">
          <ac:chgData name="Martina Marino" userId="5b696a2f-595b-48fd-9307-7b8f50f6727d" providerId="ADAL" clId="{533408AD-05CC-450E-8976-F4D098880A67}" dt="2022-07-25T15:31:09.505" v="546" actId="1076"/>
          <ac:spMkLst>
            <pc:docMk/>
            <pc:sldMk cId="2640685550" sldId="326"/>
            <ac:spMk id="12" creationId="{00ABD914-81CD-AD29-28A4-97A836FD40FF}"/>
          </ac:spMkLst>
        </pc:spChg>
      </pc:sldChg>
      <pc:sldChg chg="modSp mod ord">
        <pc:chgData name="Martina Marino" userId="5b696a2f-595b-48fd-9307-7b8f50f6727d" providerId="ADAL" clId="{533408AD-05CC-450E-8976-F4D098880A67}" dt="2022-07-25T16:16:48.878" v="675" actId="1076"/>
        <pc:sldMkLst>
          <pc:docMk/>
          <pc:sldMk cId="445234528" sldId="327"/>
        </pc:sldMkLst>
        <pc:spChg chg="mod">
          <ac:chgData name="Martina Marino" userId="5b696a2f-595b-48fd-9307-7b8f50f6727d" providerId="ADAL" clId="{533408AD-05CC-450E-8976-F4D098880A67}" dt="2022-07-25T16:16:48.878" v="675" actId="1076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5b696a2f-595b-48fd-9307-7b8f50f6727d" providerId="ADAL" clId="{533408AD-05CC-450E-8976-F4D098880A67}" dt="2022-07-25T15:29:56.105" v="520" actId="20577"/>
          <ac:spMkLst>
            <pc:docMk/>
            <pc:sldMk cId="445234528" sldId="327"/>
            <ac:spMk id="23" creationId="{223136F6-ABF4-80F7-CD9F-81B4B253F567}"/>
          </ac:spMkLst>
        </pc:spChg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3531736956" sldId="32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4019725520" sldId="333"/>
        </pc:sldMkLst>
      </pc:sldChg>
      <pc:sldChg chg="addSp delSp modSp del mod ord modNotesTx">
        <pc:chgData name="Martina Marino" userId="5b696a2f-595b-48fd-9307-7b8f50f6727d" providerId="ADAL" clId="{533408AD-05CC-450E-8976-F4D098880A67}" dt="2022-07-25T15:15:43.661" v="491" actId="47"/>
        <pc:sldMkLst>
          <pc:docMk/>
          <pc:sldMk cId="2449871514" sldId="335"/>
        </pc:sldMkLst>
        <pc:spChg chg="mod">
          <ac:chgData name="Martina Marino" userId="5b696a2f-595b-48fd-9307-7b8f50f6727d" providerId="ADAL" clId="{533408AD-05CC-450E-8976-F4D098880A67}" dt="2022-07-25T15:02:30.296" v="155" actId="14100"/>
          <ac:spMkLst>
            <pc:docMk/>
            <pc:sldMk cId="2449871514" sldId="335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2:53.510" v="160" actId="478"/>
          <ac:spMkLst>
            <pc:docMk/>
            <pc:sldMk cId="2449871514" sldId="335"/>
            <ac:spMk id="4" creationId="{A9F5C309-0F73-33CF-CCC5-ECF76B8F550B}"/>
          </ac:spMkLst>
        </pc:spChg>
        <pc:spChg chg="add del mod">
          <ac:chgData name="Martina Marino" userId="5b696a2f-595b-48fd-9307-7b8f50f6727d" providerId="ADAL" clId="{533408AD-05CC-450E-8976-F4D098880A67}" dt="2022-07-25T15:05:23.789" v="180" actId="478"/>
          <ac:spMkLst>
            <pc:docMk/>
            <pc:sldMk cId="2449871514" sldId="335"/>
            <ac:spMk id="7" creationId="{BA67D595-8636-B464-09E8-0331A305260B}"/>
          </ac:spMkLst>
        </pc:spChg>
        <pc:spChg chg="add mod">
          <ac:chgData name="Martina Marino" userId="5b696a2f-595b-48fd-9307-7b8f50f6727d" providerId="ADAL" clId="{533408AD-05CC-450E-8976-F4D098880A67}" dt="2022-07-25T15:11:32.422" v="421" actId="1076"/>
          <ac:spMkLst>
            <pc:docMk/>
            <pc:sldMk cId="2449871514" sldId="335"/>
            <ac:spMk id="9" creationId="{6C0FA6BA-58CA-6748-6F08-AC5BC3FD38EC}"/>
          </ac:spMkLst>
        </pc:spChg>
        <pc:spChg chg="mod">
          <ac:chgData name="Martina Marino" userId="5b696a2f-595b-48fd-9307-7b8f50f6727d" providerId="ADAL" clId="{533408AD-05CC-450E-8976-F4D098880A67}" dt="2022-07-25T15:02:38.958" v="156" actId="1076"/>
          <ac:spMkLst>
            <pc:docMk/>
            <pc:sldMk cId="2449871514" sldId="335"/>
            <ac:spMk id="11" creationId="{1CE9DE9B-9E8C-41C7-98D9-1D88ABE448E1}"/>
          </ac:spMkLst>
        </pc:spChg>
        <pc:spChg chg="mod">
          <ac:chgData name="Martina Marino" userId="5b696a2f-595b-48fd-9307-7b8f50f6727d" providerId="ADAL" clId="{533408AD-05CC-450E-8976-F4D098880A67}" dt="2022-07-25T15:02:44.015" v="157" actId="1076"/>
          <ac:spMkLst>
            <pc:docMk/>
            <pc:sldMk cId="2449871514" sldId="335"/>
            <ac:spMk id="12" creationId="{A9620F0C-DC05-43FF-9D5A-87AB2487DB54}"/>
          </ac:spMkLst>
        </pc:spChg>
        <pc:spChg chg="del">
          <ac:chgData name="Martina Marino" userId="5b696a2f-595b-48fd-9307-7b8f50f6727d" providerId="ADAL" clId="{533408AD-05CC-450E-8976-F4D098880A67}" dt="2022-07-25T15:02:55.262" v="161" actId="478"/>
          <ac:spMkLst>
            <pc:docMk/>
            <pc:sldMk cId="2449871514" sldId="335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8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90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1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2" creationId="{00000000-0000-0000-0000-000000000000}"/>
          </ac:spMkLst>
        </pc:spChg>
        <pc:picChg chg="mod">
          <ac:chgData name="Martina Marino" userId="5b696a2f-595b-48fd-9307-7b8f50f6727d" providerId="ADAL" clId="{533408AD-05CC-450E-8976-F4D098880A67}" dt="2022-07-25T15:04:07.789" v="172" actId="1076"/>
          <ac:picMkLst>
            <pc:docMk/>
            <pc:sldMk cId="2449871514" sldId="335"/>
            <ac:picMk id="6" creationId="{B1F61073-2FE5-048A-6898-DBF5EC9D59F8}"/>
          </ac:picMkLst>
        </pc:picChg>
        <pc:picChg chg="mod">
          <ac:chgData name="Martina Marino" userId="5b696a2f-595b-48fd-9307-7b8f50f6727d" providerId="ADAL" clId="{533408AD-05CC-450E-8976-F4D098880A67}" dt="2022-07-25T15:11:40.142" v="423" actId="1076"/>
          <ac:picMkLst>
            <pc:docMk/>
            <pc:sldMk cId="2449871514" sldId="335"/>
            <ac:picMk id="15" creationId="{4A8562DF-E689-24E7-8D40-9CADEDA68FE8}"/>
          </ac:picMkLst>
        </pc:picChg>
        <pc:cxnChg chg="del mod">
          <ac:chgData name="Martina Marino" userId="5b696a2f-595b-48fd-9307-7b8f50f6727d" providerId="ADAL" clId="{533408AD-05CC-450E-8976-F4D098880A67}" dt="2022-07-25T15:02:49.888" v="159" actId="478"/>
          <ac:cxnSpMkLst>
            <pc:docMk/>
            <pc:sldMk cId="2449871514" sldId="335"/>
            <ac:cxnSpMk id="69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5T15:14:44.080" v="490" actId="207"/>
        <pc:sldMkLst>
          <pc:docMk/>
          <pc:sldMk cId="1113757235" sldId="337"/>
        </pc:sldMkLst>
        <pc:spChg chg="mod">
          <ac:chgData name="Martina Marino" userId="5b696a2f-595b-48fd-9307-7b8f50f6727d" providerId="ADAL" clId="{533408AD-05CC-450E-8976-F4D098880A67}" dt="2022-07-25T15:14:44.080" v="490" actId="207"/>
          <ac:spMkLst>
            <pc:docMk/>
            <pc:sldMk cId="1113757235" sldId="337"/>
            <ac:spMk id="1122" creationId="{00000000-0000-0000-0000-000000000000}"/>
          </ac:spMkLst>
        </pc:sp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570296186" sldId="338"/>
        </pc:sldMkLst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182548109" sldId="339"/>
        </pc:sldMkLst>
      </pc:sldChg>
      <pc:sldChg chg="modSp mod">
        <pc:chgData name="Martina Marino" userId="5b696a2f-595b-48fd-9307-7b8f50f6727d" providerId="ADAL" clId="{533408AD-05CC-450E-8976-F4D098880A67}" dt="2022-07-25T16:13:04.935" v="672" actId="1076"/>
        <pc:sldMkLst>
          <pc:docMk/>
          <pc:sldMk cId="2133306846" sldId="340"/>
        </pc:sldMkLst>
        <pc:spChg chg="mod">
          <ac:chgData name="Martina Marino" userId="5b696a2f-595b-48fd-9307-7b8f50f6727d" providerId="ADAL" clId="{533408AD-05CC-450E-8976-F4D098880A67}" dt="2022-07-25T16:13:04.935" v="672" actId="1076"/>
          <ac:spMkLst>
            <pc:docMk/>
            <pc:sldMk cId="2133306846" sldId="340"/>
            <ac:spMk id="5" creationId="{4038ED38-EBD5-5182-0995-150508333A17}"/>
          </ac:spMkLst>
        </pc:spChg>
        <pc:graphicFrameChg chg="mod">
          <ac:chgData name="Martina Marino" userId="5b696a2f-595b-48fd-9307-7b8f50f6727d" providerId="ADAL" clId="{533408AD-05CC-450E-8976-F4D098880A67}" dt="2022-07-25T16:12:03.463" v="663" actId="1076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modSp mod">
        <pc:chgData name="Martina Marino" userId="5b696a2f-595b-48fd-9307-7b8f50f6727d" providerId="ADAL" clId="{533408AD-05CC-450E-8976-F4D098880A67}" dt="2022-07-25T15:54:46.214" v="648" actId="1036"/>
        <pc:sldMkLst>
          <pc:docMk/>
          <pc:sldMk cId="2553293918" sldId="341"/>
        </pc:sldMkLst>
        <pc:graphicFrameChg chg="mod">
          <ac:chgData name="Martina Marino" userId="5b696a2f-595b-48fd-9307-7b8f50f6727d" providerId="ADAL" clId="{533408AD-05CC-450E-8976-F4D098880A67}" dt="2022-07-25T15:54:46.214" v="648" actId="1036"/>
          <ac:graphicFrameMkLst>
            <pc:docMk/>
            <pc:sldMk cId="2553293918" sldId="341"/>
            <ac:graphicFrameMk id="9" creationId="{7CDBB017-CC5A-9FD9-1961-05511B6A194C}"/>
          </ac:graphicFrameMkLst>
        </pc:graphicFrameChg>
      </pc:sldChg>
      <pc:sldChg chg="addSp delSp modSp add mod ord">
        <pc:chgData name="Martina Marino" userId="5b696a2f-595b-48fd-9307-7b8f50f6727d" providerId="ADAL" clId="{533408AD-05CC-450E-8976-F4D098880A67}" dt="2022-07-25T16:21:42.545" v="688" actId="20577"/>
        <pc:sldMkLst>
          <pc:docMk/>
          <pc:sldMk cId="1982900802" sldId="343"/>
        </pc:sldMkLst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3" creationId="{5615D937-4821-C3E1-8CDC-924664093F36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5" creationId="{18AEA791-9854-BCBD-ECF9-EA99EF86F35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7" creationId="{DB794FDB-8129-D609-31B1-E3B29C1A430A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9" creationId="{A704C0B8-2CBE-5454-0D84-C7DE66304FCD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1" creationId="{69451676-4A52-EA8E-2C50-DEFB89B703D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3" creationId="{7D3F2711-FA07-11AB-CAA8-141BF1860630}"/>
          </ac:spMkLst>
        </pc:spChg>
        <pc:spChg chg="add mod">
          <ac:chgData name="Martina Marino" userId="5b696a2f-595b-48fd-9307-7b8f50f6727d" providerId="ADAL" clId="{533408AD-05CC-450E-8976-F4D098880A67}" dt="2022-07-25T16:21:42.545" v="688" actId="20577"/>
          <ac:spMkLst>
            <pc:docMk/>
            <pc:sldMk cId="1982900802" sldId="343"/>
            <ac:spMk id="81" creationId="{5313A268-7E40-97FA-F943-33A886E2E228}"/>
          </ac:spMkLst>
        </pc:spChg>
        <pc:spChg chg="mod">
          <ac:chgData name="Martina Marino" userId="5b696a2f-595b-48fd-9307-7b8f50f6727d" providerId="ADAL" clId="{533408AD-05CC-450E-8976-F4D098880A67}" dt="2022-07-25T15:12:45.115" v="446" actId="207"/>
          <ac:spMkLst>
            <pc:docMk/>
            <pc:sldMk cId="1982900802" sldId="343"/>
            <ac:spMk id="125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5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6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8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60" creationId="{00000000-0000-0000-0000-000000000000}"/>
          </ac:spMkLst>
        </pc:s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6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8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301" creationId="{00000000-0000-0000-0000-000000000000}"/>
          </ac:grpSpMkLst>
        </pc:grpChg>
        <pc:picChg chg="add mod">
          <ac:chgData name="Martina Marino" userId="5b696a2f-595b-48fd-9307-7b8f50f6727d" providerId="ADAL" clId="{533408AD-05CC-450E-8976-F4D098880A67}" dt="2022-07-25T15:12:37.915" v="445" actId="1076"/>
          <ac:picMkLst>
            <pc:docMk/>
            <pc:sldMk cId="1982900802" sldId="343"/>
            <ac:picMk id="82" creationId="{CFCD7A9F-8386-B61C-62C0-B92845E6A4C7}"/>
          </ac:picMkLst>
        </pc:picChg>
      </pc:sldChg>
      <pc:sldChg chg="addSp delSp modSp add del mod">
        <pc:chgData name="Martina Marino" userId="5b696a2f-595b-48fd-9307-7b8f50f6727d" providerId="ADAL" clId="{533408AD-05CC-450E-8976-F4D098880A67}" dt="2022-07-25T15:02:01.482" v="140" actId="2890"/>
        <pc:sldMkLst>
          <pc:docMk/>
          <pc:sldMk cId="4163811357" sldId="343"/>
        </pc:sldMkLst>
        <pc:spChg chg="mod">
          <ac:chgData name="Martina Marino" userId="5b696a2f-595b-48fd-9307-7b8f50f6727d" providerId="ADAL" clId="{533408AD-05CC-450E-8976-F4D098880A67}" dt="2022-07-25T15:01:58.054" v="131" actId="1076"/>
          <ac:spMkLst>
            <pc:docMk/>
            <pc:sldMk cId="4163811357" sldId="343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4" creationId="{5F19DD3F-ED20-747C-22C3-66532BAA82FF}"/>
          </ac:spMkLst>
        </pc:spChg>
        <pc:spChg chg="mod">
          <ac:chgData name="Martina Marino" userId="5b696a2f-595b-48fd-9307-7b8f50f6727d" providerId="ADAL" clId="{533408AD-05CC-450E-8976-F4D098880A67}" dt="2022-07-25T15:01:58.323" v="132" actId="1076"/>
          <ac:spMkLst>
            <pc:docMk/>
            <pc:sldMk cId="4163811357" sldId="343"/>
            <ac:spMk id="5" creationId="{D2D6FEF0-F404-A67A-5D15-234406718E7C}"/>
          </ac:spMkLst>
        </pc:spChg>
        <pc:spChg chg="mod">
          <ac:chgData name="Martina Marino" userId="5b696a2f-595b-48fd-9307-7b8f50f6727d" providerId="ADAL" clId="{533408AD-05CC-450E-8976-F4D098880A67}" dt="2022-07-25T15:01:57.478" v="129" actId="1076"/>
          <ac:spMkLst>
            <pc:docMk/>
            <pc:sldMk cId="4163811357" sldId="343"/>
            <ac:spMk id="11" creationId="{1CE9DE9B-9E8C-41C7-98D9-1D88ABE448E1}"/>
          </ac:spMkLst>
        </pc:spChg>
        <pc:spChg chg="add del mod">
          <ac:chgData name="Martina Marino" userId="5b696a2f-595b-48fd-9307-7b8f50f6727d" providerId="ADAL" clId="{533408AD-05CC-450E-8976-F4D098880A67}" dt="2022-07-25T15:01:57.225" v="128"/>
          <ac:spMkLst>
            <pc:docMk/>
            <pc:sldMk cId="4163811357" sldId="343"/>
            <ac:spMk id="15" creationId="{2EA2918B-A7B6-DC6F-49E2-8493D35A0D71}"/>
          </ac:spMkLst>
        </pc:spChg>
        <pc:spChg chg="add del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687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048" v="135" actId="478"/>
          <ac:spMkLst>
            <pc:docMk/>
            <pc:sldMk cId="4163811357" sldId="343"/>
            <ac:spMk id="689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551" v="137" actId="478"/>
          <ac:spMkLst>
            <pc:docMk/>
            <pc:sldMk cId="4163811357" sldId="343"/>
            <ac:spMk id="691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949" v="138" actId="478"/>
          <ac:spMkLst>
            <pc:docMk/>
            <pc:sldMk cId="4163811357" sldId="343"/>
            <ac:spMk id="692" creationId="{00000000-0000-0000-0000-000000000000}"/>
          </ac:spMkLst>
        </pc:spChg>
        <pc:cxnChg chg="add del mod">
          <ac:chgData name="Martina Marino" userId="5b696a2f-595b-48fd-9307-7b8f50f6727d" providerId="ADAL" clId="{533408AD-05CC-450E-8976-F4D098880A67}" dt="2022-07-25T15:01:59.275" v="136" actId="478"/>
          <ac:cxnSpMkLst>
            <pc:docMk/>
            <pc:sldMk cId="4163811357" sldId="343"/>
            <ac:cxnSpMk id="693" creationId="{00000000-0000-0000-0000-000000000000}"/>
          </ac:cxnSpMkLst>
        </pc:cxnChg>
      </pc:sldChg>
      <pc:sldChg chg="addSp delSp modSp add mod ord">
        <pc:chgData name="Martina Marino" userId="5b696a2f-595b-48fd-9307-7b8f50f6727d" providerId="ADAL" clId="{533408AD-05CC-450E-8976-F4D098880A67}" dt="2022-07-25T15:14:14.170" v="467" actId="14100"/>
        <pc:sldMkLst>
          <pc:docMk/>
          <pc:sldMk cId="1530168143" sldId="344"/>
        </pc:sldMkLst>
        <pc:spChg chg="add del mod">
          <ac:chgData name="Martina Marino" userId="5b696a2f-595b-48fd-9307-7b8f50f6727d" providerId="ADAL" clId="{533408AD-05CC-450E-8976-F4D098880A67}" dt="2022-07-25T15:14:06.071" v="465" actId="478"/>
          <ac:spMkLst>
            <pc:docMk/>
            <pc:sldMk cId="1530168143" sldId="344"/>
            <ac:spMk id="4" creationId="{0D36FAEE-5CC2-360A-764A-67A1723E6ED4}"/>
          </ac:spMkLst>
        </pc:spChg>
        <pc:spChg chg="mod">
          <ac:chgData name="Martina Marino" userId="5b696a2f-595b-48fd-9307-7b8f50f6727d" providerId="ADAL" clId="{533408AD-05CC-450E-8976-F4D098880A67}" dt="2022-07-25T15:14:09.008" v="466" actId="1076"/>
          <ac:spMkLst>
            <pc:docMk/>
            <pc:sldMk cId="1530168143" sldId="344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4:04.568" v="464" actId="478"/>
          <ac:spMkLst>
            <pc:docMk/>
            <pc:sldMk cId="1530168143" sldId="344"/>
            <ac:spMk id="688" creationId="{00000000-0000-0000-0000-000000000000}"/>
          </ac:spMkLst>
        </pc:spChg>
        <pc:spChg chg="mod">
          <ac:chgData name="Martina Marino" userId="5b696a2f-595b-48fd-9307-7b8f50f6727d" providerId="ADAL" clId="{533408AD-05CC-450E-8976-F4D098880A67}" dt="2022-07-25T15:14:14.170" v="467" actId="14100"/>
          <ac:spMkLst>
            <pc:docMk/>
            <pc:sldMk cId="1530168143" sldId="344"/>
            <ac:spMk id="692" creationId="{00000000-0000-0000-0000-000000000000}"/>
          </ac:spMkLst>
        </pc:spChg>
      </pc:sldChg>
      <pc:sldMasterChg chg="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0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1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Martina Marino" userId="5b696a2f-595b-48fd-9307-7b8f50f6727d" providerId="ADAL" clId="{BE7EDAF4-D4F3-8D44-943B-940F5E338036}"/>
    <pc:docChg chg="undo custSel addSld delSld modSld sldOrd">
      <pc:chgData name="Martina Marino" userId="5b696a2f-595b-48fd-9307-7b8f50f6727d" providerId="ADAL" clId="{BE7EDAF4-D4F3-8D44-943B-940F5E338036}" dt="2022-07-25T12:38:15.207" v="916" actId="20577"/>
      <pc:docMkLst>
        <pc:docMk/>
      </pc:docMkLst>
      <pc:sldChg chg="modNotesTx">
        <pc:chgData name="Martina Marino" userId="5b696a2f-595b-48fd-9307-7b8f50f6727d" providerId="ADAL" clId="{BE7EDAF4-D4F3-8D44-943B-940F5E338036}" dt="2022-07-25T12:38:15.207" v="916" actId="20577"/>
        <pc:sldMkLst>
          <pc:docMk/>
          <pc:sldMk cId="0" sldId="274"/>
        </pc:sldMkLst>
      </pc:sldChg>
      <pc:sldChg chg="modSp">
        <pc:chgData name="Martina Marino" userId="5b696a2f-595b-48fd-9307-7b8f50f6727d" providerId="ADAL" clId="{BE7EDAF4-D4F3-8D44-943B-940F5E338036}" dt="2022-07-25T12:12:05.005" v="589" actId="208"/>
        <pc:sldMkLst>
          <pc:docMk/>
          <pc:sldMk cId="0" sldId="275"/>
        </pc:sldMkLst>
        <pc:spChg chg="mod">
          <ac:chgData name="Martina Marino" userId="5b696a2f-595b-48fd-9307-7b8f50f6727d" providerId="ADAL" clId="{BE7EDAF4-D4F3-8D44-943B-940F5E338036}" dt="2022-07-25T12:12:05.005" v="589" actId="208"/>
          <ac:spMkLst>
            <pc:docMk/>
            <pc:sldMk cId="0" sldId="275"/>
            <ac:spMk id="1240" creationId="{00000000-0000-0000-0000-000000000000}"/>
          </ac:spMkLst>
        </pc:spChg>
        <pc:graphicFrameChg chg="mod modGraphic">
          <ac:chgData name="Martina Marino" userId="5b696a2f-595b-48fd-9307-7b8f50f6727d" providerId="ADAL" clId="{BE7EDAF4-D4F3-8D44-943B-940F5E338036}" dt="2022-07-25T10:21:21.733" v="434" actId="1076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Sp">
        <pc:chgData name="Martina Marino" userId="5b696a2f-595b-48fd-9307-7b8f50f6727d" providerId="ADAL" clId="{BE7EDAF4-D4F3-8D44-943B-940F5E338036}" dt="2022-07-25T09:55:31.323" v="422" actId="478"/>
        <pc:sldMkLst>
          <pc:docMk/>
          <pc:sldMk cId="0" sldId="283"/>
        </pc:sldMkLst>
        <pc:spChg chg="del">
          <ac:chgData name="Martina Marino" userId="5b696a2f-595b-48fd-9307-7b8f50f6727d" providerId="ADAL" clId="{BE7EDAF4-D4F3-8D44-943B-940F5E338036}" dt="2022-07-25T09:55:31.323" v="422" actId="478"/>
          <ac:spMkLst>
            <pc:docMk/>
            <pc:sldMk cId="0" sldId="283"/>
            <ac:spMk id="2" creationId="{16E2FA95-CDBE-404F-5389-49B6D2D99B05}"/>
          </ac:spMkLst>
        </pc:spChg>
        <pc:spChg chg="del">
          <ac:chgData name="Martina Marino" userId="5b696a2f-595b-48fd-9307-7b8f50f6727d" providerId="ADAL" clId="{BE7EDAF4-D4F3-8D44-943B-940F5E338036}" dt="2022-07-25T09:55:22.599" v="420" actId="478"/>
          <ac:spMkLst>
            <pc:docMk/>
            <pc:sldMk cId="0" sldId="283"/>
            <ac:spMk id="3" creationId="{BC099680-1C58-B8FD-7393-3434DC290AF5}"/>
          </ac:spMkLst>
        </pc:spChg>
        <pc:spChg chg="del">
          <ac:chgData name="Martina Marino" userId="5b696a2f-595b-48fd-9307-7b8f50f6727d" providerId="ADAL" clId="{BE7EDAF4-D4F3-8D44-943B-940F5E338036}" dt="2022-07-25T09:55:19.496" v="419" actId="478"/>
          <ac:spMkLst>
            <pc:docMk/>
            <pc:sldMk cId="0" sldId="283"/>
            <ac:spMk id="4" creationId="{662EC831-B74E-AAA3-4252-19FE808E2E86}"/>
          </ac:spMkLst>
        </pc:spChg>
        <pc:spChg chg="del">
          <ac:chgData name="Martina Marino" userId="5b696a2f-595b-48fd-9307-7b8f50f6727d" providerId="ADAL" clId="{BE7EDAF4-D4F3-8D44-943B-940F5E338036}" dt="2022-07-25T09:55:28.783" v="421" actId="478"/>
          <ac:spMkLst>
            <pc:docMk/>
            <pc:sldMk cId="0" sldId="283"/>
            <ac:spMk id="5" creationId="{687A18F8-B0A8-7737-FDB9-BA420D2016FA}"/>
          </ac:spMkLst>
        </pc:spChg>
      </pc:sldChg>
      <pc:sldChg chg="addSp delSp modSp">
        <pc:chgData name="Martina Marino" userId="5b696a2f-595b-48fd-9307-7b8f50f6727d" providerId="ADAL" clId="{BE7EDAF4-D4F3-8D44-943B-940F5E338036}" dt="2022-07-25T12:07:46.737" v="484" actId="1076"/>
        <pc:sldMkLst>
          <pc:docMk/>
          <pc:sldMk cId="2474332898" sldId="297"/>
        </pc:sldMkLst>
        <pc:spChg chg="mod">
          <ac:chgData name="Martina Marino" userId="5b696a2f-595b-48fd-9307-7b8f50f6727d" providerId="ADAL" clId="{BE7EDAF4-D4F3-8D44-943B-940F5E338036}" dt="2022-07-24T14:25:51.106" v="0" actId="1076"/>
          <ac:spMkLst>
            <pc:docMk/>
            <pc:sldMk cId="2474332898" sldId="297"/>
            <ac:spMk id="57" creationId="{C50B5E68-0B12-A12F-E9C7-96F72509BE00}"/>
          </ac:spMkLst>
        </pc:spChg>
        <pc:spChg chg="mod">
          <ac:chgData name="Martina Marino" userId="5b696a2f-595b-48fd-9307-7b8f50f6727d" providerId="ADAL" clId="{BE7EDAF4-D4F3-8D44-943B-940F5E338036}" dt="2022-07-25T12:07:46.737" v="484" actId="1076"/>
          <ac:spMkLst>
            <pc:docMk/>
            <pc:sldMk cId="2474332898" sldId="297"/>
            <ac:spMk id="471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5T12:06:40.071" v="464" actId="20577"/>
          <ac:spMkLst>
            <pc:docMk/>
            <pc:sldMk cId="2474332898" sldId="297"/>
            <ac:spMk id="479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4T14:38:02.964" v="134" actId="14100"/>
          <ac:spMkLst>
            <pc:docMk/>
            <pc:sldMk cId="2474332898" sldId="297"/>
            <ac:spMk id="488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7:45.434" v="132"/>
          <ac:inkMkLst>
            <pc:docMk/>
            <pc:sldMk cId="2474332898" sldId="297"/>
            <ac:inkMk id="2" creationId="{4AB65088-44D4-AF1A-144B-24ED680FCEF4}"/>
          </ac:inkMkLst>
        </pc:inkChg>
        <pc:inkChg chg="add del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9" creationId="{10C49C52-62B0-1C2D-20F4-2544935A6727}"/>
          </ac:inkMkLst>
        </pc:inkChg>
        <pc:inkChg chg="add del reco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10" creationId="{4A00BC32-5635-4A30-CA4D-5B70597C37D0}"/>
          </ac:inkMkLst>
        </pc:inkChg>
      </pc:sldChg>
      <pc:sldChg chg="modSp add del">
        <pc:chgData name="Martina Marino" userId="5b696a2f-595b-48fd-9307-7b8f50f6727d" providerId="ADAL" clId="{BE7EDAF4-D4F3-8D44-943B-940F5E338036}" dt="2022-07-25T12:17:58.416" v="619" actId="1076"/>
        <pc:sldMkLst>
          <pc:docMk/>
          <pc:sldMk cId="4026442727" sldId="300"/>
        </pc:sldMkLst>
        <pc:spChg chg="mod">
          <ac:chgData name="Martina Marino" userId="5b696a2f-595b-48fd-9307-7b8f50f6727d" providerId="ADAL" clId="{BE7EDAF4-D4F3-8D44-943B-940F5E338036}" dt="2022-07-25T12:17:58.416" v="619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4T14:40:16.688" v="240" actId="20577"/>
        <pc:sldMkLst>
          <pc:docMk/>
          <pc:sldMk cId="622220010" sldId="303"/>
        </pc:sldMkLst>
        <pc:spChg chg="mod">
          <ac:chgData name="Martina Marino" userId="5b696a2f-595b-48fd-9307-7b8f50f6727d" providerId="ADAL" clId="{BE7EDAF4-D4F3-8D44-943B-940F5E338036}" dt="2022-07-24T14:40:16.688" v="240" actId="20577"/>
          <ac:spMkLst>
            <pc:docMk/>
            <pc:sldMk cId="622220010" sldId="303"/>
            <ac:spMk id="688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08:32.101" v="500" actId="20577"/>
        <pc:sldMkLst>
          <pc:docMk/>
          <pc:sldMk cId="3361668442" sldId="304"/>
        </pc:sldMkLst>
        <pc:spChg chg="mod">
          <ac:chgData name="Martina Marino" userId="5b696a2f-595b-48fd-9307-7b8f50f6727d" providerId="ADAL" clId="{BE7EDAF4-D4F3-8D44-943B-940F5E338036}" dt="2022-07-25T12:08:32.101" v="500" actId="20577"/>
          <ac:spMkLst>
            <pc:docMk/>
            <pc:sldMk cId="3361668442" sldId="304"/>
            <ac:spMk id="687" creationId="{00000000-0000-0000-0000-000000000000}"/>
          </ac:spMkLst>
        </pc:spChg>
      </pc:sldChg>
      <pc:sldChg chg="delSp modSp add del">
        <pc:chgData name="Martina Marino" userId="5b696a2f-595b-48fd-9307-7b8f50f6727d" providerId="ADAL" clId="{BE7EDAF4-D4F3-8D44-943B-940F5E338036}" dt="2022-07-25T12:24:09.786" v="621" actId="1076"/>
        <pc:sldMkLst>
          <pc:docMk/>
          <pc:sldMk cId="772339608" sldId="305"/>
        </pc:sldMkLst>
        <pc:spChg chg="del">
          <ac:chgData name="Martina Marino" userId="5b696a2f-595b-48fd-9307-7b8f50f6727d" providerId="ADAL" clId="{BE7EDAF4-D4F3-8D44-943B-940F5E338036}" dt="2022-07-24T15:29:39.855" v="390" actId="478"/>
          <ac:spMkLst>
            <pc:docMk/>
            <pc:sldMk cId="772339608" sldId="305"/>
            <ac:spMk id="4" creationId="{4D7557F1-FAFC-2EAE-CE04-18047BA5C53D}"/>
          </ac:spMkLst>
        </pc:spChg>
        <pc:spChg chg="del">
          <ac:chgData name="Martina Marino" userId="5b696a2f-595b-48fd-9307-7b8f50f6727d" providerId="ADAL" clId="{BE7EDAF4-D4F3-8D44-943B-940F5E338036}" dt="2022-07-24T15:29:37.455" v="389" actId="478"/>
          <ac:spMkLst>
            <pc:docMk/>
            <pc:sldMk cId="772339608" sldId="305"/>
            <ac:spMk id="24" creationId="{37FCA618-9951-EC13-307E-B510CFB4F6F0}"/>
          </ac:spMkLst>
        </pc:spChg>
        <pc:spChg chg="mod">
          <ac:chgData name="Martina Marino" userId="5b696a2f-595b-48fd-9307-7b8f50f6727d" providerId="ADAL" clId="{BE7EDAF4-D4F3-8D44-943B-940F5E338036}" dt="2022-07-25T12:24:09.786" v="621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Martina Marino" userId="5b696a2f-595b-48fd-9307-7b8f50f6727d" providerId="ADAL" clId="{BE7EDAF4-D4F3-8D44-943B-940F5E338036}" dt="2022-07-24T15:29:42.368" v="391" actId="478"/>
          <ac:spMkLst>
            <pc:docMk/>
            <pc:sldMk cId="772339608" sldId="305"/>
            <ac:spMk id="26" creationId="{2756FC67-B265-5344-4BE1-6D54E1928E1B}"/>
          </ac:spMkLst>
        </pc:spChg>
        <pc:spChg chg="del">
          <ac:chgData name="Martina Marino" userId="5b696a2f-595b-48fd-9307-7b8f50f6727d" providerId="ADAL" clId="{BE7EDAF4-D4F3-8D44-943B-940F5E338036}" dt="2022-07-24T15:29:44.751" v="392" actId="478"/>
          <ac:spMkLst>
            <pc:docMk/>
            <pc:sldMk cId="772339608" sldId="305"/>
            <ac:spMk id="27" creationId="{5F53C82C-0DEC-52BF-D3CC-30AAEE60F3F1}"/>
          </ac:spMkLst>
        </pc:spChg>
        <pc:spChg chg="del">
          <ac:chgData name="Martina Marino" userId="5b696a2f-595b-48fd-9307-7b8f50f6727d" providerId="ADAL" clId="{BE7EDAF4-D4F3-8D44-943B-940F5E338036}" dt="2022-07-24T15:29:49.219" v="394" actId="478"/>
          <ac:spMkLst>
            <pc:docMk/>
            <pc:sldMk cId="772339608" sldId="305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5:29:57.282" v="397" actId="478"/>
          <ac:spMkLst>
            <pc:docMk/>
            <pc:sldMk cId="772339608" sldId="305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5:31:09.754" v="402" actId="478"/>
          <ac:spMkLst>
            <pc:docMk/>
            <pc:sldMk cId="772339608" sldId="305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5:31:12.436" v="403" actId="478"/>
          <ac:spMkLst>
            <pc:docMk/>
            <pc:sldMk cId="772339608" sldId="305"/>
            <ac:spMk id="37" creationId="{927B43B8-569A-98BC-E585-DA8EC8ED98F7}"/>
          </ac:spMkLst>
        </pc:spChg>
        <pc:grpChg chg="del">
          <ac:chgData name="Martina Marino" userId="5b696a2f-595b-48fd-9307-7b8f50f6727d" providerId="ADAL" clId="{BE7EDAF4-D4F3-8D44-943B-940F5E338036}" dt="2022-07-24T15:29:46.818" v="393" actId="478"/>
          <ac:grpSpMkLst>
            <pc:docMk/>
            <pc:sldMk cId="772339608" sldId="305"/>
            <ac:grpSpMk id="10" creationId="{8CC5CC71-B0E9-839E-66BB-3C325419986F}"/>
          </ac:grpSpMkLst>
        </pc:grpChg>
      </pc:sldChg>
      <pc:sldChg chg="addSp delSp del mod modShow">
        <pc:chgData name="Martina Marino" userId="5b696a2f-595b-48fd-9307-7b8f50f6727d" providerId="ADAL" clId="{BE7EDAF4-D4F3-8D44-943B-940F5E338036}" dt="2022-07-24T14:57:44.747" v="285" actId="2696"/>
        <pc:sldMkLst>
          <pc:docMk/>
          <pc:sldMk cId="3817702918" sldId="306"/>
        </pc:sldMkLst>
        <pc:spChg chg="add del">
          <ac:chgData name="Martina Marino" userId="5b696a2f-595b-48fd-9307-7b8f50f6727d" providerId="ADAL" clId="{BE7EDAF4-D4F3-8D44-943B-940F5E338036}" dt="2022-07-24T14:54:43.225" v="277" actId="21"/>
          <ac:spMkLst>
            <pc:docMk/>
            <pc:sldMk cId="3817702918" sldId="306"/>
            <ac:spMk id="3" creationId="{DE6245D2-FD3E-28B4-5769-E264B7E85F7F}"/>
          </ac:spMkLst>
        </pc:spChg>
      </pc:sldChg>
      <pc:sldChg chg="ord">
        <pc:chgData name="Martina Marino" userId="5b696a2f-595b-48fd-9307-7b8f50f6727d" providerId="ADAL" clId="{BE7EDAF4-D4F3-8D44-943B-940F5E338036}" dt="2022-07-25T10:23:08.269" v="436" actId="1076"/>
        <pc:sldMkLst>
          <pc:docMk/>
          <pc:sldMk cId="2074205850" sldId="310"/>
        </pc:sldMkLst>
      </pc:sldChg>
      <pc:sldChg chg="modSp">
        <pc:chgData name="Martina Marino" userId="5b696a2f-595b-48fd-9307-7b8f50f6727d" providerId="ADAL" clId="{BE7EDAF4-D4F3-8D44-943B-940F5E338036}" dt="2022-07-24T14:41:51.405" v="258" actId="20577"/>
        <pc:sldMkLst>
          <pc:docMk/>
          <pc:sldMk cId="3257596778" sldId="311"/>
        </pc:sldMkLst>
        <pc:spChg chg="mod">
          <ac:chgData name="Martina Marino" userId="5b696a2f-595b-48fd-9307-7b8f50f6727d" providerId="ADAL" clId="{BE7EDAF4-D4F3-8D44-943B-940F5E338036}" dt="2022-07-24T14:41:51.405" v="258" actId="20577"/>
          <ac:spMkLst>
            <pc:docMk/>
            <pc:sldMk cId="3257596778" sldId="311"/>
            <ac:spMk id="600" creationId="{00000000-0000-0000-0000-000000000000}"/>
          </ac:spMkLst>
        </pc:spChg>
      </pc:sldChg>
      <pc:sldChg chg="addSp">
        <pc:chgData name="Martina Marino" userId="5b696a2f-595b-48fd-9307-7b8f50f6727d" providerId="ADAL" clId="{BE7EDAF4-D4F3-8D44-943B-940F5E338036}" dt="2022-07-25T09:56:04.719" v="423" actId="22"/>
        <pc:sldMkLst>
          <pc:docMk/>
          <pc:sldMk cId="1396068738" sldId="312"/>
        </pc:sldMkLst>
        <pc:spChg chg="add">
          <ac:chgData name="Martina Marino" userId="5b696a2f-595b-48fd-9307-7b8f50f6727d" providerId="ADAL" clId="{BE7EDAF4-D4F3-8D44-943B-940F5E338036}" dt="2022-07-25T09:56:04.719" v="423" actId="22"/>
          <ac:spMkLst>
            <pc:docMk/>
            <pc:sldMk cId="1396068738" sldId="312"/>
            <ac:spMk id="4" creationId="{8EB1D459-5B94-9C13-605B-81F499ADCD7C}"/>
          </ac:spMkLst>
        </pc:spChg>
      </pc:sldChg>
      <pc:sldChg chg="modSp">
        <pc:chgData name="Martina Marino" userId="5b696a2f-595b-48fd-9307-7b8f50f6727d" providerId="ADAL" clId="{BE7EDAF4-D4F3-8D44-943B-940F5E338036}" dt="2022-07-25T12:27:13.447" v="634" actId="1076"/>
        <pc:sldMkLst>
          <pc:docMk/>
          <pc:sldMk cId="3879712669" sldId="314"/>
        </pc:sldMkLst>
        <pc:spChg chg="mod">
          <ac:chgData name="Martina Marino" userId="5b696a2f-595b-48fd-9307-7b8f50f6727d" providerId="ADAL" clId="{BE7EDAF4-D4F3-8D44-943B-940F5E338036}" dt="2022-07-25T12:27:13.447" v="634" actId="1076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Martina Marino" userId="5b696a2f-595b-48fd-9307-7b8f50f6727d" providerId="ADAL" clId="{BE7EDAF4-D4F3-8D44-943B-940F5E338036}" dt="2022-07-24T14:42:28.384" v="266" actId="20577"/>
          <ac:spMkLst>
            <pc:docMk/>
            <pc:sldMk cId="3879712669" sldId="314"/>
            <ac:spMk id="600" creationId="{00000000-0000-0000-0000-000000000000}"/>
          </ac:spMkLst>
        </pc:spChg>
        <pc:picChg chg="mod">
          <ac:chgData name="Martina Marino" userId="5b696a2f-595b-48fd-9307-7b8f50f6727d" providerId="ADAL" clId="{BE7EDAF4-D4F3-8D44-943B-940F5E338036}" dt="2022-07-25T12:27:09.698" v="633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">
        <pc:chgData name="Martina Marino" userId="5b696a2f-595b-48fd-9307-7b8f50f6727d" providerId="ADAL" clId="{BE7EDAF4-D4F3-8D44-943B-940F5E338036}" dt="2022-07-24T14:57:48.506" v="286" actId="2696"/>
        <pc:sldMkLst>
          <pc:docMk/>
          <pc:sldMk cId="3707358127" sldId="315"/>
        </pc:sldMkLst>
      </pc:sldChg>
      <pc:sldChg chg="del">
        <pc:chgData name="Martina Marino" userId="5b696a2f-595b-48fd-9307-7b8f50f6727d" providerId="ADAL" clId="{BE7EDAF4-D4F3-8D44-943B-940F5E338036}" dt="2022-07-24T14:57:50.580" v="287" actId="2696"/>
        <pc:sldMkLst>
          <pc:docMk/>
          <pc:sldMk cId="2624128975" sldId="319"/>
        </pc:sldMkLst>
      </pc:sldChg>
      <pc:sldChg chg="delSp modSp ord">
        <pc:chgData name="Martina Marino" userId="5b696a2f-595b-48fd-9307-7b8f50f6727d" providerId="ADAL" clId="{BE7EDAF4-D4F3-8D44-943B-940F5E338036}" dt="2022-07-24T22:31:03.353" v="410" actId="1076"/>
        <pc:sldMkLst>
          <pc:docMk/>
          <pc:sldMk cId="1654445407" sldId="322"/>
        </pc:sldMkLst>
        <pc:spChg chg="mod">
          <ac:chgData name="Martina Marino" userId="5b696a2f-595b-48fd-9307-7b8f50f6727d" providerId="ADAL" clId="{BE7EDAF4-D4F3-8D44-943B-940F5E338036}" dt="2022-07-24T22:30:57.536" v="40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Martina Marino" userId="5b696a2f-595b-48fd-9307-7b8f50f6727d" providerId="ADAL" clId="{BE7EDAF4-D4F3-8D44-943B-940F5E338036}" dt="2022-07-24T15:41:13.642" v="408" actId="1076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Martina Marino" userId="5b696a2f-595b-48fd-9307-7b8f50f6727d" providerId="ADAL" clId="{BE7EDAF4-D4F3-8D44-943B-940F5E338036}" dt="2022-07-24T22:31:03.353" v="410" actId="1076"/>
          <ac:graphicFrameMkLst>
            <pc:docMk/>
            <pc:sldMk cId="1654445407" sldId="322"/>
            <ac:graphicFrameMk id="21" creationId="{AC5B4FBF-0AE6-4117-8034-C5B86DB52C6D}"/>
          </ac:graphicFrameMkLst>
        </pc:graphicFrameChg>
        <pc:picChg chg="del">
          <ac:chgData name="Martina Marino" userId="5b696a2f-595b-48fd-9307-7b8f50f6727d" providerId="ADAL" clId="{BE7EDAF4-D4F3-8D44-943B-940F5E338036}" dt="2022-07-24T14:29:03.226" v="51" actId="478"/>
          <ac:picMkLst>
            <pc:docMk/>
            <pc:sldMk cId="1654445407" sldId="322"/>
            <ac:picMk id="8" creationId="{7DEBF0C4-B815-46B0-AD34-B6D81720C2A0}"/>
          </ac:picMkLst>
        </pc:picChg>
      </pc:sldChg>
      <pc:sldChg chg="modNotesTx">
        <pc:chgData name="Martina Marino" userId="5b696a2f-595b-48fd-9307-7b8f50f6727d" providerId="ADAL" clId="{BE7EDAF4-D4F3-8D44-943B-940F5E338036}" dt="2022-07-24T14:28:31.138" v="50" actId="20577"/>
        <pc:sldMkLst>
          <pc:docMk/>
          <pc:sldMk cId="5561915" sldId="323"/>
        </pc:sldMkLst>
      </pc:sldChg>
      <pc:sldChg chg="addSp delSp modSp">
        <pc:chgData name="Martina Marino" userId="5b696a2f-595b-48fd-9307-7b8f50f6727d" providerId="ADAL" clId="{BE7EDAF4-D4F3-8D44-943B-940F5E338036}" dt="2022-07-24T14:30:52.535" v="57" actId="21"/>
        <pc:sldMkLst>
          <pc:docMk/>
          <pc:sldMk cId="1713362430" sldId="325"/>
        </pc:sldMkLst>
        <pc:spChg chg="add del mod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11" creationId="{239C517D-B00C-9857-21B1-921716DDB87D}"/>
          </ac:spMkLst>
        </pc:spChg>
        <pc:spChg chg="add del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600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2" creationId="{C597CBF0-F694-7E5A-2EA5-81E8D91F5808}"/>
          </ac:inkMkLst>
        </pc:ink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6" creationId="{613271CB-37A3-C93E-1A8C-DDE4C6C9E51C}"/>
          </ac:inkMkLst>
        </pc:inkChg>
        <pc:inkChg chg="add del reco">
          <ac:chgData name="Martina Marino" userId="5b696a2f-595b-48fd-9307-7b8f50f6727d" providerId="ADAL" clId="{BE7EDAF4-D4F3-8D44-943B-940F5E338036}" dt="2022-07-24T14:30:06.053" v="55"/>
          <ac:inkMkLst>
            <pc:docMk/>
            <pc:sldMk cId="1713362430" sldId="325"/>
            <ac:inkMk id="7" creationId="{66ED3297-E3B2-8602-6937-C430663E0BDB}"/>
          </ac:inkMkLst>
        </pc:inkChg>
      </pc:sldChg>
      <pc:sldChg chg="modSp">
        <pc:chgData name="Martina Marino" userId="5b696a2f-595b-48fd-9307-7b8f50f6727d" providerId="ADAL" clId="{BE7EDAF4-D4F3-8D44-943B-940F5E338036}" dt="2022-07-24T14:34:45.389" v="80" actId="14100"/>
        <pc:sldMkLst>
          <pc:docMk/>
          <pc:sldMk cId="2640685550" sldId="326"/>
        </pc:sldMkLst>
        <pc:picChg chg="mod">
          <ac:chgData name="Martina Marino" userId="5b696a2f-595b-48fd-9307-7b8f50f6727d" providerId="ADAL" clId="{BE7EDAF4-D4F3-8D44-943B-940F5E338036}" dt="2022-07-24T14:34:45.389" v="80" actId="14100"/>
          <ac:picMkLst>
            <pc:docMk/>
            <pc:sldMk cId="2640685550" sldId="326"/>
            <ac:picMk id="3" creationId="{C32D115D-083A-6CF5-97E2-5C1BB66B0E21}"/>
          </ac:picMkLst>
        </pc:picChg>
      </pc:sldChg>
      <pc:sldChg chg="addSp delSp modSp ord">
        <pc:chgData name="Martina Marino" userId="5b696a2f-595b-48fd-9307-7b8f50f6727d" providerId="ADAL" clId="{BE7EDAF4-D4F3-8D44-943B-940F5E338036}" dt="2022-07-24T14:56:23.806" v="283" actId="1076"/>
        <pc:sldMkLst>
          <pc:docMk/>
          <pc:sldMk cId="445234528" sldId="327"/>
        </pc:sldMkLst>
        <pc:spChg chg="del">
          <ac:chgData name="Martina Marino" userId="5b696a2f-595b-48fd-9307-7b8f50f6727d" providerId="ADAL" clId="{BE7EDAF4-D4F3-8D44-943B-940F5E338036}" dt="2022-07-24T14:54:19.006" v="272" actId="478"/>
          <ac:spMkLst>
            <pc:docMk/>
            <pc:sldMk cId="445234528" sldId="327"/>
            <ac:spMk id="3" creationId="{4DF07792-1C52-025E-4641-65E35E7159F5}"/>
          </ac:spMkLst>
        </pc:spChg>
        <pc:spChg chg="add del mod">
          <ac:chgData name="Martina Marino" userId="5b696a2f-595b-48fd-9307-7b8f50f6727d" providerId="ADAL" clId="{BE7EDAF4-D4F3-8D44-943B-940F5E338036}" dt="2022-07-24T14:54:21.361" v="273" actId="478"/>
          <ac:spMkLst>
            <pc:docMk/>
            <pc:sldMk cId="445234528" sldId="327"/>
            <ac:spMk id="6" creationId="{CBEBE505-440A-A595-69AE-7E178CC2469C}"/>
          </ac:spMkLst>
        </pc:spChg>
        <pc:spChg chg="add del">
          <ac:chgData name="Martina Marino" userId="5b696a2f-595b-48fd-9307-7b8f50f6727d" providerId="ADAL" clId="{BE7EDAF4-D4F3-8D44-943B-940F5E338036}" dt="2022-07-24T14:54:31.103" v="275" actId="478"/>
          <ac:spMkLst>
            <pc:docMk/>
            <pc:sldMk cId="445234528" sldId="327"/>
            <ac:spMk id="8" creationId="{4E9EB8B3-DD12-11D7-1D4E-79666FF94762}"/>
          </ac:spMkLst>
        </pc:spChg>
        <pc:spChg chg="add mod">
          <ac:chgData name="Martina Marino" userId="5b696a2f-595b-48fd-9307-7b8f50f6727d" providerId="ADAL" clId="{BE7EDAF4-D4F3-8D44-943B-940F5E338036}" dt="2022-07-24T14:55:06.856" v="282" actId="20577"/>
          <ac:spMkLst>
            <pc:docMk/>
            <pc:sldMk cId="445234528" sldId="327"/>
            <ac:spMk id="23" creationId="{223136F6-ABF4-80F7-CD9F-81B4B253F567}"/>
          </ac:spMkLst>
        </pc:spChg>
        <pc:spChg chg="del">
          <ac:chgData name="Martina Marino" userId="5b696a2f-595b-48fd-9307-7b8f50f6727d" providerId="ADAL" clId="{BE7EDAF4-D4F3-8D44-943B-940F5E338036}" dt="2022-07-24T14:53:58.256" v="268" actId="478"/>
          <ac:spMkLst>
            <pc:docMk/>
            <pc:sldMk cId="445234528" sldId="327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4:54:03.784" v="270" actId="478"/>
          <ac:spMkLst>
            <pc:docMk/>
            <pc:sldMk cId="445234528" sldId="327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4:54:01.086" v="269" actId="478"/>
          <ac:spMkLst>
            <pc:docMk/>
            <pc:sldMk cId="445234528" sldId="327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4:54:05.934" v="271" actId="478"/>
          <ac:spMkLst>
            <pc:docMk/>
            <pc:sldMk cId="445234528" sldId="327"/>
            <ac:spMk id="37" creationId="{927B43B8-569A-98BC-E585-DA8EC8ED98F7}"/>
          </ac:spMkLst>
        </pc:spChg>
      </pc:sldChg>
      <pc:sldChg chg="modSp">
        <pc:chgData name="Martina Marino" userId="5b696a2f-595b-48fd-9307-7b8f50f6727d" providerId="ADAL" clId="{BE7EDAF4-D4F3-8D44-943B-940F5E338036}" dt="2022-07-24T22:32:12.674" v="418" actId="1076"/>
        <pc:sldMkLst>
          <pc:docMk/>
          <pc:sldMk cId="3531736956" sldId="328"/>
        </pc:sldMkLst>
        <pc:spChg chg="mod">
          <ac:chgData name="Martina Marino" userId="5b696a2f-595b-48fd-9307-7b8f50f6727d" providerId="ADAL" clId="{BE7EDAF4-D4F3-8D44-943B-940F5E338036}" dt="2022-07-24T22:31:31.790" v="417" actId="20577"/>
          <ac:spMkLst>
            <pc:docMk/>
            <pc:sldMk cId="3531736956" sldId="328"/>
            <ac:spMk id="6" creationId="{EF885946-5428-6687-8EC4-317A63F477F9}"/>
          </ac:spMkLst>
        </pc:spChg>
        <pc:picChg chg="mod">
          <ac:chgData name="Martina Marino" userId="5b696a2f-595b-48fd-9307-7b8f50f6727d" providerId="ADAL" clId="{BE7EDAF4-D4F3-8D44-943B-940F5E338036}" dt="2022-07-24T22:32:12.674" v="418" actId="1076"/>
          <ac:picMkLst>
            <pc:docMk/>
            <pc:sldMk cId="3531736956" sldId="328"/>
            <ac:picMk id="3" creationId="{E5CFD802-2C97-4990-52EB-046E2B818139}"/>
          </ac:picMkLst>
        </pc:picChg>
      </pc:sldChg>
      <pc:sldChg chg="modSp">
        <pc:chgData name="Martina Marino" userId="5b696a2f-595b-48fd-9307-7b8f50f6727d" providerId="ADAL" clId="{BE7EDAF4-D4F3-8D44-943B-940F5E338036}" dt="2022-07-25T12:10:43.739" v="588" actId="5793"/>
        <pc:sldMkLst>
          <pc:docMk/>
          <pc:sldMk cId="1452789563" sldId="329"/>
        </pc:sldMkLst>
        <pc:spChg chg="mod">
          <ac:chgData name="Martina Marino" userId="5b696a2f-595b-48fd-9307-7b8f50f6727d" providerId="ADAL" clId="{BE7EDAF4-D4F3-8D44-943B-940F5E338036}" dt="2022-07-25T12:10:43.739" v="588" actId="5793"/>
          <ac:spMkLst>
            <pc:docMk/>
            <pc:sldMk cId="1452789563" sldId="329"/>
            <ac:spMk id="600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15:05.496" v="608" actId="1076"/>
        <pc:sldMkLst>
          <pc:docMk/>
          <pc:sldMk cId="4170904493" sldId="330"/>
        </pc:sldMkLst>
        <pc:spChg chg="mod">
          <ac:chgData name="Martina Marino" userId="5b696a2f-595b-48fd-9307-7b8f50f6727d" providerId="ADAL" clId="{BE7EDAF4-D4F3-8D44-943B-940F5E338036}" dt="2022-07-25T12:09:11.264" v="536" actId="20577"/>
          <ac:spMkLst>
            <pc:docMk/>
            <pc:sldMk cId="4170904493" sldId="330"/>
            <ac:spMk id="10" creationId="{29F92590-E209-551E-0632-39BB3E8D8AD1}"/>
          </ac:spMkLst>
        </pc:spChg>
        <pc:graphicFrameChg chg="mod modGraphic">
          <ac:chgData name="Martina Marino" userId="5b696a2f-595b-48fd-9307-7b8f50f6727d" providerId="ADAL" clId="{BE7EDAF4-D4F3-8D44-943B-940F5E338036}" dt="2022-07-25T12:15:05.496" v="608" actId="1076"/>
          <ac:graphicFrameMkLst>
            <pc:docMk/>
            <pc:sldMk cId="4170904493" sldId="330"/>
            <ac:graphicFrameMk id="3" creationId="{82DCAE61-93DF-AA66-2F50-B1B6C95E526E}"/>
          </ac:graphicFrameMkLst>
        </pc:graphicFrameChg>
      </pc:sldChg>
      <pc:sldChg chg="delSp modSp">
        <pc:chgData name="Martina Marino" userId="5b696a2f-595b-48fd-9307-7b8f50f6727d" providerId="ADAL" clId="{BE7EDAF4-D4F3-8D44-943B-940F5E338036}" dt="2022-07-25T12:25:08.497" v="623" actId="14100"/>
        <pc:sldMkLst>
          <pc:docMk/>
          <pc:sldMk cId="2449871514" sldId="335"/>
        </pc:sldMkLst>
        <pc:spChg chg="del">
          <ac:chgData name="Martina Marino" userId="5b696a2f-595b-48fd-9307-7b8f50f6727d" providerId="ADAL" clId="{BE7EDAF4-D4F3-8D44-943B-940F5E338036}" dt="2022-07-25T12:12:29.090" v="590" actId="4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5b696a2f-595b-48fd-9307-7b8f50f6727d" providerId="ADAL" clId="{BE7EDAF4-D4F3-8D44-943B-940F5E338036}" dt="2022-07-25T12:25:08.497" v="623" actId="14100"/>
          <ac:spMkLst>
            <pc:docMk/>
            <pc:sldMk cId="2449871514" sldId="335"/>
            <ac:spMk id="5" creationId="{D2D6FEF0-F404-A67A-5D15-234406718E7C}"/>
          </ac:spMkLst>
        </pc:spChg>
      </pc:sldChg>
      <pc:sldChg chg="modSp">
        <pc:chgData name="Martina Marino" userId="5b696a2f-595b-48fd-9307-7b8f50f6727d" providerId="ADAL" clId="{BE7EDAF4-D4F3-8D44-943B-940F5E338036}" dt="2022-07-25T12:10:25.140" v="567" actId="207"/>
        <pc:sldMkLst>
          <pc:docMk/>
          <pc:sldMk cId="182548109" sldId="339"/>
        </pc:sldMkLst>
        <pc:spChg chg="mod">
          <ac:chgData name="Martina Marino" userId="5b696a2f-595b-48fd-9307-7b8f50f6727d" providerId="ADAL" clId="{BE7EDAF4-D4F3-8D44-943B-940F5E338036}" dt="2022-07-25T12:10:25.140" v="567" actId="207"/>
          <ac:spMkLst>
            <pc:docMk/>
            <pc:sldMk cId="182548109" sldId="339"/>
            <ac:spMk id="10" creationId="{CC4D6734-FFA6-47B4-878C-8BA4EBB00EC2}"/>
          </ac:spMkLst>
        </pc:spChg>
        <pc:picChg chg="mod modCrop">
          <ac:chgData name="Martina Marino" userId="5b696a2f-595b-48fd-9307-7b8f50f6727d" providerId="ADAL" clId="{BE7EDAF4-D4F3-8D44-943B-940F5E338036}" dt="2022-07-25T12:09:44.415" v="537" actId="732"/>
          <ac:picMkLst>
            <pc:docMk/>
            <pc:sldMk cId="182548109" sldId="339"/>
            <ac:picMk id="12" creationId="{32770C3D-200A-BC35-F53C-7ED2D42C7EAB}"/>
          </ac:picMkLst>
        </pc:picChg>
      </pc:sldChg>
      <pc:sldChg chg="delSp modSp add">
        <pc:chgData name="Martina Marino" userId="5b696a2f-595b-48fd-9307-7b8f50f6727d" providerId="ADAL" clId="{BE7EDAF4-D4F3-8D44-943B-940F5E338036}" dt="2022-07-25T12:01:47.353" v="440" actId="478"/>
        <pc:sldMkLst>
          <pc:docMk/>
          <pc:sldMk cId="2133306846" sldId="340"/>
        </pc:sldMkLst>
        <pc:spChg chg="del">
          <ac:chgData name="Martina Marino" userId="5b696a2f-595b-48fd-9307-7b8f50f6727d" providerId="ADAL" clId="{BE7EDAF4-D4F3-8D44-943B-940F5E338036}" dt="2022-07-25T12:01:35.645" v="438" actId="478"/>
          <ac:spMkLst>
            <pc:docMk/>
            <pc:sldMk cId="2133306846" sldId="340"/>
            <ac:spMk id="6" creationId="{EF885946-5428-6687-8EC4-317A63F477F9}"/>
          </ac:spMkLst>
        </pc:spChg>
        <pc:graphicFrameChg chg="del mod">
          <ac:chgData name="Martina Marino" userId="5b696a2f-595b-48fd-9307-7b8f50f6727d" providerId="ADAL" clId="{BE7EDAF4-D4F3-8D44-943B-940F5E338036}" dt="2022-07-25T12:01:47.353" v="440" actId="478"/>
          <ac:graphicFrameMkLst>
            <pc:docMk/>
            <pc:sldMk cId="2133306846" sldId="340"/>
            <ac:graphicFrameMk id="7" creationId="{5B305D19-66E4-7AA1-AE90-2C89F4B1904E}"/>
          </ac:graphicFrameMkLst>
        </pc:graphicFrameChg>
      </pc:sldChg>
    </pc:docChg>
  </pc:docChgLst>
  <pc:docChgLst>
    <pc:chgData name="Roberta Matrella" userId="3c0a5e63-f310-4b53-afd7-a005914e7006" providerId="ADAL" clId="{928B7B4E-6FFC-4E57-A372-CF517A693063}"/>
    <pc:docChg chg="undo custSel addSld delSld modSld sldOrd">
      <pc:chgData name="Roberta Matrella" userId="3c0a5e63-f310-4b53-afd7-a005914e7006" providerId="ADAL" clId="{928B7B4E-6FFC-4E57-A372-CF517A693063}" dt="2022-07-25T19:19:53.080" v="4614" actId="27918"/>
      <pc:docMkLst>
        <pc:docMk/>
      </pc:docMkLst>
      <pc:sldChg chg="ord">
        <pc:chgData name="Roberta Matrella" userId="3c0a5e63-f310-4b53-afd7-a005914e7006" providerId="ADAL" clId="{928B7B4E-6FFC-4E57-A372-CF517A693063}" dt="2022-07-25T15:20:13.472" v="4438"/>
        <pc:sldMkLst>
          <pc:docMk/>
          <pc:sldMk cId="0" sldId="256"/>
        </pc:sldMkLst>
      </pc:sldChg>
      <pc:sldChg chg="modSp mod">
        <pc:chgData name="Roberta Matrella" userId="3c0a5e63-f310-4b53-afd7-a005914e7006" providerId="ADAL" clId="{928B7B4E-6FFC-4E57-A372-CF517A693063}" dt="2022-07-25T09:33:57.108" v="3797" actId="14100"/>
        <pc:sldMkLst>
          <pc:docMk/>
          <pc:sldMk cId="0" sldId="262"/>
        </pc:sldMkLst>
        <pc:spChg chg="mod">
          <ac:chgData name="Roberta Matrella" userId="3c0a5e63-f310-4b53-afd7-a005914e7006" providerId="ADAL" clId="{928B7B4E-6FFC-4E57-A372-CF517A693063}" dt="2022-07-25T09:33:57.108" v="3797" actId="14100"/>
          <ac:spMkLst>
            <pc:docMk/>
            <pc:sldMk cId="0" sldId="262"/>
            <ac:spMk id="673" creationId="{00000000-0000-0000-0000-000000000000}"/>
          </ac:spMkLst>
        </pc:spChg>
      </pc:sldChg>
      <pc:sldChg chg="modSp mod ord">
        <pc:chgData name="Roberta Matrella" userId="3c0a5e63-f310-4b53-afd7-a005914e7006" providerId="ADAL" clId="{928B7B4E-6FFC-4E57-A372-CF517A693063}" dt="2022-07-25T15:49:56.017" v="4445" actId="14100"/>
        <pc:sldMkLst>
          <pc:docMk/>
          <pc:sldMk cId="0" sldId="275"/>
        </pc:sldMkLst>
        <pc:graphicFrameChg chg="mod modGraphic">
          <ac:chgData name="Roberta Matrella" userId="3c0a5e63-f310-4b53-afd7-a005914e7006" providerId="ADAL" clId="{928B7B4E-6FFC-4E57-A372-CF517A693063}" dt="2022-07-25T15:49:56.017" v="4445" actId="14100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Roberta Matrella" userId="3c0a5e63-f310-4b53-afd7-a005914e7006" providerId="ADAL" clId="{928B7B4E-6FFC-4E57-A372-CF517A693063}" dt="2022-07-25T15:13:33.654" v="4429" actId="2696"/>
        <pc:sldMkLst>
          <pc:docMk/>
          <pc:sldMk cId="0" sldId="296"/>
        </pc:sldMkLst>
      </pc:sldChg>
      <pc:sldChg chg="modSp mod">
        <pc:chgData name="Roberta Matrella" userId="3c0a5e63-f310-4b53-afd7-a005914e7006" providerId="ADAL" clId="{928B7B4E-6FFC-4E57-A372-CF517A693063}" dt="2022-07-25T16:02:43.520" v="4446" actId="20577"/>
        <pc:sldMkLst>
          <pc:docMk/>
          <pc:sldMk cId="1819463188" sldId="299"/>
        </pc:sldMkLst>
        <pc:spChg chg="mod">
          <ac:chgData name="Roberta Matrella" userId="3c0a5e63-f310-4b53-afd7-a005914e7006" providerId="ADAL" clId="{928B7B4E-6FFC-4E57-A372-CF517A693063}" dt="2022-07-25T16:02:43.520" v="4446" actId="20577"/>
          <ac:spMkLst>
            <pc:docMk/>
            <pc:sldMk cId="1819463188" sldId="299"/>
            <ac:spMk id="1329" creationId="{00000000-0000-0000-0000-000000000000}"/>
          </ac:spMkLst>
        </pc:spChg>
      </pc:sldChg>
      <pc:sldChg chg="addSp delSp modSp mod">
        <pc:chgData name="Roberta Matrella" userId="3c0a5e63-f310-4b53-afd7-a005914e7006" providerId="ADAL" clId="{928B7B4E-6FFC-4E57-A372-CF517A693063}" dt="2022-07-25T10:26:09.536" v="3883" actId="1076"/>
        <pc:sldMkLst>
          <pc:docMk/>
          <pc:sldMk cId="772339608" sldId="305"/>
        </pc:sldMkLst>
        <pc:spChg chg="mod">
          <ac:chgData name="Roberta Matrella" userId="3c0a5e63-f310-4b53-afd7-a005914e7006" providerId="ADAL" clId="{928B7B4E-6FFC-4E57-A372-CF517A693063}" dt="2022-07-25T10:26:09.536" v="3883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Roberta Matrella" userId="3c0a5e63-f310-4b53-afd7-a005914e7006" providerId="ADAL" clId="{928B7B4E-6FFC-4E57-A372-CF517A693063}" dt="2022-07-24T15:31:13.379" v="1115" actId="478"/>
          <ac:spMkLst>
            <pc:docMk/>
            <pc:sldMk cId="772339608" sldId="305"/>
            <ac:spMk id="36" creationId="{E4D285CC-81A8-5503-27C7-2BDDD1F27A32}"/>
          </ac:spMkLst>
        </pc:spChg>
        <pc:picChg chg="add del mod">
          <ac:chgData name="Roberta Matrella" userId="3c0a5e63-f310-4b53-afd7-a005914e7006" providerId="ADAL" clId="{928B7B4E-6FFC-4E57-A372-CF517A693063}" dt="2022-07-24T15:36:51.697" v="1226" actId="478"/>
          <ac:picMkLst>
            <pc:docMk/>
            <pc:sldMk cId="772339608" sldId="305"/>
            <ac:picMk id="2" creationId="{AF4B5CD3-2A62-6C63-4715-404FF81C0A3A}"/>
          </ac:picMkLst>
        </pc:picChg>
        <pc:picChg chg="add del mod ord">
          <ac:chgData name="Roberta Matrella" userId="3c0a5e63-f310-4b53-afd7-a005914e7006" providerId="ADAL" clId="{928B7B4E-6FFC-4E57-A372-CF517A693063}" dt="2022-07-24T15:38:25.337" v="1231" actId="478"/>
          <ac:picMkLst>
            <pc:docMk/>
            <pc:sldMk cId="772339608" sldId="305"/>
            <ac:picMk id="5" creationId="{8D3F1427-CF7A-FDDF-A27F-3C2CA7AF08F4}"/>
          </ac:picMkLst>
        </pc:picChg>
        <pc:picChg chg="add mod">
          <ac:chgData name="Roberta Matrella" userId="3c0a5e63-f310-4b53-afd7-a005914e7006" providerId="ADAL" clId="{928B7B4E-6FFC-4E57-A372-CF517A693063}" dt="2022-07-24T15:39:03.223" v="1252" actId="1076"/>
          <ac:picMkLst>
            <pc:docMk/>
            <pc:sldMk cId="772339608" sldId="305"/>
            <ac:picMk id="7" creationId="{682A883D-6D0C-F8D8-5874-F97E4038D1A0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4T14:52:19.124" v="579" actId="1038"/>
        <pc:sldMkLst>
          <pc:docMk/>
          <pc:sldMk cId="3817702918" sldId="306"/>
        </pc:sldMkLst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17" creationId="{88CF6D68-7B83-DAA8-8510-BE6868C49D30}"/>
          </ac:spMkLst>
        </pc:spChg>
        <pc:spChg chg="add del mod">
          <ac:chgData name="Roberta Matrella" userId="3c0a5e63-f310-4b53-afd7-a005914e7006" providerId="ADAL" clId="{928B7B4E-6FFC-4E57-A372-CF517A693063}" dt="2022-07-24T14:51:08.837" v="484" actId="478"/>
          <ac:spMkLst>
            <pc:docMk/>
            <pc:sldMk cId="3817702918" sldId="306"/>
            <ac:spMk id="19" creationId="{E668E018-3D0E-FABF-5726-3530F30573DD}"/>
          </ac:spMkLst>
        </pc:spChg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21" creationId="{FFB57936-BB1A-865E-78E6-31197E26DB00}"/>
          </ac:spMkLst>
        </pc:spChg>
        <pc:spChg chg="add del mod">
          <ac:chgData name="Roberta Matrella" userId="3c0a5e63-f310-4b53-afd7-a005914e7006" providerId="ADAL" clId="{928B7B4E-6FFC-4E57-A372-CF517A693063}" dt="2022-07-24T14:51:13.861" v="487" actId="478"/>
          <ac:spMkLst>
            <pc:docMk/>
            <pc:sldMk cId="3817702918" sldId="306"/>
            <ac:spMk id="23" creationId="{2D2A35B6-1E21-FCA2-AA5B-96BE15655D9D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59" creationId="{C0970852-18EA-C21D-A562-C44DC8F5B0E1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60" creationId="{1B9D7E45-B155-DF2B-112E-5C462EB07FF2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2" creationId="{178276A5-0A86-38E7-D07E-35589FC5BB6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3" creationId="{CC8873EF-5207-06ED-C249-E1C83CA1F5F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4" creationId="{D48A6DB8-7017-1A1C-47A3-9EE809842C2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6" creationId="{B3C62EB7-8FA9-CF3A-CFDF-684BA5EB155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7" creationId="{88D84B05-08A5-91EA-7EE3-C382131DA39D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10.660" v="486" actId="478"/>
          <ac:spMkLst>
            <pc:docMk/>
            <pc:sldMk cId="3817702918" sldId="306"/>
            <ac:spMk id="602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3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6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03.325" v="482" actId="478"/>
          <ac:spMkLst>
            <pc:docMk/>
            <pc:sldMk cId="3817702918" sldId="306"/>
            <ac:spMk id="608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11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2" creationId="{00000000-0000-0000-0000-000000000000}"/>
          </ac:spMkLst>
        </pc:spChg>
        <pc:grpChg chg="add mod">
          <ac:chgData name="Roberta Matrella" userId="3c0a5e63-f310-4b53-afd7-a005914e7006" providerId="ADAL" clId="{928B7B4E-6FFC-4E57-A372-CF517A693063}" dt="2022-07-24T14:52:19.124" v="579" actId="1038"/>
          <ac:grpSpMkLst>
            <pc:docMk/>
            <pc:sldMk cId="3817702918" sldId="306"/>
            <ac:grpSpMk id="58" creationId="{9F1ECF53-2238-78E6-E769-FD1D88033482}"/>
          </ac:grpSpMkLst>
        </pc:grpChg>
        <pc:grpChg chg="add mod">
          <ac:chgData name="Roberta Matrella" userId="3c0a5e63-f310-4b53-afd7-a005914e7006" providerId="ADAL" clId="{928B7B4E-6FFC-4E57-A372-CF517A693063}" dt="2022-07-24T14:51:52.760" v="489" actId="571"/>
          <ac:grpSpMkLst>
            <pc:docMk/>
            <pc:sldMk cId="3817702918" sldId="306"/>
            <ac:grpSpMk id="85" creationId="{B38901C6-5BD7-E74A-3AC6-41BFF100A185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16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22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25:36.992" v="270" actId="478"/>
          <ac:grpSpMkLst>
            <pc:docMk/>
            <pc:sldMk cId="3817702918" sldId="306"/>
            <ac:grpSpMk id="630" creationId="{00000000-0000-0000-0000-000000000000}"/>
          </ac:grpSpMkLst>
        </pc:grpChg>
        <pc:cxnChg chg="del mod">
          <ac:chgData name="Roberta Matrella" userId="3c0a5e63-f310-4b53-afd7-a005914e7006" providerId="ADAL" clId="{928B7B4E-6FFC-4E57-A372-CF517A693063}" dt="2022-07-24T14:50:51.405" v="479" actId="478"/>
          <ac:cxnSpMkLst>
            <pc:docMk/>
            <pc:sldMk cId="3817702918" sldId="306"/>
            <ac:cxnSpMk id="613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47.779" v="478" actId="478"/>
          <ac:cxnSpMkLst>
            <pc:docMk/>
            <pc:sldMk cId="3817702918" sldId="306"/>
            <ac:cxnSpMk id="614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56.030" v="480" actId="478"/>
          <ac:cxnSpMkLst>
            <pc:docMk/>
            <pc:sldMk cId="3817702918" sldId="306"/>
            <ac:cxnSpMk id="615" creationId="{00000000-0000-0000-0000-000000000000}"/>
          </ac:cxnSpMkLst>
        </pc:cxnChg>
      </pc:sldChg>
      <pc:sldChg chg="modSp mod">
        <pc:chgData name="Roberta Matrella" userId="3c0a5e63-f310-4b53-afd7-a005914e7006" providerId="ADAL" clId="{928B7B4E-6FFC-4E57-A372-CF517A693063}" dt="2022-07-24T15:27:23.412" v="1100" actId="207"/>
        <pc:sldMkLst>
          <pc:docMk/>
          <pc:sldMk cId="150469311" sldId="309"/>
        </pc:sldMkLst>
        <pc:spChg chg="mod">
          <ac:chgData name="Roberta Matrella" userId="3c0a5e63-f310-4b53-afd7-a005914e7006" providerId="ADAL" clId="{928B7B4E-6FFC-4E57-A372-CF517A693063}" dt="2022-07-24T15:27:23.412" v="1100" actId="207"/>
          <ac:spMkLst>
            <pc:docMk/>
            <pc:sldMk cId="150469311" sldId="309"/>
            <ac:spMk id="5" creationId="{2B8EAD6A-4045-0F37-0070-03850F12D30B}"/>
          </ac:spMkLst>
        </pc:spChg>
      </pc:sldChg>
      <pc:sldChg chg="addSp delSp modSp mod ord">
        <pc:chgData name="Roberta Matrella" userId="3c0a5e63-f310-4b53-afd7-a005914e7006" providerId="ADAL" clId="{928B7B4E-6FFC-4E57-A372-CF517A693063}" dt="2022-07-25T08:30:01.680" v="3620" actId="207"/>
        <pc:sldMkLst>
          <pc:docMk/>
          <pc:sldMk cId="2074205850" sldId="310"/>
        </pc:sldMkLst>
        <pc:spChg chg="add del mod">
          <ac:chgData name="Roberta Matrella" userId="3c0a5e63-f310-4b53-afd7-a005914e7006" providerId="ADAL" clId="{928B7B4E-6FFC-4E57-A372-CF517A693063}" dt="2022-07-25T07:46:59.288" v="2696" actId="478"/>
          <ac:spMkLst>
            <pc:docMk/>
            <pc:sldMk cId="2074205850" sldId="310"/>
            <ac:spMk id="3" creationId="{25F40337-C308-2488-64A5-63C7BDE92575}"/>
          </ac:spMkLst>
        </pc:spChg>
        <pc:spChg chg="add del mod">
          <ac:chgData name="Roberta Matrella" userId="3c0a5e63-f310-4b53-afd7-a005914e7006" providerId="ADAL" clId="{928B7B4E-6FFC-4E57-A372-CF517A693063}" dt="2022-07-25T07:47:17.577" v="2700" actId="478"/>
          <ac:spMkLst>
            <pc:docMk/>
            <pc:sldMk cId="2074205850" sldId="310"/>
            <ac:spMk id="5" creationId="{09414D1B-761E-8864-AB17-7E86437C37EB}"/>
          </ac:spMkLst>
        </pc:spChg>
        <pc:spChg chg="mod">
          <ac:chgData name="Roberta Matrella" userId="3c0a5e63-f310-4b53-afd7-a005914e7006" providerId="ADAL" clId="{928B7B4E-6FFC-4E57-A372-CF517A693063}" dt="2022-07-25T08:30:01.680" v="3620" actId="207"/>
          <ac:spMkLst>
            <pc:docMk/>
            <pc:sldMk cId="2074205850" sldId="310"/>
            <ac:spMk id="125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7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6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6:55.307" v="2695" actId="478"/>
          <ac:spMkLst>
            <pc:docMk/>
            <pc:sldMk cId="2074205850" sldId="310"/>
            <ac:spMk id="132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6:45.452" v="2693" actId="478"/>
          <ac:spMkLst>
            <pc:docMk/>
            <pc:sldMk cId="2074205850" sldId="310"/>
            <ac:spMk id="1322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7:11.675" v="2698" actId="478"/>
          <ac:spMkLst>
            <pc:docMk/>
            <pc:sldMk cId="2074205850" sldId="310"/>
            <ac:spMk id="1323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6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8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301" creationId="{00000000-0000-0000-0000-000000000000}"/>
          </ac:grpSpMkLst>
        </pc:grpChg>
      </pc:sldChg>
      <pc:sldChg chg="modSp mod modNotesTx">
        <pc:chgData name="Roberta Matrella" userId="3c0a5e63-f310-4b53-afd7-a005914e7006" providerId="ADAL" clId="{928B7B4E-6FFC-4E57-A372-CF517A693063}" dt="2022-07-24T18:17:38.660" v="1810" actId="207"/>
        <pc:sldMkLst>
          <pc:docMk/>
          <pc:sldMk cId="3257596778" sldId="311"/>
        </pc:sldMkLst>
        <pc:spChg chg="mod">
          <ac:chgData name="Roberta Matrella" userId="3c0a5e63-f310-4b53-afd7-a005914e7006" providerId="ADAL" clId="{928B7B4E-6FFC-4E57-A372-CF517A693063}" dt="2022-07-24T18:17:38.660" v="1810" actId="207"/>
          <ac:spMkLst>
            <pc:docMk/>
            <pc:sldMk cId="3257596778" sldId="311"/>
            <ac:spMk id="600" creationId="{00000000-0000-0000-0000-000000000000}"/>
          </ac:spMkLst>
        </pc:spChg>
      </pc:sldChg>
      <pc:sldChg chg="addSp delSp modSp add del mod ord">
        <pc:chgData name="Roberta Matrella" userId="3c0a5e63-f310-4b53-afd7-a005914e7006" providerId="ADAL" clId="{928B7B4E-6FFC-4E57-A372-CF517A693063}" dt="2022-07-25T14:32:22.675" v="4375" actId="2696"/>
        <pc:sldMkLst>
          <pc:docMk/>
          <pc:sldMk cId="1396068738" sldId="312"/>
        </pc:sldMkLst>
        <pc:spChg chg="add mod">
          <ac:chgData name="Roberta Matrella" userId="3c0a5e63-f310-4b53-afd7-a005914e7006" providerId="ADAL" clId="{928B7B4E-6FFC-4E57-A372-CF517A693063}" dt="2022-07-25T09:33:11.040" v="3795" actId="20577"/>
          <ac:spMkLst>
            <pc:docMk/>
            <pc:sldMk cId="1396068738" sldId="312"/>
            <ac:spMk id="6" creationId="{C57DCA51-7708-C3D8-D626-62DD01C3D865}"/>
          </ac:spMkLst>
        </pc:spChg>
        <pc:spChg chg="mod">
          <ac:chgData name="Roberta Matrella" userId="3c0a5e63-f310-4b53-afd7-a005914e7006" providerId="ADAL" clId="{928B7B4E-6FFC-4E57-A372-CF517A693063}" dt="2022-07-25T08:30:15.846" v="3624" actId="207"/>
          <ac:spMkLst>
            <pc:docMk/>
            <pc:sldMk cId="1396068738" sldId="312"/>
            <ac:spMk id="600" creationId="{00000000-0000-0000-0000-000000000000}"/>
          </ac:spMkLst>
        </pc:spChg>
        <pc:graphicFrameChg chg="add del mod">
          <ac:chgData name="Roberta Matrella" userId="3c0a5e63-f310-4b53-afd7-a005914e7006" providerId="ADAL" clId="{928B7B4E-6FFC-4E57-A372-CF517A693063}" dt="2022-07-25T13:27:35.546" v="4149" actId="478"/>
          <ac:graphicFrameMkLst>
            <pc:docMk/>
            <pc:sldMk cId="1396068738" sldId="312"/>
            <ac:graphicFrameMk id="9" creationId="{7CDBB017-CC5A-9FD9-1961-05511B6A194C}"/>
          </ac:graphicFrameMkLst>
        </pc:graphicFrameChg>
        <pc:picChg chg="add del mod">
          <ac:chgData name="Roberta Matrella" userId="3c0a5e63-f310-4b53-afd7-a005914e7006" providerId="ADAL" clId="{928B7B4E-6FFC-4E57-A372-CF517A693063}" dt="2022-07-25T08:12:58.526" v="3344" actId="478"/>
          <ac:picMkLst>
            <pc:docMk/>
            <pc:sldMk cId="1396068738" sldId="312"/>
            <ac:picMk id="3" creationId="{08B71F1D-F91A-1F2F-01A0-73F34EA6607F}"/>
          </ac:picMkLst>
        </pc:picChg>
        <pc:picChg chg="add mod">
          <ac:chgData name="Roberta Matrella" userId="3c0a5e63-f310-4b53-afd7-a005914e7006" providerId="ADAL" clId="{928B7B4E-6FFC-4E57-A372-CF517A693063}" dt="2022-07-25T08:22:52.626" v="3384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08:29:47.250" v="3616" actId="207"/>
        <pc:sldMkLst>
          <pc:docMk/>
          <pc:sldMk cId="3879712669" sldId="314"/>
        </pc:sldMkLst>
        <pc:spChg chg="add del mod">
          <ac:chgData name="Roberta Matrella" userId="3c0a5e63-f310-4b53-afd7-a005914e7006" providerId="ADAL" clId="{928B7B4E-6FFC-4E57-A372-CF517A693063}" dt="2022-07-25T07:02:26.453" v="2054"/>
          <ac:spMkLst>
            <pc:docMk/>
            <pc:sldMk cId="3879712669" sldId="314"/>
            <ac:spMk id="10" creationId="{75F48963-3CE9-7E66-6E08-D1DD74A29060}"/>
          </ac:spMkLst>
        </pc:spChg>
        <pc:spChg chg="add mod">
          <ac:chgData name="Roberta Matrella" userId="3c0a5e63-f310-4b53-afd7-a005914e7006" providerId="ADAL" clId="{928B7B4E-6FFC-4E57-A372-CF517A693063}" dt="2022-07-25T07:38:27.879" v="2448" actId="20577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Roberta Matrella" userId="3c0a5e63-f310-4b53-afd7-a005914e7006" providerId="ADAL" clId="{928B7B4E-6FFC-4E57-A372-CF517A693063}" dt="2022-07-25T08:29:47.250" v="3616" actId="207"/>
          <ac:spMkLst>
            <pc:docMk/>
            <pc:sldMk cId="3879712669" sldId="314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6:50:08.263" v="2037" actId="478"/>
          <ac:picMkLst>
            <pc:docMk/>
            <pc:sldMk cId="3879712669" sldId="314"/>
            <ac:picMk id="3" creationId="{D3608988-95FB-270B-41D9-33DF6AEFF28B}"/>
          </ac:picMkLst>
        </pc:picChg>
        <pc:picChg chg="add del mod">
          <ac:chgData name="Roberta Matrella" userId="3c0a5e63-f310-4b53-afd7-a005914e7006" providerId="ADAL" clId="{928B7B4E-6FFC-4E57-A372-CF517A693063}" dt="2022-07-25T07:01:02.656" v="2042" actId="478"/>
          <ac:picMkLst>
            <pc:docMk/>
            <pc:sldMk cId="3879712669" sldId="314"/>
            <ac:picMk id="5" creationId="{60FD883A-E7A0-B428-3E0F-564767640D5F}"/>
          </ac:picMkLst>
        </pc:picChg>
        <pc:picChg chg="add del mod">
          <ac:chgData name="Roberta Matrella" userId="3c0a5e63-f310-4b53-afd7-a005914e7006" providerId="ADAL" clId="{928B7B4E-6FFC-4E57-A372-CF517A693063}" dt="2022-07-25T07:01:10.221" v="2044" actId="478"/>
          <ac:picMkLst>
            <pc:docMk/>
            <pc:sldMk cId="3879712669" sldId="314"/>
            <ac:picMk id="7" creationId="{0CD94755-A71C-D558-221E-C209A6875715}"/>
          </ac:picMkLst>
        </pc:picChg>
        <pc:picChg chg="add del mod">
          <ac:chgData name="Roberta Matrella" userId="3c0a5e63-f310-4b53-afd7-a005914e7006" providerId="ADAL" clId="{928B7B4E-6FFC-4E57-A372-CF517A693063}" dt="2022-07-25T07:02:26.447" v="2052" actId="478"/>
          <ac:picMkLst>
            <pc:docMk/>
            <pc:sldMk cId="3879712669" sldId="314"/>
            <ac:picMk id="9" creationId="{86FF9115-0859-B5BF-AE00-F820D75EAD3E}"/>
          </ac:picMkLst>
        </pc:picChg>
        <pc:picChg chg="add del mod">
          <ac:chgData name="Roberta Matrella" userId="3c0a5e63-f310-4b53-afd7-a005914e7006" providerId="ADAL" clId="{928B7B4E-6FFC-4E57-A372-CF517A693063}" dt="2022-07-25T07:04:22.618" v="2059" actId="478"/>
          <ac:picMkLst>
            <pc:docMk/>
            <pc:sldMk cId="3879712669" sldId="314"/>
            <ac:picMk id="12" creationId="{AC1EC3F5-BE85-BF90-682B-AFA71E036770}"/>
          </ac:picMkLst>
        </pc:picChg>
        <pc:picChg chg="add del mod">
          <ac:chgData name="Roberta Matrella" userId="3c0a5e63-f310-4b53-afd7-a005914e7006" providerId="ADAL" clId="{928B7B4E-6FFC-4E57-A372-CF517A693063}" dt="2022-07-25T07:09:18.238" v="2071" actId="478"/>
          <ac:picMkLst>
            <pc:docMk/>
            <pc:sldMk cId="3879712669" sldId="314"/>
            <ac:picMk id="14" creationId="{61716F9B-51C9-28D8-BA05-7B727FCDC888}"/>
          </ac:picMkLst>
        </pc:picChg>
        <pc:picChg chg="add del mod">
          <ac:chgData name="Roberta Matrella" userId="3c0a5e63-f310-4b53-afd7-a005914e7006" providerId="ADAL" clId="{928B7B4E-6FFC-4E57-A372-CF517A693063}" dt="2022-07-25T07:05:26.307" v="2070" actId="478"/>
          <ac:picMkLst>
            <pc:docMk/>
            <pc:sldMk cId="3879712669" sldId="314"/>
            <ac:picMk id="16" creationId="{48AF9089-8AEB-3DA4-950A-EA94D55628A9}"/>
          </ac:picMkLst>
        </pc:picChg>
        <pc:picChg chg="add del mod">
          <ac:chgData name="Roberta Matrella" userId="3c0a5e63-f310-4b53-afd7-a005914e7006" providerId="ADAL" clId="{928B7B4E-6FFC-4E57-A372-CF517A693063}" dt="2022-07-25T07:16:15.028" v="2103" actId="478"/>
          <ac:picMkLst>
            <pc:docMk/>
            <pc:sldMk cId="3879712669" sldId="314"/>
            <ac:picMk id="18" creationId="{6AA76CCF-8D73-F634-7A66-3C8E67A25826}"/>
          </ac:picMkLst>
        </pc:picChg>
        <pc:picChg chg="add del mod">
          <ac:chgData name="Roberta Matrella" userId="3c0a5e63-f310-4b53-afd7-a005914e7006" providerId="ADAL" clId="{928B7B4E-6FFC-4E57-A372-CF517A693063}" dt="2022-07-25T07:16:16.450" v="2104" actId="478"/>
          <ac:picMkLst>
            <pc:docMk/>
            <pc:sldMk cId="3879712669" sldId="314"/>
            <ac:picMk id="21" creationId="{40AE80A1-9E30-5A9D-7ECA-83A36CCF9F6B}"/>
          </ac:picMkLst>
        </pc:picChg>
        <pc:picChg chg="add del mod">
          <ac:chgData name="Roberta Matrella" userId="3c0a5e63-f310-4b53-afd7-a005914e7006" providerId="ADAL" clId="{928B7B4E-6FFC-4E57-A372-CF517A693063}" dt="2022-07-25T07:33:59.965" v="2107" actId="478"/>
          <ac:picMkLst>
            <pc:docMk/>
            <pc:sldMk cId="3879712669" sldId="314"/>
            <ac:picMk id="23" creationId="{6FC9EDC2-070E-AA91-960E-BE7160D15893}"/>
          </ac:picMkLst>
        </pc:picChg>
        <pc:picChg chg="add mod">
          <ac:chgData name="Roberta Matrella" userId="3c0a5e63-f310-4b53-afd7-a005914e7006" providerId="ADAL" clId="{928B7B4E-6FFC-4E57-A372-CF517A693063}" dt="2022-07-25T07:34:15.340" v="2112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Sp modSp mod ord">
        <pc:chgData name="Roberta Matrella" userId="3c0a5e63-f310-4b53-afd7-a005914e7006" providerId="ADAL" clId="{928B7B4E-6FFC-4E57-A372-CF517A693063}" dt="2022-07-25T14:30:27.620" v="4368" actId="207"/>
        <pc:sldMkLst>
          <pc:docMk/>
          <pc:sldMk cId="7107362" sldId="318"/>
        </pc:sldMkLst>
        <pc:spChg chg="mod">
          <ac:chgData name="Roberta Matrella" userId="3c0a5e63-f310-4b53-afd7-a005914e7006" providerId="ADAL" clId="{928B7B4E-6FFC-4E57-A372-CF517A693063}" dt="2022-07-25T08:29:55.319" v="3618" actId="207"/>
          <ac:spMkLst>
            <pc:docMk/>
            <pc:sldMk cId="7107362" sldId="318"/>
            <ac:spMk id="1088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0:01.157" v="2474" actId="478"/>
          <ac:spMkLst>
            <pc:docMk/>
            <pc:sldMk cId="7107362" sldId="318"/>
            <ac:spMk id="110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0:32.517" v="2501" actId="20577"/>
          <ac:spMkLst>
            <pc:docMk/>
            <pc:sldMk cId="7107362" sldId="318"/>
            <ac:spMk id="110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4:21.150" v="2660" actId="478"/>
          <ac:spMkLst>
            <pc:docMk/>
            <pc:sldMk cId="7107362" sldId="318"/>
            <ac:spMk id="110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4:34.274" v="2681" actId="20577"/>
          <ac:spMkLst>
            <pc:docMk/>
            <pc:sldMk cId="7107362" sldId="318"/>
            <ac:spMk id="1105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2:04.812" v="2552" actId="478"/>
          <ac:spMkLst>
            <pc:docMk/>
            <pc:sldMk cId="7107362" sldId="318"/>
            <ac:spMk id="110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09.779" v="2553" actId="1076"/>
          <ac:spMkLst>
            <pc:docMk/>
            <pc:sldMk cId="7107362" sldId="318"/>
            <ac:spMk id="11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3:34.777" v="2644" actId="478"/>
          <ac:spMkLst>
            <pc:docMk/>
            <pc:sldMk cId="7107362" sldId="318"/>
            <ac:spMk id="110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3:43.159" v="2645" actId="1076"/>
          <ac:spMkLst>
            <pc:docMk/>
            <pc:sldMk cId="7107362" sldId="318"/>
            <ac:spMk id="110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39:31.903" v="2470" actId="1076"/>
          <ac:spMkLst>
            <pc:docMk/>
            <pc:sldMk cId="7107362" sldId="318"/>
            <ac:spMk id="11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1:00.307" v="2514" actId="1076"/>
          <ac:spMkLst>
            <pc:docMk/>
            <pc:sldMk cId="7107362" sldId="318"/>
            <ac:spMk id="111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43.165" v="2568" actId="1076"/>
          <ac:spMkLst>
            <pc:docMk/>
            <pc:sldMk cId="7107362" sldId="318"/>
            <ac:spMk id="111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14:30:27.620" v="4368" actId="207"/>
          <ac:spMkLst>
            <pc:docMk/>
            <pc:sldMk cId="7107362" sldId="318"/>
            <ac:spMk id="1113" creationId="{00000000-0000-0000-0000-000000000000}"/>
          </ac:spMkLst>
        </pc:spChg>
      </pc:sldChg>
      <pc:sldChg chg="modSp mod">
        <pc:chgData name="Roberta Matrella" userId="3c0a5e63-f310-4b53-afd7-a005914e7006" providerId="ADAL" clId="{928B7B4E-6FFC-4E57-A372-CF517A693063}" dt="2022-07-24T15:41:56.091" v="1339" actId="1076"/>
        <pc:sldMkLst>
          <pc:docMk/>
          <pc:sldMk cId="1654445407" sldId="322"/>
        </pc:sldMkLst>
        <pc:spChg chg="mod">
          <ac:chgData name="Roberta Matrella" userId="3c0a5e63-f310-4b53-afd7-a005914e7006" providerId="ADAL" clId="{928B7B4E-6FFC-4E57-A372-CF517A693063}" dt="2022-07-24T15:41:56.091" v="133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Roberta Matrella" userId="3c0a5e63-f310-4b53-afd7-a005914e7006" providerId="ADAL" clId="{928B7B4E-6FFC-4E57-A372-CF517A693063}" dt="2022-07-24T15:40:46.735" v="1257" actId="108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Roberta Matrella" userId="3c0a5e63-f310-4b53-afd7-a005914e7006" providerId="ADAL" clId="{928B7B4E-6FFC-4E57-A372-CF517A693063}" dt="2022-07-24T14:46:48.728" v="452" actId="1038"/>
          <ac:graphicFrameMkLst>
            <pc:docMk/>
            <pc:sldMk cId="1654445407" sldId="322"/>
            <ac:graphicFrameMk id="21" creationId="{AC5B4FBF-0AE6-4117-8034-C5B86DB52C6D}"/>
          </ac:graphicFrameMkLst>
        </pc:graphicFrameChg>
      </pc:sldChg>
      <pc:sldChg chg="addSp delSp modSp mod modAnim">
        <pc:chgData name="Roberta Matrella" userId="3c0a5e63-f310-4b53-afd7-a005914e7006" providerId="ADAL" clId="{928B7B4E-6FFC-4E57-A372-CF517A693063}" dt="2022-07-25T13:24:35.893" v="4145"/>
        <pc:sldMkLst>
          <pc:docMk/>
          <pc:sldMk cId="5561915" sldId="323"/>
        </pc:sldMkLst>
        <pc:spChg chg="add mod">
          <ac:chgData name="Roberta Matrella" userId="3c0a5e63-f310-4b53-afd7-a005914e7006" providerId="ADAL" clId="{928B7B4E-6FFC-4E57-A372-CF517A693063}" dt="2022-07-24T15:06:19.939" v="891" actId="1076"/>
          <ac:spMkLst>
            <pc:docMk/>
            <pc:sldMk cId="5561915" sldId="323"/>
            <ac:spMk id="6" creationId="{F9D5DF56-9C30-02BD-6823-6718BEE0396A}"/>
          </ac:spMkLst>
        </pc:spChg>
        <pc:spChg chg="add del mod">
          <ac:chgData name="Roberta Matrella" userId="3c0a5e63-f310-4b53-afd7-a005914e7006" providerId="ADAL" clId="{928B7B4E-6FFC-4E57-A372-CF517A693063}" dt="2022-07-24T15:06:43.267" v="894"/>
          <ac:spMkLst>
            <pc:docMk/>
            <pc:sldMk cId="5561915" sldId="323"/>
            <ac:spMk id="14" creationId="{19E24912-5E18-4F00-5FC5-5D33605C4773}"/>
          </ac:spMkLst>
        </pc:spChg>
        <pc:spChg chg="add mod">
          <ac:chgData name="Roberta Matrella" userId="3c0a5e63-f310-4b53-afd7-a005914e7006" providerId="ADAL" clId="{928B7B4E-6FFC-4E57-A372-CF517A693063}" dt="2022-07-24T15:07:33.320" v="913" actId="1076"/>
          <ac:spMkLst>
            <pc:docMk/>
            <pc:sldMk cId="5561915" sldId="323"/>
            <ac:spMk id="16" creationId="{0CFC1782-CA1E-E0A8-36D7-F9CD66CCBF38}"/>
          </ac:spMkLst>
        </pc:spChg>
        <pc:picChg chg="add mod">
          <ac:chgData name="Roberta Matrella" userId="3c0a5e63-f310-4b53-afd7-a005914e7006" providerId="ADAL" clId="{928B7B4E-6FFC-4E57-A372-CF517A693063}" dt="2022-07-24T15:03:21.383" v="853" actId="1076"/>
          <ac:picMkLst>
            <pc:docMk/>
            <pc:sldMk cId="5561915" sldId="323"/>
            <ac:picMk id="3" creationId="{385DDD78-9E1A-2CBB-913A-B0454AE8ACF8}"/>
          </ac:picMkLst>
        </pc:picChg>
        <pc:picChg chg="add mod">
          <ac:chgData name="Roberta Matrella" userId="3c0a5e63-f310-4b53-afd7-a005914e7006" providerId="ADAL" clId="{928B7B4E-6FFC-4E57-A372-CF517A693063}" dt="2022-07-24T15:07:42.575" v="915" actId="1076"/>
          <ac:picMkLst>
            <pc:docMk/>
            <pc:sldMk cId="5561915" sldId="323"/>
            <ac:picMk id="17" creationId="{93BDD1B8-E9D3-B8A7-A77A-D8F52EF0D9A0}"/>
          </ac:picMkLst>
        </pc:picChg>
      </pc:sldChg>
      <pc:sldChg chg="modSp mod">
        <pc:chgData name="Roberta Matrella" userId="3c0a5e63-f310-4b53-afd7-a005914e7006" providerId="ADAL" clId="{928B7B4E-6FFC-4E57-A372-CF517A693063}" dt="2022-07-24T18:17:12.088" v="1807" actId="207"/>
        <pc:sldMkLst>
          <pc:docMk/>
          <pc:sldMk cId="1713362430" sldId="325"/>
        </pc:sldMkLst>
        <pc:spChg chg="mod">
          <ac:chgData name="Roberta Matrella" userId="3c0a5e63-f310-4b53-afd7-a005914e7006" providerId="ADAL" clId="{928B7B4E-6FFC-4E57-A372-CF517A693063}" dt="2022-07-24T18:17:12.088" v="1807" actId="207"/>
          <ac:spMkLst>
            <pc:docMk/>
            <pc:sldMk cId="1713362430" sldId="325"/>
            <ac:spMk id="600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4T15:21:57.013" v="995" actId="1076"/>
          <ac:grpSpMkLst>
            <pc:docMk/>
            <pc:sldMk cId="1713362430" sldId="325"/>
            <ac:grpSpMk id="3" creationId="{7F6EEB64-0528-40BA-99DC-A55C14C1CAB5}"/>
          </ac:grpSpMkLst>
        </pc:grpChg>
        <pc:graphicFrameChg chg="mod">
          <ac:chgData name="Roberta Matrella" userId="3c0a5e63-f310-4b53-afd7-a005914e7006" providerId="ADAL" clId="{928B7B4E-6FFC-4E57-A372-CF517A693063}" dt="2022-07-24T17:39:58.613" v="1576"/>
          <ac:graphicFrameMkLst>
            <pc:docMk/>
            <pc:sldMk cId="1713362430" sldId="325"/>
            <ac:graphicFrameMk id="31" creationId="{44C92E74-0A3A-0ABD-485F-B389581CEB84}"/>
          </ac:graphicFrameMkLst>
        </pc:graphicFrameChg>
      </pc:sldChg>
      <pc:sldChg chg="addSp delSp modSp add mod ord">
        <pc:chgData name="Roberta Matrella" userId="3c0a5e63-f310-4b53-afd7-a005914e7006" providerId="ADAL" clId="{928B7B4E-6FFC-4E57-A372-CF517A693063}" dt="2022-07-25T10:33:59.978" v="3887" actId="1076"/>
        <pc:sldMkLst>
          <pc:docMk/>
          <pc:sldMk cId="2640685550" sldId="326"/>
        </pc:sldMkLst>
        <pc:spChg chg="add del mod">
          <ac:chgData name="Roberta Matrella" userId="3c0a5e63-f310-4b53-afd7-a005914e7006" providerId="ADAL" clId="{928B7B4E-6FFC-4E57-A372-CF517A693063}" dt="2022-07-24T15:21:30.036" v="993"/>
          <ac:spMkLst>
            <pc:docMk/>
            <pc:sldMk cId="2640685550" sldId="326"/>
            <ac:spMk id="10" creationId="{E4DED75F-781E-7CE3-3B35-6B9CD64DF33D}"/>
          </ac:spMkLst>
        </pc:spChg>
        <pc:spChg chg="add del mod">
          <ac:chgData name="Roberta Matrella" userId="3c0a5e63-f310-4b53-afd7-a005914e7006" providerId="ADAL" clId="{928B7B4E-6FFC-4E57-A372-CF517A693063}" dt="2022-07-24T15:23:02.753" v="1005"/>
          <ac:spMkLst>
            <pc:docMk/>
            <pc:sldMk cId="2640685550" sldId="326"/>
            <ac:spMk id="11" creationId="{C9413D67-97C4-8862-484B-99F81C6C43E2}"/>
          </ac:spMkLst>
        </pc:spChg>
        <pc:spChg chg="add mod">
          <ac:chgData name="Roberta Matrella" userId="3c0a5e63-f310-4b53-afd7-a005914e7006" providerId="ADAL" clId="{928B7B4E-6FFC-4E57-A372-CF517A693063}" dt="2022-07-25T10:33:59.978" v="3887" actId="1076"/>
          <ac:spMkLst>
            <pc:docMk/>
            <pc:sldMk cId="2640685550" sldId="326"/>
            <ac:spMk id="12" creationId="{00ABD914-81CD-AD29-28A4-97A836FD40FF}"/>
          </ac:spMkLst>
        </pc:spChg>
        <pc:spChg chg="mod">
          <ac:chgData name="Roberta Matrella" userId="3c0a5e63-f310-4b53-afd7-a005914e7006" providerId="ADAL" clId="{928B7B4E-6FFC-4E57-A372-CF517A693063}" dt="2022-07-24T15:20:28.977" v="984" actId="20577"/>
          <ac:spMkLst>
            <pc:docMk/>
            <pc:sldMk cId="2640685550" sldId="326"/>
            <ac:spMk id="600" creationId="{00000000-0000-0000-0000-000000000000}"/>
          </ac:spMkLst>
        </pc:spChg>
        <pc:picChg chg="add del mod ord">
          <ac:chgData name="Roberta Matrella" userId="3c0a5e63-f310-4b53-afd7-a005914e7006" providerId="ADAL" clId="{928B7B4E-6FFC-4E57-A372-CF517A693063}" dt="2022-07-24T14:40:20.445" v="304" actId="478"/>
          <ac:picMkLst>
            <pc:docMk/>
            <pc:sldMk cId="2640685550" sldId="326"/>
            <ac:picMk id="3" creationId="{C32D115D-083A-6CF5-97E2-5C1BB66B0E21}"/>
          </ac:picMkLst>
        </pc:picChg>
        <pc:picChg chg="add del mod ord">
          <ac:chgData name="Roberta Matrella" userId="3c0a5e63-f310-4b53-afd7-a005914e7006" providerId="ADAL" clId="{928B7B4E-6FFC-4E57-A372-CF517A693063}" dt="2022-07-24T15:18:00.526" v="944" actId="478"/>
          <ac:picMkLst>
            <pc:docMk/>
            <pc:sldMk cId="2640685550" sldId="326"/>
            <ac:picMk id="5" creationId="{0D3948A0-BB17-EC41-F76B-E7E5880F601A}"/>
          </ac:picMkLst>
        </pc:picChg>
        <pc:picChg chg="add del mod">
          <ac:chgData name="Roberta Matrella" userId="3c0a5e63-f310-4b53-afd7-a005914e7006" providerId="ADAL" clId="{928B7B4E-6FFC-4E57-A372-CF517A693063}" dt="2022-07-24T15:19:18.070" v="946" actId="478"/>
          <ac:picMkLst>
            <pc:docMk/>
            <pc:sldMk cId="2640685550" sldId="326"/>
            <ac:picMk id="7" creationId="{D2B0F1E8-3A8E-62A9-2DF3-1AE657962AAD}"/>
          </ac:picMkLst>
        </pc:picChg>
        <pc:picChg chg="add mod modCrop">
          <ac:chgData name="Roberta Matrella" userId="3c0a5e63-f310-4b53-afd7-a005914e7006" providerId="ADAL" clId="{928B7B4E-6FFC-4E57-A372-CF517A693063}" dt="2022-07-24T15:21:07.033" v="990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 add mod modNotesTx">
        <pc:chgData name="Roberta Matrella" userId="3c0a5e63-f310-4b53-afd7-a005914e7006" providerId="ADAL" clId="{928B7B4E-6FFC-4E57-A372-CF517A693063}" dt="2022-07-25T16:05:09.937" v="4455" actId="20577"/>
        <pc:sldMkLst>
          <pc:docMk/>
          <pc:sldMk cId="445234528" sldId="327"/>
        </pc:sldMkLst>
        <pc:spChg chg="add mod">
          <ac:chgData name="Roberta Matrella" userId="3c0a5e63-f310-4b53-afd7-a005914e7006" providerId="ADAL" clId="{928B7B4E-6FFC-4E57-A372-CF517A693063}" dt="2022-07-24T14:53:09.398" v="595" actId="1038"/>
          <ac:spMkLst>
            <pc:docMk/>
            <pc:sldMk cId="445234528" sldId="327"/>
            <ac:spMk id="2" creationId="{C921664E-7A28-3F17-32FD-7B879A303BE2}"/>
          </ac:spMkLst>
        </pc:spChg>
        <pc:spChg chg="del">
          <ac:chgData name="Roberta Matrella" userId="3c0a5e63-f310-4b53-afd7-a005914e7006" providerId="ADAL" clId="{928B7B4E-6FFC-4E57-A372-CF517A693063}" dt="2022-07-24T14:52:40.531" v="581" actId="478"/>
          <ac:spMkLst>
            <pc:docMk/>
            <pc:sldMk cId="445234528" sldId="327"/>
            <ac:spMk id="4" creationId="{4D7557F1-FAFC-2EAE-CE04-18047BA5C53D}"/>
          </ac:spMkLst>
        </pc:spChg>
        <pc:spChg chg="add mod">
          <ac:chgData name="Roberta Matrella" userId="3c0a5e63-f310-4b53-afd7-a005914e7006" providerId="ADAL" clId="{928B7B4E-6FFC-4E57-A372-CF517A693063}" dt="2022-07-25T16:05:09.937" v="4455" actId="20577"/>
          <ac:spMkLst>
            <pc:docMk/>
            <pc:sldMk cId="445234528" sldId="327"/>
            <ac:spMk id="5" creationId="{91519598-CA2D-6164-BC93-4D7C0D2163B6}"/>
          </ac:spMkLst>
        </pc:spChg>
        <pc:spChg chg="add del">
          <ac:chgData name="Roberta Matrella" userId="3c0a5e63-f310-4b53-afd7-a005914e7006" providerId="ADAL" clId="{928B7B4E-6FFC-4E57-A372-CF517A693063}" dt="2022-07-24T14:59:21.603" v="737"/>
          <ac:spMkLst>
            <pc:docMk/>
            <pc:sldMk cId="445234528" sldId="327"/>
            <ac:spMk id="7" creationId="{7225D3D4-4205-B198-4A80-0FD62027B1D4}"/>
          </ac:spMkLst>
        </pc:spChg>
        <pc:spChg chg="add del mod">
          <ac:chgData name="Roberta Matrella" userId="3c0a5e63-f310-4b53-afd7-a005914e7006" providerId="ADAL" clId="{928B7B4E-6FFC-4E57-A372-CF517A693063}" dt="2022-07-24T14:59:21.304" v="736"/>
          <ac:spMkLst>
            <pc:docMk/>
            <pc:sldMk cId="445234528" sldId="327"/>
            <ac:spMk id="9" creationId="{2F7F6CA7-BED2-0FAD-463A-52C7F1C5685F}"/>
          </ac:spMkLst>
        </pc:spChg>
        <pc:spChg chg="mod">
          <ac:chgData name="Roberta Matrella" userId="3c0a5e63-f310-4b53-afd7-a005914e7006" providerId="ADAL" clId="{928B7B4E-6FFC-4E57-A372-CF517A693063}" dt="2022-07-24T14:53:46.230" v="655" actId="20577"/>
          <ac:spMkLst>
            <pc:docMk/>
            <pc:sldMk cId="445234528" sldId="327"/>
            <ac:spMk id="24" creationId="{37FCA618-9951-EC13-307E-B510CFB4F6F0}"/>
          </ac:spMkLst>
        </pc:spChg>
        <pc:spChg chg="mod">
          <ac:chgData name="Roberta Matrella" userId="3c0a5e63-f310-4b53-afd7-a005914e7006" providerId="ADAL" clId="{928B7B4E-6FFC-4E57-A372-CF517A693063}" dt="2022-07-24T15:02:28.403" v="84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Roberta Matrella" userId="3c0a5e63-f310-4b53-afd7-a005914e7006" providerId="ADAL" clId="{928B7B4E-6FFC-4E57-A372-CF517A693063}" dt="2022-07-24T14:54:27.167" v="658" actId="20577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Roberta Matrella" userId="3c0a5e63-f310-4b53-afd7-a005914e7006" providerId="ADAL" clId="{928B7B4E-6FFC-4E57-A372-CF517A693063}" dt="2022-07-24T15:02:32.168" v="850" actId="1076"/>
          <ac:spMkLst>
            <pc:docMk/>
            <pc:sldMk cId="445234528" sldId="327"/>
            <ac:spMk id="27" creationId="{5F53C82C-0DEC-52BF-D3CC-30AAEE60F3F1}"/>
          </ac:spMkLst>
        </pc:spChg>
        <pc:spChg chg="add del">
          <ac:chgData name="Roberta Matrella" userId="3c0a5e63-f310-4b53-afd7-a005914e7006" providerId="ADAL" clId="{928B7B4E-6FFC-4E57-A372-CF517A693063}" dt="2022-07-24T14:59:38.347" v="745" actId="478"/>
          <ac:spMkLst>
            <pc:docMk/>
            <pc:sldMk cId="445234528" sldId="327"/>
            <ac:spMk id="29" creationId="{115FB14F-5702-7EF4-5E5F-DD62233A0030}"/>
          </ac:spMkLst>
        </pc:spChg>
      </pc:sldChg>
      <pc:sldChg chg="addSp delSp modSp add mod modShow modNotesTx">
        <pc:chgData name="Roberta Matrella" userId="3c0a5e63-f310-4b53-afd7-a005914e7006" providerId="ADAL" clId="{928B7B4E-6FFC-4E57-A372-CF517A693063}" dt="2022-07-25T13:12:23.336" v="4091" actId="729"/>
        <pc:sldMkLst>
          <pc:docMk/>
          <pc:sldMk cId="3531736956" sldId="328"/>
        </pc:sldMkLst>
        <pc:spChg chg="add del mod">
          <ac:chgData name="Roberta Matrella" userId="3c0a5e63-f310-4b53-afd7-a005914e7006" providerId="ADAL" clId="{928B7B4E-6FFC-4E57-A372-CF517A693063}" dt="2022-07-24T15:53:59.465" v="1351"/>
          <ac:spMkLst>
            <pc:docMk/>
            <pc:sldMk cId="3531736956" sldId="328"/>
            <ac:spMk id="4" creationId="{D86A750C-EAB9-4105-3A92-92C39EA75002}"/>
          </ac:spMkLst>
        </pc:spChg>
        <pc:spChg chg="add del mod">
          <ac:chgData name="Roberta Matrella" userId="3c0a5e63-f310-4b53-afd7-a005914e7006" providerId="ADAL" clId="{928B7B4E-6FFC-4E57-A372-CF517A693063}" dt="2022-07-24T17:33:43.850" v="1382"/>
          <ac:spMkLst>
            <pc:docMk/>
            <pc:sldMk cId="3531736956" sldId="328"/>
            <ac:spMk id="5" creationId="{5CF7BF65-42A6-0BDE-0522-4734D5B405F9}"/>
          </ac:spMkLst>
        </pc:spChg>
        <pc:spChg chg="add mod">
          <ac:chgData name="Roberta Matrella" userId="3c0a5e63-f310-4b53-afd7-a005914e7006" providerId="ADAL" clId="{928B7B4E-6FFC-4E57-A372-CF517A693063}" dt="2022-07-25T13:12:11.055" v="4090" actId="21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Roberta Matrella" userId="3c0a5e63-f310-4b53-afd7-a005914e7006" providerId="ADAL" clId="{928B7B4E-6FFC-4E57-A372-CF517A693063}" dt="2022-07-24T19:07:07.900" v="1812" actId="207"/>
          <ac:spMkLst>
            <pc:docMk/>
            <pc:sldMk cId="3531736956" sldId="328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4T17:33:52.333" v="1386" actId="14100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5T06:47:14.721" v="1986" actId="1076"/>
        <pc:sldMkLst>
          <pc:docMk/>
          <pc:sldMk cId="1452789563" sldId="329"/>
        </pc:sldMkLst>
        <pc:spChg chg="add mod">
          <ac:chgData name="Roberta Matrella" userId="3c0a5e63-f310-4b53-afd7-a005914e7006" providerId="ADAL" clId="{928B7B4E-6FFC-4E57-A372-CF517A693063}" dt="2022-07-25T06:45:30.114" v="1966" actId="1076"/>
          <ac:spMkLst>
            <pc:docMk/>
            <pc:sldMk cId="1452789563" sldId="329"/>
            <ac:spMk id="2" creationId="{2D230F07-0E35-9E55-71A3-6831363A4C0A}"/>
          </ac:spMkLst>
        </pc:spChg>
        <pc:spChg chg="add mod">
          <ac:chgData name="Roberta Matrella" userId="3c0a5e63-f310-4b53-afd7-a005914e7006" providerId="ADAL" clId="{928B7B4E-6FFC-4E57-A372-CF517A693063}" dt="2022-07-25T06:45:53.970" v="1970" actId="1076"/>
          <ac:spMkLst>
            <pc:docMk/>
            <pc:sldMk cId="1452789563" sldId="329"/>
            <ac:spMk id="3" creationId="{AF0DE226-CCE7-4256-2233-40BA7A1ED81D}"/>
          </ac:spMkLst>
        </pc:spChg>
        <pc:spChg chg="add mod">
          <ac:chgData name="Roberta Matrella" userId="3c0a5e63-f310-4b53-afd7-a005914e7006" providerId="ADAL" clId="{928B7B4E-6FFC-4E57-A372-CF517A693063}" dt="2022-07-25T06:46:13.790" v="1973" actId="1076"/>
          <ac:spMkLst>
            <pc:docMk/>
            <pc:sldMk cId="1452789563" sldId="329"/>
            <ac:spMk id="4" creationId="{043E44FF-AF39-28E0-2EA8-4FD406F48E39}"/>
          </ac:spMkLst>
        </pc:spChg>
        <pc:spChg chg="del mod">
          <ac:chgData name="Roberta Matrella" userId="3c0a5e63-f310-4b53-afd7-a005914e7006" providerId="ADAL" clId="{928B7B4E-6FFC-4E57-A372-CF517A693063}" dt="2022-07-24T17:47:10.757" v="1610"/>
          <ac:spMkLst>
            <pc:docMk/>
            <pc:sldMk cId="1452789563" sldId="329"/>
            <ac:spMk id="6" creationId="{EF885946-5428-6687-8EC4-317A63F477F9}"/>
          </ac:spMkLst>
        </pc:spChg>
        <pc:spChg chg="add mod">
          <ac:chgData name="Roberta Matrella" userId="3c0a5e63-f310-4b53-afd7-a005914e7006" providerId="ADAL" clId="{928B7B4E-6FFC-4E57-A372-CF517A693063}" dt="2022-07-25T06:46:23.004" v="1974" actId="207"/>
          <ac:spMkLst>
            <pc:docMk/>
            <pc:sldMk cId="1452789563" sldId="329"/>
            <ac:spMk id="8" creationId="{9E67E699-6D46-4EB6-83CF-B80F85BFBB22}"/>
          </ac:spMkLst>
        </pc:spChg>
        <pc:spChg chg="add mod">
          <ac:chgData name="Roberta Matrella" userId="3c0a5e63-f310-4b53-afd7-a005914e7006" providerId="ADAL" clId="{928B7B4E-6FFC-4E57-A372-CF517A693063}" dt="2022-07-25T06:46:26.580" v="1975" actId="207"/>
          <ac:spMkLst>
            <pc:docMk/>
            <pc:sldMk cId="1452789563" sldId="329"/>
            <ac:spMk id="9" creationId="{BA7A3D25-04DD-303D-C927-6C233EA51030}"/>
          </ac:spMkLst>
        </pc:spChg>
        <pc:spChg chg="add mod">
          <ac:chgData name="Roberta Matrella" userId="3c0a5e63-f310-4b53-afd7-a005914e7006" providerId="ADAL" clId="{928B7B4E-6FFC-4E57-A372-CF517A693063}" dt="2022-07-25T06:46:31.932" v="1976" actId="207"/>
          <ac:spMkLst>
            <pc:docMk/>
            <pc:sldMk cId="1452789563" sldId="329"/>
            <ac:spMk id="12" creationId="{1069BB29-4972-957C-0D09-C72DB942C614}"/>
          </ac:spMkLst>
        </pc:spChg>
        <pc:spChg chg="mod">
          <ac:chgData name="Roberta Matrella" userId="3c0a5e63-f310-4b53-afd7-a005914e7006" providerId="ADAL" clId="{928B7B4E-6FFC-4E57-A372-CF517A693063}" dt="2022-07-25T06:47:14.721" v="1986" actId="1076"/>
          <ac:spMkLst>
            <pc:docMk/>
            <pc:sldMk cId="1452789563" sldId="329"/>
            <ac:spMk id="600" creationId="{00000000-0000-0000-0000-000000000000}"/>
          </ac:spMkLst>
        </pc:spChg>
        <pc:picChg chg="del">
          <ac:chgData name="Roberta Matrella" userId="3c0a5e63-f310-4b53-afd7-a005914e7006" providerId="ADAL" clId="{928B7B4E-6FFC-4E57-A372-CF517A693063}" dt="2022-07-24T17:46:09.395" v="1582" actId="478"/>
          <ac:picMkLst>
            <pc:docMk/>
            <pc:sldMk cId="1452789563" sldId="329"/>
            <ac:picMk id="3" creationId="{E5CFD802-2C97-4990-52EB-046E2B818139}"/>
          </ac:picMkLst>
        </pc:picChg>
        <pc:picChg chg="add del mod">
          <ac:chgData name="Roberta Matrella" userId="3c0a5e63-f310-4b53-afd7-a005914e7006" providerId="ADAL" clId="{928B7B4E-6FFC-4E57-A372-CF517A693063}" dt="2022-07-24T18:00:48.387" v="1695" actId="478"/>
          <ac:picMkLst>
            <pc:docMk/>
            <pc:sldMk cId="1452789563" sldId="329"/>
            <ac:picMk id="4" creationId="{C8E3F2AA-E01C-DBAC-A77D-C80F7945B08B}"/>
          </ac:picMkLst>
        </pc:picChg>
        <pc:picChg chg="add del mod">
          <ac:chgData name="Roberta Matrella" userId="3c0a5e63-f310-4b53-afd7-a005914e7006" providerId="ADAL" clId="{928B7B4E-6FFC-4E57-A372-CF517A693063}" dt="2022-07-24T18:02:53.588" v="1703" actId="478"/>
          <ac:picMkLst>
            <pc:docMk/>
            <pc:sldMk cId="1452789563" sldId="329"/>
            <ac:picMk id="7" creationId="{E5EB2F2E-FB8A-3CC9-0D40-459010F6FFE0}"/>
          </ac:picMkLst>
        </pc:picChg>
        <pc:picChg chg="add del mod">
          <ac:chgData name="Roberta Matrella" userId="3c0a5e63-f310-4b53-afd7-a005914e7006" providerId="ADAL" clId="{928B7B4E-6FFC-4E57-A372-CF517A693063}" dt="2022-07-24T18:05:05.915" v="1710" actId="478"/>
          <ac:picMkLst>
            <pc:docMk/>
            <pc:sldMk cId="1452789563" sldId="329"/>
            <ac:picMk id="11" creationId="{58765FC9-B4C5-1A3F-C310-D795D60E8D60}"/>
          </ac:picMkLst>
        </pc:picChg>
        <pc:picChg chg="add mod">
          <ac:chgData name="Roberta Matrella" userId="3c0a5e63-f310-4b53-afd7-a005914e7006" providerId="ADAL" clId="{928B7B4E-6FFC-4E57-A372-CF517A693063}" dt="2022-07-24T18:01:09.730" v="1702" actId="1076"/>
          <ac:picMkLst>
            <pc:docMk/>
            <pc:sldMk cId="1452789563" sldId="329"/>
            <ac:picMk id="14" creationId="{2A2FD2A1-26E2-F911-2401-F975446C2D85}"/>
          </ac:picMkLst>
        </pc:picChg>
        <pc:picChg chg="add mod">
          <ac:chgData name="Roberta Matrella" userId="3c0a5e63-f310-4b53-afd7-a005914e7006" providerId="ADAL" clId="{928B7B4E-6FFC-4E57-A372-CF517A693063}" dt="2022-07-24T18:07:22.409" v="1752" actId="1076"/>
          <ac:picMkLst>
            <pc:docMk/>
            <pc:sldMk cId="1452789563" sldId="329"/>
            <ac:picMk id="16" creationId="{DF2A5BF3-689D-F4D5-9FEA-C8D37BB2D59E}"/>
          </ac:picMkLst>
        </pc:picChg>
        <pc:picChg chg="add mod">
          <ac:chgData name="Roberta Matrella" userId="3c0a5e63-f310-4b53-afd7-a005914e7006" providerId="ADAL" clId="{928B7B4E-6FFC-4E57-A372-CF517A693063}" dt="2022-07-24T18:06:33.744" v="1748" actId="1038"/>
          <ac:picMkLst>
            <pc:docMk/>
            <pc:sldMk cId="1452789563" sldId="329"/>
            <ac:picMk id="18" creationId="{C63CBDAA-A1C6-2FF0-C88F-39987DCEE113}"/>
          </ac:picMkLst>
        </pc:picChg>
        <pc:picChg chg="add del mod">
          <ac:chgData name="Roberta Matrella" userId="3c0a5e63-f310-4b53-afd7-a005914e7006" providerId="ADAL" clId="{928B7B4E-6FFC-4E57-A372-CF517A693063}" dt="2022-07-24T18:12:00.120" v="1763" actId="478"/>
          <ac:picMkLst>
            <pc:docMk/>
            <pc:sldMk cId="1452789563" sldId="329"/>
            <ac:picMk id="19" creationId="{CA401EC5-9A1C-FE1B-0DCB-AFA675735821}"/>
          </ac:picMkLst>
        </pc:picChg>
        <pc:picChg chg="add del mod">
          <ac:chgData name="Roberta Matrella" userId="3c0a5e63-f310-4b53-afd7-a005914e7006" providerId="ADAL" clId="{928B7B4E-6FFC-4E57-A372-CF517A693063}" dt="2022-07-24T18:12:42.227" v="1767" actId="478"/>
          <ac:picMkLst>
            <pc:docMk/>
            <pc:sldMk cId="1452789563" sldId="329"/>
            <ac:picMk id="20" creationId="{69F50591-4628-F4BD-78CD-3AB46CB046AF}"/>
          </ac:picMkLst>
        </pc:picChg>
      </pc:sldChg>
      <pc:sldChg chg="addSp delSp modSp new mod">
        <pc:chgData name="Roberta Matrella" userId="3c0a5e63-f310-4b53-afd7-a005914e7006" providerId="ADAL" clId="{928B7B4E-6FFC-4E57-A372-CF517A693063}" dt="2022-07-25T13:13:13.484" v="4111" actId="122"/>
        <pc:sldMkLst>
          <pc:docMk/>
          <pc:sldMk cId="4170904493" sldId="330"/>
        </pc:sldMkLst>
        <pc:spChg chg="del">
          <ac:chgData name="Roberta Matrella" userId="3c0a5e63-f310-4b53-afd7-a005914e7006" providerId="ADAL" clId="{928B7B4E-6FFC-4E57-A372-CF517A693063}" dt="2022-07-24T19:08:55.354" v="1822" actId="478"/>
          <ac:spMkLst>
            <pc:docMk/>
            <pc:sldMk cId="4170904493" sldId="330"/>
            <ac:spMk id="2" creationId="{D69BD399-CDF2-92B2-500B-379C6907F00A}"/>
          </ac:spMkLst>
        </pc:spChg>
        <pc:spChg chg="del">
          <ac:chgData name="Roberta Matrella" userId="3c0a5e63-f310-4b53-afd7-a005914e7006" providerId="ADAL" clId="{928B7B4E-6FFC-4E57-A372-CF517A693063}" dt="2022-07-24T19:08:56.770" v="1823" actId="478"/>
          <ac:spMkLst>
            <pc:docMk/>
            <pc:sldMk cId="4170904493" sldId="330"/>
            <ac:spMk id="3" creationId="{231A6A71-05A2-4ECD-60A3-0807AD36AE0A}"/>
          </ac:spMkLst>
        </pc:spChg>
        <pc:spChg chg="del">
          <ac:chgData name="Roberta Matrella" userId="3c0a5e63-f310-4b53-afd7-a005914e7006" providerId="ADAL" clId="{928B7B4E-6FFC-4E57-A372-CF517A693063}" dt="2022-07-24T19:09:05.950" v="1826" actId="478"/>
          <ac:spMkLst>
            <pc:docMk/>
            <pc:sldMk cId="4170904493" sldId="330"/>
            <ac:spMk id="4" creationId="{F7265317-4DA0-419A-2479-935EF8509004}"/>
          </ac:spMkLst>
        </pc:spChg>
        <pc:spChg chg="del">
          <ac:chgData name="Roberta Matrella" userId="3c0a5e63-f310-4b53-afd7-a005914e7006" providerId="ADAL" clId="{928B7B4E-6FFC-4E57-A372-CF517A693063}" dt="2022-07-24T19:09:07.233" v="1827" actId="478"/>
          <ac:spMkLst>
            <pc:docMk/>
            <pc:sldMk cId="4170904493" sldId="330"/>
            <ac:spMk id="5" creationId="{66D12C89-E316-0F47-78AB-8E5503B79053}"/>
          </ac:spMkLst>
        </pc:spChg>
        <pc:spChg chg="del">
          <ac:chgData name="Roberta Matrella" userId="3c0a5e63-f310-4b53-afd7-a005914e7006" providerId="ADAL" clId="{928B7B4E-6FFC-4E57-A372-CF517A693063}" dt="2022-07-24T19:08:59.339" v="1824" actId="478"/>
          <ac:spMkLst>
            <pc:docMk/>
            <pc:sldMk cId="4170904493" sldId="330"/>
            <ac:spMk id="6" creationId="{FC7926BF-AE7D-81C6-C866-882AC8AB13D9}"/>
          </ac:spMkLst>
        </pc:spChg>
        <pc:spChg chg="del">
          <ac:chgData name="Roberta Matrella" userId="3c0a5e63-f310-4b53-afd7-a005914e7006" providerId="ADAL" clId="{928B7B4E-6FFC-4E57-A372-CF517A693063}" dt="2022-07-24T19:09:02.589" v="1825" actId="478"/>
          <ac:spMkLst>
            <pc:docMk/>
            <pc:sldMk cId="4170904493" sldId="330"/>
            <ac:spMk id="7" creationId="{B68B67BA-4788-BFF0-0386-3C6F7881B270}"/>
          </ac:spMkLst>
        </pc:spChg>
        <pc:spChg chg="del">
          <ac:chgData name="Roberta Matrella" userId="3c0a5e63-f310-4b53-afd7-a005914e7006" providerId="ADAL" clId="{928B7B4E-6FFC-4E57-A372-CF517A693063}" dt="2022-07-24T19:09:11.012" v="1828" actId="478"/>
          <ac:spMkLst>
            <pc:docMk/>
            <pc:sldMk cId="4170904493" sldId="330"/>
            <ac:spMk id="8" creationId="{B5381E84-D842-4F97-3672-6509BB050132}"/>
          </ac:spMkLst>
        </pc:spChg>
        <pc:spChg chg="del">
          <ac:chgData name="Roberta Matrella" userId="3c0a5e63-f310-4b53-afd7-a005914e7006" providerId="ADAL" clId="{928B7B4E-6FFC-4E57-A372-CF517A693063}" dt="2022-07-24T19:09:12.575" v="1829" actId="478"/>
          <ac:spMkLst>
            <pc:docMk/>
            <pc:sldMk cId="4170904493" sldId="330"/>
            <ac:spMk id="9" creationId="{F49D169A-F13A-D7BF-9343-3D122A738402}"/>
          </ac:spMkLst>
        </pc:spChg>
        <pc:spChg chg="mod">
          <ac:chgData name="Roberta Matrella" userId="3c0a5e63-f310-4b53-afd7-a005914e7006" providerId="ADAL" clId="{928B7B4E-6FFC-4E57-A372-CF517A693063}" dt="2022-07-24T19:07:42.847" v="1817" actId="20577"/>
          <ac:spMkLst>
            <pc:docMk/>
            <pc:sldMk cId="4170904493" sldId="330"/>
            <ac:spMk id="10" creationId="{29F92590-E209-551E-0632-39BB3E8D8AD1}"/>
          </ac:spMkLst>
        </pc:spChg>
        <pc:spChg chg="add mod">
          <ac:chgData name="Roberta Matrella" userId="3c0a5e63-f310-4b53-afd7-a005914e7006" providerId="ADAL" clId="{928B7B4E-6FFC-4E57-A372-CF517A693063}" dt="2022-07-25T13:13:13.484" v="4111" actId="122"/>
          <ac:spMkLst>
            <pc:docMk/>
            <pc:sldMk cId="4170904493" sldId="330"/>
            <ac:spMk id="12" creationId="{4F0026FD-A8B4-F1DF-1E82-F34B2B726F2B}"/>
          </ac:spMkLst>
        </pc:spChg>
        <pc:graphicFrameChg chg="modGraphic">
          <ac:chgData name="Roberta Matrella" userId="3c0a5e63-f310-4b53-afd7-a005914e7006" providerId="ADAL" clId="{928B7B4E-6FFC-4E57-A372-CF517A693063}" dt="2022-07-25T09:21:47.431" v="3632" actId="3064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picChg chg="add mod">
          <ac:chgData name="Roberta Matrella" userId="3c0a5e63-f310-4b53-afd7-a005914e7006" providerId="ADAL" clId="{928B7B4E-6FFC-4E57-A372-CF517A693063}" dt="2022-07-24T19:17:16.839" v="1913" actId="1076"/>
          <ac:picMkLst>
            <pc:docMk/>
            <pc:sldMk cId="4170904493" sldId="330"/>
            <ac:picMk id="11" creationId="{D810E3BB-8FEA-BA7C-B26F-1687599CBD80}"/>
          </ac:picMkLst>
        </pc:picChg>
      </pc:sldChg>
      <pc:sldChg chg="addSp delSp modSp add del mod ord">
        <pc:chgData name="Roberta Matrella" userId="3c0a5e63-f310-4b53-afd7-a005914e7006" providerId="ADAL" clId="{928B7B4E-6FFC-4E57-A372-CF517A693063}" dt="2022-07-25T10:33:33.081" v="3884" actId="2696"/>
        <pc:sldMkLst>
          <pc:docMk/>
          <pc:sldMk cId="3124545546" sldId="331"/>
        </pc:sldMkLst>
        <pc:spChg chg="add mod">
          <ac:chgData name="Roberta Matrella" userId="3c0a5e63-f310-4b53-afd7-a005914e7006" providerId="ADAL" clId="{928B7B4E-6FFC-4E57-A372-CF517A693063}" dt="2022-07-25T09:31:04.632" v="3793" actId="20577"/>
          <ac:spMkLst>
            <pc:docMk/>
            <pc:sldMk cId="3124545546" sldId="331"/>
            <ac:spMk id="4" creationId="{AFE7DB94-0C9B-AAC7-4F62-F25036188CF9}"/>
          </ac:spMkLst>
        </pc:spChg>
        <pc:spChg chg="mod">
          <ac:chgData name="Roberta Matrella" userId="3c0a5e63-f310-4b53-afd7-a005914e7006" providerId="ADAL" clId="{928B7B4E-6FFC-4E57-A372-CF517A693063}" dt="2022-07-25T08:30:08.710" v="3622" actId="207"/>
          <ac:spMkLst>
            <pc:docMk/>
            <pc:sldMk cId="3124545546" sldId="331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9:01:02.287" v="3627" actId="478"/>
          <ac:picMkLst>
            <pc:docMk/>
            <pc:sldMk cId="3124545546" sldId="331"/>
            <ac:picMk id="3" creationId="{3071F919-EEB0-8B41-36C2-E58C1878CCC3}"/>
          </ac:picMkLst>
        </pc:picChg>
        <pc:picChg chg="add mod">
          <ac:chgData name="Roberta Matrella" userId="3c0a5e63-f310-4b53-afd7-a005914e7006" providerId="ADAL" clId="{928B7B4E-6FFC-4E57-A372-CF517A693063}" dt="2022-07-25T09:28:12.862" v="3792" actId="14100"/>
          <ac:picMkLst>
            <pc:docMk/>
            <pc:sldMk cId="3124545546" sldId="331"/>
            <ac:picMk id="6" creationId="{975A6F1E-4EAB-41A5-B1EE-EC2960128D85}"/>
          </ac:picMkLst>
        </pc:picChg>
      </pc:sldChg>
      <pc:sldChg chg="add ord">
        <pc:chgData name="Roberta Matrella" userId="3c0a5e63-f310-4b53-afd7-a005914e7006" providerId="ADAL" clId="{928B7B4E-6FFC-4E57-A372-CF517A693063}" dt="2022-07-25T07:50:28.673" v="3106"/>
        <pc:sldMkLst>
          <pc:docMk/>
          <pc:sldMk cId="1305264569" sldId="332"/>
        </pc:sldMkLst>
      </pc:sldChg>
      <pc:sldChg chg="add">
        <pc:chgData name="Roberta Matrella" userId="3c0a5e63-f310-4b53-afd7-a005914e7006" providerId="ADAL" clId="{928B7B4E-6FFC-4E57-A372-CF517A693063}" dt="2022-07-25T07:45:38.859" v="2682" actId="2890"/>
        <pc:sldMkLst>
          <pc:docMk/>
          <pc:sldMk cId="4019725520" sldId="333"/>
        </pc:sldMkLst>
      </pc:sldChg>
      <pc:sldChg chg="addSp delSp modSp add del mod">
        <pc:chgData name="Roberta Matrella" userId="3c0a5e63-f310-4b53-afd7-a005914e7006" providerId="ADAL" clId="{928B7B4E-6FFC-4E57-A372-CF517A693063}" dt="2022-07-25T14:26:47.222" v="4358" actId="2696"/>
        <pc:sldMkLst>
          <pc:docMk/>
          <pc:sldMk cId="3849903100" sldId="334"/>
        </pc:sldMkLst>
        <pc:spChg chg="add mod">
          <ac:chgData name="Roberta Matrella" userId="3c0a5e63-f310-4b53-afd7-a005914e7006" providerId="ADAL" clId="{928B7B4E-6FFC-4E57-A372-CF517A693063}" dt="2022-07-25T09:33:06.930" v="3794" actId="20577"/>
          <ac:spMkLst>
            <pc:docMk/>
            <pc:sldMk cId="3849903100" sldId="334"/>
            <ac:spMk id="4" creationId="{893717DA-2083-8A7B-5775-6275925A9B32}"/>
          </ac:spMkLst>
        </pc:spChg>
        <pc:spChg chg="mod">
          <ac:chgData name="Roberta Matrella" userId="3c0a5e63-f310-4b53-afd7-a005914e7006" providerId="ADAL" clId="{928B7B4E-6FFC-4E57-A372-CF517A693063}" dt="2022-07-25T08:30:22.303" v="3626" actId="207"/>
          <ac:spMkLst>
            <pc:docMk/>
            <pc:sldMk cId="3849903100" sldId="334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8:26:34.657" v="3565" actId="1076"/>
          <ac:picMkLst>
            <pc:docMk/>
            <pc:sldMk cId="3849903100" sldId="334"/>
            <ac:picMk id="3" creationId="{46949D5C-9D2F-5894-8772-1BA8C0A8A2D5}"/>
          </ac:picMkLst>
        </pc:picChg>
        <pc:picChg chg="del">
          <ac:chgData name="Roberta Matrella" userId="3c0a5e63-f310-4b53-afd7-a005914e7006" providerId="ADAL" clId="{928B7B4E-6FFC-4E57-A372-CF517A693063}" dt="2022-07-25T08:19:15.608" v="3373" actId="478"/>
          <ac:picMkLst>
            <pc:docMk/>
            <pc:sldMk cId="3849903100" sldId="334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09:05.333" v="4428" actId="1076"/>
        <pc:sldMkLst>
          <pc:docMk/>
          <pc:sldMk cId="2449871514" sldId="335"/>
        </pc:sldMkLst>
        <pc:picChg chg="add del mod">
          <ac:chgData name="Roberta Matrella" userId="3c0a5e63-f310-4b53-afd7-a005914e7006" providerId="ADAL" clId="{928B7B4E-6FFC-4E57-A372-CF517A693063}" dt="2022-07-25T15:08:54.188" v="4424" actId="478"/>
          <ac:picMkLst>
            <pc:docMk/>
            <pc:sldMk cId="2449871514" sldId="335"/>
            <ac:picMk id="6" creationId="{B1F61073-2FE5-048A-6898-DBF5EC9D59F8}"/>
          </ac:picMkLst>
        </pc:picChg>
        <pc:picChg chg="add del mod">
          <ac:chgData name="Roberta Matrella" userId="3c0a5e63-f310-4b53-afd7-a005914e7006" providerId="ADAL" clId="{928B7B4E-6FFC-4E57-A372-CF517A693063}" dt="2022-07-25T15:08:48.404" v="4422" actId="478"/>
          <ac:picMkLst>
            <pc:docMk/>
            <pc:sldMk cId="2449871514" sldId="335"/>
            <ac:picMk id="13" creationId="{B8080A21-03CF-7483-6164-5A639FA8F0BD}"/>
          </ac:picMkLst>
        </pc:picChg>
        <pc:picChg chg="add mod">
          <ac:chgData name="Roberta Matrella" userId="3c0a5e63-f310-4b53-afd7-a005914e7006" providerId="ADAL" clId="{928B7B4E-6FFC-4E57-A372-CF517A693063}" dt="2022-07-25T15:09:05.333" v="4428" actId="1076"/>
          <ac:picMkLst>
            <pc:docMk/>
            <pc:sldMk cId="2449871514" sldId="335"/>
            <ac:picMk id="15" creationId="{4A8562DF-E689-24E7-8D40-9CADEDA68FE8}"/>
          </ac:picMkLst>
        </pc:picChg>
      </pc:sldChg>
      <pc:sldChg chg="new del">
        <pc:chgData name="Roberta Matrella" userId="3c0a5e63-f310-4b53-afd7-a005914e7006" providerId="ADAL" clId="{928B7B4E-6FFC-4E57-A372-CF517A693063}" dt="2022-07-25T08:18:39.751" v="3358" actId="680"/>
        <pc:sldMkLst>
          <pc:docMk/>
          <pc:sldMk cId="2648653840" sldId="335"/>
        </pc:sldMkLst>
      </pc:sldChg>
      <pc:sldChg chg="addSp delSp modSp mod">
        <pc:chgData name="Roberta Matrella" userId="3c0a5e63-f310-4b53-afd7-a005914e7006" providerId="ADAL" clId="{928B7B4E-6FFC-4E57-A372-CF517A693063}" dt="2022-07-25T09:27:57.909" v="3790" actId="1076"/>
        <pc:sldMkLst>
          <pc:docMk/>
          <pc:sldMk cId="1113757235" sldId="337"/>
        </pc:sldMkLst>
        <pc:spChg chg="add del mod">
          <ac:chgData name="Roberta Matrella" userId="3c0a5e63-f310-4b53-afd7-a005914e7006" providerId="ADAL" clId="{928B7B4E-6FFC-4E57-A372-CF517A693063}" dt="2022-07-25T09:27:10.373" v="3713" actId="478"/>
          <ac:spMkLst>
            <pc:docMk/>
            <pc:sldMk cId="1113757235" sldId="337"/>
            <ac:spMk id="5" creationId="{EEA5F4AE-6515-FA3F-1F4B-0861D8674671}"/>
          </ac:spMkLst>
        </pc:spChg>
        <pc:spChg chg="del">
          <ac:chgData name="Roberta Matrella" userId="3c0a5e63-f310-4b53-afd7-a005914e7006" providerId="ADAL" clId="{928B7B4E-6FFC-4E57-A372-CF517A693063}" dt="2022-07-25T09:24:57.103" v="3641" actId="478"/>
          <ac:spMkLst>
            <pc:docMk/>
            <pc:sldMk cId="1113757235" sldId="337"/>
            <ac:spMk id="112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9:24:19.671" v="3633" actId="478"/>
          <ac:spMkLst>
            <pc:docMk/>
            <pc:sldMk cId="1113757235" sldId="337"/>
            <ac:spMk id="112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05.758" v="3712" actId="108"/>
          <ac:spMkLst>
            <pc:docMk/>
            <pc:sldMk cId="1113757235" sldId="337"/>
            <ac:spMk id="112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12.213" v="3679" actId="478"/>
          <ac:spMkLst>
            <pc:docMk/>
            <pc:sldMk cId="1113757235" sldId="337"/>
            <ac:spMk id="1124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52.880" v="3711" actId="478"/>
          <ac:spMkLst>
            <pc:docMk/>
            <pc:sldMk cId="1113757235" sldId="337"/>
            <ac:spMk id="112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57.909" v="379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7" creationId="{00000000-0000-0000-0000-000000000000}"/>
          </ac:spMkLst>
        </pc:spChg>
        <pc:spChg chg="mod or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8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2" creationId="{3B6C7D59-DE76-17A7-7ACB-F82E54071C2D}"/>
          </ac:picMkLst>
        </pc:pic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3" creationId="{BE7E0DA2-6DB0-C33C-5DC3-E31BE584DC0F}"/>
          </ac:picMkLst>
        </pc:picChg>
        <pc:picChg chg="del">
          <ac:chgData name="Roberta Matrella" userId="3c0a5e63-f310-4b53-afd7-a005914e7006" providerId="ADAL" clId="{928B7B4E-6FFC-4E57-A372-CF517A693063}" dt="2022-07-25T09:24:58.115" v="3642" actId="478"/>
          <ac:picMkLst>
            <pc:docMk/>
            <pc:sldMk cId="1113757235" sldId="337"/>
            <ac:picMk id="1118" creationId="{00000000-0000-0000-0000-000000000000}"/>
          </ac:picMkLst>
        </pc:picChg>
        <pc:picChg chg="del">
          <ac:chgData name="Roberta Matrella" userId="3c0a5e63-f310-4b53-afd7-a005914e7006" providerId="ADAL" clId="{928B7B4E-6FFC-4E57-A372-CF517A693063}" dt="2022-07-25T09:24:21.796" v="3634" actId="478"/>
          <ac:picMkLst>
            <pc:docMk/>
            <pc:sldMk cId="1113757235" sldId="337"/>
            <ac:picMk id="1119" creationId="{00000000-0000-0000-0000-000000000000}"/>
          </ac:picMkLst>
        </pc:picChg>
      </pc:sldChg>
      <pc:sldChg chg="addSp delSp modSp new mod modShow">
        <pc:chgData name="Roberta Matrella" userId="3c0a5e63-f310-4b53-afd7-a005914e7006" providerId="ADAL" clId="{928B7B4E-6FFC-4E57-A372-CF517A693063}" dt="2022-07-25T09:38:32.229" v="3846" actId="729"/>
        <pc:sldMkLst>
          <pc:docMk/>
          <pc:sldMk cId="182548109" sldId="339"/>
        </pc:sldMkLst>
        <pc:spChg chg="del">
          <ac:chgData name="Roberta Matrella" userId="3c0a5e63-f310-4b53-afd7-a005914e7006" providerId="ADAL" clId="{928B7B4E-6FFC-4E57-A372-CF517A693063}" dt="2022-07-25T09:35:26.751" v="3832" actId="478"/>
          <ac:spMkLst>
            <pc:docMk/>
            <pc:sldMk cId="182548109" sldId="339"/>
            <ac:spMk id="2" creationId="{32FD19CC-554A-9A9E-F874-65A0EEB15BD2}"/>
          </ac:spMkLst>
        </pc:spChg>
        <pc:spChg chg="del">
          <ac:chgData name="Roberta Matrella" userId="3c0a5e63-f310-4b53-afd7-a005914e7006" providerId="ADAL" clId="{928B7B4E-6FFC-4E57-A372-CF517A693063}" dt="2022-07-25T09:35:31.241" v="3833" actId="478"/>
          <ac:spMkLst>
            <pc:docMk/>
            <pc:sldMk cId="182548109" sldId="339"/>
            <ac:spMk id="3" creationId="{BD67CFF6-67A9-95FA-AC99-B3F6BE61B825}"/>
          </ac:spMkLst>
        </pc:spChg>
        <pc:spChg chg="del">
          <ac:chgData name="Roberta Matrella" userId="3c0a5e63-f310-4b53-afd7-a005914e7006" providerId="ADAL" clId="{928B7B4E-6FFC-4E57-A372-CF517A693063}" dt="2022-07-25T09:35:38.225" v="3835" actId="478"/>
          <ac:spMkLst>
            <pc:docMk/>
            <pc:sldMk cId="182548109" sldId="339"/>
            <ac:spMk id="4" creationId="{44A2892A-5FAD-95E9-0DDA-BB1563C0F647}"/>
          </ac:spMkLst>
        </pc:spChg>
        <pc:spChg chg="del">
          <ac:chgData name="Roberta Matrella" userId="3c0a5e63-f310-4b53-afd7-a005914e7006" providerId="ADAL" clId="{928B7B4E-6FFC-4E57-A372-CF517A693063}" dt="2022-07-25T09:35:39.503" v="3836" actId="478"/>
          <ac:spMkLst>
            <pc:docMk/>
            <pc:sldMk cId="182548109" sldId="339"/>
            <ac:spMk id="5" creationId="{4061C725-2F64-5819-5E37-EC48E65177C0}"/>
          </ac:spMkLst>
        </pc:spChg>
        <pc:spChg chg="del">
          <ac:chgData name="Roberta Matrella" userId="3c0a5e63-f310-4b53-afd7-a005914e7006" providerId="ADAL" clId="{928B7B4E-6FFC-4E57-A372-CF517A693063}" dt="2022-07-25T09:35:34.843" v="3834" actId="478"/>
          <ac:spMkLst>
            <pc:docMk/>
            <pc:sldMk cId="182548109" sldId="339"/>
            <ac:spMk id="6" creationId="{9C17C300-AEA2-AC90-A4C7-E2C9EAAD1AE1}"/>
          </ac:spMkLst>
        </pc:spChg>
        <pc:spChg chg="del">
          <ac:chgData name="Roberta Matrella" userId="3c0a5e63-f310-4b53-afd7-a005914e7006" providerId="ADAL" clId="{928B7B4E-6FFC-4E57-A372-CF517A693063}" dt="2022-07-25T09:35:49.446" v="3839" actId="478"/>
          <ac:spMkLst>
            <pc:docMk/>
            <pc:sldMk cId="182548109" sldId="339"/>
            <ac:spMk id="7" creationId="{9F06ABBA-FB35-7983-9982-3A699D81FB4F}"/>
          </ac:spMkLst>
        </pc:spChg>
        <pc:spChg chg="del">
          <ac:chgData name="Roberta Matrella" userId="3c0a5e63-f310-4b53-afd7-a005914e7006" providerId="ADAL" clId="{928B7B4E-6FFC-4E57-A372-CF517A693063}" dt="2022-07-25T09:35:45.431" v="3837" actId="478"/>
          <ac:spMkLst>
            <pc:docMk/>
            <pc:sldMk cId="182548109" sldId="339"/>
            <ac:spMk id="8" creationId="{AD201A15-93E7-04D8-38BE-24A3FDE833CC}"/>
          </ac:spMkLst>
        </pc:spChg>
        <pc:spChg chg="del">
          <ac:chgData name="Roberta Matrella" userId="3c0a5e63-f310-4b53-afd7-a005914e7006" providerId="ADAL" clId="{928B7B4E-6FFC-4E57-A372-CF517A693063}" dt="2022-07-25T09:35:47.058" v="3838" actId="478"/>
          <ac:spMkLst>
            <pc:docMk/>
            <pc:sldMk cId="182548109" sldId="339"/>
            <ac:spMk id="9" creationId="{28C7C502-60E4-ACC7-1947-B007DAF61F6D}"/>
          </ac:spMkLst>
        </pc:spChg>
        <pc:spChg chg="mod">
          <ac:chgData name="Roberta Matrella" userId="3c0a5e63-f310-4b53-afd7-a005914e7006" providerId="ADAL" clId="{928B7B4E-6FFC-4E57-A372-CF517A693063}" dt="2022-07-25T09:35:23.672" v="3831" actId="14100"/>
          <ac:spMkLst>
            <pc:docMk/>
            <pc:sldMk cId="182548109" sldId="339"/>
            <ac:spMk id="10" creationId="{CC4D6734-FFA6-47B4-878C-8BA4EBB00EC2}"/>
          </ac:spMkLst>
        </pc:spChg>
        <pc:picChg chg="add mod">
          <ac:chgData name="Roberta Matrella" userId="3c0a5e63-f310-4b53-afd7-a005914e7006" providerId="ADAL" clId="{928B7B4E-6FFC-4E57-A372-CF517A693063}" dt="2022-07-25T09:38:28.161" v="3845" actId="1076"/>
          <ac:picMkLst>
            <pc:docMk/>
            <pc:sldMk cId="182548109" sldId="339"/>
            <ac:picMk id="12" creationId="{32770C3D-200A-BC35-F53C-7ED2D42C7EAB}"/>
          </ac:picMkLst>
        </pc:picChg>
      </pc:sldChg>
      <pc:sldChg chg="addSp modSp mod">
        <pc:chgData name="Roberta Matrella" userId="3c0a5e63-f310-4b53-afd7-a005914e7006" providerId="ADAL" clId="{928B7B4E-6FFC-4E57-A372-CF517A693063}" dt="2022-07-25T19:19:53.080" v="4614" actId="27918"/>
        <pc:sldMkLst>
          <pc:docMk/>
          <pc:sldMk cId="2133306846" sldId="340"/>
        </pc:sldMkLst>
        <pc:spChg chg="add mod">
          <ac:chgData name="Roberta Matrella" userId="3c0a5e63-f310-4b53-afd7-a005914e7006" providerId="ADAL" clId="{928B7B4E-6FFC-4E57-A372-CF517A693063}" dt="2022-07-25T16:11:16.975" v="4610" actId="1076"/>
          <ac:spMkLst>
            <pc:docMk/>
            <pc:sldMk cId="2133306846" sldId="340"/>
            <ac:spMk id="5" creationId="{4038ED38-EBD5-5182-0995-150508333A17}"/>
          </ac:spMkLst>
        </pc:spChg>
        <pc:graphicFrameChg chg="add mod">
          <ac:chgData name="Roberta Matrella" userId="3c0a5e63-f310-4b53-afd7-a005914e7006" providerId="ADAL" clId="{928B7B4E-6FFC-4E57-A372-CF517A693063}" dt="2022-07-25T16:09:56.588" v="4456" actId="14100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delSp modSp add mod">
        <pc:chgData name="Roberta Matrella" userId="3c0a5e63-f310-4b53-afd7-a005914e7006" providerId="ADAL" clId="{928B7B4E-6FFC-4E57-A372-CF517A693063}" dt="2022-07-25T14:39:32.534" v="4417" actId="1076"/>
        <pc:sldMkLst>
          <pc:docMk/>
          <pc:sldMk cId="2553293918" sldId="341"/>
        </pc:sldMkLst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2" creationId="{2CF1B494-033E-8B93-7FDF-F855E4E604F0}"/>
          </ac:spMkLst>
        </pc:spChg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4" creationId="{8EB1D459-5B94-9C13-605B-81F499ADCD7C}"/>
          </ac:spMkLst>
        </pc:spChg>
        <pc:spChg chg="mod">
          <ac:chgData name="Roberta Matrella" userId="3c0a5e63-f310-4b53-afd7-a005914e7006" providerId="ADAL" clId="{928B7B4E-6FFC-4E57-A372-CF517A693063}" dt="2022-07-25T14:39:32.534" v="4417" actId="1076"/>
          <ac:spMkLst>
            <pc:docMk/>
            <pc:sldMk cId="2553293918" sldId="341"/>
            <ac:spMk id="6" creationId="{C57DCA51-7708-C3D8-D626-62DD01C3D865}"/>
          </ac:spMkLst>
        </pc:spChg>
        <pc:graphicFrameChg chg="mod">
          <ac:chgData name="Roberta Matrella" userId="3c0a5e63-f310-4b53-afd7-a005914e7006" providerId="ADAL" clId="{928B7B4E-6FFC-4E57-A372-CF517A693063}" dt="2022-07-25T14:39:21.339" v="4416" actId="1076"/>
          <ac:graphicFrameMkLst>
            <pc:docMk/>
            <pc:sldMk cId="2553293918" sldId="341"/>
            <ac:graphicFrameMk id="9" creationId="{7CDBB017-CC5A-9FD9-1961-05511B6A194C}"/>
          </ac:graphicFrameMkLst>
        </pc:graphicFrameChg>
        <pc:picChg chg="del">
          <ac:chgData name="Roberta Matrella" userId="3c0a5e63-f310-4b53-afd7-a005914e7006" providerId="ADAL" clId="{928B7B4E-6FFC-4E57-A372-CF517A693063}" dt="2022-07-25T13:27:39.828" v="4150" actId="478"/>
          <ac:picMkLst>
            <pc:docMk/>
            <pc:sldMk cId="2553293918" sldId="341"/>
            <ac:picMk id="5" creationId="{7B4F5FEA-4D0A-D3F9-0169-AA03D2AC1054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5T18:43:37.976" v="4612" actId="27918"/>
        <pc:sldMkLst>
          <pc:docMk/>
          <pc:sldMk cId="3759012862" sldId="342"/>
        </pc:sldMkLst>
        <pc:spChg chg="mod">
          <ac:chgData name="Roberta Matrella" userId="3c0a5e63-f310-4b53-afd7-a005914e7006" providerId="ADAL" clId="{928B7B4E-6FFC-4E57-A372-CF517A693063}" dt="2022-07-25T14:37:10.715" v="4401" actId="1076"/>
          <ac:spMkLst>
            <pc:docMk/>
            <pc:sldMk cId="3759012862" sldId="342"/>
            <ac:spMk id="4" creationId="{893717DA-2083-8A7B-5775-6275925A9B32}"/>
          </ac:spMkLst>
        </pc:spChg>
        <pc:graphicFrameChg chg="add mod">
          <ac:chgData name="Roberta Matrella" userId="3c0a5e63-f310-4b53-afd7-a005914e7006" providerId="ADAL" clId="{928B7B4E-6FFC-4E57-A372-CF517A693063}" dt="2022-07-25T14:37:05.743" v="4400" actId="1076"/>
          <ac:graphicFrameMkLst>
            <pc:docMk/>
            <pc:sldMk cId="3759012862" sldId="342"/>
            <ac:graphicFrameMk id="6" creationId="{6AD685F2-C5DE-D654-EF39-0A00CFAA413B}"/>
          </ac:graphicFrameMkLst>
        </pc:graphicFrameChg>
        <pc:picChg chg="del">
          <ac:chgData name="Roberta Matrella" userId="3c0a5e63-f310-4b53-afd7-a005914e7006" providerId="ADAL" clId="{928B7B4E-6FFC-4E57-A372-CF517A693063}" dt="2022-07-25T13:47:40.946" v="4253" actId="478"/>
          <ac:picMkLst>
            <pc:docMk/>
            <pc:sldMk cId="3759012862" sldId="342"/>
            <ac:picMk id="3" creationId="{46949D5C-9D2F-5894-8772-1BA8C0A8A2D5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17:59.820" v="4436" actId="478"/>
        <pc:sldMkLst>
          <pc:docMk/>
          <pc:sldMk cId="1982900802" sldId="343"/>
        </pc:sldMkLst>
        <pc:picChg chg="add del mod">
          <ac:chgData name="Roberta Matrella" userId="3c0a5e63-f310-4b53-afd7-a005914e7006" providerId="ADAL" clId="{928B7B4E-6FFC-4E57-A372-CF517A693063}" dt="2022-07-25T15:17:59.820" v="4436" actId="478"/>
          <ac:picMkLst>
            <pc:docMk/>
            <pc:sldMk cId="1982900802" sldId="343"/>
            <ac:picMk id="4" creationId="{5A56C056-A541-16E9-C09B-0DBA740AFD2B}"/>
          </ac:picMkLst>
        </pc:picChg>
      </pc:sldChg>
      <pc:sldChg chg="add del">
        <pc:chgData name="Roberta Matrella" userId="3c0a5e63-f310-4b53-afd7-a005914e7006" providerId="ADAL" clId="{928B7B4E-6FFC-4E57-A372-CF517A693063}" dt="2022-07-25T14:32:19.744" v="4374" actId="2696"/>
        <pc:sldMkLst>
          <pc:docMk/>
          <pc:sldMk cId="3014050619" sldId="343"/>
        </pc:sldMkLst>
      </pc:sldChg>
    </pc:docChg>
  </pc:docChgLst>
  <pc:docChgLst>
    <pc:chgData name="Martina Marino" userId="S::m.marino29@studenti.unipi.it::5b696a2f-595b-48fd-9307-7b8f50f6727d" providerId="AD" clId="Web-{20E368D4-8FE4-AA2A-E1EE-F0CF6B27FA01}"/>
    <pc:docChg chg="addSld delSld modSld sldOrd">
      <pc:chgData name="Martina Marino" userId="S::m.marino29@studenti.unipi.it::5b696a2f-595b-48fd-9307-7b8f50f6727d" providerId="AD" clId="Web-{20E368D4-8FE4-AA2A-E1EE-F0CF6B27FA01}" dt="2022-07-25T10:15:09.468" v="1464"/>
      <pc:docMkLst>
        <pc:docMk/>
      </pc:docMkLst>
      <pc:sldChg chg="ord">
        <pc:chgData name="Martina Marino" userId="S::m.marino29@studenti.unipi.it::5b696a2f-595b-48fd-9307-7b8f50f6727d" providerId="AD" clId="Web-{20E368D4-8FE4-AA2A-E1EE-F0CF6B27FA01}" dt="2022-07-25T09:33:03.952" v="1333"/>
        <pc:sldMkLst>
          <pc:docMk/>
          <pc:sldMk cId="0" sldId="274"/>
        </pc:sldMkLst>
      </pc:sldChg>
      <pc:sldChg chg="modSp ord">
        <pc:chgData name="Martina Marino" userId="S::m.marino29@studenti.unipi.it::5b696a2f-595b-48fd-9307-7b8f50f6727d" providerId="AD" clId="Web-{20E368D4-8FE4-AA2A-E1EE-F0CF6B27FA01}" dt="2022-07-25T10:15:09.468" v="1464"/>
        <pc:sldMkLst>
          <pc:docMk/>
          <pc:sldMk cId="0" sldId="275"/>
        </pc:sldMkLst>
        <pc:spChg chg="mod">
          <ac:chgData name="Martina Marino" userId="S::m.marino29@studenti.unipi.it::5b696a2f-595b-48fd-9307-7b8f50f6727d" providerId="AD" clId="Web-{20E368D4-8FE4-AA2A-E1EE-F0CF6B27FA01}" dt="2022-07-25T10:12:10.460" v="1429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S::m.marino29@studenti.unipi.it::5b696a2f-595b-48fd-9307-7b8f50f6727d" providerId="AD" clId="Web-{20E368D4-8FE4-AA2A-E1EE-F0CF6B27FA01}" dt="2022-07-25T10:15:09.468" v="1464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addSp">
        <pc:chgData name="Martina Marino" userId="S::m.marino29@studenti.unipi.it::5b696a2f-595b-48fd-9307-7b8f50f6727d" providerId="AD" clId="Web-{20E368D4-8FE4-AA2A-E1EE-F0CF6B27FA01}" dt="2022-07-25T09:54:55.227" v="1404"/>
        <pc:sldMkLst>
          <pc:docMk/>
          <pc:sldMk cId="0" sldId="283"/>
        </pc:sldMkLst>
        <pc:spChg chg="add">
          <ac:chgData name="Martina Marino" userId="S::m.marino29@studenti.unipi.it::5b696a2f-595b-48fd-9307-7b8f50f6727d" providerId="AD" clId="Web-{20E368D4-8FE4-AA2A-E1EE-F0CF6B27FA01}" dt="2022-07-25T09:54:08.038" v="1401"/>
          <ac:spMkLst>
            <pc:docMk/>
            <pc:sldMk cId="0" sldId="283"/>
            <ac:spMk id="2" creationId="{16E2FA95-CDBE-404F-5389-49B6D2D99B0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37.899" v="1402"/>
          <ac:spMkLst>
            <pc:docMk/>
            <pc:sldMk cId="0" sldId="283"/>
            <ac:spMk id="3" creationId="{BC099680-1C58-B8FD-7393-3434DC290AF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41.149" v="1403"/>
          <ac:spMkLst>
            <pc:docMk/>
            <pc:sldMk cId="0" sldId="283"/>
            <ac:spMk id="4" creationId="{662EC831-B74E-AAA3-4252-19FE808E2E86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55.227" v="1404"/>
          <ac:spMkLst>
            <pc:docMk/>
            <pc:sldMk cId="0" sldId="283"/>
            <ac:spMk id="5" creationId="{687A18F8-B0A8-7737-FDB9-BA420D2016FA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05:46.507" v="13" actId="1076"/>
        <pc:sldMkLst>
          <pc:docMk/>
          <pc:sldMk cId="4026442727" sldId="300"/>
        </pc:sldMkLst>
        <pc:spChg chg="mod">
          <ac:chgData name="Martina Marino" userId="S::m.marino29@studenti.unipi.it::5b696a2f-595b-48fd-9307-7b8f50f6727d" providerId="AD" clId="Web-{20E368D4-8FE4-AA2A-E1EE-F0CF6B27FA01}" dt="2022-07-25T08:05:46.507" v="13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27:30.594" v="131" actId="14100"/>
        <pc:sldMkLst>
          <pc:docMk/>
          <pc:sldMk cId="1706302903" sldId="301"/>
        </pc:sldMkLst>
        <pc:spChg chg="mod">
          <ac:chgData name="Martina Marino" userId="S::m.marino29@studenti.unipi.it::5b696a2f-595b-48fd-9307-7b8f50f6727d" providerId="AD" clId="Web-{20E368D4-8FE4-AA2A-E1EE-F0CF6B27FA01}" dt="2022-07-25T08:26:55.967" v="129" actId="20577"/>
          <ac:spMkLst>
            <pc:docMk/>
            <pc:sldMk cId="1706302903" sldId="301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7:24.781" v="130" actId="14100"/>
          <ac:spMkLst>
            <pc:docMk/>
            <pc:sldMk cId="1706302903" sldId="301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7:30.594" v="131" actId="14100"/>
          <ac:cxnSpMkLst>
            <pc:docMk/>
            <pc:sldMk cId="1706302903" sldId="301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3:08.525" v="1352"/>
        <pc:sldMkLst>
          <pc:docMk/>
          <pc:sldMk cId="3892008336" sldId="302"/>
        </pc:sldMkLst>
        <pc:spChg chg="add del">
          <ac:chgData name="Martina Marino" userId="S::m.marino29@studenti.unipi.it::5b696a2f-595b-48fd-9307-7b8f50f6727d" providerId="AD" clId="Web-{20E368D4-8FE4-AA2A-E1EE-F0CF6B27FA01}" dt="2022-07-25T09:43:08.525" v="1352"/>
          <ac:spMkLst>
            <pc:docMk/>
            <pc:sldMk cId="3892008336" sldId="302"/>
            <ac:spMk id="2" creationId="{EBF2798D-FE11-76FB-2F82-AD23B221E77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24:32.289" v="1325" actId="1076"/>
          <ac:spMkLst>
            <pc:docMk/>
            <pc:sldMk cId="3892008336" sldId="302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4:20.066" v="2" actId="14100"/>
          <ac:cxnSpMkLst>
            <pc:docMk/>
            <pc:sldMk cId="3892008336" sldId="302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0:57.519" v="1344"/>
        <pc:sldMkLst>
          <pc:docMk/>
          <pc:sldMk cId="622220010" sldId="303"/>
        </pc:sldMkLst>
        <pc:spChg chg="add del">
          <ac:chgData name="Martina Marino" userId="S::m.marino29@studenti.unipi.it::5b696a2f-595b-48fd-9307-7b8f50f6727d" providerId="AD" clId="Web-{20E368D4-8FE4-AA2A-E1EE-F0CF6B27FA01}" dt="2022-07-25T08:12:31.743" v="36"/>
          <ac:spMkLst>
            <pc:docMk/>
            <pc:sldMk cId="622220010" sldId="303"/>
            <ac:spMk id="2" creationId="{54762A78-5C5A-6F23-146B-7A85D7573B8D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8:13:26.698" v="46" actId="1076"/>
          <ac:spMkLst>
            <pc:docMk/>
            <pc:sldMk cId="622220010" sldId="303"/>
            <ac:spMk id="3" creationId="{2403F20F-D270-F526-DC00-B808FD866DF1}"/>
          </ac:spMkLst>
        </pc:spChg>
        <pc:spChg chg="add del mod">
          <ac:chgData name="Martina Marino" userId="S::m.marino29@studenti.unipi.it::5b696a2f-595b-48fd-9307-7b8f50f6727d" providerId="AD" clId="Web-{20E368D4-8FE4-AA2A-E1EE-F0CF6B27FA01}" dt="2022-07-25T08:13:31.792" v="47"/>
          <ac:spMkLst>
            <pc:docMk/>
            <pc:sldMk cId="622220010" sldId="303"/>
            <ac:spMk id="4" creationId="{42C4BEB3-F2FB-B338-B615-6C71D2FA186F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0:57.519" v="1344"/>
          <ac:spMkLst>
            <pc:docMk/>
            <pc:sldMk cId="622220010" sldId="303"/>
            <ac:spMk id="5" creationId="{D2D6FEF0-F404-A67A-5D15-234406718E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19.688" v="17"/>
          <ac:spMkLst>
            <pc:docMk/>
            <pc:sldMk cId="622220010" sldId="303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24.501" v="21" actId="20577"/>
          <ac:spMkLst>
            <pc:docMk/>
            <pc:sldMk cId="622220010" sldId="303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0:11.424" v="26" actId="14100"/>
          <ac:spMkLst>
            <pc:docMk/>
            <pc:sldMk cId="622220010" sldId="303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9:54.752" v="25" actId="14100"/>
          <ac:cxnSpMkLst>
            <pc:docMk/>
            <pc:sldMk cId="622220010" sldId="303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8:31.398" v="1376" actId="1076"/>
        <pc:sldMkLst>
          <pc:docMk/>
          <pc:sldMk cId="3361668442" sldId="304"/>
        </pc:sldMkLst>
        <pc:spChg chg="add del">
          <ac:chgData name="Martina Marino" userId="S::m.marino29@studenti.unipi.it::5b696a2f-595b-48fd-9307-7b8f50f6727d" providerId="AD" clId="Web-{20E368D4-8FE4-AA2A-E1EE-F0CF6B27FA01}" dt="2022-07-25T09:46:20.158" v="1371"/>
          <ac:spMkLst>
            <pc:docMk/>
            <pc:sldMk cId="3361668442" sldId="304"/>
            <ac:spMk id="3" creationId="{7FFB5393-6228-A358-8981-C68F05590DD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8:31.398" v="1376" actId="1076"/>
          <ac:spMkLst>
            <pc:docMk/>
            <pc:sldMk cId="3361668442" sldId="304"/>
            <ac:spMk id="4" creationId="{5EEB4E24-C01C-5598-D680-40FFAE474DC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3" v="90" actId="1076"/>
          <ac:spMkLst>
            <pc:docMk/>
            <pc:sldMk cId="3361668442" sldId="304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8:42.660" v="139" actId="20577"/>
          <ac:spMkLst>
            <pc:docMk/>
            <pc:sldMk cId="3361668442" sldId="304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46.845" v="93"/>
          <ac:spMkLst>
            <pc:docMk/>
            <pc:sldMk cId="3361668442" sldId="304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5.656" v="92" actId="20577"/>
          <ac:spMkLst>
            <pc:docMk/>
            <pc:sldMk cId="3361668442" sldId="304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9:02.442" v="141" actId="14100"/>
          <ac:spMkLst>
            <pc:docMk/>
            <pc:sldMk cId="3361668442" sldId="304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4:41.727" v="107" actId="14100"/>
          <ac:cxnSpMkLst>
            <pc:docMk/>
            <pc:sldMk cId="3361668442" sldId="304"/>
            <ac:cxnSpMk id="693" creationId="{00000000-0000-0000-0000-000000000000}"/>
          </ac:cxnSpMkLst>
        </pc:cxnChg>
      </pc:sldChg>
      <pc:sldChg chg="del">
        <pc:chgData name="Martina Marino" userId="S::m.marino29@studenti.unipi.it::5b696a2f-595b-48fd-9307-7b8f50f6727d" providerId="AD" clId="Web-{20E368D4-8FE4-AA2A-E1EE-F0CF6B27FA01}" dt="2022-07-25T08:06:57.010" v="16"/>
        <pc:sldMkLst>
          <pc:docMk/>
          <pc:sldMk cId="3257596778" sldId="311"/>
        </pc:sldMkLst>
      </pc:sldChg>
      <pc:sldChg chg="addSp modSp">
        <pc:chgData name="Martina Marino" userId="S::m.marino29@studenti.unipi.it::5b696a2f-595b-48fd-9307-7b8f50f6727d" providerId="AD" clId="Web-{20E368D4-8FE4-AA2A-E1EE-F0CF6B27FA01}" dt="2022-07-25T09:57:37.281" v="1411" actId="1076"/>
        <pc:sldMkLst>
          <pc:docMk/>
          <pc:sldMk cId="1396068738" sldId="312"/>
        </pc:sldMkLst>
        <pc:spChg chg="add mod">
          <ac:chgData name="Martina Marino" userId="S::m.marino29@studenti.unipi.it::5b696a2f-595b-48fd-9307-7b8f50f6727d" providerId="AD" clId="Web-{20E368D4-8FE4-AA2A-E1EE-F0CF6B27FA01}" dt="2022-07-25T09:52:25.799" v="1400" actId="1076"/>
          <ac:spMkLst>
            <pc:docMk/>
            <pc:sldMk cId="1396068738" sldId="312"/>
            <ac:spMk id="2" creationId="{2CF1B494-033E-8B93-7FDF-F855E4E604F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7:37.281" v="1411" actId="1076"/>
          <ac:spMkLst>
            <pc:docMk/>
            <pc:sldMk cId="1396068738" sldId="312"/>
            <ac:spMk id="4" creationId="{8EB1D459-5B94-9C13-605B-81F499ADCD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2:03.048" v="1395" actId="1076"/>
          <ac:spMkLst>
            <pc:docMk/>
            <pc:sldMk cId="1396068738" sldId="312"/>
            <ac:spMk id="6" creationId="{C57DCA51-7708-C3D8-D626-62DD01C3D865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15.377" v="1330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25:48.277" v="120"/>
        <pc:sldMkLst>
          <pc:docMk/>
          <pc:sldMk cId="1070207362" sldId="313"/>
        </pc:sldMkLst>
      </pc:sldChg>
      <pc:sldChg chg="modSp">
        <pc:chgData name="Martina Marino" userId="S::m.marino29@studenti.unipi.it::5b696a2f-595b-48fd-9307-7b8f50f6727d" providerId="AD" clId="Web-{20E368D4-8FE4-AA2A-E1EE-F0CF6B27FA01}" dt="2022-07-25T08:19:48.199" v="84" actId="20577"/>
        <pc:sldMkLst>
          <pc:docMk/>
          <pc:sldMk cId="1654445407" sldId="322"/>
        </pc:sldMkLst>
        <pc:spChg chg="mod">
          <ac:chgData name="Martina Marino" userId="S::m.marino29@studenti.unipi.it::5b696a2f-595b-48fd-9307-7b8f50f6727d" providerId="AD" clId="Web-{20E368D4-8FE4-AA2A-E1EE-F0CF6B27FA01}" dt="2022-07-25T08:19:48.199" v="84" actId="20577"/>
          <ac:spMkLst>
            <pc:docMk/>
            <pc:sldMk cId="1654445407" sldId="322"/>
            <ac:spMk id="28" creationId="{F6F74074-ED13-4525-BD7C-2A89D4E96F95}"/>
          </ac:spMkLst>
        </pc:spChg>
      </pc:sldChg>
      <pc:sldChg chg="addSp delSp modSp addAnim delAnim modAnim">
        <pc:chgData name="Martina Marino" userId="S::m.marino29@studenti.unipi.it::5b696a2f-595b-48fd-9307-7b8f50f6727d" providerId="AD" clId="Web-{20E368D4-8FE4-AA2A-E1EE-F0CF6B27FA01}" dt="2022-07-25T09:43:44.527" v="1360" actId="1076"/>
        <pc:sldMkLst>
          <pc:docMk/>
          <pc:sldMk cId="5561915" sldId="323"/>
        </pc:sldMkLst>
        <pc:spChg chg="add del">
          <ac:chgData name="Martina Marino" userId="S::m.marino29@studenti.unipi.it::5b696a2f-595b-48fd-9307-7b8f50f6727d" providerId="AD" clId="Web-{20E368D4-8FE4-AA2A-E1EE-F0CF6B27FA01}" dt="2022-07-25T08:18:40.899" v="77"/>
          <ac:spMkLst>
            <pc:docMk/>
            <pc:sldMk cId="5561915" sldId="323"/>
            <ac:spMk id="589" creationId="{AA55A849-E5AB-E5C1-2A68-52065DE3089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44.527" v="1360" actId="1076"/>
          <ac:spMkLst>
            <pc:docMk/>
            <pc:sldMk cId="5561915" sldId="323"/>
            <ac:spMk id="611" creationId="{90618F5E-ECA8-F6E1-C7BE-C563CC800870}"/>
          </ac:spMkLst>
        </pc:spChg>
      </pc:sldChg>
      <pc:sldChg chg="addSp delSp">
        <pc:chgData name="Martina Marino" userId="S::m.marino29@studenti.unipi.it::5b696a2f-595b-48fd-9307-7b8f50f6727d" providerId="AD" clId="Web-{20E368D4-8FE4-AA2A-E1EE-F0CF6B27FA01}" dt="2022-07-25T09:44:18.137" v="1362"/>
        <pc:sldMkLst>
          <pc:docMk/>
          <pc:sldMk cId="864692764" sldId="324"/>
        </pc:sldMkLst>
        <pc:spChg chg="add del">
          <ac:chgData name="Martina Marino" userId="S::m.marino29@studenti.unipi.it::5b696a2f-595b-48fd-9307-7b8f50f6727d" providerId="AD" clId="Web-{20E368D4-8FE4-AA2A-E1EE-F0CF6B27FA01}" dt="2022-07-25T09:44:18.137" v="1362"/>
          <ac:spMkLst>
            <pc:docMk/>
            <pc:sldMk cId="864692764" sldId="324"/>
            <ac:spMk id="60" creationId="{8C80D0AE-75C1-59AB-773E-FDF3A9CADCBD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48:18.710" v="1374"/>
        <pc:sldMkLst>
          <pc:docMk/>
          <pc:sldMk cId="1713362430" sldId="325"/>
        </pc:sldMkLst>
        <pc:spChg chg="add mod">
          <ac:chgData name="Martina Marino" userId="S::m.marino29@studenti.unipi.it::5b696a2f-595b-48fd-9307-7b8f50f6727d" providerId="AD" clId="Web-{20E368D4-8FE4-AA2A-E1EE-F0CF6B27FA01}" dt="2022-07-25T09:47:01.816" v="1372" actId="14100"/>
          <ac:spMkLst>
            <pc:docMk/>
            <pc:sldMk cId="1713362430" sldId="325"/>
            <ac:spMk id="586" creationId="{F44DC9CB-92D6-305F-3958-E4C344F9A82B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8:18.710" v="1374"/>
          <ac:spMkLst>
            <pc:docMk/>
            <pc:sldMk cId="1713362430" sldId="325"/>
            <ac:spMk id="628" creationId="{999E72CF-79FD-0CD3-1644-07CFB5F407AF}"/>
          </ac:spMkLst>
        </pc:spChg>
      </pc:sldChg>
      <pc:sldChg chg="addSp modSp">
        <pc:chgData name="Martina Marino" userId="S::m.marino29@studenti.unipi.it::5b696a2f-595b-48fd-9307-7b8f50f6727d" providerId="AD" clId="Web-{20E368D4-8FE4-AA2A-E1EE-F0CF6B27FA01}" dt="2022-07-25T09:39:15.452" v="1338" actId="14100"/>
        <pc:sldMkLst>
          <pc:docMk/>
          <pc:sldMk cId="2640685550" sldId="326"/>
        </pc:sldMkLst>
        <pc:spChg chg="add mod">
          <ac:chgData name="Martina Marino" userId="S::m.marino29@studenti.unipi.it::5b696a2f-595b-48fd-9307-7b8f50f6727d" providerId="AD" clId="Web-{20E368D4-8FE4-AA2A-E1EE-F0CF6B27FA01}" dt="2022-07-25T09:39:15.452" v="1338" actId="14100"/>
          <ac:spMkLst>
            <pc:docMk/>
            <pc:sldMk cId="2640685550" sldId="326"/>
            <ac:spMk id="3" creationId="{42C4D7EF-CB0E-63AA-D758-CA0C5F3F2B6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4:48.374" v="57" actId="20577"/>
          <ac:spMkLst>
            <pc:docMk/>
            <pc:sldMk cId="2640685550" sldId="326"/>
            <ac:spMk id="12" creationId="{00ABD914-81CD-AD29-28A4-97A836FD40FF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8:06:23.352" v="15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">
        <pc:chgData name="Martina Marino" userId="S::m.marino29@studenti.unipi.it::5b696a2f-595b-48fd-9307-7b8f50f6727d" providerId="AD" clId="Web-{20E368D4-8FE4-AA2A-E1EE-F0CF6B27FA01}" dt="2022-07-25T09:43:38.370" v="1358"/>
        <pc:sldMkLst>
          <pc:docMk/>
          <pc:sldMk cId="445234528" sldId="327"/>
        </pc:sldMkLst>
        <pc:spChg chg="mod">
          <ac:chgData name="Martina Marino" userId="S::m.marino29@studenti.unipi.it::5b696a2f-595b-48fd-9307-7b8f50f6727d" providerId="AD" clId="Web-{20E368D4-8FE4-AA2A-E1EE-F0CF6B27FA01}" dt="2022-07-25T08:15:25.250" v="62" actId="1076"/>
          <ac:spMkLst>
            <pc:docMk/>
            <pc:sldMk cId="445234528" sldId="327"/>
            <ac:spMk id="2" creationId="{C921664E-7A28-3F17-32FD-7B879A303BE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30.245" v="1356" actId="1076"/>
          <ac:spMkLst>
            <pc:docMk/>
            <pc:sldMk cId="445234528" sldId="327"/>
            <ac:spMk id="3" creationId="{2CA244F2-F5CE-240C-52D4-BC873959C6E8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3:38.370" v="1358"/>
          <ac:spMkLst>
            <pc:docMk/>
            <pc:sldMk cId="445234528" sldId="327"/>
            <ac:spMk id="4" creationId="{D3578320-BA23-9D94-4AA0-848A5755430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55.564" v="68" actId="20577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19" v="5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0" actId="1076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1" actId="1076"/>
          <ac:spMkLst>
            <pc:docMk/>
            <pc:sldMk cId="445234528" sldId="327"/>
            <ac:spMk id="27" creationId="{5F53C82C-0DEC-52BF-D3CC-30AAEE60F3F1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9:43:17.963" v="1354"/>
          <ac:spMkLst>
            <pc:docMk/>
            <pc:sldMk cId="445234528" sldId="327"/>
            <ac:spMk id="30" creationId="{64556A0C-9F4D-4572-B307-5BD32A46CA06}"/>
          </ac:spMkLst>
        </pc:spChg>
        <pc:grpChg chg="mod">
          <ac:chgData name="Martina Marino" userId="S::m.marino29@studenti.unipi.it::5b696a2f-595b-48fd-9307-7b8f50f6727d" providerId="AD" clId="Web-{20E368D4-8FE4-AA2A-E1EE-F0CF6B27FA01}" dt="2022-07-25T08:15:25.203" v="58" actId="1076"/>
          <ac:grpSpMkLst>
            <pc:docMk/>
            <pc:sldMk cId="445234528" sldId="327"/>
            <ac:grpSpMk id="10" creationId="{8CC5CC71-B0E9-839E-66BB-3C325419986F}"/>
          </ac:grpSpMkLst>
        </pc:grpChg>
      </pc:sldChg>
      <pc:sldChg chg="addSp delSp modSp">
        <pc:chgData name="Martina Marino" userId="S::m.marino29@studenti.unipi.it::5b696a2f-595b-48fd-9307-7b8f50f6727d" providerId="AD" clId="Web-{20E368D4-8FE4-AA2A-E1EE-F0CF6B27FA01}" dt="2022-07-25T09:26:25.497" v="1327" actId="1076"/>
        <pc:sldMkLst>
          <pc:docMk/>
          <pc:sldMk cId="3531736956" sldId="328"/>
        </pc:sldMkLst>
        <pc:spChg chg="mod">
          <ac:chgData name="Martina Marino" userId="S::m.marino29@studenti.unipi.it::5b696a2f-595b-48fd-9307-7b8f50f6727d" providerId="AD" clId="Web-{20E368D4-8FE4-AA2A-E1EE-F0CF6B27FA01}" dt="2022-07-25T09:26:25.497" v="1327" actId="1076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00.650" v="108" actId="20577"/>
          <ac:spMkLst>
            <pc:docMk/>
            <pc:sldMk cId="3531736956" sldId="328"/>
            <ac:spMk id="600" creationId="{00000000-0000-0000-0000-000000000000}"/>
          </ac:spMkLst>
        </pc:spChg>
        <pc:graphicFrameChg chg="add del mod">
          <ac:chgData name="Martina Marino" userId="S::m.marino29@studenti.unipi.it::5b696a2f-595b-48fd-9307-7b8f50f6727d" providerId="AD" clId="Web-{20E368D4-8FE4-AA2A-E1EE-F0CF6B27FA01}" dt="2022-07-25T08:42:03.960" v="208"/>
          <ac:graphicFrameMkLst>
            <pc:docMk/>
            <pc:sldMk cId="3531736956" sldId="328"/>
            <ac:graphicFrameMk id="4" creationId="{5A40EEDF-14DC-8823-5FFD-8C94CADD693A}"/>
          </ac:graphicFrameMkLst>
        </pc:graphicFrameChg>
        <pc:graphicFrameChg chg="add mod modGraphic">
          <ac:chgData name="Martina Marino" userId="S::m.marino29@studenti.unipi.it::5b696a2f-595b-48fd-9307-7b8f50f6727d" providerId="AD" clId="Web-{20E368D4-8FE4-AA2A-E1EE-F0CF6B27FA01}" dt="2022-07-25T09:26:15.997" v="1326" actId="1076"/>
          <ac:graphicFrameMkLst>
            <pc:docMk/>
            <pc:sldMk cId="3531736956" sldId="328"/>
            <ac:graphicFrameMk id="7" creationId="{5B305D19-66E4-7AA1-AE90-2C89F4B1904E}"/>
          </ac:graphicFrameMkLst>
        </pc:graphicFrameChg>
        <pc:picChg chg="del">
          <ac:chgData name="Martina Marino" userId="S::m.marino29@studenti.unipi.it::5b696a2f-595b-48fd-9307-7b8f50f6727d" providerId="AD" clId="Web-{20E368D4-8FE4-AA2A-E1EE-F0CF6B27FA01}" dt="2022-07-25T08:55:13.400" v="829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modSp addAnim modAnim">
        <pc:chgData name="Martina Marino" userId="S::m.marino29@studenti.unipi.it::5b696a2f-595b-48fd-9307-7b8f50f6727d" providerId="AD" clId="Web-{20E368D4-8FE4-AA2A-E1EE-F0CF6B27FA01}" dt="2022-07-25T08:26:36.935" v="128"/>
        <pc:sldMkLst>
          <pc:docMk/>
          <pc:sldMk cId="1452789563" sldId="329"/>
        </pc:sldMkLst>
        <pc:spChg chg="add mod">
          <ac:chgData name="Martina Marino" userId="S::m.marino29@studenti.unipi.it::5b696a2f-595b-48fd-9307-7b8f50f6727d" providerId="AD" clId="Web-{20E368D4-8FE4-AA2A-E1EE-F0CF6B27FA01}" dt="2022-07-25T08:26:32.560" v="126" actId="1076"/>
          <ac:spMkLst>
            <pc:docMk/>
            <pc:sldMk cId="1452789563" sldId="329"/>
            <ac:spMk id="5" creationId="{961E9B2A-AFCA-38E8-CCE4-D4A22DFB79C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34.480" v="119" actId="20577"/>
          <ac:spMkLst>
            <pc:docMk/>
            <pc:sldMk cId="1452789563" sldId="329"/>
            <ac:spMk id="600" creationId="{00000000-0000-0000-0000-000000000000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19:44.042" v="1323"/>
        <pc:sldMkLst>
          <pc:docMk/>
          <pc:sldMk cId="4170904493" sldId="330"/>
        </pc:sldMkLst>
        <pc:spChg chg="mod">
          <ac:chgData name="Martina Marino" userId="S::m.marino29@studenti.unipi.it::5b696a2f-595b-48fd-9307-7b8f50f6727d" providerId="AD" clId="Web-{20E368D4-8FE4-AA2A-E1EE-F0CF6B27FA01}" dt="2022-07-25T08:25:11.166" v="109" actId="20577"/>
          <ac:spMkLst>
            <pc:docMk/>
            <pc:sldMk cId="4170904493" sldId="330"/>
            <ac:spMk id="10" creationId="{29F92590-E209-551E-0632-39BB3E8D8AD1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18:11.773" v="1318" actId="1076"/>
          <ac:spMkLst>
            <pc:docMk/>
            <pc:sldMk cId="4170904493" sldId="330"/>
            <ac:spMk id="12" creationId="{4F0026FD-A8B4-F1DF-1E82-F34B2B726F2B}"/>
          </ac:spMkLst>
        </pc:spChg>
        <pc:graphicFrameChg chg="add mod modGraphic">
          <ac:chgData name="Martina Marino" userId="S::m.marino29@studenti.unipi.it::5b696a2f-595b-48fd-9307-7b8f50f6727d" providerId="AD" clId="Web-{20E368D4-8FE4-AA2A-E1EE-F0CF6B27FA01}" dt="2022-07-25T09:19:44.042" v="1323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9:17:47.568" v="1316"/>
          <ac:graphicFrameMkLst>
            <pc:docMk/>
            <pc:sldMk cId="4170904493" sldId="330"/>
            <ac:graphicFrameMk id="5" creationId="{8D571E4F-9FA6-274B-7106-52964F6CE6D4}"/>
          </ac:graphicFrameMkLst>
        </pc:graphicFrameChg>
        <pc:picChg chg="del mod">
          <ac:chgData name="Martina Marino" userId="S::m.marino29@studenti.unipi.it::5b696a2f-595b-48fd-9307-7b8f50f6727d" providerId="AD" clId="Web-{20E368D4-8FE4-AA2A-E1EE-F0CF6B27FA01}" dt="2022-07-25T09:12:05.147" v="1149"/>
          <ac:picMkLst>
            <pc:docMk/>
            <pc:sldMk cId="4170904493" sldId="330"/>
            <ac:picMk id="11" creationId="{D810E3BB-8FEA-BA7C-B26F-1687599CBD80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32:23.403" v="148"/>
        <pc:sldMkLst>
          <pc:docMk/>
          <pc:sldMk cId="1305264569" sldId="332"/>
        </pc:sldMkLst>
      </pc:sldChg>
      <pc:sldChg chg="modSp">
        <pc:chgData name="Martina Marino" userId="S::m.marino29@studenti.unipi.it::5b696a2f-595b-48fd-9307-7b8f50f6727d" providerId="AD" clId="Web-{20E368D4-8FE4-AA2A-E1EE-F0CF6B27FA01}" dt="2022-07-25T09:28:11.377" v="1329" actId="1076"/>
        <pc:sldMkLst>
          <pc:docMk/>
          <pc:sldMk cId="3849903100" sldId="334"/>
        </pc:sldMkLst>
        <pc:spChg chg="mod">
          <ac:chgData name="Martina Marino" userId="S::m.marino29@studenti.unipi.it::5b696a2f-595b-48fd-9307-7b8f50f6727d" providerId="AD" clId="Web-{20E368D4-8FE4-AA2A-E1EE-F0CF6B27FA01}" dt="2022-07-25T09:28:11.377" v="1329" actId="1076"/>
          <ac:spMkLst>
            <pc:docMk/>
            <pc:sldMk cId="3849903100" sldId="334"/>
            <ac:spMk id="4" creationId="{893717DA-2083-8A7B-5775-6275925A9B32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06.423" v="1328" actId="1076"/>
          <ac:picMkLst>
            <pc:docMk/>
            <pc:sldMk cId="3849903100" sldId="334"/>
            <ac:picMk id="3" creationId="{46949D5C-9D2F-5894-8772-1BA8C0A8A2D5}"/>
          </ac:picMkLst>
        </pc:picChg>
      </pc:sldChg>
      <pc:sldChg chg="addSp delSp modSp add ord replId">
        <pc:chgData name="Martina Marino" userId="S::m.marino29@studenti.unipi.it::5b696a2f-595b-48fd-9307-7b8f50f6727d" providerId="AD" clId="Web-{20E368D4-8FE4-AA2A-E1EE-F0CF6B27FA01}" dt="2022-07-25T08:36:12.757" v="180" actId="1076"/>
        <pc:sldMkLst>
          <pc:docMk/>
          <pc:sldMk cId="2449871514" sldId="335"/>
        </pc:sldMkLst>
        <pc:spChg chg="add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02.757" v="177" actId="20577"/>
          <ac:spMkLst>
            <pc:docMk/>
            <pc:sldMk cId="2449871514" sldId="335"/>
            <ac:spMk id="687" creationId="{00000000-0000-0000-0000-000000000000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5.913" v="175" actId="20577"/>
          <ac:spMkLst>
            <pc:docMk/>
            <pc:sldMk cId="2449871514" sldId="335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12.757" v="180" actId="1076"/>
          <ac:spMkLst>
            <pc:docMk/>
            <pc:sldMk cId="2449871514" sldId="335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8:40:21.705" v="204" actId="14100"/>
        <pc:sldMkLst>
          <pc:docMk/>
          <pc:sldMk cId="1532638767" sldId="336"/>
        </pc:sldMkLst>
        <pc:spChg chg="mod">
          <ac:chgData name="Martina Marino" userId="S::m.marino29@studenti.unipi.it::5b696a2f-595b-48fd-9307-7b8f50f6727d" providerId="AD" clId="Web-{20E368D4-8FE4-AA2A-E1EE-F0CF6B27FA01}" dt="2022-07-25T08:35:44.490" v="173" actId="20577"/>
          <ac:spMkLst>
            <pc:docMk/>
            <pc:sldMk cId="1532638767" sldId="336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28.117" v="185" actId="20577"/>
          <ac:spMkLst>
            <pc:docMk/>
            <pc:sldMk cId="1532638767" sldId="336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1.381" v="174" actId="20577"/>
          <ac:spMkLst>
            <pc:docMk/>
            <pc:sldMk cId="1532638767" sldId="336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40:21.705" v="204" actId="14100"/>
          <ac:spMkLst>
            <pc:docMk/>
            <pc:sldMk cId="1532638767" sldId="336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9:58:27.065" v="1423" actId="1076"/>
        <pc:sldMkLst>
          <pc:docMk/>
          <pc:sldMk cId="1113757235" sldId="337"/>
        </pc:sldMkLst>
        <pc:spChg chg="mod">
          <ac:chgData name="Martina Marino" userId="S::m.marino29@studenti.unipi.it::5b696a2f-595b-48fd-9307-7b8f50f6727d" providerId="AD" clId="Web-{20E368D4-8FE4-AA2A-E1EE-F0CF6B27FA01}" dt="2022-07-25T08:37:13.353" v="194"/>
          <ac:spMkLst>
            <pc:docMk/>
            <pc:sldMk cId="1113757235" sldId="337"/>
            <ac:spMk id="1122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19" actId="1076"/>
          <ac:spMkLst>
            <pc:docMk/>
            <pc:sldMk cId="1113757235" sldId="337"/>
            <ac:spMk id="1123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2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49" v="1421" actId="1076"/>
          <ac:spMkLst>
            <pc:docMk/>
            <pc:sldMk cId="1113757235" sldId="337"/>
            <ac:spMk id="112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18" v="1418" actId="1076"/>
          <ac:spMkLst>
            <pc:docMk/>
            <pc:sldMk cId="1113757235" sldId="337"/>
            <ac:spMk id="1128" creationId="{00000000-0000-0000-0000-000000000000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58:27.049" v="1422" actId="1076"/>
          <ac:picMkLst>
            <pc:docMk/>
            <pc:sldMk cId="1113757235" sldId="337"/>
            <ac:picMk id="2" creationId="{3B6C7D59-DE76-17A7-7ACB-F82E54071C2D}"/>
          </ac:picMkLst>
        </pc:picChg>
        <pc:picChg chg="mod">
          <ac:chgData name="Martina Marino" userId="S::m.marino29@studenti.unipi.it::5b696a2f-595b-48fd-9307-7b8f50f6727d" providerId="AD" clId="Web-{20E368D4-8FE4-AA2A-E1EE-F0CF6B27FA01}" dt="2022-07-25T09:58:27.065" v="1423" actId="1076"/>
          <ac:picMkLst>
            <pc:docMk/>
            <pc:sldMk cId="1113757235" sldId="337"/>
            <ac:picMk id="3" creationId="{BE7E0DA2-6DB0-C33C-5DC3-E31BE584DC0F}"/>
          </ac:picMkLst>
        </pc:picChg>
      </pc:sldChg>
      <pc:sldChg chg="addSp delSp modSp new del">
        <pc:chgData name="Martina Marino" userId="S::m.marino29@studenti.unipi.it::5b696a2f-595b-48fd-9307-7b8f50f6727d" providerId="AD" clId="Web-{20E368D4-8FE4-AA2A-E1EE-F0CF6B27FA01}" dt="2022-07-25T09:05:46.678" v="1016"/>
        <pc:sldMkLst>
          <pc:docMk/>
          <pc:sldMk cId="336477340" sldId="338"/>
        </pc:sldMkLst>
        <pc:spChg chg="del">
          <ac:chgData name="Martina Marino" userId="S::m.marino29@studenti.unipi.it::5b696a2f-595b-48fd-9307-7b8f50f6727d" providerId="AD" clId="Web-{20E368D4-8FE4-AA2A-E1EE-F0CF6B27FA01}" dt="2022-07-25T08:42:16.867" v="218"/>
          <ac:spMkLst>
            <pc:docMk/>
            <pc:sldMk cId="336477340" sldId="338"/>
            <ac:spMk id="2" creationId="{F6A97C46-696F-684F-4E5D-40ADB0930853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7"/>
          <ac:spMkLst>
            <pc:docMk/>
            <pc:sldMk cId="336477340" sldId="338"/>
            <ac:spMk id="3" creationId="{CF078E4F-957C-05CC-F4EE-714264D729A0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6"/>
          <ac:spMkLst>
            <pc:docMk/>
            <pc:sldMk cId="336477340" sldId="338"/>
            <ac:spMk id="4" creationId="{C46B5BD6-5B03-2092-8BF2-83D34B2BFB02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5"/>
          <ac:spMkLst>
            <pc:docMk/>
            <pc:sldMk cId="336477340" sldId="338"/>
            <ac:spMk id="5" creationId="{C027CB11-7708-9A38-9318-A99DCD9DF2C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4"/>
          <ac:spMkLst>
            <pc:docMk/>
            <pc:sldMk cId="336477340" sldId="338"/>
            <ac:spMk id="6" creationId="{E32814DD-A5C0-4495-FAB1-B8CDDECE3199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3"/>
          <ac:spMkLst>
            <pc:docMk/>
            <pc:sldMk cId="336477340" sldId="338"/>
            <ac:spMk id="7" creationId="{BEC41472-71BC-D039-30F0-4BA74945D4D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2"/>
          <ac:spMkLst>
            <pc:docMk/>
            <pc:sldMk cId="336477340" sldId="338"/>
            <ac:spMk id="8" creationId="{AEC9770A-A690-10C3-6AD7-B9BD1268DF65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51" v="211"/>
          <ac:spMkLst>
            <pc:docMk/>
            <pc:sldMk cId="336477340" sldId="338"/>
            <ac:spMk id="9" creationId="{F5F0FB16-19A4-4E1C-7C95-2DEB8130FE3B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42:19.585" v="219"/>
          <ac:spMkLst>
            <pc:docMk/>
            <pc:sldMk cId="336477340" sldId="338"/>
            <ac:spMk id="10" creationId="{821920AB-0C9A-B3CD-D095-99056F53159C}"/>
          </ac:spMkLst>
        </pc:spChg>
        <pc:graphicFrameChg chg="add del mod modGraphic">
          <ac:chgData name="Martina Marino" userId="S::m.marino29@studenti.unipi.it::5b696a2f-595b-48fd-9307-7b8f50f6727d" providerId="AD" clId="Web-{20E368D4-8FE4-AA2A-E1EE-F0CF6B27FA01}" dt="2022-07-25T08:42:47.868" v="226"/>
          <ac:graphicFrameMkLst>
            <pc:docMk/>
            <pc:sldMk cId="336477340" sldId="338"/>
            <ac:graphicFrameMk id="12" creationId="{24FAE943-32E5-5AD9-4EE3-521BB1E17F3C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8:55:10.963" v="828"/>
          <ac:graphicFrameMkLst>
            <pc:docMk/>
            <pc:sldMk cId="336477340" sldId="338"/>
            <ac:graphicFrameMk id="15" creationId="{9F74F354-DE7D-3719-7AC0-6CA29F3D6986}"/>
          </ac:graphicFrameMkLst>
        </pc:graphicFrameChg>
        <pc:picChg chg="add mod">
          <ac:chgData name="Martina Marino" userId="S::m.marino29@studenti.unipi.it::5b696a2f-595b-48fd-9307-7b8f50f6727d" providerId="AD" clId="Web-{20E368D4-8FE4-AA2A-E1EE-F0CF6B27FA01}" dt="2022-07-25T08:42:37.789" v="224" actId="1076"/>
          <ac:picMkLst>
            <pc:docMk/>
            <pc:sldMk cId="336477340" sldId="338"/>
            <ac:picMk id="14" creationId="{E2D3220C-25D1-F8EB-1230-770DC61D74CA}"/>
          </ac:picMkLst>
        </pc:picChg>
      </pc:sldChg>
      <pc:sldChg chg="add replId">
        <pc:chgData name="Martina Marino" userId="S::m.marino29@studenti.unipi.it::5b696a2f-595b-48fd-9307-7b8f50f6727d" providerId="AD" clId="Web-{20E368D4-8FE4-AA2A-E1EE-F0CF6B27FA01}" dt="2022-07-25T09:32:47.857" v="1332"/>
        <pc:sldMkLst>
          <pc:docMk/>
          <pc:sldMk cId="2570296186" sldId="338"/>
        </pc:sldMkLst>
      </pc:sldChg>
    </pc:docChg>
  </pc:docChgLst>
  <pc:docChgLst>
    <pc:chgData name="Martina Marino" userId="S::m.marino29@studenti.unipi.it::5b696a2f-595b-48fd-9307-7b8f50f6727d" providerId="AD" clId="Web-{FD0B15BD-73CD-47D5-BC55-E9BC244488AD}"/>
    <pc:docChg chg="modSld">
      <pc:chgData name="Martina Marino" userId="S::m.marino29@studenti.unipi.it::5b696a2f-595b-48fd-9307-7b8f50f6727d" providerId="AD" clId="Web-{FD0B15BD-73CD-47D5-BC55-E9BC244488AD}" dt="2022-07-25T08:01:42.941" v="4"/>
      <pc:docMkLst>
        <pc:docMk/>
      </pc:docMkLst>
      <pc:sldChg chg="delSp addAnim delAnim modAnim">
        <pc:chgData name="Martina Marino" userId="S::m.marino29@studenti.unipi.it::5b696a2f-595b-48fd-9307-7b8f50f6727d" providerId="AD" clId="Web-{FD0B15BD-73CD-47D5-BC55-E9BC244488AD}" dt="2022-07-25T08:01:42.941" v="4"/>
        <pc:sldMkLst>
          <pc:docMk/>
          <pc:sldMk cId="5561915" sldId="323"/>
        </pc:sldMkLst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5" creationId="{883C650F-227A-4B7B-AA73-7A89AB56890F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7" creationId="{4D4140B2-7204-4211-BC21-3C8B9C12AF5E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9" creationId="{01691222-3693-4940-8212-A4DF53DE9988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1" creationId="{92E1D2EC-14AD-433E-AE72-1A062909D9D5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3" creationId="{C76B1570-2159-4B2C-8360-5DBBE49FC58F}"/>
          </ac:spMkLst>
        </pc:spChg>
        <pc:grpChg chg="del">
          <ac:chgData name="Martina Marino" userId="S::m.marino29@studenti.unipi.it::5b696a2f-595b-48fd-9307-7b8f50f6727d" providerId="AD" clId="Web-{FD0B15BD-73CD-47D5-BC55-E9BC244488AD}" dt="2022-07-25T08:01:38.207" v="2"/>
          <ac:grpSpMkLst>
            <pc:docMk/>
            <pc:sldMk cId="5561915" sldId="323"/>
            <ac:grpSpMk id="2" creationId="{81856237-30B2-4B09-AF88-91C333DD0F9B}"/>
          </ac:grpSpMkLst>
        </pc:grpChg>
        <pc:graphicFrameChg chg="topLvl">
          <ac:chgData name="Martina Marino" userId="S::m.marino29@studenti.unipi.it::5b696a2f-595b-48fd-9307-7b8f50f6727d" providerId="AD" clId="Web-{FD0B15BD-73CD-47D5-BC55-E9BC244488AD}" dt="2022-07-25T08:01:38.207" v="2"/>
          <ac:graphicFrameMkLst>
            <pc:docMk/>
            <pc:sldMk cId="5561915" sldId="323"/>
            <ac:graphicFrameMk id="31" creationId="{44C92E74-0A3A-0ABD-485F-B389581CEB84}"/>
          </ac:graphicFrameMkLst>
        </pc:graphicFrame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4" creationId="{E7B8D43A-B7AB-43B0-A220-051BF2334B38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8" creationId="{500A5159-BFA3-4F52-BDEE-9B84D58D5DB5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0" creationId="{F05B6D1E-AB59-49D3-8161-57807D996F12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2" creationId="{0C9430EB-3A5A-4C56-BED7-28AA2825B7CE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5" creationId="{0E019E50-CC04-4068-9418-0391DF817D1E}"/>
          </ac:cxnSpMkLst>
        </pc:cxnChg>
      </pc:sldChg>
    </pc:docChg>
  </pc:docChgLst>
  <pc:docChgLst>
    <pc:chgData name="Martina Marino" userId="5b696a2f-595b-48fd-9307-7b8f50f6727d" providerId="ADAL" clId="{788E0616-8546-7444-9F3D-26D328DB039B}"/>
    <pc:docChg chg="custSel modSld">
      <pc:chgData name="Martina Marino" userId="5b696a2f-595b-48fd-9307-7b8f50f6727d" providerId="ADAL" clId="{788E0616-8546-7444-9F3D-26D328DB039B}" dt="2022-07-24T17:03:40.791" v="73" actId="20577"/>
      <pc:docMkLst>
        <pc:docMk/>
      </pc:docMkLst>
      <pc:sldChg chg="modSp">
        <pc:chgData name="Martina Marino" userId="5b696a2f-595b-48fd-9307-7b8f50f6727d" providerId="ADAL" clId="{788E0616-8546-7444-9F3D-26D328DB039B}" dt="2022-07-24T17:03:40.791" v="73" actId="20577"/>
        <pc:sldMkLst>
          <pc:docMk/>
          <pc:sldMk cId="1706302903" sldId="301"/>
        </pc:sldMkLst>
        <pc:spChg chg="mod">
          <ac:chgData name="Martina Marino" userId="5b696a2f-595b-48fd-9307-7b8f50f6727d" providerId="ADAL" clId="{788E0616-8546-7444-9F3D-26D328DB039B}" dt="2022-07-24T17:03:40.791" v="73" actId="20577"/>
          <ac:spMkLst>
            <pc:docMk/>
            <pc:sldMk cId="1706302903" sldId="301"/>
            <ac:spMk id="688" creationId="{00000000-0000-0000-0000-000000000000}"/>
          </ac:spMkLst>
        </pc:spChg>
      </pc:sldChg>
      <pc:sldChg chg="addSp delSp modSp">
        <pc:chgData name="Martina Marino" userId="5b696a2f-595b-48fd-9307-7b8f50f6727d" providerId="ADAL" clId="{788E0616-8546-7444-9F3D-26D328DB039B}" dt="2022-07-24T16:54:07.876" v="4" actId="1076"/>
        <pc:sldMkLst>
          <pc:docMk/>
          <pc:sldMk cId="3531736956" sldId="328"/>
        </pc:sldMkLst>
        <pc:graphicFrameChg chg="add del mod modGraphic">
          <ac:chgData name="Martina Marino" userId="5b696a2f-595b-48fd-9307-7b8f50f6727d" providerId="ADAL" clId="{788E0616-8546-7444-9F3D-26D328DB039B}" dt="2022-07-24T16:50:58.523" v="3" actId="478"/>
          <ac:graphicFrameMkLst>
            <pc:docMk/>
            <pc:sldMk cId="3531736956" sldId="328"/>
            <ac:graphicFrameMk id="2" creationId="{88EFA3D5-74D4-192C-935D-E8CFEF6A48EE}"/>
          </ac:graphicFrameMkLst>
        </pc:graphicFrameChg>
        <pc:picChg chg="mod">
          <ac:chgData name="Martina Marino" userId="5b696a2f-595b-48fd-9307-7b8f50f6727d" providerId="ADAL" clId="{788E0616-8546-7444-9F3D-26D328DB039B}" dt="2022-07-24T16:54:07.876" v="4" actId="1076"/>
          <ac:picMkLst>
            <pc:docMk/>
            <pc:sldMk cId="3531736956" sldId="328"/>
            <ac:picMk id="3" creationId="{E5CFD802-2C97-4990-52EB-046E2B81813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2276306370795"/>
          <c:y val="0.11965195502689295"/>
          <c:w val="0.90743372703412073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Labeled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788</c:v>
                </c:pt>
                <c:pt idx="1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B-4444-9CAE-EE5F4D4FF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491488"/>
        <c:axId val="368092688"/>
      </c:barChart>
      <c:catAx>
        <c:axId val="37049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8092688"/>
        <c:crosses val="autoZero"/>
        <c:auto val="1"/>
        <c:lblAlgn val="ctr"/>
        <c:lblOffset val="100"/>
        <c:noMultiLvlLbl val="0"/>
      </c:catAx>
      <c:valAx>
        <c:axId val="36809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49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25326575557363E-2"/>
          <c:y val="0.12853749593770888"/>
          <c:w val="0.92822555774278215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73.03</c:v>
                </c:pt>
                <c:pt idx="1">
                  <c:v>72.39</c:v>
                </c:pt>
                <c:pt idx="2">
                  <c:v>71.83</c:v>
                </c:pt>
                <c:pt idx="3">
                  <c:v>72.52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E-4EE7-8270-B2709980A37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73.06</c:v>
                </c:pt>
                <c:pt idx="1">
                  <c:v>72.41</c:v>
                </c:pt>
                <c:pt idx="2">
                  <c:v>71.760000000000005</c:v>
                </c:pt>
                <c:pt idx="3">
                  <c:v>72.64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E-4EE7-8270-B2709980A37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73.03</c:v>
                </c:pt>
                <c:pt idx="1">
                  <c:v>72.400000000000006</c:v>
                </c:pt>
                <c:pt idx="2">
                  <c:v>71.05</c:v>
                </c:pt>
                <c:pt idx="3">
                  <c:v>72.58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7E-4EE7-8270-B2709980A37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72.930000000000007</c:v>
                </c:pt>
                <c:pt idx="1">
                  <c:v>72.400000000000006</c:v>
                </c:pt>
                <c:pt idx="2">
                  <c:v>71.739999999999995</c:v>
                </c:pt>
                <c:pt idx="3">
                  <c:v>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7E-4EE7-8270-B2709980A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872607"/>
        <c:axId val="1287880095"/>
      </c:barChart>
      <c:catAx>
        <c:axId val="12878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7880095"/>
        <c:crosses val="autoZero"/>
        <c:auto val="1"/>
        <c:lblAlgn val="ctr"/>
        <c:lblOffset val="100"/>
        <c:noMultiLvlLbl val="0"/>
      </c:catAx>
      <c:valAx>
        <c:axId val="128788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787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668205267445015"/>
          <c:y val="0.93940431180802608"/>
          <c:w val="0.60346386934191354"/>
          <c:h val="6.0595688497853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05774278215225E-2"/>
          <c:y val="8.1546998031496051E-2"/>
          <c:w val="0.91436089238845142"/>
          <c:h val="0.70492249015748032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73.75</c:v>
                </c:pt>
                <c:pt idx="2">
                  <c:v>72.5</c:v>
                </c:pt>
                <c:pt idx="3">
                  <c:v>73.75</c:v>
                </c:pt>
                <c:pt idx="4">
                  <c:v>66.650000000000006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37-40CD-9165-0EA87841958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73.75</c:v>
                </c:pt>
                <c:pt idx="2">
                  <c:v>76.25</c:v>
                </c:pt>
                <c:pt idx="3">
                  <c:v>71.25</c:v>
                </c:pt>
                <c:pt idx="4">
                  <c:v>71.25</c:v>
                </c:pt>
                <c:pt idx="5">
                  <c:v>63.33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37-40CD-9165-0EA8784195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71.25</c:v>
                </c:pt>
                <c:pt idx="2">
                  <c:v>73.75</c:v>
                </c:pt>
                <c:pt idx="3">
                  <c:v>72.5</c:v>
                </c:pt>
                <c:pt idx="4">
                  <c:v>70</c:v>
                </c:pt>
                <c:pt idx="5">
                  <c:v>66.66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37-40CD-9165-0EA878419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177279"/>
        <c:axId val="1791193919"/>
      </c:lineChart>
      <c:catAx>
        <c:axId val="179117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1193919"/>
        <c:crosses val="autoZero"/>
        <c:auto val="1"/>
        <c:lblAlgn val="ctr"/>
        <c:lblOffset val="100"/>
        <c:noMultiLvlLbl val="0"/>
      </c:catAx>
      <c:valAx>
        <c:axId val="1791193919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117727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34284776902888"/>
          <c:y val="0.94613631889763783"/>
          <c:w val="0.48931414041994753"/>
          <c:h val="5.3863681102362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4669</c:v>
                </c:pt>
                <c:pt idx="1">
                  <c:v>4669</c:v>
                </c:pt>
                <c:pt idx="2">
                  <c:v>4669</c:v>
                </c:pt>
                <c:pt idx="3">
                  <c:v>4669</c:v>
                </c:pt>
                <c:pt idx="4">
                  <c:v>4669</c:v>
                </c:pt>
                <c:pt idx="5">
                  <c:v>4669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38-4CA7-83D2-613378388C5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4669</c:v>
                </c:pt>
                <c:pt idx="1">
                  <c:v>4406</c:v>
                </c:pt>
                <c:pt idx="2">
                  <c:v>4778</c:v>
                </c:pt>
                <c:pt idx="3">
                  <c:v>4759</c:v>
                </c:pt>
                <c:pt idx="4">
                  <c:v>4685</c:v>
                </c:pt>
                <c:pt idx="5">
                  <c:v>4728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38-4CA7-83D2-613378388C5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4669</c:v>
                </c:pt>
                <c:pt idx="1">
                  <c:v>4734</c:v>
                </c:pt>
                <c:pt idx="2">
                  <c:v>5101</c:v>
                </c:pt>
                <c:pt idx="3">
                  <c:v>5238</c:v>
                </c:pt>
                <c:pt idx="4">
                  <c:v>5364</c:v>
                </c:pt>
                <c:pt idx="5">
                  <c:v>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38-4CA7-83D2-613378388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962063"/>
        <c:axId val="1306976207"/>
      </c:lineChart>
      <c:catAx>
        <c:axId val="130696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6976207"/>
        <c:crosses val="autoZero"/>
        <c:auto val="1"/>
        <c:lblAlgn val="ctr"/>
        <c:lblOffset val="100"/>
        <c:noMultiLvlLbl val="0"/>
      </c:catAx>
      <c:valAx>
        <c:axId val="1306976207"/>
        <c:scaling>
          <c:orientation val="minMax"/>
          <c:max val="5700"/>
          <c:min val="4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696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Raw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scraped</a:t>
          </a:r>
          <a:r>
            <a:rPr lang="it-IT"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URLs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CFEFDCB3-08E9-4B3B-B57C-D41A89B07CD1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new lines</a:t>
          </a:r>
        </a:p>
      </dgm:t>
    </dgm:pt>
    <dgm:pt modelId="{FEFD65C1-6C5D-4E61-A133-46482DEF3F77}" type="parTrans" cxnId="{B0B34D90-7F9B-4068-ABC4-ECD8BF2309C8}">
      <dgm:prSet/>
      <dgm:spPr/>
      <dgm:t>
        <a:bodyPr/>
        <a:lstStyle/>
        <a:p>
          <a:endParaRPr lang="it-IT"/>
        </a:p>
      </dgm:t>
    </dgm:pt>
    <dgm:pt modelId="{5FC48A5C-F1FD-47E5-882C-041B51E68B6D}" type="sibTrans" cxnId="{B0B34D90-7F9B-4068-ABC4-ECD8BF2309C8}">
      <dgm:prSet/>
      <dgm:spPr/>
      <dgm:t>
        <a:bodyPr/>
        <a:lstStyle/>
        <a:p>
          <a:endParaRPr lang="it-IT"/>
        </a:p>
      </dgm:t>
    </dgm:pt>
    <dgm:pt modelId="{BF345E67-B3E6-4AAB-AF5E-30AF9A10F545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multiple spaces</a:t>
          </a:r>
        </a:p>
      </dgm:t>
    </dgm:pt>
    <dgm:pt modelId="{A2915349-D23F-4133-8B14-5C1F02F510FB}" type="parTrans" cxnId="{CE661FD1-04EA-4CB4-9F89-08CD68799F46}">
      <dgm:prSet/>
      <dgm:spPr/>
      <dgm:t>
        <a:bodyPr/>
        <a:lstStyle/>
        <a:p>
          <a:endParaRPr lang="it-IT"/>
        </a:p>
      </dgm:t>
    </dgm:pt>
    <dgm:pt modelId="{27E51B58-BF88-441F-B19B-8F80EDBF0B31}" type="sibTrans" cxnId="{CE661FD1-04EA-4CB4-9F89-08CD68799F46}">
      <dgm:prSet/>
      <dgm:spPr/>
      <dgm:t>
        <a:bodyPr/>
        <a:lstStyle/>
        <a:p>
          <a:endParaRPr lang="it-IT"/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mentions</a:t>
          </a: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448C1004-C5EF-4813-86D5-38EB1099A826}" type="pres">
      <dgm:prSet presAssocID="{8AFD5366-95A5-4136-ACF8-7F8BD7FA93D4}" presName="node" presStyleLbl="node1" presStyleIdx="1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1" presStyleCnt="4"/>
      <dgm:spPr/>
    </dgm:pt>
    <dgm:pt modelId="{255BB826-A654-4D26-AA10-8009108421ED}" type="pres">
      <dgm:prSet presAssocID="{50CF76DB-CA95-4BC4-8EFE-F55802957E5A}" presName="connectorText" presStyleLbl="sibTrans2D1" presStyleIdx="1" presStyleCnt="4"/>
      <dgm:spPr/>
    </dgm:pt>
    <dgm:pt modelId="{8311C964-92FF-4CE3-B27D-4BEA734B4C0D}" type="pres">
      <dgm:prSet presAssocID="{B286A115-0499-4061-97F3-683A1B65F8CE}" presName="node" presStyleLbl="node1" presStyleIdx="2" presStyleCnt="5">
        <dgm:presLayoutVars>
          <dgm:bulletEnabled val="1"/>
        </dgm:presLayoutVars>
      </dgm:prSet>
      <dgm:spPr/>
    </dgm:pt>
    <dgm:pt modelId="{E57C6C7E-998D-49D3-93CB-159EAD54A4F7}" type="pres">
      <dgm:prSet presAssocID="{2D97B660-796E-4679-940E-8B477C549508}" presName="sibTrans" presStyleLbl="sibTrans2D1" presStyleIdx="2" presStyleCnt="4"/>
      <dgm:spPr/>
    </dgm:pt>
    <dgm:pt modelId="{3AF02829-162F-4E5F-97D8-CBDDB75E4D91}" type="pres">
      <dgm:prSet presAssocID="{2D97B660-796E-4679-940E-8B477C549508}" presName="connectorText" presStyleLbl="sibTrans2D1" presStyleIdx="2" presStyleCnt="4"/>
      <dgm:spPr/>
    </dgm:pt>
    <dgm:pt modelId="{981BC708-CA4F-4D03-895D-2C2AD756614A}" type="pres">
      <dgm:prSet presAssocID="{CFEFDCB3-08E9-4B3B-B57C-D41A89B07CD1}" presName="node" presStyleLbl="node1" presStyleIdx="3" presStyleCnt="5">
        <dgm:presLayoutVars>
          <dgm:bulletEnabled val="1"/>
        </dgm:presLayoutVars>
      </dgm:prSet>
      <dgm:spPr/>
    </dgm:pt>
    <dgm:pt modelId="{C1F6D957-C9B2-47BD-B9A9-72CA4ABAD519}" type="pres">
      <dgm:prSet presAssocID="{5FC48A5C-F1FD-47E5-882C-041B51E68B6D}" presName="sibTrans" presStyleLbl="sibTrans2D1" presStyleIdx="3" presStyleCnt="4"/>
      <dgm:spPr/>
    </dgm:pt>
    <dgm:pt modelId="{22616EAF-F45B-476F-9333-21330E9B1B38}" type="pres">
      <dgm:prSet presAssocID="{5FC48A5C-F1FD-47E5-882C-041B51E68B6D}" presName="connectorText" presStyleLbl="sibTrans2D1" presStyleIdx="3" presStyleCnt="4"/>
      <dgm:spPr/>
    </dgm:pt>
    <dgm:pt modelId="{12757E6F-8EF3-47D8-9F7D-8609C4D89746}" type="pres">
      <dgm:prSet presAssocID="{BF345E67-B3E6-4AAB-AF5E-30AF9A10F5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3DD7C01A-E850-43BD-ACD3-8EB542D508FD}" srcId="{9953BCAF-4BA5-4529-A45C-540F3161935C}" destId="{8AFD5366-95A5-4136-ACF8-7F8BD7FA93D4}" srcOrd="1" destOrd="0" parTransId="{50D2AA09-C94B-4B3D-B74A-79231964B138}" sibTransId="{50CF76DB-CA95-4BC4-8EFE-F55802957E5A}"/>
    <dgm:cxn modelId="{ABF1771E-AB12-484C-AFF0-D60D8CF8BD5B}" type="presOf" srcId="{2D97B660-796E-4679-940E-8B477C549508}" destId="{E57C6C7E-998D-49D3-93CB-159EAD54A4F7}" srcOrd="0" destOrd="0" presId="urn:microsoft.com/office/officeart/2005/8/layout/process1"/>
    <dgm:cxn modelId="{C08CC32D-975D-489C-8AE8-B716C14D1128}" type="presOf" srcId="{2D97B660-796E-4679-940E-8B477C549508}" destId="{3AF02829-162F-4E5F-97D8-CBDDB75E4D91}" srcOrd="1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8464C853-0404-4BE5-81D2-57C591B090E6}" type="presOf" srcId="{5FC48A5C-F1FD-47E5-882C-041B51E68B6D}" destId="{22616EAF-F45B-476F-9333-21330E9B1B38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C42BE959-11FC-4FDA-9789-B7EC06E41E5C}" type="presOf" srcId="{5FC48A5C-F1FD-47E5-882C-041B51E68B6D}" destId="{C1F6D957-C9B2-47BD-B9A9-72CA4ABAD519}" srcOrd="0" destOrd="0" presId="urn:microsoft.com/office/officeart/2005/8/layout/process1"/>
    <dgm:cxn modelId="{5AE7FA7A-8052-4ED4-8178-A60E9D283F7A}" type="presOf" srcId="{BF345E67-B3E6-4AAB-AF5E-30AF9A10F545}" destId="{12757E6F-8EF3-47D8-9F7D-8609C4D89746}" srcOrd="0" destOrd="0" presId="urn:microsoft.com/office/officeart/2005/8/layout/process1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B0B34D90-7F9B-4068-ABC4-ECD8BF2309C8}" srcId="{9953BCAF-4BA5-4529-A45C-540F3161935C}" destId="{CFEFDCB3-08E9-4B3B-B57C-D41A89B07CD1}" srcOrd="3" destOrd="0" parTransId="{FEFD65C1-6C5D-4E61-A133-46482DEF3F77}" sibTransId="{5FC48A5C-F1FD-47E5-882C-041B51E68B6D}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CE661FD1-04EA-4CB4-9F89-08CD68799F46}" srcId="{9953BCAF-4BA5-4529-A45C-540F3161935C}" destId="{BF345E67-B3E6-4AAB-AF5E-30AF9A10F545}" srcOrd="4" destOrd="0" parTransId="{A2915349-D23F-4133-8B14-5C1F02F510FB}" sibTransId="{27E51B58-BF88-441F-B19B-8F80EDBF0B31}"/>
    <dgm:cxn modelId="{017D09D2-0EDF-416C-A967-DFC6C12DDBD4}" type="presOf" srcId="{CFEFDCB3-08E9-4B3B-B57C-D41A89B07CD1}" destId="{981BC708-CA4F-4D03-895D-2C2AD756614A}" srcOrd="0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2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BEA60294-7906-4CC6-A7AA-B8D29D235A97}" type="presParOf" srcId="{53352766-4339-4EA3-84CF-340E3BD727C0}" destId="{448C1004-C5EF-4813-86D5-38EB1099A826}" srcOrd="2" destOrd="0" presId="urn:microsoft.com/office/officeart/2005/8/layout/process1"/>
    <dgm:cxn modelId="{6ABB8EFC-83A9-4A5A-84AE-B60916D3D89C}" type="presParOf" srcId="{53352766-4339-4EA3-84CF-340E3BD727C0}" destId="{CAFA330C-7928-4F87-80D7-AC65454BBEC3}" srcOrd="3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4" destOrd="0" presId="urn:microsoft.com/office/officeart/2005/8/layout/process1"/>
    <dgm:cxn modelId="{F532C81E-3C1F-4E50-95C5-5AD141EEF512}" type="presParOf" srcId="{53352766-4339-4EA3-84CF-340E3BD727C0}" destId="{E57C6C7E-998D-49D3-93CB-159EAD54A4F7}" srcOrd="5" destOrd="0" presId="urn:microsoft.com/office/officeart/2005/8/layout/process1"/>
    <dgm:cxn modelId="{45BA7910-F99F-4D09-9626-29BF17265339}" type="presParOf" srcId="{E57C6C7E-998D-49D3-93CB-159EAD54A4F7}" destId="{3AF02829-162F-4E5F-97D8-CBDDB75E4D91}" srcOrd="0" destOrd="0" presId="urn:microsoft.com/office/officeart/2005/8/layout/process1"/>
    <dgm:cxn modelId="{2F99E6A8-50B5-4D14-9E08-95B14B87ECC0}" type="presParOf" srcId="{53352766-4339-4EA3-84CF-340E3BD727C0}" destId="{981BC708-CA4F-4D03-895D-2C2AD756614A}" srcOrd="6" destOrd="0" presId="urn:microsoft.com/office/officeart/2005/8/layout/process1"/>
    <dgm:cxn modelId="{461BD53E-26B8-4027-A319-D17855ECB639}" type="presParOf" srcId="{53352766-4339-4EA3-84CF-340E3BD727C0}" destId="{C1F6D957-C9B2-47BD-B9A9-72CA4ABAD519}" srcOrd="7" destOrd="0" presId="urn:microsoft.com/office/officeart/2005/8/layout/process1"/>
    <dgm:cxn modelId="{630D7DA0-9F8E-4033-A937-12F3544BC29F}" type="presParOf" srcId="{C1F6D957-C9B2-47BD-B9A9-72CA4ABAD519}" destId="{22616EAF-F45B-476F-9333-21330E9B1B38}" srcOrd="0" destOrd="0" presId="urn:microsoft.com/office/officeart/2005/8/layout/process1"/>
    <dgm:cxn modelId="{8E27CB0F-3F53-42D1-BA1D-73AF3A9D187E}" type="presParOf" srcId="{53352766-4339-4EA3-84CF-340E3BD727C0}" destId="{12757E6F-8EF3-47D8-9F7D-8609C4D8974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Text </a:t>
          </a:r>
          <a:r>
            <a:rPr lang="it-IT" err="1">
              <a:latin typeface="Maven Pro" panose="020B0604020202020204" charset="0"/>
            </a:rPr>
            <a:t>reformat</a:t>
          </a:r>
          <a:endParaRPr lang="it-IT">
            <a:latin typeface="Maven Pro" panose="020B0604020202020204" charset="0"/>
          </a:endParaRP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Emojis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Punctuation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4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3"/>
      <dgm:spPr/>
    </dgm:pt>
    <dgm:pt modelId="{54F7FB97-082C-4D73-AC40-81719B7CA5ED}" type="pres">
      <dgm:prSet presAssocID="{100CBC0C-993C-423C-B1CA-59FA530B7580}" presName="connectorText" presStyleLbl="sibTrans2D1" presStyleIdx="0" presStyleCnt="3"/>
      <dgm:spPr/>
    </dgm:pt>
    <dgm:pt modelId="{FD14584F-C278-49FC-AA72-559625983767}" type="pres">
      <dgm:prSet presAssocID="{54726926-6F83-4F1A-BDB8-CAFF72C7618F}" presName="node" presStyleLbl="node1" presStyleIdx="1" presStyleCnt="4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3"/>
      <dgm:spPr/>
    </dgm:pt>
    <dgm:pt modelId="{33107587-7871-46DF-B4A8-80521149F3FF}" type="pres">
      <dgm:prSet presAssocID="{9D2EA52C-86AA-44F5-A6B2-F96B73C5D123}" presName="connectorText" presStyleLbl="sibTrans2D1" presStyleIdx="1" presStyleCnt="3"/>
      <dgm:spPr/>
    </dgm:pt>
    <dgm:pt modelId="{448C1004-C5EF-4813-86D5-38EB1099A826}" type="pres">
      <dgm:prSet presAssocID="{8AFD5366-95A5-4136-ACF8-7F8BD7FA93D4}" presName="node" presStyleLbl="node1" presStyleIdx="2" presStyleCnt="4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3"/>
      <dgm:spPr/>
    </dgm:pt>
    <dgm:pt modelId="{255BB826-A654-4D26-AA10-8009108421ED}" type="pres">
      <dgm:prSet presAssocID="{50CF76DB-CA95-4BC4-8EFE-F55802957E5A}" presName="connectorText" presStyleLbl="sibTrans2D1" presStyleIdx="2" presStyleCnt="3"/>
      <dgm:spPr/>
    </dgm:pt>
    <dgm:pt modelId="{8311C964-92FF-4CE3-B27D-4BEA734B4C0D}" type="pres">
      <dgm:prSet presAssocID="{B286A115-0499-4061-97F3-683A1B65F8CE}" presName="node" presStyleLbl="node1" presStyleIdx="3" presStyleCnt="4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Stop-word filtering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Stemming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Tokenization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319B7C1E-0C16-4A9D-8599-9D770CBDC413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</a:t>
          </a:r>
          <a:r>
            <a:rPr lang="it-IT">
              <a:latin typeface="Maven Pro" panose="020B0604020202020204" charset="0"/>
            </a:rPr>
            <a:t> filtering</a:t>
          </a:r>
        </a:p>
      </dgm:t>
    </dgm:pt>
    <dgm:pt modelId="{1533F483-B95B-4896-9FAF-A079DCB67F28}" type="parTrans" cxnId="{CBB6740E-2AC9-4325-9DC2-EDCD9B5D970D}">
      <dgm:prSet/>
      <dgm:spPr/>
      <dgm:t>
        <a:bodyPr/>
        <a:lstStyle/>
        <a:p>
          <a:endParaRPr lang="it-IT"/>
        </a:p>
      </dgm:t>
    </dgm:pt>
    <dgm:pt modelId="{AAEBD5B7-1E57-4592-B9B7-83CAC7ADDF54}" type="sibTrans" cxnId="{CBB6740E-2AC9-4325-9DC2-EDCD9B5D970D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FD14584F-C278-49FC-AA72-559625983767}" type="pres">
      <dgm:prSet presAssocID="{54726926-6F83-4F1A-BDB8-CAFF72C7618F}" presName="node" presStyleLbl="node1" presStyleIdx="1" presStyleCnt="5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4"/>
      <dgm:spPr/>
    </dgm:pt>
    <dgm:pt modelId="{33107587-7871-46DF-B4A8-80521149F3FF}" type="pres">
      <dgm:prSet presAssocID="{9D2EA52C-86AA-44F5-A6B2-F96B73C5D123}" presName="connectorText" presStyleLbl="sibTrans2D1" presStyleIdx="1" presStyleCnt="4"/>
      <dgm:spPr/>
    </dgm:pt>
    <dgm:pt modelId="{448C1004-C5EF-4813-86D5-38EB1099A826}" type="pres">
      <dgm:prSet presAssocID="{8AFD5366-95A5-4136-ACF8-7F8BD7FA93D4}" presName="node" presStyleLbl="node1" presStyleIdx="2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4"/>
      <dgm:spPr/>
    </dgm:pt>
    <dgm:pt modelId="{255BB826-A654-4D26-AA10-8009108421ED}" type="pres">
      <dgm:prSet presAssocID="{50CF76DB-CA95-4BC4-8EFE-F55802957E5A}" presName="connectorText" presStyleLbl="sibTrans2D1" presStyleIdx="2" presStyleCnt="4"/>
      <dgm:spPr/>
    </dgm:pt>
    <dgm:pt modelId="{8311C964-92FF-4CE3-B27D-4BEA734B4C0D}" type="pres">
      <dgm:prSet presAssocID="{B286A115-0499-4061-97F3-683A1B65F8CE}" presName="node" presStyleLbl="node1" presStyleIdx="3" presStyleCnt="5">
        <dgm:presLayoutVars>
          <dgm:bulletEnabled val="1"/>
        </dgm:presLayoutVars>
      </dgm:prSet>
      <dgm:spPr/>
    </dgm:pt>
    <dgm:pt modelId="{7E5E083B-39E6-43E3-8131-25C43411415D}" type="pres">
      <dgm:prSet presAssocID="{2D97B660-796E-4679-940E-8B477C549508}" presName="sibTrans" presStyleLbl="sibTrans2D1" presStyleIdx="3" presStyleCnt="4"/>
      <dgm:spPr/>
    </dgm:pt>
    <dgm:pt modelId="{800E1DEB-874D-4458-9AB2-AF325C88E226}" type="pres">
      <dgm:prSet presAssocID="{2D97B660-796E-4679-940E-8B477C549508}" presName="connectorText" presStyleLbl="sibTrans2D1" presStyleIdx="3" presStyleCnt="4"/>
      <dgm:spPr/>
    </dgm:pt>
    <dgm:pt modelId="{D91C4E4A-74AA-4508-9925-AC4D589691B9}" type="pres">
      <dgm:prSet presAssocID="{319B7C1E-0C16-4A9D-8599-9D770CBDC413}" presName="node" presStyleLbl="node1" presStyleIdx="4" presStyleCnt="5">
        <dgm:presLayoutVars>
          <dgm:bulletEnabled val="1"/>
        </dgm:presLayoutVars>
      </dgm:prSet>
      <dgm:spPr/>
    </dgm:pt>
  </dgm:ptLst>
  <dgm:cxnLst>
    <dgm:cxn modelId="{CDE79300-B218-4057-9ABD-2CF9A0020762}" type="presOf" srcId="{319B7C1E-0C16-4A9D-8599-9D770CBDC413}" destId="{D91C4E4A-74AA-4508-9925-AC4D589691B9}" srcOrd="0" destOrd="0" presId="urn:microsoft.com/office/officeart/2005/8/layout/process1"/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CBB6740E-2AC9-4325-9DC2-EDCD9B5D970D}" srcId="{9953BCAF-4BA5-4529-A45C-540F3161935C}" destId="{319B7C1E-0C16-4A9D-8599-9D770CBDC413}" srcOrd="4" destOrd="0" parTransId="{1533F483-B95B-4896-9FAF-A079DCB67F28}" sibTransId="{AAEBD5B7-1E57-4592-B9B7-83CAC7ADDF54}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74298263-07CB-47F0-8336-0DA3BDA644DA}" type="presOf" srcId="{2D97B660-796E-4679-940E-8B477C549508}" destId="{800E1DEB-874D-4458-9AB2-AF325C88E226}" srcOrd="1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0FC681DE-C4B4-4064-9E79-1AEFD8DC38F1}" type="presOf" srcId="{2D97B660-796E-4679-940E-8B477C549508}" destId="{7E5E083B-39E6-43E3-8131-25C43411415D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  <dgm:cxn modelId="{D8596032-814F-4644-B015-77201EE0659B}" type="presParOf" srcId="{53352766-4339-4EA3-84CF-340E3BD727C0}" destId="{7E5E083B-39E6-43E3-8131-25C43411415D}" srcOrd="7" destOrd="0" presId="urn:microsoft.com/office/officeart/2005/8/layout/process1"/>
    <dgm:cxn modelId="{0C7A7713-4FE6-40B4-8162-1E7D6FEC224D}" type="presParOf" srcId="{7E5E083B-39E6-43E3-8131-25C43411415D}" destId="{800E1DEB-874D-4458-9AB2-AF325C88E226}" srcOrd="0" destOrd="0" presId="urn:microsoft.com/office/officeart/2005/8/layout/process1"/>
    <dgm:cxn modelId="{F7F0B96E-AA22-470D-84EC-72BA6CBEA65D}" type="presParOf" srcId="{53352766-4339-4EA3-84CF-340E3BD727C0}" destId="{D91C4E4A-74AA-4508-9925-AC4D589691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3264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Raw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scraped</a:t>
          </a:r>
          <a:r>
            <a:rPr lang="it-IT" sz="1500" kern="1200">
              <a:latin typeface="Maven Pro" panose="020B0604020202020204" charset="0"/>
            </a:rPr>
            <a:t> data</a:t>
          </a:r>
        </a:p>
      </dsp:txBody>
      <dsp:txXfrm>
        <a:off x="26053" y="983056"/>
        <a:ext cx="966546" cy="732492"/>
      </dsp:txXfrm>
    </dsp:sp>
    <dsp:sp modelId="{45A0346C-6632-4CC5-8542-6E772B7F7C93}">
      <dsp:nvSpPr>
        <dsp:cNvPr id="0" name=""/>
        <dsp:cNvSpPr/>
      </dsp:nvSpPr>
      <dsp:spPr>
        <a:xfrm>
          <a:off x="1116601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116601" y="1274000"/>
        <a:ext cx="150199" cy="150604"/>
      </dsp:txXfrm>
    </dsp:sp>
    <dsp:sp modelId="{448C1004-C5EF-4813-86D5-38EB1099A826}">
      <dsp:nvSpPr>
        <dsp:cNvPr id="0" name=""/>
        <dsp:cNvSpPr/>
      </dsp:nvSpPr>
      <dsp:spPr>
        <a:xfrm>
          <a:off x="1420238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URLs</a:t>
          </a:r>
        </a:p>
      </dsp:txBody>
      <dsp:txXfrm>
        <a:off x="1443027" y="983056"/>
        <a:ext cx="966546" cy="732492"/>
      </dsp:txXfrm>
    </dsp:sp>
    <dsp:sp modelId="{CAFA330C-7928-4F87-80D7-AC65454BBEC3}">
      <dsp:nvSpPr>
        <dsp:cNvPr id="0" name=""/>
        <dsp:cNvSpPr/>
      </dsp:nvSpPr>
      <dsp:spPr>
        <a:xfrm>
          <a:off x="2533575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2533575" y="1274000"/>
        <a:ext cx="150199" cy="150604"/>
      </dsp:txXfrm>
    </dsp:sp>
    <dsp:sp modelId="{8311C964-92FF-4CE3-B27D-4BEA734B4C0D}">
      <dsp:nvSpPr>
        <dsp:cNvPr id="0" name=""/>
        <dsp:cNvSpPr/>
      </dsp:nvSpPr>
      <dsp:spPr>
        <a:xfrm>
          <a:off x="2837212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mentions</a:t>
          </a:r>
        </a:p>
      </dsp:txBody>
      <dsp:txXfrm>
        <a:off x="2860001" y="983056"/>
        <a:ext cx="966546" cy="732492"/>
      </dsp:txXfrm>
    </dsp:sp>
    <dsp:sp modelId="{E57C6C7E-998D-49D3-93CB-159EAD54A4F7}">
      <dsp:nvSpPr>
        <dsp:cNvPr id="0" name=""/>
        <dsp:cNvSpPr/>
      </dsp:nvSpPr>
      <dsp:spPr>
        <a:xfrm>
          <a:off x="3950549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950549" y="1274000"/>
        <a:ext cx="150199" cy="150604"/>
      </dsp:txXfrm>
    </dsp:sp>
    <dsp:sp modelId="{981BC708-CA4F-4D03-895D-2C2AD756614A}">
      <dsp:nvSpPr>
        <dsp:cNvPr id="0" name=""/>
        <dsp:cNvSpPr/>
      </dsp:nvSpPr>
      <dsp:spPr>
        <a:xfrm>
          <a:off x="4254186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new lines</a:t>
          </a:r>
        </a:p>
      </dsp:txBody>
      <dsp:txXfrm>
        <a:off x="4276975" y="983056"/>
        <a:ext cx="966546" cy="732492"/>
      </dsp:txXfrm>
    </dsp:sp>
    <dsp:sp modelId="{C1F6D957-C9B2-47BD-B9A9-72CA4ABAD519}">
      <dsp:nvSpPr>
        <dsp:cNvPr id="0" name=""/>
        <dsp:cNvSpPr/>
      </dsp:nvSpPr>
      <dsp:spPr>
        <a:xfrm>
          <a:off x="5367523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5367523" y="1274000"/>
        <a:ext cx="150199" cy="150604"/>
      </dsp:txXfrm>
    </dsp:sp>
    <dsp:sp modelId="{12757E6F-8EF3-47D8-9F7D-8609C4D89746}">
      <dsp:nvSpPr>
        <dsp:cNvPr id="0" name=""/>
        <dsp:cNvSpPr/>
      </dsp:nvSpPr>
      <dsp:spPr>
        <a:xfrm>
          <a:off x="5671160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multiple spaces</a:t>
          </a:r>
        </a:p>
      </dsp:txBody>
      <dsp:txXfrm>
        <a:off x="5693949" y="983056"/>
        <a:ext cx="966546" cy="732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2799" y="824586"/>
          <a:ext cx="1223869" cy="73432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 sz="15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4307" y="846094"/>
        <a:ext cx="1180853" cy="691305"/>
      </dsp:txXfrm>
    </dsp:sp>
    <dsp:sp modelId="{45A0346C-6632-4CC5-8542-6E772B7F7C93}">
      <dsp:nvSpPr>
        <dsp:cNvPr id="0" name=""/>
        <dsp:cNvSpPr/>
      </dsp:nvSpPr>
      <dsp:spPr>
        <a:xfrm>
          <a:off x="1349055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1349055" y="1100691"/>
        <a:ext cx="181622" cy="182111"/>
      </dsp:txXfrm>
    </dsp:sp>
    <dsp:sp modelId="{FD14584F-C278-49FC-AA72-559625983767}">
      <dsp:nvSpPr>
        <dsp:cNvPr id="0" name=""/>
        <dsp:cNvSpPr/>
      </dsp:nvSpPr>
      <dsp:spPr>
        <a:xfrm>
          <a:off x="1716216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Punctuation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1737724" y="846094"/>
        <a:ext cx="1180853" cy="691305"/>
      </dsp:txXfrm>
    </dsp:sp>
    <dsp:sp modelId="{E4CE3F1A-D7EB-4877-827A-B3E5A796D9AF}">
      <dsp:nvSpPr>
        <dsp:cNvPr id="0" name=""/>
        <dsp:cNvSpPr/>
      </dsp:nvSpPr>
      <dsp:spPr>
        <a:xfrm>
          <a:off x="3062473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3062473" y="1100691"/>
        <a:ext cx="181622" cy="182111"/>
      </dsp:txXfrm>
    </dsp:sp>
    <dsp:sp modelId="{448C1004-C5EF-4813-86D5-38EB1099A826}">
      <dsp:nvSpPr>
        <dsp:cNvPr id="0" name=""/>
        <dsp:cNvSpPr/>
      </dsp:nvSpPr>
      <dsp:spPr>
        <a:xfrm>
          <a:off x="3429633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Text </a:t>
          </a:r>
          <a:r>
            <a:rPr lang="it-IT" sz="1500" kern="1200" err="1">
              <a:latin typeface="Maven Pro" panose="020B0604020202020204" charset="0"/>
            </a:rPr>
            <a:t>reformat</a:t>
          </a:r>
          <a:endParaRPr lang="it-IT" sz="1500" kern="1200">
            <a:latin typeface="Maven Pro" panose="020B0604020202020204" charset="0"/>
          </a:endParaRPr>
        </a:p>
      </dsp:txBody>
      <dsp:txXfrm>
        <a:off x="3451141" y="846094"/>
        <a:ext cx="1180853" cy="691305"/>
      </dsp:txXfrm>
    </dsp:sp>
    <dsp:sp modelId="{CAFA330C-7928-4F87-80D7-AC65454BBEC3}">
      <dsp:nvSpPr>
        <dsp:cNvPr id="0" name=""/>
        <dsp:cNvSpPr/>
      </dsp:nvSpPr>
      <dsp:spPr>
        <a:xfrm>
          <a:off x="4775890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4775890" y="1100691"/>
        <a:ext cx="181622" cy="182111"/>
      </dsp:txXfrm>
    </dsp:sp>
    <dsp:sp modelId="{8311C964-92FF-4CE3-B27D-4BEA734B4C0D}">
      <dsp:nvSpPr>
        <dsp:cNvPr id="0" name=""/>
        <dsp:cNvSpPr/>
      </dsp:nvSpPr>
      <dsp:spPr>
        <a:xfrm>
          <a:off x="5143051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Emojis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5164559" y="846094"/>
        <a:ext cx="1180853" cy="691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4179" y="1348560"/>
          <a:ext cx="1295672" cy="77740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 sz="14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6948" y="1371329"/>
        <a:ext cx="1250134" cy="731865"/>
      </dsp:txXfrm>
    </dsp:sp>
    <dsp:sp modelId="{45A0346C-6632-4CC5-8542-6E772B7F7C93}">
      <dsp:nvSpPr>
        <dsp:cNvPr id="0" name=""/>
        <dsp:cNvSpPr/>
      </dsp:nvSpPr>
      <dsp:spPr>
        <a:xfrm>
          <a:off x="1429419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429419" y="1640864"/>
        <a:ext cx="192277" cy="192796"/>
      </dsp:txXfrm>
    </dsp:sp>
    <dsp:sp modelId="{FD14584F-C278-49FC-AA72-559625983767}">
      <dsp:nvSpPr>
        <dsp:cNvPr id="0" name=""/>
        <dsp:cNvSpPr/>
      </dsp:nvSpPr>
      <dsp:spPr>
        <a:xfrm>
          <a:off x="1818121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Tokenization</a:t>
          </a:r>
          <a:endParaRPr lang="it-IT" sz="1400" kern="1200">
            <a:latin typeface="Maven Pro" panose="020B0604020202020204" charset="0"/>
          </a:endParaRPr>
        </a:p>
      </dsp:txBody>
      <dsp:txXfrm>
        <a:off x="1840890" y="1371329"/>
        <a:ext cx="1250134" cy="731865"/>
      </dsp:txXfrm>
    </dsp:sp>
    <dsp:sp modelId="{E4CE3F1A-D7EB-4877-827A-B3E5A796D9AF}">
      <dsp:nvSpPr>
        <dsp:cNvPr id="0" name=""/>
        <dsp:cNvSpPr/>
      </dsp:nvSpPr>
      <dsp:spPr>
        <a:xfrm>
          <a:off x="3243361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243361" y="1640864"/>
        <a:ext cx="192277" cy="192796"/>
      </dsp:txXfrm>
    </dsp:sp>
    <dsp:sp modelId="{448C1004-C5EF-4813-86D5-38EB1099A826}">
      <dsp:nvSpPr>
        <dsp:cNvPr id="0" name=""/>
        <dsp:cNvSpPr/>
      </dsp:nvSpPr>
      <dsp:spPr>
        <a:xfrm>
          <a:off x="3632063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Maven Pro" panose="020B0604020202020204" charset="0"/>
            </a:rPr>
            <a:t>Stop-word filtering</a:t>
          </a:r>
        </a:p>
      </dsp:txBody>
      <dsp:txXfrm>
        <a:off x="3654832" y="1371329"/>
        <a:ext cx="1250134" cy="731865"/>
      </dsp:txXfrm>
    </dsp:sp>
    <dsp:sp modelId="{CAFA330C-7928-4F87-80D7-AC65454BBEC3}">
      <dsp:nvSpPr>
        <dsp:cNvPr id="0" name=""/>
        <dsp:cNvSpPr/>
      </dsp:nvSpPr>
      <dsp:spPr>
        <a:xfrm>
          <a:off x="5057303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5057303" y="1640864"/>
        <a:ext cx="192277" cy="192796"/>
      </dsp:txXfrm>
    </dsp:sp>
    <dsp:sp modelId="{8311C964-92FF-4CE3-B27D-4BEA734B4C0D}">
      <dsp:nvSpPr>
        <dsp:cNvPr id="0" name=""/>
        <dsp:cNvSpPr/>
      </dsp:nvSpPr>
      <dsp:spPr>
        <a:xfrm>
          <a:off x="5446005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Stemming</a:t>
          </a:r>
          <a:endParaRPr lang="it-IT" sz="1400" kern="1200">
            <a:latin typeface="Maven Pro" panose="020B0604020202020204" charset="0"/>
          </a:endParaRPr>
        </a:p>
      </dsp:txBody>
      <dsp:txXfrm>
        <a:off x="5468774" y="1371329"/>
        <a:ext cx="1250134" cy="731865"/>
      </dsp:txXfrm>
    </dsp:sp>
    <dsp:sp modelId="{7E5E083B-39E6-43E3-8131-25C43411415D}">
      <dsp:nvSpPr>
        <dsp:cNvPr id="0" name=""/>
        <dsp:cNvSpPr/>
      </dsp:nvSpPr>
      <dsp:spPr>
        <a:xfrm>
          <a:off x="6871245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6871245" y="1640864"/>
        <a:ext cx="192277" cy="192796"/>
      </dsp:txXfrm>
    </dsp:sp>
    <dsp:sp modelId="{D91C4E4A-74AA-4508-9925-AC4D589691B9}">
      <dsp:nvSpPr>
        <dsp:cNvPr id="0" name=""/>
        <dsp:cNvSpPr/>
      </dsp:nvSpPr>
      <dsp:spPr>
        <a:xfrm>
          <a:off x="7259947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</a:t>
          </a:r>
          <a:r>
            <a:rPr lang="it-IT" sz="1400" kern="1200">
              <a:latin typeface="Maven Pro" panose="020B0604020202020204" charset="0"/>
            </a:rPr>
            <a:t> filtering</a:t>
          </a:r>
        </a:p>
      </dsp:txBody>
      <dsp:txXfrm>
        <a:off x="7282716" y="1371329"/>
        <a:ext cx="1250134" cy="73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Good </a:t>
            </a:r>
            <a:r>
              <a:rPr lang="it-IT" err="1"/>
              <a:t>morning</a:t>
            </a:r>
            <a:r>
              <a:rPr lang="it-IT"/>
              <a:t>, I </a:t>
            </a:r>
            <a:r>
              <a:rPr lang="it-IT" err="1"/>
              <a:t>am</a:t>
            </a:r>
            <a:r>
              <a:rPr lang="it-IT"/>
              <a:t> 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… and I are </a:t>
            </a:r>
            <a:r>
              <a:rPr lang="it-IT" err="1"/>
              <a:t>going</a:t>
            </a:r>
            <a:r>
              <a:rPr lang="it-IT"/>
              <a:t> to talk </a:t>
            </a:r>
            <a:r>
              <a:rPr lang="it-IT" err="1"/>
              <a:t>about</a:t>
            </a:r>
            <a:r>
              <a:rPr lang="it-IT"/>
              <a:t> Body </a:t>
            </a:r>
            <a:r>
              <a:rPr lang="it-IT" err="1"/>
              <a:t>shaming</a:t>
            </a:r>
            <a:r>
              <a:rPr lang="it-IT"/>
              <a:t> </a:t>
            </a:r>
            <a:r>
              <a:rPr lang="it-IT" err="1"/>
              <a:t>detection</a:t>
            </a:r>
            <a:r>
              <a:rPr lang="it-IT"/>
              <a:t> on Twitter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9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0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1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Vocabolario 4669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 dire: </a:t>
            </a:r>
            <a:r>
              <a:rPr lang="it-IT" err="1"/>
              <a:t>std</a:t>
            </a:r>
            <a:r>
              <a:rPr lang="it-IT"/>
              <a:t> tanto basso da essere trascurabile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Execution</a:t>
            </a:r>
            <a:r>
              <a:rPr lang="it-IT"/>
              <a:t> time di random </a:t>
            </a:r>
            <a:r>
              <a:rPr lang="it-IT" err="1"/>
              <a:t>forest</a:t>
            </a:r>
            <a:r>
              <a:rPr lang="it-IT"/>
              <a:t>, </a:t>
            </a:r>
            <a:r>
              <a:rPr lang="it-IT" err="1"/>
              <a:t>gradient</a:t>
            </a:r>
            <a:r>
              <a:rPr lang="it-IT"/>
              <a:t> e </a:t>
            </a:r>
            <a:r>
              <a:rPr lang="it-IT" err="1"/>
              <a:t>bagging</a:t>
            </a:r>
            <a:r>
              <a:rPr lang="it-IT"/>
              <a:t> alta </a:t>
            </a:r>
          </a:p>
        </p:txBody>
      </p:sp>
    </p:spTree>
    <p:extLst>
      <p:ext uri="{BB962C8B-B14F-4D97-AF65-F5344CB8AC3E}">
        <p14:creationId xmlns:p14="http://schemas.microsoft.com/office/powerpoint/2010/main" val="389635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Vocabolario 4669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282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1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going</a:t>
            </a:r>
            <a:r>
              <a:rPr lang="it-IT"/>
              <a:t> to </a:t>
            </a:r>
            <a:r>
              <a:rPr lang="it-IT" err="1"/>
              <a:t>explain</a:t>
            </a:r>
            <a:r>
              <a:rPr lang="it-IT"/>
              <a:t> the </a:t>
            </a:r>
            <a:r>
              <a:rPr lang="it-IT" err="1"/>
              <a:t>entire</a:t>
            </a:r>
            <a:r>
              <a:rPr lang="it-IT"/>
              <a:t> </a:t>
            </a:r>
            <a:r>
              <a:rPr lang="it-IT" err="1"/>
              <a:t>process</a:t>
            </a:r>
            <a:r>
              <a:rPr lang="it-IT"/>
              <a:t> that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carried</a:t>
            </a:r>
            <a:r>
              <a:rPr lang="it-IT"/>
              <a:t> out in </a:t>
            </a:r>
            <a:r>
              <a:rPr lang="it-IT" err="1"/>
              <a:t>our</a:t>
            </a:r>
            <a:r>
              <a:rPr lang="it-IT"/>
              <a:t> project, </a:t>
            </a:r>
            <a:r>
              <a:rPr lang="it-IT" err="1"/>
              <a:t>starting</a:t>
            </a:r>
            <a:r>
              <a:rPr lang="it-IT"/>
              <a:t> from…  and </a:t>
            </a:r>
            <a:r>
              <a:rPr lang="it-IT" err="1"/>
              <a:t>finally</a:t>
            </a:r>
            <a:r>
              <a:rPr lang="it-IT"/>
              <a:t> the </a:t>
            </a:r>
            <a:r>
              <a:rPr lang="it-IT" err="1"/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9157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5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9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9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5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2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1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87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Body </a:t>
            </a:r>
            <a:r>
              <a:rPr lang="it-IT" err="1"/>
              <a:t>shaming</a:t>
            </a:r>
            <a:r>
              <a:rPr lang="it-IT"/>
              <a:t> viene fatto soprattutto sui social perché si è più fieri dietro uno schermo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Visto che Twitter è un social con messaggi brevi è adatto ad essere analizzato in un processo di dm.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74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99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it-IT"/>
              <a:t>144638 </a:t>
            </a:r>
            <a:r>
              <a:rPr lang="it-IT" err="1"/>
              <a:t>total</a:t>
            </a:r>
            <a:r>
              <a:rPr lang="it-IT"/>
              <a:t> tweets </a:t>
            </a:r>
          </a:p>
          <a:p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36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the end all tweets without keywords are removed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4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9" r:id="rId7"/>
    <p:sldLayoutId id="2147483660" r:id="rId8"/>
    <p:sldLayoutId id="2147483661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310447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Martina Marino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Roberta </a:t>
            </a:r>
            <a:r>
              <a:rPr lang="it-IT" err="1"/>
              <a:t>Matrella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9327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/>
              <a:t>BODY SHAMING </a:t>
            </a:r>
            <a:br>
              <a:rPr lang="it-IT" sz="4800"/>
            </a:br>
            <a:r>
              <a:rPr lang="it-IT" sz="4800"/>
              <a:t>DETECTION ON TWITTER</a:t>
            </a:r>
            <a:br>
              <a:rPr lang="it-IT" sz="4800">
                <a:solidFill>
                  <a:schemeClr val="accent2"/>
                </a:solidFill>
              </a:rPr>
            </a:br>
            <a:r>
              <a:rPr lang="it-IT" sz="2400">
                <a:solidFill>
                  <a:schemeClr val="accent2"/>
                </a:solidFill>
              </a:rPr>
              <a:t>Data Mining and Machine Learning</a:t>
            </a:r>
            <a:endParaRPr lang="it-IT" sz="48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1928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10261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3093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4927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932248" y="-433362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380117" y="14705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741876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299410"/>
            <a:ext cx="199001" cy="2139770"/>
            <a:chOff x="8008096" y="2108910"/>
            <a:chExt cx="199001" cy="2139770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CLEANING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021921"/>
              </p:ext>
            </p:extLst>
          </p:nvPr>
        </p:nvGraphicFramePr>
        <p:xfrm>
          <a:off x="1228725" y="2022547"/>
          <a:ext cx="6686550" cy="26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1527176" y="2438829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215900" y="1861027"/>
            <a:ext cx="40719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Maaaamma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 http://t.co.dTh0f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7" name="Google Shape;8485;p54">
            <a:extLst>
              <a:ext uri="{FF2B5EF4-FFF2-40B4-BE49-F238E27FC236}">
                <a16:creationId xmlns:a16="http://schemas.microsoft.com/office/drawing/2014/main" id="{4D4140B2-7204-4211-BC21-3C8B9C12AF5E}"/>
              </a:ext>
            </a:extLst>
          </p:cNvPr>
          <p:cNvSpPr/>
          <p:nvPr/>
        </p:nvSpPr>
        <p:spPr>
          <a:xfrm>
            <a:off x="1187118" y="4304872"/>
            <a:ext cx="2619372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8" name="Google Shape;8484;p54">
            <a:extLst>
              <a:ext uri="{FF2B5EF4-FFF2-40B4-BE49-F238E27FC236}">
                <a16:creationId xmlns:a16="http://schemas.microsoft.com/office/drawing/2014/main" id="{500A5159-BFA3-4F52-BDEE-9B84D58D5DB5}"/>
              </a:ext>
            </a:extLst>
          </p:cNvPr>
          <p:cNvCxnSpPr>
            <a:cxnSpLocks/>
          </p:cNvCxnSpPr>
          <p:nvPr/>
        </p:nvCxnSpPr>
        <p:spPr>
          <a:xfrm rot="10800000">
            <a:off x="3279776" y="376755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63960" y="1121707"/>
            <a:ext cx="2533640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613276" y="1699507"/>
            <a:ext cx="1" cy="126733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485;p54">
            <a:extLst>
              <a:ext uri="{FF2B5EF4-FFF2-40B4-BE49-F238E27FC236}">
                <a16:creationId xmlns:a16="http://schemas.microsoft.com/office/drawing/2014/main" id="{92E1D2EC-14AD-433E-AE72-1A062909D9D5}"/>
              </a:ext>
            </a:extLst>
          </p:cNvPr>
          <p:cNvSpPr/>
          <p:nvPr/>
        </p:nvSpPr>
        <p:spPr>
          <a:xfrm>
            <a:off x="4613276" y="4304872"/>
            <a:ext cx="40100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0C9430EB-3A5A-4C56-BED7-28AA2825B7CE}"/>
              </a:ext>
            </a:extLst>
          </p:cNvPr>
          <p:cNvCxnSpPr>
            <a:cxnSpLocks/>
          </p:cNvCxnSpPr>
          <p:nvPr/>
        </p:nvCxnSpPr>
        <p:spPr>
          <a:xfrm rot="10800000">
            <a:off x="6061076" y="377685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210175" y="1861027"/>
            <a:ext cx="3832224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rot="10800000">
            <a:off x="7508874" y="243882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85DDD78-9E1A-2CBB-913A-B0454AE8A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394" y="3283709"/>
            <a:ext cx="219475" cy="2560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D5DF56-9C30-02BD-6823-6718BEE0396A}"/>
              </a:ext>
            </a:extLst>
          </p:cNvPr>
          <p:cNvSpPr txBox="1"/>
          <p:nvPr/>
        </p:nvSpPr>
        <p:spPr>
          <a:xfrm>
            <a:off x="90053" y="3048683"/>
            <a:ext cx="78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lt1"/>
                </a:solidFill>
                <a:latin typeface="Share Tech"/>
                <a:sym typeface="Share Tech"/>
              </a:rPr>
              <a:t>75,</a:t>
            </a:r>
            <a:r>
              <a:rPr lang="it-IT" sz="1800">
                <a:solidFill>
                  <a:schemeClr val="lt1"/>
                </a:solidFill>
                <a:latin typeface="Share Tech"/>
              </a:rPr>
              <a:t>357</a:t>
            </a:r>
          </a:p>
          <a:p>
            <a:r>
              <a:rPr lang="it-IT" sz="1800">
                <a:solidFill>
                  <a:schemeClr val="lt1"/>
                </a:solidFill>
                <a:latin typeface="Share Tech"/>
              </a:rPr>
              <a:t>tweets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FC1782-CA1E-E0A8-36D7-F9CD66CCBF38}"/>
              </a:ext>
            </a:extLst>
          </p:cNvPr>
          <p:cNvSpPr txBox="1"/>
          <p:nvPr/>
        </p:nvSpPr>
        <p:spPr>
          <a:xfrm>
            <a:off x="8242302" y="3062454"/>
            <a:ext cx="90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lt1"/>
                </a:solidFill>
                <a:latin typeface="Share Tech"/>
              </a:rPr>
              <a:t>59,583</a:t>
            </a:r>
          </a:p>
          <a:p>
            <a:r>
              <a:rPr lang="it-IT" sz="1800">
                <a:solidFill>
                  <a:schemeClr val="lt1"/>
                </a:solidFill>
                <a:latin typeface="Share Tech"/>
              </a:rPr>
              <a:t>tweets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3BDD1B8-E9D3-B8A7-A77A-D8F52EF0D9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576" y="3243822"/>
            <a:ext cx="219475" cy="256054"/>
          </a:xfrm>
          <a:prstGeom prst="rect">
            <a:avLst/>
          </a:prstGeom>
        </p:spPr>
      </p:pic>
      <p:sp>
        <p:nvSpPr>
          <p:cNvPr id="611" name="Google Shape;487;p27">
            <a:extLst>
              <a:ext uri="{FF2B5EF4-FFF2-40B4-BE49-F238E27FC236}">
                <a16:creationId xmlns:a16="http://schemas.microsoft.com/office/drawing/2014/main" id="{90618F5E-ECA8-F6E1-C7BE-C563CC800870}"/>
              </a:ext>
            </a:extLst>
          </p:cNvPr>
          <p:cNvSpPr/>
          <p:nvPr/>
        </p:nvSpPr>
        <p:spPr>
          <a:xfrm>
            <a:off x="7622788" y="1727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7" grpId="0" animBg="1"/>
      <p:bldP spid="9" grpId="0" animBg="1"/>
      <p:bldP spid="11" grpId="0" animBg="1"/>
      <p:bldP spid="13" grpId="0" animBg="1"/>
      <p:bldP spid="6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50286" y="37843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DATASET </a:t>
            </a:r>
            <a:r>
              <a:rPr lang="it-IT"/>
              <a:t>- MANUAL LABELING</a:t>
            </a:r>
          </a:p>
        </p:txBody>
      </p:sp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AC5B4FBF-0AE6-4117-8034-C5B86DB52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625392"/>
              </p:ext>
            </p:extLst>
          </p:nvPr>
        </p:nvGraphicFramePr>
        <p:xfrm>
          <a:off x="4572000" y="1165386"/>
          <a:ext cx="3911600" cy="304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F6F74074-ED13-4525-BD7C-2A89D4E96F95}"/>
              </a:ext>
            </a:extLst>
          </p:cNvPr>
          <p:cNvSpPr txBox="1"/>
          <p:nvPr/>
        </p:nvSpPr>
        <p:spPr>
          <a:xfrm>
            <a:off x="660400" y="1879252"/>
            <a:ext cx="3392246" cy="138499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aven Pro"/>
              </a:rPr>
              <a:t>59,583 tweets</a:t>
            </a:r>
          </a:p>
          <a:p>
            <a:r>
              <a:rPr lang="it-IT">
                <a:solidFill>
                  <a:schemeClr val="bg1"/>
                </a:solidFill>
                <a:latin typeface="Maven Pro"/>
              </a:rPr>
              <a:t>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>
                <a:solidFill>
                  <a:schemeClr val="bg1"/>
                </a:solidFill>
                <a:latin typeface="Maven Pro"/>
              </a:rPr>
              <a:t> 2021 to 31°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January</a:t>
            </a:r>
            <a:r>
              <a:rPr lang="it-IT">
                <a:solidFill>
                  <a:schemeClr val="bg1"/>
                </a:solidFill>
                <a:latin typeface="Maven Pro"/>
              </a:rPr>
              <a:t> 2022</a:t>
            </a:r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non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9" name="Google Shape;487;p27">
            <a:extLst>
              <a:ext uri="{FF2B5EF4-FFF2-40B4-BE49-F238E27FC236}">
                <a16:creationId xmlns:a16="http://schemas.microsoft.com/office/drawing/2014/main" id="{FBDDFF17-B612-4548-BBD5-A62F5F488189}"/>
              </a:ext>
            </a:extLst>
          </p:cNvPr>
          <p:cNvSpPr/>
          <p:nvPr/>
        </p:nvSpPr>
        <p:spPr>
          <a:xfrm>
            <a:off x="946823" y="397201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4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PREPROCESSING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948219"/>
              </p:ext>
            </p:extLst>
          </p:nvPr>
        </p:nvGraphicFramePr>
        <p:xfrm>
          <a:off x="1753510" y="1716513"/>
          <a:ext cx="6369720" cy="238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2603493" y="201173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123942" y="3811107"/>
            <a:ext cx="373857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4862516" y="1426170"/>
            <a:ext cx="34813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5260977" y="2011737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999869" y="3811107"/>
            <a:ext cx="287108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7076290" y="3253791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91317" y="1426170"/>
            <a:ext cx="39028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3876690" y="3283091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7;p27">
            <a:extLst>
              <a:ext uri="{FF2B5EF4-FFF2-40B4-BE49-F238E27FC236}">
                <a16:creationId xmlns:a16="http://schemas.microsoft.com/office/drawing/2014/main" id="{4EABC2B6-FF2D-4845-ADB8-5A7454DDEA04}"/>
              </a:ext>
            </a:extLst>
          </p:cNvPr>
          <p:cNvSpPr/>
          <p:nvPr/>
        </p:nvSpPr>
        <p:spPr>
          <a:xfrm>
            <a:off x="572554" y="3811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9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ELABORATION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379178"/>
              </p:ext>
            </p:extLst>
          </p:nvPr>
        </p:nvGraphicFramePr>
        <p:xfrm>
          <a:off x="292100" y="1130299"/>
          <a:ext cx="8559800" cy="347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965193" y="196587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768495" y="3782482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&lt;mia&gt;, 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&lt;sei&gt;,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44901" y="1388070"/>
            <a:ext cx="2425698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572000" y="19658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612608" y="3787727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6688940" y="3232050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19104" y="1375370"/>
            <a:ext cx="2870196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2774152" y="324670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62E35A41-A25A-4274-898C-C83A4238CF8D}"/>
              </a:ext>
            </a:extLst>
          </p:cNvPr>
          <p:cNvCxnSpPr>
            <a:cxnSpLocks/>
          </p:cNvCxnSpPr>
          <p:nvPr/>
        </p:nvCxnSpPr>
        <p:spPr>
          <a:xfrm flipV="1">
            <a:off x="8619340" y="19531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8485;p54">
            <a:extLst>
              <a:ext uri="{FF2B5EF4-FFF2-40B4-BE49-F238E27FC236}">
                <a16:creationId xmlns:a16="http://schemas.microsoft.com/office/drawing/2014/main" id="{8E58CAF8-0BEF-45FE-92D8-90E586E56EA0}"/>
              </a:ext>
            </a:extLst>
          </p:cNvPr>
          <p:cNvSpPr/>
          <p:nvPr/>
        </p:nvSpPr>
        <p:spPr>
          <a:xfrm>
            <a:off x="7213599" y="1388070"/>
            <a:ext cx="1792297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86" name="Google Shape;487;p27">
            <a:extLst>
              <a:ext uri="{FF2B5EF4-FFF2-40B4-BE49-F238E27FC236}">
                <a16:creationId xmlns:a16="http://schemas.microsoft.com/office/drawing/2014/main" id="{F44DC9CB-92D6-305F-3958-E4C344F9A82B}"/>
              </a:ext>
            </a:extLst>
          </p:cNvPr>
          <p:cNvSpPr/>
          <p:nvPr/>
        </p:nvSpPr>
        <p:spPr>
          <a:xfrm flipH="1">
            <a:off x="377370" y="4827106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9" grpId="0" animBg="1"/>
      <p:bldP spid="13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Comparing different ML algorithms</a:t>
            </a:r>
            <a:endParaRPr lang="it-IT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313772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87;p27">
            <a:extLst>
              <a:ext uri="{FF2B5EF4-FFF2-40B4-BE49-F238E27FC236}">
                <a16:creationId xmlns:a16="http://schemas.microsoft.com/office/drawing/2014/main" id="{5EEB4E24-C01C-5598-D680-40FFAE474DC2}"/>
              </a:ext>
            </a:extLst>
          </p:cNvPr>
          <p:cNvSpPr/>
          <p:nvPr/>
        </p:nvSpPr>
        <p:spPr>
          <a:xfrm flipH="1">
            <a:off x="8637162" y="2034304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6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MODEL BUILDING</a:t>
            </a:r>
            <a:r>
              <a:rPr lang="en-US"/>
              <a:t> - </a:t>
            </a:r>
            <a:r>
              <a:rPr lang="en"/>
              <a:t>TRAINING</a:t>
            </a:r>
            <a:endParaRPr sz="300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72D2F9C1-7791-8EFB-B14D-1D93A4855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164403"/>
              </p:ext>
            </p:extLst>
          </p:nvPr>
        </p:nvGraphicFramePr>
        <p:xfrm>
          <a:off x="1704975" y="769130"/>
          <a:ext cx="5734050" cy="360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38ED38-EBD5-5182-0995-150508333A17}"/>
              </a:ext>
            </a:extLst>
          </p:cNvPr>
          <p:cNvSpPr txBox="1"/>
          <p:nvPr/>
        </p:nvSpPr>
        <p:spPr>
          <a:xfrm>
            <a:off x="1825438" y="4577936"/>
            <a:ext cx="549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Report </a:t>
            </a:r>
            <a:r>
              <a:rPr lang="it-IT" err="1">
                <a:solidFill>
                  <a:schemeClr val="bg1"/>
                </a:solidFill>
              </a:rPr>
              <a:t>results</a:t>
            </a:r>
            <a:r>
              <a:rPr lang="it-IT">
                <a:solidFill>
                  <a:schemeClr val="bg1"/>
                </a:solidFill>
              </a:rPr>
              <a:t> after the 10 </a:t>
            </a:r>
            <a:r>
              <a:rPr lang="it-IT" err="1">
                <a:solidFill>
                  <a:schemeClr val="bg1"/>
                </a:solidFill>
              </a:rPr>
              <a:t>iterations</a:t>
            </a:r>
            <a:r>
              <a:rPr lang="it-IT">
                <a:solidFill>
                  <a:schemeClr val="bg1"/>
                </a:solidFill>
              </a:rPr>
              <a:t> of the 10-fold cross </a:t>
            </a:r>
            <a:r>
              <a:rPr lang="it-IT" err="1">
                <a:solidFill>
                  <a:schemeClr val="bg1"/>
                </a:solidFill>
              </a:rPr>
              <a:t>validation</a:t>
            </a: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6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9F92590-E209-551E-0632-39BB3E8D8AD1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4" y="328083"/>
            <a:ext cx="5763674" cy="661392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BUILDING </a:t>
            </a:r>
            <a:r>
              <a:rPr lang="en-US"/>
              <a:t>- </a:t>
            </a:r>
            <a:r>
              <a:rPr lang="en"/>
              <a:t>PAIRED T-TEST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0026FD-A8B4-F1DF-1E82-F34B2B726F2B}"/>
              </a:ext>
            </a:extLst>
          </p:cNvPr>
          <p:cNvSpPr txBox="1"/>
          <p:nvPr/>
        </p:nvSpPr>
        <p:spPr>
          <a:xfrm>
            <a:off x="2186407" y="3890849"/>
            <a:ext cx="4771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performed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between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the</a:t>
            </a:r>
            <a:r>
              <a:rPr lang="en-US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4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best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classifiers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After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t-test, SVM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has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discarded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2DCAE61-93DF-AA66-2F50-B1B6C95E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62730"/>
              </p:ext>
            </p:extLst>
          </p:nvPr>
        </p:nvGraphicFramePr>
        <p:xfrm>
          <a:off x="713114" y="1463920"/>
          <a:ext cx="7717772" cy="2215659"/>
        </p:xfrm>
        <a:graphic>
          <a:graphicData uri="http://schemas.openxmlformats.org/drawingml/2006/table">
            <a:tbl>
              <a:tblPr firstRow="1" bandRow="1">
                <a:tableStyleId>{3B8E1225-63B1-492E-AE27-D7AF8E21A292}</a:tableStyleId>
              </a:tblPr>
              <a:tblGrid>
                <a:gridCol w="2061554">
                  <a:extLst>
                    <a:ext uri="{9D8B030D-6E8A-4147-A177-3AD203B41FA5}">
                      <a16:colId xmlns:a16="http://schemas.microsoft.com/office/drawing/2014/main" val="1371260971"/>
                    </a:ext>
                  </a:extLst>
                </a:gridCol>
                <a:gridCol w="1864434">
                  <a:extLst>
                    <a:ext uri="{9D8B030D-6E8A-4147-A177-3AD203B41FA5}">
                      <a16:colId xmlns:a16="http://schemas.microsoft.com/office/drawing/2014/main" val="2497539338"/>
                    </a:ext>
                  </a:extLst>
                </a:gridCol>
                <a:gridCol w="1974107">
                  <a:extLst>
                    <a:ext uri="{9D8B030D-6E8A-4147-A177-3AD203B41FA5}">
                      <a16:colId xmlns:a16="http://schemas.microsoft.com/office/drawing/2014/main" val="2564927841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2509964561"/>
                    </a:ext>
                  </a:extLst>
                </a:gridCol>
              </a:tblGrid>
              <a:tr h="569739">
                <a:tc>
                  <a:txBody>
                    <a:bodyPr/>
                    <a:lstStyle/>
                    <a:p>
                      <a:pPr fontAlgn="auto"/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>
                    <a:lnL w="0">
                      <a:noFill/>
                    </a:lnL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 Acc. 71.77%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MultinomialNB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ComplementNB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72.27%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68254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Logistic Regression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72.03%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1.5923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-0.6517</a:t>
                      </a:r>
                      <a:endParaRPr lang="it-IT" sz="15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-1.4485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65393"/>
                  </a:ext>
                </a:extLst>
              </a:tr>
              <a:tr h="5473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Acc. 71.77%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-2.1598​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-3.0530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09450"/>
                  </a:ext>
                </a:extLst>
              </a:tr>
              <a:tr h="5362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MultinomiaNB 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72.15%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-2.1083​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2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0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51475" y="432161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MODEL </a:t>
            </a:r>
            <a:r>
              <a:rPr lang="en-US">
                <a:solidFill>
                  <a:schemeClr val="accent1"/>
                </a:solidFill>
              </a:rPr>
              <a:t>BUILDING</a:t>
            </a:r>
            <a:r>
              <a:rPr lang="en"/>
              <a:t> – </a:t>
            </a:r>
            <a:r>
              <a:rPr lang="en-US"/>
              <a:t>TEST </a:t>
            </a:r>
            <a:r>
              <a:rPr lang="en"/>
              <a:t>RESULTS</a:t>
            </a:r>
            <a:endParaRPr sz="30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67E699-6D46-4EB6-83CF-B80F85BFBB22}"/>
              </a:ext>
            </a:extLst>
          </p:cNvPr>
          <p:cNvSpPr txBox="1"/>
          <p:nvPr/>
        </p:nvSpPr>
        <p:spPr>
          <a:xfrm>
            <a:off x="403641" y="1240238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ComplementNB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7A3D25-04DD-303D-C927-6C233EA51030}"/>
              </a:ext>
            </a:extLst>
          </p:cNvPr>
          <p:cNvSpPr txBox="1"/>
          <p:nvPr/>
        </p:nvSpPr>
        <p:spPr>
          <a:xfrm>
            <a:off x="3672895" y="1203595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MultinomialNB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69BB29-4972-957C-0D09-C72DB942C614}"/>
              </a:ext>
            </a:extLst>
          </p:cNvPr>
          <p:cNvSpPr txBox="1"/>
          <p:nvPr/>
        </p:nvSpPr>
        <p:spPr>
          <a:xfrm>
            <a:off x="6473362" y="1203595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Logistic Regression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2FD2A1-26E2-F911-2401-F975446C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496" y="1447453"/>
            <a:ext cx="3625003" cy="24166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F2A5BF3-689D-F4D5-9FEA-C8D37BB2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45" y="1402468"/>
            <a:ext cx="3759957" cy="250663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63CBDAA-A1C6-2FF0-C88F-39987DCEE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94" y="1439833"/>
            <a:ext cx="3625003" cy="241666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230F07-0E35-9E55-71A3-6831363A4C0A}"/>
              </a:ext>
            </a:extLst>
          </p:cNvPr>
          <p:cNvSpPr txBox="1"/>
          <p:nvPr/>
        </p:nvSpPr>
        <p:spPr>
          <a:xfrm>
            <a:off x="1019874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0DE226-CCE7-4256-2233-40BA7A1ED81D}"/>
              </a:ext>
            </a:extLst>
          </p:cNvPr>
          <p:cNvSpPr txBox="1"/>
          <p:nvPr/>
        </p:nvSpPr>
        <p:spPr>
          <a:xfrm>
            <a:off x="4017869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3E44FF-AF39-28E0-2EA8-4FD406F48E39}"/>
              </a:ext>
            </a:extLst>
          </p:cNvPr>
          <p:cNvSpPr txBox="1"/>
          <p:nvPr/>
        </p:nvSpPr>
        <p:spPr>
          <a:xfrm>
            <a:off x="6810772" y="4014321"/>
            <a:ext cx="110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71,59%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61E9B2A-AFCA-38E8-CCE4-D4A22DFB79CC}"/>
              </a:ext>
            </a:extLst>
          </p:cNvPr>
          <p:cNvSpPr/>
          <p:nvPr/>
        </p:nvSpPr>
        <p:spPr>
          <a:xfrm>
            <a:off x="262467" y="1162050"/>
            <a:ext cx="2804582" cy="32596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789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38285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MONITORING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305753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Testing model on long period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4037312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6302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/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/>
              <a:t> - TIMELINE</a:t>
            </a:r>
            <a:endParaRPr sz="300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078F496-008C-BF9D-9D5D-9786846C0A0F}"/>
              </a:ext>
            </a:extLst>
          </p:cNvPr>
          <p:cNvSpPr txBox="1"/>
          <p:nvPr/>
        </p:nvSpPr>
        <p:spPr>
          <a:xfrm>
            <a:off x="1206500" y="4362493"/>
            <a:ext cx="746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Identified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8 events,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corresponding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to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peaks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tweets, on the time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period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considered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Focused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on the 4 events in red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DF12A-6224-CC5F-A266-47C7CEBC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" y="1158095"/>
            <a:ext cx="7822530" cy="30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2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233573" y="3524880"/>
            <a:ext cx="1553036" cy="361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 BUILDING</a:t>
            </a:r>
            <a:endParaRPr sz="160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8197" y="3300693"/>
            <a:ext cx="1484409" cy="347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INTRODUCTION</a:t>
            </a:r>
            <a:endParaRPr sz="160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66965" y="2645887"/>
            <a:ext cx="6803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928286" y="2645887"/>
            <a:ext cx="73334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407233" y="2645887"/>
            <a:ext cx="7591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481" name="Google Shape;481;p27"/>
          <p:cNvSpPr/>
          <p:nvPr/>
        </p:nvSpPr>
        <p:spPr>
          <a:xfrm>
            <a:off x="366965" y="1562750"/>
            <a:ext cx="766893" cy="78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842139" y="155784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394477" y="154127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366965" y="1953323"/>
            <a:ext cx="12700" cy="98146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>
            <a:off x="1842139" y="19698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3394477" y="195332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912023" y="11294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661634" y="4005580"/>
            <a:ext cx="240513" cy="23980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6;p27">
            <a:extLst>
              <a:ext uri="{FF2B5EF4-FFF2-40B4-BE49-F238E27FC236}">
                <a16:creationId xmlns:a16="http://schemas.microsoft.com/office/drawing/2014/main" id="{118853DC-EADD-28A3-BA35-F65FD306EBBB}"/>
              </a:ext>
            </a:extLst>
          </p:cNvPr>
          <p:cNvSpPr txBox="1">
            <a:spLocks/>
          </p:cNvSpPr>
          <p:nvPr/>
        </p:nvSpPr>
        <p:spPr>
          <a:xfrm>
            <a:off x="4932230" y="2602948"/>
            <a:ext cx="92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04</a:t>
            </a:r>
          </a:p>
        </p:txBody>
      </p:sp>
      <p:sp>
        <p:nvSpPr>
          <p:cNvPr id="48" name="Google Shape;481;p27">
            <a:extLst>
              <a:ext uri="{FF2B5EF4-FFF2-40B4-BE49-F238E27FC236}">
                <a16:creationId xmlns:a16="http://schemas.microsoft.com/office/drawing/2014/main" id="{4755AF52-BD04-4D4C-165E-A9B86692174B}"/>
              </a:ext>
            </a:extLst>
          </p:cNvPr>
          <p:cNvSpPr/>
          <p:nvPr/>
        </p:nvSpPr>
        <p:spPr>
          <a:xfrm>
            <a:off x="4913534" y="1526824"/>
            <a:ext cx="813498" cy="81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84;p27">
            <a:extLst>
              <a:ext uri="{FF2B5EF4-FFF2-40B4-BE49-F238E27FC236}">
                <a16:creationId xmlns:a16="http://schemas.microsoft.com/office/drawing/2014/main" id="{5D7C00F1-D7B8-2751-380B-455E71A6DA9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>
          <a:xfrm rot="10800000" flipH="1" flipV="1">
            <a:off x="4913534" y="1936490"/>
            <a:ext cx="18696" cy="955357"/>
          </a:xfrm>
          <a:prstGeom prst="bentConnector3">
            <a:avLst>
              <a:gd name="adj1" fmla="val -12227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471;p27">
            <a:extLst>
              <a:ext uri="{FF2B5EF4-FFF2-40B4-BE49-F238E27FC236}">
                <a16:creationId xmlns:a16="http://schemas.microsoft.com/office/drawing/2014/main" id="{C50B5E68-0B12-A12F-E9C7-96F72509BE00}"/>
              </a:ext>
            </a:extLst>
          </p:cNvPr>
          <p:cNvSpPr txBox="1">
            <a:spLocks/>
          </p:cNvSpPr>
          <p:nvPr/>
        </p:nvSpPr>
        <p:spPr>
          <a:xfrm>
            <a:off x="6336478" y="3330986"/>
            <a:ext cx="1354577" cy="36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sz="1600"/>
              <a:t>APPLICATION</a:t>
            </a:r>
            <a:endParaRPr lang="it-IT" sz="1600"/>
          </a:p>
        </p:txBody>
      </p:sp>
      <p:sp>
        <p:nvSpPr>
          <p:cNvPr id="58" name="Google Shape;483;p27">
            <a:extLst>
              <a:ext uri="{FF2B5EF4-FFF2-40B4-BE49-F238E27FC236}">
                <a16:creationId xmlns:a16="http://schemas.microsoft.com/office/drawing/2014/main" id="{503E0967-8F42-6170-F87A-B78FE09FEED8}"/>
              </a:ext>
            </a:extLst>
          </p:cNvPr>
          <p:cNvSpPr/>
          <p:nvPr/>
        </p:nvSpPr>
        <p:spPr>
          <a:xfrm>
            <a:off x="6464611" y="153399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486;p27">
            <a:extLst>
              <a:ext uri="{FF2B5EF4-FFF2-40B4-BE49-F238E27FC236}">
                <a16:creationId xmlns:a16="http://schemas.microsoft.com/office/drawing/2014/main" id="{ACCC0F8B-F90F-7E17-D69C-45857AE8EE2B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6464611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488;p27">
            <a:extLst>
              <a:ext uri="{FF2B5EF4-FFF2-40B4-BE49-F238E27FC236}">
                <a16:creationId xmlns:a16="http://schemas.microsoft.com/office/drawing/2014/main" id="{8912A7D1-F725-795B-94F1-347BD7FE7305}"/>
              </a:ext>
            </a:extLst>
          </p:cNvPr>
          <p:cNvSpPr/>
          <p:nvPr/>
        </p:nvSpPr>
        <p:spPr>
          <a:xfrm>
            <a:off x="8257085" y="446753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80;p27">
            <a:extLst>
              <a:ext uri="{FF2B5EF4-FFF2-40B4-BE49-F238E27FC236}">
                <a16:creationId xmlns:a16="http://schemas.microsoft.com/office/drawing/2014/main" id="{DDC54F0A-4B36-03A3-C564-14B875D0B15C}"/>
              </a:ext>
            </a:extLst>
          </p:cNvPr>
          <p:cNvSpPr txBox="1">
            <a:spLocks/>
          </p:cNvSpPr>
          <p:nvPr/>
        </p:nvSpPr>
        <p:spPr>
          <a:xfrm>
            <a:off x="6478526" y="2599274"/>
            <a:ext cx="91578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05</a:t>
            </a:r>
          </a:p>
        </p:txBody>
      </p:sp>
      <p:sp>
        <p:nvSpPr>
          <p:cNvPr id="69" name="Google Shape;473;p27">
            <a:extLst>
              <a:ext uri="{FF2B5EF4-FFF2-40B4-BE49-F238E27FC236}">
                <a16:creationId xmlns:a16="http://schemas.microsoft.com/office/drawing/2014/main" id="{D9E287D3-93E6-B52C-FEAC-1EB7B5753972}"/>
              </a:ext>
            </a:extLst>
          </p:cNvPr>
          <p:cNvSpPr txBox="1">
            <a:spLocks/>
          </p:cNvSpPr>
          <p:nvPr/>
        </p:nvSpPr>
        <p:spPr>
          <a:xfrm>
            <a:off x="7805210" y="3357904"/>
            <a:ext cx="1354576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CONCLUSIONS</a:t>
            </a:r>
          </a:p>
        </p:txBody>
      </p:sp>
      <p:sp>
        <p:nvSpPr>
          <p:cNvPr id="70" name="Google Shape;478;p27">
            <a:extLst>
              <a:ext uri="{FF2B5EF4-FFF2-40B4-BE49-F238E27FC236}">
                <a16:creationId xmlns:a16="http://schemas.microsoft.com/office/drawing/2014/main" id="{C8E7BFF7-EA3D-0D02-F369-CA09CD115BFA}"/>
              </a:ext>
            </a:extLst>
          </p:cNvPr>
          <p:cNvSpPr txBox="1">
            <a:spLocks/>
          </p:cNvSpPr>
          <p:nvPr/>
        </p:nvSpPr>
        <p:spPr>
          <a:xfrm>
            <a:off x="8159939" y="2600666"/>
            <a:ext cx="73334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06</a:t>
            </a:r>
          </a:p>
        </p:txBody>
      </p:sp>
      <p:sp>
        <p:nvSpPr>
          <p:cNvPr id="71" name="Google Shape;482;p27">
            <a:extLst>
              <a:ext uri="{FF2B5EF4-FFF2-40B4-BE49-F238E27FC236}">
                <a16:creationId xmlns:a16="http://schemas.microsoft.com/office/drawing/2014/main" id="{003418FA-D27A-ECC9-285B-193A307065B7}"/>
              </a:ext>
            </a:extLst>
          </p:cNvPr>
          <p:cNvSpPr/>
          <p:nvPr/>
        </p:nvSpPr>
        <p:spPr>
          <a:xfrm>
            <a:off x="8090699" y="153399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485;p27">
            <a:extLst>
              <a:ext uri="{FF2B5EF4-FFF2-40B4-BE49-F238E27FC236}">
                <a16:creationId xmlns:a16="http://schemas.microsoft.com/office/drawing/2014/main" id="{16EEBE62-AF1B-2F6F-90FF-52F24EF0452C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8090699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471;p27">
            <a:extLst>
              <a:ext uri="{FF2B5EF4-FFF2-40B4-BE49-F238E27FC236}">
                <a16:creationId xmlns:a16="http://schemas.microsoft.com/office/drawing/2014/main" id="{DD9146D3-F1A0-BAE5-D7AC-E62BA0F104CE}"/>
              </a:ext>
            </a:extLst>
          </p:cNvPr>
          <p:cNvSpPr txBox="1">
            <a:spLocks/>
          </p:cNvSpPr>
          <p:nvPr/>
        </p:nvSpPr>
        <p:spPr>
          <a:xfrm>
            <a:off x="4740537" y="3350154"/>
            <a:ext cx="133430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ONLINE</a:t>
            </a:r>
            <a:r>
              <a:rPr lang="it-IT"/>
              <a:t> </a:t>
            </a:r>
            <a:r>
              <a:rPr lang="it-IT" sz="1600"/>
              <a:t>MONITORING</a:t>
            </a:r>
          </a:p>
        </p:txBody>
      </p:sp>
      <p:sp>
        <p:nvSpPr>
          <p:cNvPr id="4" name="Google Shape;471;p27">
            <a:extLst>
              <a:ext uri="{FF2B5EF4-FFF2-40B4-BE49-F238E27FC236}">
                <a16:creationId xmlns:a16="http://schemas.microsoft.com/office/drawing/2014/main" id="{9FC1BC4F-A62E-4BDA-2160-A3B236D3F747}"/>
              </a:ext>
            </a:extLst>
          </p:cNvPr>
          <p:cNvSpPr txBox="1">
            <a:spLocks noGrp="1"/>
          </p:cNvSpPr>
          <p:nvPr/>
        </p:nvSpPr>
        <p:spPr>
          <a:xfrm>
            <a:off x="1786042" y="3286862"/>
            <a:ext cx="1553036" cy="3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</a:t>
            </a:r>
            <a:endParaRPr sz="1600"/>
          </a:p>
        </p:txBody>
      </p:sp>
      <p:grpSp>
        <p:nvGrpSpPr>
          <p:cNvPr id="8" name="Google Shape;9914;p58">
            <a:extLst>
              <a:ext uri="{FF2B5EF4-FFF2-40B4-BE49-F238E27FC236}">
                <a16:creationId xmlns:a16="http://schemas.microsoft.com/office/drawing/2014/main" id="{5056BA96-C9C1-FDB4-1B15-E3C3E1F639B6}"/>
              </a:ext>
            </a:extLst>
          </p:cNvPr>
          <p:cNvGrpSpPr>
            <a:grpSpLocks noChangeAspect="1"/>
          </p:cNvGrpSpPr>
          <p:nvPr/>
        </p:nvGrpSpPr>
        <p:grpSpPr>
          <a:xfrm>
            <a:off x="3537684" y="1701907"/>
            <a:ext cx="535892" cy="525683"/>
            <a:chOff x="4126815" y="2760704"/>
            <a:chExt cx="380393" cy="363118"/>
          </a:xfrm>
          <a:solidFill>
            <a:schemeClr val="dk2"/>
          </a:solidFill>
        </p:grpSpPr>
        <p:sp>
          <p:nvSpPr>
            <p:cNvPr id="3" name="Google Shape;9915;p58">
              <a:extLst>
                <a:ext uri="{FF2B5EF4-FFF2-40B4-BE49-F238E27FC236}">
                  <a16:creationId xmlns:a16="http://schemas.microsoft.com/office/drawing/2014/main" id="{23C08E99-86CE-2E53-AC17-D2AB2C952B96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16;p58">
              <a:extLst>
                <a:ext uri="{FF2B5EF4-FFF2-40B4-BE49-F238E27FC236}">
                  <a16:creationId xmlns:a16="http://schemas.microsoft.com/office/drawing/2014/main" id="{9524825E-E222-17B2-6EB0-52ECCFB5E13B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17;p58">
              <a:extLst>
                <a:ext uri="{FF2B5EF4-FFF2-40B4-BE49-F238E27FC236}">
                  <a16:creationId xmlns:a16="http://schemas.microsoft.com/office/drawing/2014/main" id="{C782A4AB-CED9-5389-6DCF-E70C9E08E273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18;p58">
              <a:extLst>
                <a:ext uri="{FF2B5EF4-FFF2-40B4-BE49-F238E27FC236}">
                  <a16:creationId xmlns:a16="http://schemas.microsoft.com/office/drawing/2014/main" id="{0B5D10B4-C0F0-A61E-BDDD-9E2D96EF57E9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2699;p62">
            <a:extLst>
              <a:ext uri="{FF2B5EF4-FFF2-40B4-BE49-F238E27FC236}">
                <a16:creationId xmlns:a16="http://schemas.microsoft.com/office/drawing/2014/main" id="{59B5F51D-CE88-2709-351E-E4786CE26801}"/>
              </a:ext>
            </a:extLst>
          </p:cNvPr>
          <p:cNvGrpSpPr/>
          <p:nvPr/>
        </p:nvGrpSpPr>
        <p:grpSpPr>
          <a:xfrm>
            <a:off x="5077912" y="1709495"/>
            <a:ext cx="496034" cy="434155"/>
            <a:chOff x="3967437" y="3837102"/>
            <a:chExt cx="364708" cy="295405"/>
          </a:xfrm>
          <a:solidFill>
            <a:schemeClr val="bg2"/>
          </a:solidFill>
        </p:grpSpPr>
        <p:sp>
          <p:nvSpPr>
            <p:cNvPr id="91" name="Google Shape;12700;p62">
              <a:extLst>
                <a:ext uri="{FF2B5EF4-FFF2-40B4-BE49-F238E27FC236}">
                  <a16:creationId xmlns:a16="http://schemas.microsoft.com/office/drawing/2014/main" id="{45B02006-3E60-8070-B8C6-348DC88C486E}"/>
                </a:ext>
              </a:extLst>
            </p:cNvPr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2" name="Google Shape;12701;p62">
              <a:extLst>
                <a:ext uri="{FF2B5EF4-FFF2-40B4-BE49-F238E27FC236}">
                  <a16:creationId xmlns:a16="http://schemas.microsoft.com/office/drawing/2014/main" id="{C996790C-37B2-3010-0BA7-E0464039B43B}"/>
                </a:ext>
              </a:extLst>
            </p:cNvPr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3" name="Google Shape;12702;p62">
              <a:extLst>
                <a:ext uri="{FF2B5EF4-FFF2-40B4-BE49-F238E27FC236}">
                  <a16:creationId xmlns:a16="http://schemas.microsoft.com/office/drawing/2014/main" id="{FC701DC2-3580-E2D1-8B02-D40C4CADFDB2}"/>
                </a:ext>
              </a:extLst>
            </p:cNvPr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4" name="Google Shape;12703;p62">
              <a:extLst>
                <a:ext uri="{FF2B5EF4-FFF2-40B4-BE49-F238E27FC236}">
                  <a16:creationId xmlns:a16="http://schemas.microsoft.com/office/drawing/2014/main" id="{C2609EE4-A6F0-1515-7584-9CEDDA343DC6}"/>
                </a:ext>
              </a:extLst>
            </p:cNvPr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5" name="Google Shape;12704;p62">
              <a:extLst>
                <a:ext uri="{FF2B5EF4-FFF2-40B4-BE49-F238E27FC236}">
                  <a16:creationId xmlns:a16="http://schemas.microsoft.com/office/drawing/2014/main" id="{B53D1DD2-687D-EDFA-F395-2B5D6D7F076A}"/>
                </a:ext>
              </a:extLst>
            </p:cNvPr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99" name="Google Shape;10588;p59">
            <a:extLst>
              <a:ext uri="{FF2B5EF4-FFF2-40B4-BE49-F238E27FC236}">
                <a16:creationId xmlns:a16="http://schemas.microsoft.com/office/drawing/2014/main" id="{A990BC40-002C-C536-0F84-9F84CD514873}"/>
              </a:ext>
            </a:extLst>
          </p:cNvPr>
          <p:cNvSpPr>
            <a:spLocks noChangeAspect="1"/>
          </p:cNvSpPr>
          <p:nvPr/>
        </p:nvSpPr>
        <p:spPr>
          <a:xfrm>
            <a:off x="8232405" y="1672984"/>
            <a:ext cx="544630" cy="560677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3173;p64">
            <a:extLst>
              <a:ext uri="{FF2B5EF4-FFF2-40B4-BE49-F238E27FC236}">
                <a16:creationId xmlns:a16="http://schemas.microsoft.com/office/drawing/2014/main" id="{9478B2F1-F704-391F-05A5-03936265DB55}"/>
              </a:ext>
            </a:extLst>
          </p:cNvPr>
          <p:cNvGrpSpPr>
            <a:grpSpLocks noChangeAspect="1"/>
          </p:cNvGrpSpPr>
          <p:nvPr/>
        </p:nvGrpSpPr>
        <p:grpSpPr>
          <a:xfrm>
            <a:off x="1989376" y="1718614"/>
            <a:ext cx="509492" cy="508977"/>
            <a:chOff x="4201447" y="3817349"/>
            <a:chExt cx="346024" cy="345674"/>
          </a:xfrm>
          <a:solidFill>
            <a:schemeClr val="dk2"/>
          </a:solidFill>
        </p:grpSpPr>
        <p:sp>
          <p:nvSpPr>
            <p:cNvPr id="101" name="Google Shape;13174;p64">
              <a:extLst>
                <a:ext uri="{FF2B5EF4-FFF2-40B4-BE49-F238E27FC236}">
                  <a16:creationId xmlns:a16="http://schemas.microsoft.com/office/drawing/2014/main" id="{767DF108-8948-2B33-02C2-8112B3ACC5AC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175;p64">
              <a:extLst>
                <a:ext uri="{FF2B5EF4-FFF2-40B4-BE49-F238E27FC236}">
                  <a16:creationId xmlns:a16="http://schemas.microsoft.com/office/drawing/2014/main" id="{77600575-4A88-C654-A601-7B6E220F0B9C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1262;p60">
            <a:extLst>
              <a:ext uri="{FF2B5EF4-FFF2-40B4-BE49-F238E27FC236}">
                <a16:creationId xmlns:a16="http://schemas.microsoft.com/office/drawing/2014/main" id="{9795A9AB-999A-8E65-2F99-81D220808210}"/>
              </a:ext>
            </a:extLst>
          </p:cNvPr>
          <p:cNvGrpSpPr>
            <a:grpSpLocks noChangeAspect="1"/>
          </p:cNvGrpSpPr>
          <p:nvPr/>
        </p:nvGrpSpPr>
        <p:grpSpPr>
          <a:xfrm>
            <a:off x="466403" y="1710419"/>
            <a:ext cx="561431" cy="498999"/>
            <a:chOff x="7929578" y="4284365"/>
            <a:chExt cx="395266" cy="351312"/>
          </a:xfrm>
          <a:solidFill>
            <a:schemeClr val="dk2"/>
          </a:solidFill>
        </p:grpSpPr>
        <p:sp>
          <p:nvSpPr>
            <p:cNvPr id="104" name="Google Shape;11263;p60">
              <a:extLst>
                <a:ext uri="{FF2B5EF4-FFF2-40B4-BE49-F238E27FC236}">
                  <a16:creationId xmlns:a16="http://schemas.microsoft.com/office/drawing/2014/main" id="{121B3F98-89A1-8FFF-3CAA-1DA5F80C6DA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64;p60">
              <a:extLst>
                <a:ext uri="{FF2B5EF4-FFF2-40B4-BE49-F238E27FC236}">
                  <a16:creationId xmlns:a16="http://schemas.microsoft.com/office/drawing/2014/main" id="{22586192-77C2-01D0-62F6-BD28633A42D3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265;p60">
              <a:extLst>
                <a:ext uri="{FF2B5EF4-FFF2-40B4-BE49-F238E27FC236}">
                  <a16:creationId xmlns:a16="http://schemas.microsoft.com/office/drawing/2014/main" id="{13CD4044-65CD-BA4E-7ED6-1E3372ABB6F6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266;p60">
              <a:extLst>
                <a:ext uri="{FF2B5EF4-FFF2-40B4-BE49-F238E27FC236}">
                  <a16:creationId xmlns:a16="http://schemas.microsoft.com/office/drawing/2014/main" id="{D313F3A7-2487-BC7E-219D-86BC5B3B1657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829;p58">
            <a:extLst>
              <a:ext uri="{FF2B5EF4-FFF2-40B4-BE49-F238E27FC236}">
                <a16:creationId xmlns:a16="http://schemas.microsoft.com/office/drawing/2014/main" id="{411327D9-34BB-91EF-F656-86E55A227231}"/>
              </a:ext>
            </a:extLst>
          </p:cNvPr>
          <p:cNvGrpSpPr>
            <a:grpSpLocks noChangeAspect="1"/>
          </p:cNvGrpSpPr>
          <p:nvPr/>
        </p:nvGrpSpPr>
        <p:grpSpPr>
          <a:xfrm>
            <a:off x="6711188" y="1689211"/>
            <a:ext cx="321245" cy="556492"/>
            <a:chOff x="2656082" y="2287427"/>
            <a:chExt cx="207582" cy="359594"/>
          </a:xfrm>
          <a:solidFill>
            <a:schemeClr val="dk2"/>
          </a:solidFill>
        </p:grpSpPr>
        <p:sp>
          <p:nvSpPr>
            <p:cNvPr id="110" name="Google Shape;9830;p58">
              <a:extLst>
                <a:ext uri="{FF2B5EF4-FFF2-40B4-BE49-F238E27FC236}">
                  <a16:creationId xmlns:a16="http://schemas.microsoft.com/office/drawing/2014/main" id="{546AC605-10D8-B621-611D-FAABE81BDDDE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31;p58">
              <a:extLst>
                <a:ext uri="{FF2B5EF4-FFF2-40B4-BE49-F238E27FC236}">
                  <a16:creationId xmlns:a16="http://schemas.microsoft.com/office/drawing/2014/main" id="{3C9ABDC1-59A0-C15E-0590-9650418AD8DA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32;p58">
              <a:extLst>
                <a:ext uri="{FF2B5EF4-FFF2-40B4-BE49-F238E27FC236}">
                  <a16:creationId xmlns:a16="http://schemas.microsoft.com/office/drawing/2014/main" id="{1566A89A-F507-A97D-799B-29B72E1E12D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33;p58">
              <a:extLst>
                <a:ext uri="{FF2B5EF4-FFF2-40B4-BE49-F238E27FC236}">
                  <a16:creationId xmlns:a16="http://schemas.microsoft.com/office/drawing/2014/main" id="{69EE0FBF-DB60-C01E-8B70-ED6FCFF12B46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332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927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FCC"/>
                </a:solidFill>
              </a:rPr>
              <a:t>MONITORING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>
                <a:solidFill>
                  <a:srgbClr val="00CFCC"/>
                </a:solidFill>
              </a:rPr>
              <a:t>ANALYSIS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/>
              <a:t>- EVENTS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8813" y="175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Tv </a:t>
            </a:r>
            <a:r>
              <a:rPr lang="it-IT" sz="1400" err="1"/>
              <a:t>program</a:t>
            </a:r>
            <a:r>
              <a:rPr lang="it-IT" sz="1400"/>
              <a:t> GF </a:t>
            </a:r>
            <a:r>
              <a:rPr lang="it-IT" sz="1400" err="1"/>
              <a:t>semifinal</a:t>
            </a:r>
            <a:endParaRPr sz="140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7" y="346552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/>
              <a:t>Government </a:t>
            </a:r>
            <a:r>
              <a:rPr lang="it-IT" sz="1400" err="1"/>
              <a:t>crisis</a:t>
            </a:r>
            <a:endParaRPr sz="140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80" y="3438422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Amici episode with Sangiovanni host</a:t>
            </a:r>
            <a:endParaRPr sz="14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175051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Vanessa Incontrada host of Gigi D’</a:t>
            </a:r>
            <a:r>
              <a:rPr lang="it-IT" sz="1400" err="1"/>
              <a:t>alessio’s</a:t>
            </a:r>
            <a:r>
              <a:rPr lang="it-IT" sz="1400"/>
              <a:t> tv show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77679" y="3256454"/>
            <a:ext cx="165199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2022-03-10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712329" y="2113408"/>
            <a:ext cx="165230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accent1"/>
                </a:solidFill>
              </a:rPr>
              <a:t>2022-04-09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75513" y="3267842"/>
            <a:ext cx="169815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2022-06-18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34878" y="2175615"/>
            <a:ext cx="165229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B55E74"/>
                </a:solidFill>
              </a:rPr>
              <a:t>2022-07-20</a:t>
            </a:r>
          </a:p>
        </p:txBody>
      </p:sp>
    </p:spTree>
    <p:extLst>
      <p:ext uri="{BB962C8B-B14F-4D97-AF65-F5344CB8AC3E}">
        <p14:creationId xmlns:p14="http://schemas.microsoft.com/office/powerpoint/2010/main" val="710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9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 </a:t>
            </a:r>
            <a:r>
              <a:rPr lang="it-IT">
                <a:solidFill>
                  <a:srgbClr val="00CFCC"/>
                </a:solidFill>
              </a:rPr>
              <a:t>ANALYSIS-</a:t>
            </a:r>
            <a:r>
              <a:rPr lang="it-IT"/>
              <a:t> APPROACHES</a:t>
            </a:r>
            <a:endParaRPr lang="en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2521842621"/>
              </p:ext>
            </p:extLst>
          </p:nvPr>
        </p:nvGraphicFramePr>
        <p:xfrm>
          <a:off x="478217" y="1435943"/>
          <a:ext cx="7657040" cy="2760891"/>
        </p:xfrm>
        <a:graphic>
          <a:graphicData uri="http://schemas.openxmlformats.org/drawingml/2006/table">
            <a:tbl>
              <a:tblPr>
                <a:noFill/>
                <a:tableStyleId>{3B8E1225-63B1-492E-AE27-D7AF8E21A292}</a:tableStyleId>
              </a:tblPr>
              <a:tblGrid>
                <a:gridCol w="318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</a:rPr>
                        <a:t>STATIC</a:t>
                      </a:r>
                      <a:endParaRPr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lt1"/>
                          </a:solidFill>
                          <a:latin typeface="Maven Pro"/>
                          <a:sym typeface="Arial"/>
                        </a:rPr>
                        <a:t>Always exploits the initial training set of 1576 tweets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</a:rPr>
                        <a:t>SLIDING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with the 1576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most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recent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tweets,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removing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(60 for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July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)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oldest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inserting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newest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(60 for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July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)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</a:rPr>
                        <a:t>INCREMENTAL</a:t>
                      </a:r>
                      <a:endParaRPr lang="it-IT"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using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initial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training set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all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labeled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 of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previous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events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7DCA51-7708-C3D8-D626-62DD01C3D865}"/>
              </a:ext>
            </a:extLst>
          </p:cNvPr>
          <p:cNvSpPr txBox="1"/>
          <p:nvPr/>
        </p:nvSpPr>
        <p:spPr>
          <a:xfrm>
            <a:off x="6728962" y="1505424"/>
            <a:ext cx="215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Comparison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in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terms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accuracy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the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three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approaches</a:t>
            </a:r>
            <a:endParaRPr lang="it-IT" sz="18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  <a:sym typeface="Share Tech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F1B494-033E-8B93-7FDF-F855E4E604F0}"/>
              </a:ext>
            </a:extLst>
          </p:cNvPr>
          <p:cNvSpPr txBox="1"/>
          <p:nvPr/>
        </p:nvSpPr>
        <p:spPr>
          <a:xfrm>
            <a:off x="6728962" y="3581319"/>
            <a:ext cx="21515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sliding </a:t>
            </a:r>
            <a:r>
              <a:rPr lang="it-IT" sz="1800" kern="1200" err="1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approch</a:t>
            </a: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 </a:t>
            </a:r>
          </a:p>
        </p:txBody>
      </p:sp>
      <p:sp>
        <p:nvSpPr>
          <p:cNvPr id="4" name="Google Shape;1772;p52">
            <a:extLst>
              <a:ext uri="{FF2B5EF4-FFF2-40B4-BE49-F238E27FC236}">
                <a16:creationId xmlns:a16="http://schemas.microsoft.com/office/drawing/2014/main" id="{8EB1D459-5B94-9C13-605B-81F499ADCD7C}"/>
              </a:ext>
            </a:extLst>
          </p:cNvPr>
          <p:cNvSpPr/>
          <p:nvPr/>
        </p:nvSpPr>
        <p:spPr>
          <a:xfrm rot="5400000">
            <a:off x="7628133" y="3080748"/>
            <a:ext cx="358313" cy="27263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CDBB017-CC5A-9FD9-1961-05511B6A1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158601"/>
              </p:ext>
            </p:extLst>
          </p:nvPr>
        </p:nvGraphicFramePr>
        <p:xfrm>
          <a:off x="621630" y="1197599"/>
          <a:ext cx="5612400" cy="32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29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3717DA-2083-8A7B-5775-6275925A9B32}"/>
              </a:ext>
            </a:extLst>
          </p:cNvPr>
          <p:cNvSpPr txBox="1"/>
          <p:nvPr/>
        </p:nvSpPr>
        <p:spPr>
          <a:xfrm>
            <a:off x="6234345" y="2245014"/>
            <a:ext cx="28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Comparison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in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terms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number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features of the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three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different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approaches</a:t>
            </a:r>
            <a:endParaRPr lang="it-IT" sz="18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AD685F2-C5DE-D654-EF39-0A00CFAA4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831427"/>
              </p:ext>
            </p:extLst>
          </p:nvPr>
        </p:nvGraphicFramePr>
        <p:xfrm>
          <a:off x="621630" y="1206591"/>
          <a:ext cx="5612715" cy="327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901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</a:t>
            </a:r>
            <a:endParaRPr lang="it-IT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BSblocker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2155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3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/>
          <p:nvPr/>
        </p:nvSpPr>
        <p:spPr>
          <a:xfrm>
            <a:off x="7009554" y="444356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98AC"/>
                </a:solidFill>
              </a:rPr>
              <a:t>APPLICATION </a:t>
            </a:r>
            <a:r>
              <a:rPr lang="en">
                <a:solidFill>
                  <a:schemeClr val="bg1"/>
                </a:solidFill>
              </a:rPr>
              <a:t>- BSblocker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572000" y="1521832"/>
            <a:ext cx="253477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SzPts val="1000"/>
            </a:pPr>
            <a:r>
              <a:rPr lang="it-IT" sz="1600">
                <a:latin typeface="Maven Pro"/>
                <a:sym typeface="Maven Pro"/>
              </a:rPr>
              <a:t>Application just </a:t>
            </a:r>
            <a:r>
              <a:rPr lang="it-IT" sz="1600" err="1">
                <a:latin typeface="Maven Pro"/>
                <a:sym typeface="Maven Pro"/>
              </a:rPr>
              <a:t>opened</a:t>
            </a:r>
            <a:endParaRPr lang="it-IT" sz="1600">
              <a:latin typeface="Maven Pro"/>
              <a:sym typeface="Maven Pro"/>
            </a:endParaRPr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497140" y="3587523"/>
            <a:ext cx="2824546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Find</a:t>
            </a:r>
            <a:r>
              <a:rPr lang="it-IT"/>
              <a:t> users to put in </a:t>
            </a:r>
            <a:r>
              <a:rPr lang="it-IT" err="1"/>
              <a:t>blacklist</a:t>
            </a:r>
            <a:r>
              <a:rPr lang="it-IT"/>
              <a:t> </a:t>
            </a:r>
            <a:endParaRPr/>
          </a:p>
        </p:txBody>
      </p:sp>
      <p:sp>
        <p:nvSpPr>
          <p:cNvPr id="1127" name="Google Shape;1127;p39"/>
          <p:cNvSpPr/>
          <p:nvPr/>
        </p:nvSpPr>
        <p:spPr>
          <a:xfrm>
            <a:off x="1733389" y="1112722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B6C7D59-DE76-17A7-7ACB-F82E5407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64" y="1111076"/>
            <a:ext cx="2472900" cy="183950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E7E0DA2-6DB0-C33C-5DC3-E31BE584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64" y="2953885"/>
            <a:ext cx="2590240" cy="1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081497" y="2190601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CONCLUSIONS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62875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68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53113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CONCLUSIONS</a:t>
            </a:r>
            <a:endParaRPr lang="it-IT" sz="3000">
              <a:solidFill>
                <a:schemeClr val="accent3"/>
              </a:solidFill>
            </a:endParaRP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5313A268-7E40-97FA-F943-33A886E2E228}"/>
              </a:ext>
            </a:extLst>
          </p:cNvPr>
          <p:cNvSpPr txBox="1"/>
          <p:nvPr/>
        </p:nvSpPr>
        <p:spPr>
          <a:xfrm>
            <a:off x="618825" y="1623009"/>
            <a:ext cx="5604953" cy="203132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bg1"/>
                </a:solidFill>
                <a:latin typeface="Maven Pro"/>
              </a:rPr>
              <a:t>144,638 tweets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have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been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analyzed</a:t>
            </a:r>
            <a:endParaRPr lang="it-IT" sz="1400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  <a:latin typeface="Maven Pro"/>
              </a:rPr>
              <a:t>ComplementNB</a:t>
            </a:r>
            <a:r>
              <a:rPr lang="en-US">
                <a:solidFill>
                  <a:schemeClr val="bg1"/>
                </a:solidFill>
                <a:latin typeface="Maven Pro"/>
              </a:rPr>
              <a:t> turns out to be the best model for our topic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Maven Pro"/>
              </a:rPr>
              <a:t>Sliding approach is the best to handle with concept drift</a:t>
            </a:r>
          </a:p>
          <a:p>
            <a:pPr>
              <a:buClr>
                <a:schemeClr val="bg1"/>
              </a:buClr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  <a:latin typeface="Maven Pro"/>
              </a:rPr>
              <a:t>BSblocker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provides</a:t>
            </a:r>
            <a:r>
              <a:rPr lang="it-IT">
                <a:solidFill>
                  <a:schemeClr val="bg1"/>
                </a:solidFill>
                <a:latin typeface="Maven Pro"/>
              </a:rPr>
              <a:t> a service of real-time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detection</a:t>
            </a:r>
            <a:r>
              <a:rPr lang="it-IT">
                <a:solidFill>
                  <a:schemeClr val="bg1"/>
                </a:solidFill>
                <a:latin typeface="Maven Pro"/>
              </a:rPr>
              <a:t> on Twitter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82" name="Immagine 81">
            <a:extLst>
              <a:ext uri="{FF2B5EF4-FFF2-40B4-BE49-F238E27FC236}">
                <a16:creationId xmlns:a16="http://schemas.microsoft.com/office/drawing/2014/main" id="{CFCD7A9F-8386-B61C-62C0-B92845E6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34" y="1401586"/>
            <a:ext cx="2252748" cy="22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00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1;p47">
            <a:extLst>
              <a:ext uri="{FF2B5EF4-FFF2-40B4-BE49-F238E27FC236}">
                <a16:creationId xmlns:a16="http://schemas.microsoft.com/office/drawing/2014/main" id="{2B8EAD6A-4045-0F37-0070-03850F12D30B}"/>
              </a:ext>
            </a:extLst>
          </p:cNvPr>
          <p:cNvSpPr txBox="1">
            <a:spLocks/>
          </p:cNvSpPr>
          <p:nvPr/>
        </p:nvSpPr>
        <p:spPr>
          <a:xfrm>
            <a:off x="2471150" y="2011050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/>
              <a:t>THANK YOU</a:t>
            </a:r>
          </a:p>
          <a:p>
            <a:r>
              <a:rPr lang="it-IT" sz="3600"/>
              <a:t>For </a:t>
            </a:r>
            <a:r>
              <a:rPr lang="it-IT" sz="3600">
                <a:solidFill>
                  <a:schemeClr val="bg1"/>
                </a:solidFill>
              </a:rPr>
              <a:t>Your</a:t>
            </a:r>
            <a:r>
              <a:rPr lang="it-IT" sz="3600"/>
              <a:t> </a:t>
            </a:r>
            <a:r>
              <a:rPr lang="it-IT" sz="3600" err="1"/>
              <a:t>Attention</a:t>
            </a:r>
            <a:endParaRPr lang="it-IT" sz="3600"/>
          </a:p>
        </p:txBody>
      </p:sp>
      <p:sp>
        <p:nvSpPr>
          <p:cNvPr id="6" name="Google Shape;1362;p47">
            <a:extLst>
              <a:ext uri="{FF2B5EF4-FFF2-40B4-BE49-F238E27FC236}">
                <a16:creationId xmlns:a16="http://schemas.microsoft.com/office/drawing/2014/main" id="{C66A86BD-C9A6-1A01-62C5-776BD7C57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2550" y="3256274"/>
            <a:ext cx="2960400" cy="73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" name="Google Shape;1362;p47">
            <a:extLst>
              <a:ext uri="{FF2B5EF4-FFF2-40B4-BE49-F238E27FC236}">
                <a16:creationId xmlns:a16="http://schemas.microsoft.com/office/drawing/2014/main" id="{B6875805-B858-4C6F-9BBC-6708DF628569}"/>
              </a:ext>
            </a:extLst>
          </p:cNvPr>
          <p:cNvSpPr txBox="1">
            <a:spLocks/>
          </p:cNvSpPr>
          <p:nvPr/>
        </p:nvSpPr>
        <p:spPr>
          <a:xfrm>
            <a:off x="1126925" y="3987224"/>
            <a:ext cx="6890150" cy="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https://github.com/martimarino/Body-shaming-detection.git</a:t>
            </a:r>
          </a:p>
        </p:txBody>
      </p:sp>
    </p:spTree>
    <p:extLst>
      <p:ext uri="{BB962C8B-B14F-4D97-AF65-F5344CB8AC3E}">
        <p14:creationId xmlns:p14="http://schemas.microsoft.com/office/powerpoint/2010/main" val="15046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3233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0701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social networks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97027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330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0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International Journal of Bullying Prevention</a:t>
            </a:r>
            <a:endParaRPr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216583" y="1423124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“</a:t>
            </a:r>
            <a:r>
              <a:rPr lang="en-US" sz="2400" b="0" i="0">
                <a:solidFill>
                  <a:schemeClr val="bg1"/>
                </a:solidFill>
                <a:effectLst/>
                <a:latin typeface="ff7"/>
              </a:rPr>
              <a:t>body shaming is a practice in which people are put to shame because of their bodies” </a:t>
            </a:r>
          </a:p>
        </p:txBody>
      </p:sp>
    </p:spTree>
    <p:extLst>
      <p:ext uri="{BB962C8B-B14F-4D97-AF65-F5344CB8AC3E}">
        <p14:creationId xmlns:p14="http://schemas.microsoft.com/office/powerpoint/2010/main" val="4026442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ON TWITTER</a:t>
            </a:r>
            <a:endParaRPr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370564" y="3979875"/>
            <a:ext cx="4046700" cy="95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The body shaming is particularly diffused on social networks because the people feel freer to write negative comments </a:t>
            </a:r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2865643" y="1274393"/>
            <a:ext cx="3079859" cy="2420090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0" name="Google Shape;1340;p4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21739" y="1413966"/>
            <a:ext cx="2767958" cy="1538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1" name="Google Shape;1341;p46"/>
          <p:cNvGrpSpPr/>
          <p:nvPr/>
        </p:nvGrpSpPr>
        <p:grpSpPr>
          <a:xfrm>
            <a:off x="6083689" y="1274479"/>
            <a:ext cx="1822104" cy="2420224"/>
            <a:chOff x="3580725" y="2020075"/>
            <a:chExt cx="1344925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7" name="Google Shape;1347;p46"/>
          <p:cNvPicPr preferRelativeResize="0"/>
          <p:nvPr/>
        </p:nvPicPr>
        <p:blipFill rotWithShape="1">
          <a:blip r:embed="rId4"/>
          <a:srcRect l="3917" r="3917"/>
          <a:stretch/>
        </p:blipFill>
        <p:spPr>
          <a:xfrm>
            <a:off x="6208244" y="1382288"/>
            <a:ext cx="1568492" cy="2066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8" name="Google Shape;1348;p46"/>
          <p:cNvGrpSpPr/>
          <p:nvPr/>
        </p:nvGrpSpPr>
        <p:grpSpPr>
          <a:xfrm>
            <a:off x="1238112" y="1274594"/>
            <a:ext cx="1323876" cy="2420329"/>
            <a:chOff x="6417224" y="2247097"/>
            <a:chExt cx="951950" cy="1740368"/>
          </a:xfrm>
        </p:grpSpPr>
        <p:sp>
          <p:nvSpPr>
            <p:cNvPr id="1349" name="Google Shape;1349;p46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6" name="Google Shape;1356;p46"/>
          <p:cNvPicPr preferRelativeResize="0"/>
          <p:nvPr/>
        </p:nvPicPr>
        <p:blipFill rotWithShape="1">
          <a:blip r:embed="rId5"/>
          <a:srcRect l="1989" r="1989"/>
          <a:stretch/>
        </p:blipFill>
        <p:spPr>
          <a:xfrm>
            <a:off x="1342964" y="1396283"/>
            <a:ext cx="1120466" cy="204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41;p25">
            <a:extLst>
              <a:ext uri="{FF2B5EF4-FFF2-40B4-BE49-F238E27FC236}">
                <a16:creationId xmlns:a16="http://schemas.microsoft.com/office/drawing/2014/main" id="{24A269AF-54A0-44AD-B912-156257F046EA}"/>
              </a:ext>
            </a:extLst>
          </p:cNvPr>
          <p:cNvSpPr/>
          <p:nvPr/>
        </p:nvSpPr>
        <p:spPr>
          <a:xfrm>
            <a:off x="8258242" y="989475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46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F07792-1C52-025E-4641-65E35E715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GOALS</a:t>
            </a: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618825" y="1559797"/>
            <a:ext cx="4770108" cy="251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Collect data on Twitter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 model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See what happens in long-term period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an application</a:t>
            </a:r>
            <a:endParaRPr lang="en-US" sz="1600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1;p25">
            <a:extLst>
              <a:ext uri="{FF2B5EF4-FFF2-40B4-BE49-F238E27FC236}">
                <a16:creationId xmlns:a16="http://schemas.microsoft.com/office/drawing/2014/main" id="{64556A0C-9F4D-4572-B307-5BD32A46CA06}"/>
              </a:ext>
            </a:extLst>
          </p:cNvPr>
          <p:cNvSpPr/>
          <p:nvPr/>
        </p:nvSpPr>
        <p:spPr>
          <a:xfrm>
            <a:off x="8728142" y="2291132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2A883D-6D0C-F8D8-5874-F97E4038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70" y="1073059"/>
            <a:ext cx="3372055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9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5519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2987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dataset building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19707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20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9346;p56">
            <a:extLst>
              <a:ext uri="{FF2B5EF4-FFF2-40B4-BE49-F238E27FC236}">
                <a16:creationId xmlns:a16="http://schemas.microsoft.com/office/drawing/2014/main" id="{8CC5CC71-B0E9-839E-66BB-3C325419986F}"/>
              </a:ext>
            </a:extLst>
          </p:cNvPr>
          <p:cNvGrpSpPr>
            <a:grpSpLocks noChangeAspect="1"/>
          </p:cNvGrpSpPr>
          <p:nvPr/>
        </p:nvGrpSpPr>
        <p:grpSpPr>
          <a:xfrm>
            <a:off x="3208375" y="1666062"/>
            <a:ext cx="2727245" cy="2393661"/>
            <a:chOff x="649648" y="271400"/>
            <a:chExt cx="6215377" cy="5455143"/>
          </a:xfrm>
        </p:grpSpPr>
        <p:sp>
          <p:nvSpPr>
            <p:cNvPr id="11" name="Google Shape;9347;p56">
              <a:extLst>
                <a:ext uri="{FF2B5EF4-FFF2-40B4-BE49-F238E27FC236}">
                  <a16:creationId xmlns:a16="http://schemas.microsoft.com/office/drawing/2014/main" id="{6A6FA79C-C2F5-93C9-D751-858316DCA44B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8;p56">
              <a:extLst>
                <a:ext uri="{FF2B5EF4-FFF2-40B4-BE49-F238E27FC236}">
                  <a16:creationId xmlns:a16="http://schemas.microsoft.com/office/drawing/2014/main" id="{57AA0781-95B9-9C55-6B5B-CC77B97C998B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9;p56">
              <a:extLst>
                <a:ext uri="{FF2B5EF4-FFF2-40B4-BE49-F238E27FC236}">
                  <a16:creationId xmlns:a16="http://schemas.microsoft.com/office/drawing/2014/main" id="{8086004F-AC7B-6C9E-C148-9917671ED88C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0;p56">
              <a:extLst>
                <a:ext uri="{FF2B5EF4-FFF2-40B4-BE49-F238E27FC236}">
                  <a16:creationId xmlns:a16="http://schemas.microsoft.com/office/drawing/2014/main" id="{F922E00D-DCB6-72EA-7E0A-9BBE2F33A980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51;p56">
              <a:extLst>
                <a:ext uri="{FF2B5EF4-FFF2-40B4-BE49-F238E27FC236}">
                  <a16:creationId xmlns:a16="http://schemas.microsoft.com/office/drawing/2014/main" id="{C4CAD794-2808-97AB-9FD1-65FCD8482FBB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2;p56">
              <a:extLst>
                <a:ext uri="{FF2B5EF4-FFF2-40B4-BE49-F238E27FC236}">
                  <a16:creationId xmlns:a16="http://schemas.microsoft.com/office/drawing/2014/main" id="{A9ABFC5A-A792-BBD3-F670-37715C3B5239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53;p56">
              <a:extLst>
                <a:ext uri="{FF2B5EF4-FFF2-40B4-BE49-F238E27FC236}">
                  <a16:creationId xmlns:a16="http://schemas.microsoft.com/office/drawing/2014/main" id="{A97ED494-79F4-F745-E0D1-902D4A8E040B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4;p56">
              <a:extLst>
                <a:ext uri="{FF2B5EF4-FFF2-40B4-BE49-F238E27FC236}">
                  <a16:creationId xmlns:a16="http://schemas.microsoft.com/office/drawing/2014/main" id="{D20412E4-237B-4F41-7333-569C1FF0A1CE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5;p56">
              <a:extLst>
                <a:ext uri="{FF2B5EF4-FFF2-40B4-BE49-F238E27FC236}">
                  <a16:creationId xmlns:a16="http://schemas.microsoft.com/office/drawing/2014/main" id="{9139C2EC-E2C2-90C4-28E5-967807B67882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6;p56">
              <a:extLst>
                <a:ext uri="{FF2B5EF4-FFF2-40B4-BE49-F238E27FC236}">
                  <a16:creationId xmlns:a16="http://schemas.microsoft.com/office/drawing/2014/main" id="{AAF6F813-5C8F-5C4C-4BF7-4B158FFBAD15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7;p56">
              <a:extLst>
                <a:ext uri="{FF2B5EF4-FFF2-40B4-BE49-F238E27FC236}">
                  <a16:creationId xmlns:a16="http://schemas.microsoft.com/office/drawing/2014/main" id="{0C6EDB4F-FF44-585C-1530-10C03F976867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58;p56">
              <a:extLst>
                <a:ext uri="{FF2B5EF4-FFF2-40B4-BE49-F238E27FC236}">
                  <a16:creationId xmlns:a16="http://schemas.microsoft.com/office/drawing/2014/main" id="{DDAB7CFB-F541-7E7A-5459-8B68B9AE2313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475;p27">
            <a:extLst>
              <a:ext uri="{FF2B5EF4-FFF2-40B4-BE49-F238E27FC236}">
                <a16:creationId xmlns:a16="http://schemas.microsoft.com/office/drawing/2014/main" id="{37FCA618-9951-EC13-307E-B510CFB4F6F0}"/>
              </a:ext>
            </a:extLst>
          </p:cNvPr>
          <p:cNvSpPr txBox="1">
            <a:spLocks/>
          </p:cNvSpPr>
          <p:nvPr/>
        </p:nvSpPr>
        <p:spPr>
          <a:xfrm>
            <a:off x="1749599" y="3118603"/>
            <a:ext cx="1339190" cy="649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1805758" y="2069869"/>
            <a:ext cx="140986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Italian language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6" name="Google Shape;475;p27">
            <a:extLst>
              <a:ext uri="{FF2B5EF4-FFF2-40B4-BE49-F238E27FC236}">
                <a16:creationId xmlns:a16="http://schemas.microsoft.com/office/drawing/2014/main" id="{2756FC67-B265-5344-4BE1-6D54E1928E1B}"/>
              </a:ext>
            </a:extLst>
          </p:cNvPr>
          <p:cNvSpPr txBox="1">
            <a:spLocks/>
          </p:cNvSpPr>
          <p:nvPr/>
        </p:nvSpPr>
        <p:spPr>
          <a:xfrm>
            <a:off x="6129293" y="1443176"/>
            <a:ext cx="1620247" cy="617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reply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retweet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quoted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7" name="Google Shape;475;p27">
            <a:extLst>
              <a:ext uri="{FF2B5EF4-FFF2-40B4-BE49-F238E27FC236}">
                <a16:creationId xmlns:a16="http://schemas.microsoft.com/office/drawing/2014/main" id="{5F53C82C-0DEC-52BF-D3CC-30AAEE60F3F1}"/>
              </a:ext>
            </a:extLst>
          </p:cNvPr>
          <p:cNvSpPr txBox="1">
            <a:spLocks/>
          </p:cNvSpPr>
          <p:nvPr/>
        </p:nvSpPr>
        <p:spPr>
          <a:xfrm>
            <a:off x="6101199" y="2753806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</a:rPr>
              <a:t>Keywords related to </a:t>
            </a:r>
            <a:r>
              <a:rPr lang="en-US" err="1">
                <a:solidFill>
                  <a:schemeClr val="lt1"/>
                </a:solidFill>
                <a:latin typeface="Maven Pro"/>
              </a:rPr>
              <a:t>bodyshaming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21664E-7A28-3F17-32FD-7B879A303BE2}"/>
              </a:ext>
            </a:extLst>
          </p:cNvPr>
          <p:cNvSpPr txBox="1"/>
          <p:nvPr/>
        </p:nvSpPr>
        <p:spPr>
          <a:xfrm>
            <a:off x="4190295" y="2580807"/>
            <a:ext cx="88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solidFill>
                  <a:schemeClr val="lt1"/>
                </a:solidFill>
                <a:latin typeface="Maven Pro"/>
              </a:rPr>
              <a:t>Scraping</a:t>
            </a:r>
            <a:endParaRPr lang="it-IT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3" name="Google Shape;600;p30">
            <a:extLst>
              <a:ext uri="{FF2B5EF4-FFF2-40B4-BE49-F238E27FC236}">
                <a16:creationId xmlns:a16="http://schemas.microsoft.com/office/drawing/2014/main" id="{223136F6-ABF4-80F7-CD9F-81B4B253F567}"/>
              </a:ext>
            </a:extLst>
          </p:cNvPr>
          <p:cNvSpPr txBox="1">
            <a:spLocks/>
          </p:cNvSpPr>
          <p:nvPr/>
        </p:nvSpPr>
        <p:spPr>
          <a:xfrm>
            <a:off x="483708" y="375244"/>
            <a:ext cx="636972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3200">
                <a:solidFill>
                  <a:schemeClr val="accent3"/>
                </a:solidFill>
              </a:rPr>
              <a:t>DATASET </a:t>
            </a:r>
            <a:r>
              <a:rPr lang="en-GB"/>
              <a:t>– DAT</a:t>
            </a:r>
            <a:r>
              <a:rPr lang="it-IT"/>
              <a:t>A SCRAPING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519598-CA2D-6164-BC93-4D7C0D2163B6}"/>
              </a:ext>
            </a:extLst>
          </p:cNvPr>
          <p:cNvSpPr txBox="1"/>
          <p:nvPr/>
        </p:nvSpPr>
        <p:spPr>
          <a:xfrm>
            <a:off x="981839" y="3287990"/>
            <a:ext cx="23384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lt1"/>
                </a:solidFill>
                <a:latin typeface="Maven Pro"/>
              </a:rPr>
              <a:t>From 1st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December</a:t>
            </a:r>
            <a:r>
              <a:rPr lang="it-IT">
                <a:solidFill>
                  <a:schemeClr val="lt1"/>
                </a:solidFill>
                <a:latin typeface="Maven Pro"/>
              </a:rPr>
              <a:t> 2021 </a:t>
            </a:r>
          </a:p>
          <a:p>
            <a:r>
              <a:rPr lang="it-IT">
                <a:solidFill>
                  <a:schemeClr val="lt1"/>
                </a:solidFill>
                <a:latin typeface="Maven Pro"/>
              </a:rPr>
              <a:t>to 20th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July</a:t>
            </a:r>
            <a:r>
              <a:rPr lang="it-IT">
                <a:solidFill>
                  <a:schemeClr val="lt1"/>
                </a:solidFill>
                <a:latin typeface="Maven Pro"/>
              </a:rPr>
              <a:t> 2022 </a:t>
            </a:r>
            <a:endParaRPr lang="it-IT">
              <a:solidFill>
                <a:schemeClr val="lt1"/>
              </a:solidFill>
            </a:endParaRPr>
          </a:p>
        </p:txBody>
      </p:sp>
      <p:sp>
        <p:nvSpPr>
          <p:cNvPr id="3" name="Google Shape;487;p27">
            <a:extLst>
              <a:ext uri="{FF2B5EF4-FFF2-40B4-BE49-F238E27FC236}">
                <a16:creationId xmlns:a16="http://schemas.microsoft.com/office/drawing/2014/main" id="{2CA244F2-F5CE-240C-52D4-BC873959C6E8}"/>
              </a:ext>
            </a:extLst>
          </p:cNvPr>
          <p:cNvSpPr/>
          <p:nvPr/>
        </p:nvSpPr>
        <p:spPr>
          <a:xfrm>
            <a:off x="7993205" y="7125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34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BUILDING</a:t>
            </a:r>
            <a:endParaRPr sz="30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24F04F-B095-C1A1-7238-7CCB0CC99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1"/>
          <a:stretch/>
        </p:blipFill>
        <p:spPr>
          <a:xfrm>
            <a:off x="508847" y="1166707"/>
            <a:ext cx="8122920" cy="25069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ABD914-81CD-AD29-28A4-97A836FD40FF}"/>
              </a:ext>
            </a:extLst>
          </p:cNvPr>
          <p:cNvSpPr txBox="1"/>
          <p:nvPr/>
        </p:nvSpPr>
        <p:spPr>
          <a:xfrm>
            <a:off x="1529119" y="3976793"/>
            <a:ext cx="68674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aven Pro"/>
              </a:rPr>
              <a:t>144,638 tweets </a:t>
            </a:r>
            <a:r>
              <a:rPr lang="it-IT" sz="1600" err="1">
                <a:solidFill>
                  <a:schemeClr val="bg1"/>
                </a:solidFill>
                <a:latin typeface="Maven Pro"/>
                <a:sym typeface="Maven Pro"/>
              </a:rPr>
              <a:t>collected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from 1st 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 2021 to 20th 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July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2022    </a:t>
            </a:r>
          </a:p>
          <a:p>
            <a:endParaRPr lang="it-IT" sz="1600"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42C4D7EF-CB0E-63AA-D758-CA0C5F3F2B69}"/>
              </a:ext>
            </a:extLst>
          </p:cNvPr>
          <p:cNvSpPr/>
          <p:nvPr/>
        </p:nvSpPr>
        <p:spPr>
          <a:xfrm>
            <a:off x="8804364" y="4364576"/>
            <a:ext cx="98524" cy="9580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68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Presentazione su schermo (16:9)</PresentationFormat>
  <Paragraphs>184</Paragraphs>
  <Slides>28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Advent Pro SemiBold</vt:lpstr>
      <vt:lpstr>Fira Sans Condensed Medium</vt:lpstr>
      <vt:lpstr>Maven Pro</vt:lpstr>
      <vt:lpstr>Maven Pro SemiBold</vt:lpstr>
      <vt:lpstr>Share Tech</vt:lpstr>
      <vt:lpstr>Data Science Consulting by Slidesgo</vt:lpstr>
      <vt:lpstr>BODY SHAMING  DETECTION ON TWITTER Data Mining and Machine Learning</vt:lpstr>
      <vt:lpstr>MODEL BUILDING</vt:lpstr>
      <vt:lpstr>INTRODUCTION</vt:lpstr>
      <vt:lpstr>— International Journal of Bullying Prevention</vt:lpstr>
      <vt:lpstr>BODY SHAMING ON TWITTER</vt:lpstr>
      <vt:lpstr>GOALS</vt:lpstr>
      <vt:lpstr>DATASET</vt:lpstr>
      <vt:lpstr>Presentazione standard di PowerPoint</vt:lpstr>
      <vt:lpstr>DATASET - DATA BUILDING</vt:lpstr>
      <vt:lpstr>DATASET - DATA CLEANING</vt:lpstr>
      <vt:lpstr>DATASET - MANUAL LABELING</vt:lpstr>
      <vt:lpstr>DATASET – DATA PREPROCESSING</vt:lpstr>
      <vt:lpstr>DATASET – DATA ELABORATION</vt:lpstr>
      <vt:lpstr>MODEL BUILDING</vt:lpstr>
      <vt:lpstr>MODEL BUILDING - TRAINING</vt:lpstr>
      <vt:lpstr>MODEL BUILDING - PAIRED T-TEST</vt:lpstr>
      <vt:lpstr>MODEL BUILDING – TEST RESULTS</vt:lpstr>
      <vt:lpstr>ONLINE MONITORING</vt:lpstr>
      <vt:lpstr>MONITORING ANALYSIS - TIMELINE</vt:lpstr>
      <vt:lpstr>MONITORING ANALYSIS - EVENTS</vt:lpstr>
      <vt:lpstr>MONITORING ANALYSIS- APPROACHES</vt:lpstr>
      <vt:lpstr>MONITORING ANALYSIS - RESULTS</vt:lpstr>
      <vt:lpstr>MONITORING ANALYSIS - RESULTS</vt:lpstr>
      <vt:lpstr>APPLICATION</vt:lpstr>
      <vt:lpstr>APPLICATION - BSblocker</vt:lpstr>
      <vt:lpstr>CONCLUSIONS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Luciano Marino</dc:creator>
  <cp:lastModifiedBy>Roberta Matrella</cp:lastModifiedBy>
  <cp:revision>1</cp:revision>
  <dcterms:modified xsi:type="dcterms:W3CDTF">2022-07-25T19:20:44Z</dcterms:modified>
</cp:coreProperties>
</file>