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3" r:id="rId4"/>
    <p:sldId id="258" r:id="rId5"/>
    <p:sldId id="259" r:id="rId6"/>
    <p:sldId id="270" r:id="rId7"/>
    <p:sldId id="260" r:id="rId8"/>
    <p:sldId id="269" r:id="rId9"/>
    <p:sldId id="268" r:id="rId10"/>
    <p:sldId id="267" r:id="rId11"/>
    <p:sldId id="262" r:id="rId12"/>
    <p:sldId id="266" r:id="rId13"/>
    <p:sldId id="265" r:id="rId14"/>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45894F-8D9A-4E00-B420-6414A8DD8086}" v="71" dt="2022-02-14T16:37:33.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53"/>
    <p:restoredTop sz="87742" autoAdjust="0"/>
  </p:normalViewPr>
  <p:slideViewPr>
    <p:cSldViewPr snapToGrid="0" snapToObjects="1">
      <p:cViewPr>
        <p:scale>
          <a:sx n="75" d="100"/>
          <a:sy n="75" d="100"/>
        </p:scale>
        <p:origin x="252" y="57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a Marino" userId="5b696a2f-595b-48fd-9307-7b8f50f6727d" providerId="ADAL" clId="{98E3A875-B71F-7341-B97A-7BDA0533919C}"/>
    <pc:docChg chg="undo custSel modSld">
      <pc:chgData name="Martina Marino" userId="5b696a2f-595b-48fd-9307-7b8f50f6727d" providerId="ADAL" clId="{98E3A875-B71F-7341-B97A-7BDA0533919C}" dt="2021-12-17T07:18:25.102" v="350" actId="20577"/>
      <pc:docMkLst>
        <pc:docMk/>
      </pc:docMkLst>
      <pc:sldChg chg="modSp">
        <pc:chgData name="Martina Marino" userId="5b696a2f-595b-48fd-9307-7b8f50f6727d" providerId="ADAL" clId="{98E3A875-B71F-7341-B97A-7BDA0533919C}" dt="2021-12-17T06:57:52.547" v="81" actId="20577"/>
        <pc:sldMkLst>
          <pc:docMk/>
          <pc:sldMk cId="1042111262" sldId="257"/>
        </pc:sldMkLst>
        <pc:spChg chg="mod">
          <ac:chgData name="Martina Marino" userId="5b696a2f-595b-48fd-9307-7b8f50f6727d" providerId="ADAL" clId="{98E3A875-B71F-7341-B97A-7BDA0533919C}" dt="2021-12-17T06:57:52.547" v="81" actId="20577"/>
          <ac:spMkLst>
            <pc:docMk/>
            <pc:sldMk cId="1042111262" sldId="257"/>
            <ac:spMk id="3" creationId="{A701C8F0-FB4C-4E4E-804F-9EE05D7441C4}"/>
          </ac:spMkLst>
        </pc:spChg>
      </pc:sldChg>
      <pc:sldChg chg="modNotesTx">
        <pc:chgData name="Martina Marino" userId="5b696a2f-595b-48fd-9307-7b8f50f6727d" providerId="ADAL" clId="{98E3A875-B71F-7341-B97A-7BDA0533919C}" dt="2021-12-17T07:18:25.102" v="350" actId="20577"/>
        <pc:sldMkLst>
          <pc:docMk/>
          <pc:sldMk cId="773792551" sldId="259"/>
        </pc:sldMkLst>
      </pc:sldChg>
      <pc:sldChg chg="modSp modNotesTx">
        <pc:chgData name="Martina Marino" userId="5b696a2f-595b-48fd-9307-7b8f50f6727d" providerId="ADAL" clId="{98E3A875-B71F-7341-B97A-7BDA0533919C}" dt="2021-12-17T07:01:20.816" v="96" actId="22"/>
        <pc:sldMkLst>
          <pc:docMk/>
          <pc:sldMk cId="877565826" sldId="260"/>
        </pc:sldMkLst>
        <pc:graphicFrameChg chg="modGraphic">
          <ac:chgData name="Martina Marino" userId="5b696a2f-595b-48fd-9307-7b8f50f6727d" providerId="ADAL" clId="{98E3A875-B71F-7341-B97A-7BDA0533919C}" dt="2021-12-17T06:59:02.130" v="94" actId="20577"/>
          <ac:graphicFrameMkLst>
            <pc:docMk/>
            <pc:sldMk cId="877565826" sldId="260"/>
            <ac:graphicFrameMk id="11" creationId="{334870FC-12A7-435D-BABA-0BCDE4A333E7}"/>
          </ac:graphicFrameMkLst>
        </pc:graphicFrameChg>
      </pc:sldChg>
      <pc:sldChg chg="modNotesTx">
        <pc:chgData name="Martina Marino" userId="5b696a2f-595b-48fd-9307-7b8f50f6727d" providerId="ADAL" clId="{98E3A875-B71F-7341-B97A-7BDA0533919C}" dt="2021-12-17T07:00:45.412" v="95" actId="21"/>
        <pc:sldMkLst>
          <pc:docMk/>
          <pc:sldMk cId="1127430590" sldId="262"/>
        </pc:sldMkLst>
      </pc:sldChg>
    </pc:docChg>
  </pc:docChgLst>
  <pc:docChgLst>
    <pc:chgData name="Pietro Ducange" userId="3881275a-5346-4624-88aa-cc4682e089e6" providerId="ADAL" clId="{51DA83A5-9DAC-2E4E-98CB-0F60CD469263}"/>
    <pc:docChg chg="modSld">
      <pc:chgData name="Pietro Ducange" userId="3881275a-5346-4624-88aa-cc4682e089e6" providerId="ADAL" clId="{51DA83A5-9DAC-2E4E-98CB-0F60CD469263}" dt="2020-11-23T15:19:35.337" v="73" actId="14100"/>
      <pc:docMkLst>
        <pc:docMk/>
      </pc:docMkLst>
      <pc:sldChg chg="modSp mod">
        <pc:chgData name="Pietro Ducange" userId="3881275a-5346-4624-88aa-cc4682e089e6" providerId="ADAL" clId="{51DA83A5-9DAC-2E4E-98CB-0F60CD469263}" dt="2020-11-23T15:19:35.337" v="73" actId="14100"/>
        <pc:sldMkLst>
          <pc:docMk/>
          <pc:sldMk cId="1621469791" sldId="256"/>
        </pc:sldMkLst>
        <pc:spChg chg="mod">
          <ac:chgData name="Pietro Ducange" userId="3881275a-5346-4624-88aa-cc4682e089e6" providerId="ADAL" clId="{51DA83A5-9DAC-2E4E-98CB-0F60CD469263}" dt="2020-11-23T15:19:35.337" v="73" actId="14100"/>
          <ac:spMkLst>
            <pc:docMk/>
            <pc:sldMk cId="1621469791" sldId="256"/>
            <ac:spMk id="2" creationId="{00000000-0000-0000-0000-000000000000}"/>
          </ac:spMkLst>
        </pc:spChg>
      </pc:sldChg>
      <pc:sldChg chg="addSp modSp mod">
        <pc:chgData name="Pietro Ducange" userId="3881275a-5346-4624-88aa-cc4682e089e6" providerId="ADAL" clId="{51DA83A5-9DAC-2E4E-98CB-0F60CD469263}" dt="2020-11-23T10:48:14.343" v="71" actId="20577"/>
        <pc:sldMkLst>
          <pc:docMk/>
          <pc:sldMk cId="710998634" sldId="263"/>
        </pc:sldMkLst>
        <pc:spChg chg="add mod">
          <ac:chgData name="Pietro Ducange" userId="3881275a-5346-4624-88aa-cc4682e089e6" providerId="ADAL" clId="{51DA83A5-9DAC-2E4E-98CB-0F60CD469263}" dt="2020-11-23T10:48:14.343" v="71" actId="20577"/>
          <ac:spMkLst>
            <pc:docMk/>
            <pc:sldMk cId="710998634" sldId="263"/>
            <ac:spMk id="3" creationId="{391F4034-971B-8A4B-888B-5902E8333D6B}"/>
          </ac:spMkLst>
        </pc:spChg>
      </pc:sldChg>
    </pc:docChg>
  </pc:docChgLst>
  <pc:docChgLst>
    <pc:chgData name="Martina Marino" userId="5b696a2f-595b-48fd-9307-7b8f50f6727d" providerId="ADAL" clId="{5FF8FC2F-2851-4B9A-B0FF-8B8A4C8ACF2B}"/>
    <pc:docChg chg="undo redo custSel addSld delSld modSld">
      <pc:chgData name="Martina Marino" userId="5b696a2f-595b-48fd-9307-7b8f50f6727d" providerId="ADAL" clId="{5FF8FC2F-2851-4B9A-B0FF-8B8A4C8ACF2B}" dt="2021-12-18T11:10:02.680" v="6939" actId="6549"/>
      <pc:docMkLst>
        <pc:docMk/>
      </pc:docMkLst>
      <pc:sldChg chg="modSp mod">
        <pc:chgData name="Martina Marino" userId="5b696a2f-595b-48fd-9307-7b8f50f6727d" providerId="ADAL" clId="{5FF8FC2F-2851-4B9A-B0FF-8B8A4C8ACF2B}" dt="2021-12-13T10:24:16.849" v="1002" actId="404"/>
        <pc:sldMkLst>
          <pc:docMk/>
          <pc:sldMk cId="1621469791" sldId="256"/>
        </pc:sldMkLst>
        <pc:spChg chg="mod">
          <ac:chgData name="Martina Marino" userId="5b696a2f-595b-48fd-9307-7b8f50f6727d" providerId="ADAL" clId="{5FF8FC2F-2851-4B9A-B0FF-8B8A4C8ACF2B}" dt="2021-12-13T09:41:27.668" v="13" actId="20577"/>
          <ac:spMkLst>
            <pc:docMk/>
            <pc:sldMk cId="1621469791" sldId="256"/>
            <ac:spMk id="2" creationId="{00000000-0000-0000-0000-000000000000}"/>
          </ac:spMkLst>
        </pc:spChg>
        <pc:spChg chg="mod">
          <ac:chgData name="Martina Marino" userId="5b696a2f-595b-48fd-9307-7b8f50f6727d" providerId="ADAL" clId="{5FF8FC2F-2851-4B9A-B0FF-8B8A4C8ACF2B}" dt="2021-12-13T10:24:16.849" v="1002" actId="404"/>
          <ac:spMkLst>
            <pc:docMk/>
            <pc:sldMk cId="1621469791" sldId="256"/>
            <ac:spMk id="3" creationId="{00000000-0000-0000-0000-000000000000}"/>
          </ac:spMkLst>
        </pc:spChg>
      </pc:sldChg>
      <pc:sldChg chg="modSp mod modNotesTx">
        <pc:chgData name="Martina Marino" userId="5b696a2f-595b-48fd-9307-7b8f50f6727d" providerId="ADAL" clId="{5FF8FC2F-2851-4B9A-B0FF-8B8A4C8ACF2B}" dt="2021-12-17T10:20:00.467" v="6776" actId="20577"/>
        <pc:sldMkLst>
          <pc:docMk/>
          <pc:sldMk cId="1042111262" sldId="257"/>
        </pc:sldMkLst>
        <pc:spChg chg="mod">
          <ac:chgData name="Martina Marino" userId="5b696a2f-595b-48fd-9307-7b8f50f6727d" providerId="ADAL" clId="{5FF8FC2F-2851-4B9A-B0FF-8B8A4C8ACF2B}" dt="2021-12-17T09:01:57.762" v="6574" actId="1076"/>
          <ac:spMkLst>
            <pc:docMk/>
            <pc:sldMk cId="1042111262" sldId="257"/>
            <ac:spMk id="2" creationId="{FB33632E-76E6-2A49-A199-3826627DF6B8}"/>
          </ac:spMkLst>
        </pc:spChg>
        <pc:spChg chg="mod">
          <ac:chgData name="Martina Marino" userId="5b696a2f-595b-48fd-9307-7b8f50f6727d" providerId="ADAL" clId="{5FF8FC2F-2851-4B9A-B0FF-8B8A4C8ACF2B}" dt="2021-12-17T09:04:58.085" v="6628" actId="20577"/>
          <ac:spMkLst>
            <pc:docMk/>
            <pc:sldMk cId="1042111262" sldId="257"/>
            <ac:spMk id="3" creationId="{A701C8F0-FB4C-4E4E-804F-9EE05D7441C4}"/>
          </ac:spMkLst>
        </pc:spChg>
      </pc:sldChg>
      <pc:sldChg chg="modSp mod">
        <pc:chgData name="Martina Marino" userId="5b696a2f-595b-48fd-9307-7b8f50f6727d" providerId="ADAL" clId="{5FF8FC2F-2851-4B9A-B0FF-8B8A4C8ACF2B}" dt="2021-12-18T08:31:35.651" v="6933" actId="20577"/>
        <pc:sldMkLst>
          <pc:docMk/>
          <pc:sldMk cId="1056679543" sldId="258"/>
        </pc:sldMkLst>
        <pc:spChg chg="mod">
          <ac:chgData name="Martina Marino" userId="5b696a2f-595b-48fd-9307-7b8f50f6727d" providerId="ADAL" clId="{5FF8FC2F-2851-4B9A-B0FF-8B8A4C8ACF2B}" dt="2021-12-18T08:31:35.651" v="6933" actId="20577"/>
          <ac:spMkLst>
            <pc:docMk/>
            <pc:sldMk cId="1056679543" sldId="258"/>
            <ac:spMk id="3" creationId="{068E8217-0879-6045-A028-80534F620714}"/>
          </ac:spMkLst>
        </pc:spChg>
      </pc:sldChg>
      <pc:sldChg chg="addSp delSp mod modNotesTx">
        <pc:chgData name="Martina Marino" userId="5b696a2f-595b-48fd-9307-7b8f50f6727d" providerId="ADAL" clId="{5FF8FC2F-2851-4B9A-B0FF-8B8A4C8ACF2B}" dt="2021-12-15T18:27:13.713" v="5597" actId="20577"/>
        <pc:sldMkLst>
          <pc:docMk/>
          <pc:sldMk cId="773792551" sldId="259"/>
        </pc:sldMkLst>
        <pc:picChg chg="add">
          <ac:chgData name="Martina Marino" userId="5b696a2f-595b-48fd-9307-7b8f50f6727d" providerId="ADAL" clId="{5FF8FC2F-2851-4B9A-B0FF-8B8A4C8ACF2B}" dt="2021-12-13T10:17:42.882" v="862" actId="22"/>
          <ac:picMkLst>
            <pc:docMk/>
            <pc:sldMk cId="773792551" sldId="259"/>
            <ac:picMk id="4" creationId="{284FA130-5C66-4E89-8EFE-59B4DB4B3418}"/>
          </ac:picMkLst>
        </pc:picChg>
        <pc:picChg chg="add del">
          <ac:chgData name="Martina Marino" userId="5b696a2f-595b-48fd-9307-7b8f50f6727d" providerId="ADAL" clId="{5FF8FC2F-2851-4B9A-B0FF-8B8A4C8ACF2B}" dt="2021-12-15T18:24:08.715" v="5446" actId="478"/>
          <ac:picMkLst>
            <pc:docMk/>
            <pc:sldMk cId="773792551" sldId="259"/>
            <ac:picMk id="4" creationId="{851182E5-F0CC-46E6-860F-1B8210F0EE3D}"/>
          </ac:picMkLst>
        </pc:picChg>
        <pc:picChg chg="add">
          <ac:chgData name="Martina Marino" userId="5b696a2f-595b-48fd-9307-7b8f50f6727d" providerId="ADAL" clId="{5FF8FC2F-2851-4B9A-B0FF-8B8A4C8ACF2B}" dt="2021-12-15T18:24:09" v="5447" actId="22"/>
          <ac:picMkLst>
            <pc:docMk/>
            <pc:sldMk cId="773792551" sldId="259"/>
            <ac:picMk id="6" creationId="{D3F28887-460D-479E-AF87-B9D23B189F22}"/>
          </ac:picMkLst>
        </pc:picChg>
        <pc:picChg chg="del">
          <ac:chgData name="Martina Marino" userId="5b696a2f-595b-48fd-9307-7b8f50f6727d" providerId="ADAL" clId="{5FF8FC2F-2851-4B9A-B0FF-8B8A4C8ACF2B}" dt="2021-12-15T14:54:02.826" v="3888" actId="478"/>
          <ac:picMkLst>
            <pc:docMk/>
            <pc:sldMk cId="773792551" sldId="259"/>
            <ac:picMk id="7" creationId="{D497841C-AE0F-4568-8927-AA87CA1739F9}"/>
          </ac:picMkLst>
        </pc:picChg>
      </pc:sldChg>
      <pc:sldChg chg="addSp delSp modSp mod modNotesTx">
        <pc:chgData name="Martina Marino" userId="5b696a2f-595b-48fd-9307-7b8f50f6727d" providerId="ADAL" clId="{5FF8FC2F-2851-4B9A-B0FF-8B8A4C8ACF2B}" dt="2021-12-18T11:10:02.680" v="6939" actId="6549"/>
        <pc:sldMkLst>
          <pc:docMk/>
          <pc:sldMk cId="877565826" sldId="260"/>
        </pc:sldMkLst>
        <pc:spChg chg="mod">
          <ac:chgData name="Martina Marino" userId="5b696a2f-595b-48fd-9307-7b8f50f6727d" providerId="ADAL" clId="{5FF8FC2F-2851-4B9A-B0FF-8B8A4C8ACF2B}" dt="2021-12-13T11:28:46.501" v="2198" actId="1076"/>
          <ac:spMkLst>
            <pc:docMk/>
            <pc:sldMk cId="877565826" sldId="260"/>
            <ac:spMk id="2" creationId="{B8C7EEC7-48BB-B542-9A2A-E3C09D99B916}"/>
          </ac:spMkLst>
        </pc:spChg>
        <pc:spChg chg="add del mod">
          <ac:chgData name="Martina Marino" userId="5b696a2f-595b-48fd-9307-7b8f50f6727d" providerId="ADAL" clId="{5FF8FC2F-2851-4B9A-B0FF-8B8A4C8ACF2B}" dt="2021-12-18T11:10:02.680" v="6939" actId="6549"/>
          <ac:spMkLst>
            <pc:docMk/>
            <pc:sldMk cId="877565826" sldId="260"/>
            <ac:spMk id="3" creationId="{E7BD076C-7D93-4C28-BA13-62B8041FBD35}"/>
          </ac:spMkLst>
        </pc:spChg>
        <pc:spChg chg="add del mod">
          <ac:chgData name="Martina Marino" userId="5b696a2f-595b-48fd-9307-7b8f50f6727d" providerId="ADAL" clId="{5FF8FC2F-2851-4B9A-B0FF-8B8A4C8ACF2B}" dt="2021-12-13T10:51:16.487" v="1469" actId="478"/>
          <ac:spMkLst>
            <pc:docMk/>
            <pc:sldMk cId="877565826" sldId="260"/>
            <ac:spMk id="4" creationId="{BD6801A6-89FB-4109-A7FC-34AD3FA4F4D8}"/>
          </ac:spMkLst>
        </pc:spChg>
        <pc:spChg chg="add del mod">
          <ac:chgData name="Martina Marino" userId="5b696a2f-595b-48fd-9307-7b8f50f6727d" providerId="ADAL" clId="{5FF8FC2F-2851-4B9A-B0FF-8B8A4C8ACF2B}" dt="2021-12-13T10:51:16.487" v="1469" actId="478"/>
          <ac:spMkLst>
            <pc:docMk/>
            <pc:sldMk cId="877565826" sldId="260"/>
            <ac:spMk id="5" creationId="{3661FA0B-C180-4127-8A1C-1CDC33B065FC}"/>
          </ac:spMkLst>
        </pc:spChg>
        <pc:spChg chg="add del mod">
          <ac:chgData name="Martina Marino" userId="5b696a2f-595b-48fd-9307-7b8f50f6727d" providerId="ADAL" clId="{5FF8FC2F-2851-4B9A-B0FF-8B8A4C8ACF2B}" dt="2021-12-15T18:05:17.685" v="5277"/>
          <ac:spMkLst>
            <pc:docMk/>
            <pc:sldMk cId="877565826" sldId="260"/>
            <ac:spMk id="5" creationId="{F43356B0-7508-4C10-BEBA-BA25219DD2F7}"/>
          </ac:spMkLst>
        </pc:spChg>
        <pc:spChg chg="add del mod">
          <ac:chgData name="Martina Marino" userId="5b696a2f-595b-48fd-9307-7b8f50f6727d" providerId="ADAL" clId="{5FF8FC2F-2851-4B9A-B0FF-8B8A4C8ACF2B}" dt="2021-12-13T10:35:07.901" v="1211" actId="21"/>
          <ac:spMkLst>
            <pc:docMk/>
            <pc:sldMk cId="877565826" sldId="260"/>
            <ac:spMk id="6" creationId="{D620DD3F-C44F-4F33-819A-37E98000C1DF}"/>
          </ac:spMkLst>
        </pc:spChg>
        <pc:spChg chg="add del mod">
          <ac:chgData name="Martina Marino" userId="5b696a2f-595b-48fd-9307-7b8f50f6727d" providerId="ADAL" clId="{5FF8FC2F-2851-4B9A-B0FF-8B8A4C8ACF2B}" dt="2021-12-13T10:51:16.487" v="1469" actId="478"/>
          <ac:spMkLst>
            <pc:docMk/>
            <pc:sldMk cId="877565826" sldId="260"/>
            <ac:spMk id="7" creationId="{0A649FBA-2155-4022-A8CA-F8010A78C628}"/>
          </ac:spMkLst>
        </pc:spChg>
        <pc:graphicFrameChg chg="add del mod modGraphic">
          <ac:chgData name="Martina Marino" userId="5b696a2f-595b-48fd-9307-7b8f50f6727d" providerId="ADAL" clId="{5FF8FC2F-2851-4B9A-B0FF-8B8A4C8ACF2B}" dt="2021-12-13T10:48:21.943" v="1337" actId="478"/>
          <ac:graphicFrameMkLst>
            <pc:docMk/>
            <pc:sldMk cId="877565826" sldId="260"/>
            <ac:graphicFrameMk id="10" creationId="{33E30A45-B25C-4730-BAAB-1FFF05568AB3}"/>
          </ac:graphicFrameMkLst>
        </pc:graphicFrameChg>
        <pc:graphicFrameChg chg="add mod modGraphic">
          <ac:chgData name="Martina Marino" userId="5b696a2f-595b-48fd-9307-7b8f50f6727d" providerId="ADAL" clId="{5FF8FC2F-2851-4B9A-B0FF-8B8A4C8ACF2B}" dt="2021-12-18T08:29:20.674" v="6932" actId="20577"/>
          <ac:graphicFrameMkLst>
            <pc:docMk/>
            <pc:sldMk cId="877565826" sldId="260"/>
            <ac:graphicFrameMk id="11" creationId="{334870FC-12A7-435D-BABA-0BCDE4A333E7}"/>
          </ac:graphicFrameMkLst>
        </pc:graphicFrameChg>
        <pc:picChg chg="add del mod">
          <ac:chgData name="Martina Marino" userId="5b696a2f-595b-48fd-9307-7b8f50f6727d" providerId="ADAL" clId="{5FF8FC2F-2851-4B9A-B0FF-8B8A4C8ACF2B}" dt="2021-12-13T10:47:09.461" v="1329" actId="478"/>
          <ac:picMkLst>
            <pc:docMk/>
            <pc:sldMk cId="877565826" sldId="260"/>
            <ac:picMk id="9" creationId="{6B614643-38DC-44AF-A2F7-FD0026F7330D}"/>
          </ac:picMkLst>
        </pc:picChg>
      </pc:sldChg>
      <pc:sldChg chg="addSp delSp modSp mod">
        <pc:chgData name="Martina Marino" userId="5b696a2f-595b-48fd-9307-7b8f50f6727d" providerId="ADAL" clId="{5FF8FC2F-2851-4B9A-B0FF-8B8A4C8ACF2B}" dt="2021-12-13T10:59:43.290" v="1551" actId="20577"/>
        <pc:sldMkLst>
          <pc:docMk/>
          <pc:sldMk cId="4165861081" sldId="261"/>
        </pc:sldMkLst>
        <pc:spChg chg="add del mod">
          <ac:chgData name="Martina Marino" userId="5b696a2f-595b-48fd-9307-7b8f50f6727d" providerId="ADAL" clId="{5FF8FC2F-2851-4B9A-B0FF-8B8A4C8ACF2B}" dt="2021-12-13T10:19:49.748" v="865"/>
          <ac:spMkLst>
            <pc:docMk/>
            <pc:sldMk cId="4165861081" sldId="261"/>
            <ac:spMk id="3" creationId="{B35ACF0E-34AC-4089-BD18-E697E8B44768}"/>
          </ac:spMkLst>
        </pc:spChg>
        <pc:spChg chg="add mod">
          <ac:chgData name="Martina Marino" userId="5b696a2f-595b-48fd-9307-7b8f50f6727d" providerId="ADAL" clId="{5FF8FC2F-2851-4B9A-B0FF-8B8A4C8ACF2B}" dt="2021-12-13T10:59:43.290" v="1551" actId="20577"/>
          <ac:spMkLst>
            <pc:docMk/>
            <pc:sldMk cId="4165861081" sldId="261"/>
            <ac:spMk id="4" creationId="{C67A6E37-A098-4F24-9B27-645F16B7DC85}"/>
          </ac:spMkLst>
        </pc:spChg>
        <pc:graphicFrameChg chg="add del mod">
          <ac:chgData name="Martina Marino" userId="5b696a2f-595b-48fd-9307-7b8f50f6727d" providerId="ADAL" clId="{5FF8FC2F-2851-4B9A-B0FF-8B8A4C8ACF2B}" dt="2021-12-13T10:54:13.762" v="1485" actId="478"/>
          <ac:graphicFrameMkLst>
            <pc:docMk/>
            <pc:sldMk cId="4165861081" sldId="261"/>
            <ac:graphicFrameMk id="5" creationId="{6B991626-23E5-414A-B658-31B87166E838}"/>
          </ac:graphicFrameMkLst>
        </pc:graphicFrameChg>
      </pc:sldChg>
      <pc:sldChg chg="addSp delSp modSp mod modNotesTx">
        <pc:chgData name="Martina Marino" userId="5b696a2f-595b-48fd-9307-7b8f50f6727d" providerId="ADAL" clId="{5FF8FC2F-2851-4B9A-B0FF-8B8A4C8ACF2B}" dt="2021-12-17T08:53:10.665" v="6505" actId="20577"/>
        <pc:sldMkLst>
          <pc:docMk/>
          <pc:sldMk cId="1127430590" sldId="262"/>
        </pc:sldMkLst>
        <pc:spChg chg="add del mod">
          <ac:chgData name="Martina Marino" userId="5b696a2f-595b-48fd-9307-7b8f50f6727d" providerId="ADAL" clId="{5FF8FC2F-2851-4B9A-B0FF-8B8A4C8ACF2B}" dt="2021-12-13T10:26:27.790" v="1075" actId="478"/>
          <ac:spMkLst>
            <pc:docMk/>
            <pc:sldMk cId="1127430590" sldId="262"/>
            <ac:spMk id="3" creationId="{DB221A3B-CEAA-4870-A1ED-E05FB751792C}"/>
          </ac:spMkLst>
        </pc:spChg>
        <pc:spChg chg="add mod">
          <ac:chgData name="Martina Marino" userId="5b696a2f-595b-48fd-9307-7b8f50f6727d" providerId="ADAL" clId="{5FF8FC2F-2851-4B9A-B0FF-8B8A4C8ACF2B}" dt="2021-12-15T18:31:27.213" v="5704" actId="20577"/>
          <ac:spMkLst>
            <pc:docMk/>
            <pc:sldMk cId="1127430590" sldId="262"/>
            <ac:spMk id="4" creationId="{40C2DCF9-6DBC-4361-BA46-EEA25FB59B56}"/>
          </ac:spMkLst>
        </pc:spChg>
        <pc:spChg chg="add del mod">
          <ac:chgData name="Martina Marino" userId="5b696a2f-595b-48fd-9307-7b8f50f6727d" providerId="ADAL" clId="{5FF8FC2F-2851-4B9A-B0FF-8B8A4C8ACF2B}" dt="2021-12-13T11:04:16.122" v="1587" actId="478"/>
          <ac:spMkLst>
            <pc:docMk/>
            <pc:sldMk cId="1127430590" sldId="262"/>
            <ac:spMk id="5" creationId="{50632CF9-5618-42F5-88ED-4E5242B94D65}"/>
          </ac:spMkLst>
        </pc:spChg>
        <pc:spChg chg="add del mod">
          <ac:chgData name="Martina Marino" userId="5b696a2f-595b-48fd-9307-7b8f50f6727d" providerId="ADAL" clId="{5FF8FC2F-2851-4B9A-B0FF-8B8A4C8ACF2B}" dt="2021-12-13T10:37:16.041" v="1274" actId="21"/>
          <ac:spMkLst>
            <pc:docMk/>
            <pc:sldMk cId="1127430590" sldId="262"/>
            <ac:spMk id="6" creationId="{0FA91F34-4769-41A5-8DD7-B5A3B598A39D}"/>
          </ac:spMkLst>
        </pc:spChg>
        <pc:spChg chg="add mod">
          <ac:chgData name="Martina Marino" userId="5b696a2f-595b-48fd-9307-7b8f50f6727d" providerId="ADAL" clId="{5FF8FC2F-2851-4B9A-B0FF-8B8A4C8ACF2B}" dt="2021-12-13T11:02:59.258" v="1556" actId="20577"/>
          <ac:spMkLst>
            <pc:docMk/>
            <pc:sldMk cId="1127430590" sldId="262"/>
            <ac:spMk id="8" creationId="{B539E606-40B8-4B9E-9AB6-B952B845A5CF}"/>
          </ac:spMkLst>
        </pc:spChg>
        <pc:spChg chg="add mod">
          <ac:chgData name="Martina Marino" userId="5b696a2f-595b-48fd-9307-7b8f50f6727d" providerId="ADAL" clId="{5FF8FC2F-2851-4B9A-B0FF-8B8A4C8ACF2B}" dt="2021-12-13T11:02:56.936" v="1555" actId="368"/>
          <ac:spMkLst>
            <pc:docMk/>
            <pc:sldMk cId="1127430590" sldId="262"/>
            <ac:spMk id="9" creationId="{324E9953-1900-4802-9120-15CB5FEBD121}"/>
          </ac:spMkLst>
        </pc:spChg>
        <pc:spChg chg="add mod">
          <ac:chgData name="Martina Marino" userId="5b696a2f-595b-48fd-9307-7b8f50f6727d" providerId="ADAL" clId="{5FF8FC2F-2851-4B9A-B0FF-8B8A4C8ACF2B}" dt="2021-12-13T11:03:17.116" v="1559"/>
          <ac:spMkLst>
            <pc:docMk/>
            <pc:sldMk cId="1127430590" sldId="262"/>
            <ac:spMk id="11" creationId="{014236F7-440D-4646-B811-877F7135AD8F}"/>
          </ac:spMkLst>
        </pc:spChg>
        <pc:spChg chg="add mod">
          <ac:chgData name="Martina Marino" userId="5b696a2f-595b-48fd-9307-7b8f50f6727d" providerId="ADAL" clId="{5FF8FC2F-2851-4B9A-B0FF-8B8A4C8ACF2B}" dt="2021-12-13T11:03:17.116" v="1559"/>
          <ac:spMkLst>
            <pc:docMk/>
            <pc:sldMk cId="1127430590" sldId="262"/>
            <ac:spMk id="12" creationId="{2EE12300-EEA2-4D5C-8E1F-BA9427AB6712}"/>
          </ac:spMkLst>
        </pc:spChg>
        <pc:spChg chg="add mod">
          <ac:chgData name="Martina Marino" userId="5b696a2f-595b-48fd-9307-7b8f50f6727d" providerId="ADAL" clId="{5FF8FC2F-2851-4B9A-B0FF-8B8A4C8ACF2B}" dt="2021-12-15T17:27:21.117" v="4418" actId="1036"/>
          <ac:spMkLst>
            <pc:docMk/>
            <pc:sldMk cId="1127430590" sldId="262"/>
            <ac:spMk id="14" creationId="{35AFF37D-C444-40B6-8B4D-7901D33650C5}"/>
          </ac:spMkLst>
        </pc:spChg>
        <pc:spChg chg="add mod">
          <ac:chgData name="Martina Marino" userId="5b696a2f-595b-48fd-9307-7b8f50f6727d" providerId="ADAL" clId="{5FF8FC2F-2851-4B9A-B0FF-8B8A4C8ACF2B}" dt="2021-12-15T17:27:21.117" v="4418" actId="1036"/>
          <ac:spMkLst>
            <pc:docMk/>
            <pc:sldMk cId="1127430590" sldId="262"/>
            <ac:spMk id="15" creationId="{935C38B4-2569-499E-9EAC-D045C2614D38}"/>
          </ac:spMkLst>
        </pc:spChg>
        <pc:spChg chg="add del mod">
          <ac:chgData name="Martina Marino" userId="5b696a2f-595b-48fd-9307-7b8f50f6727d" providerId="ADAL" clId="{5FF8FC2F-2851-4B9A-B0FF-8B8A4C8ACF2B}" dt="2021-12-13T11:27:27.260" v="2197" actId="478"/>
          <ac:spMkLst>
            <pc:docMk/>
            <pc:sldMk cId="1127430590" sldId="262"/>
            <ac:spMk id="16" creationId="{54E0CCCE-D588-41CC-9EEC-E659DCF2532F}"/>
          </ac:spMkLst>
        </pc:spChg>
        <pc:spChg chg="add mod">
          <ac:chgData name="Martina Marino" userId="5b696a2f-595b-48fd-9307-7b8f50f6727d" providerId="ADAL" clId="{5FF8FC2F-2851-4B9A-B0FF-8B8A4C8ACF2B}" dt="2021-12-15T17:27:21.117" v="4418" actId="1036"/>
          <ac:spMkLst>
            <pc:docMk/>
            <pc:sldMk cId="1127430590" sldId="262"/>
            <ac:spMk id="22" creationId="{C66E96E7-7E9A-4169-8DEC-F34BE5861F10}"/>
          </ac:spMkLst>
        </pc:spChg>
        <pc:spChg chg="add del mod">
          <ac:chgData name="Martina Marino" userId="5b696a2f-595b-48fd-9307-7b8f50f6727d" providerId="ADAL" clId="{5FF8FC2F-2851-4B9A-B0FF-8B8A4C8ACF2B}" dt="2021-12-13T11:38:57.513" v="2261"/>
          <ac:spMkLst>
            <pc:docMk/>
            <pc:sldMk cId="1127430590" sldId="262"/>
            <ac:spMk id="24" creationId="{1DFA1732-3AF9-48A5-A1D2-570C0BB23CC9}"/>
          </ac:spMkLst>
        </pc:spChg>
        <pc:spChg chg="add del mod">
          <ac:chgData name="Martina Marino" userId="5b696a2f-595b-48fd-9307-7b8f50f6727d" providerId="ADAL" clId="{5FF8FC2F-2851-4B9A-B0FF-8B8A4C8ACF2B}" dt="2021-12-13T11:38:57.513" v="2261"/>
          <ac:spMkLst>
            <pc:docMk/>
            <pc:sldMk cId="1127430590" sldId="262"/>
            <ac:spMk id="25" creationId="{96F4DD10-43F0-41EF-8BB5-D3DB2E9377AC}"/>
          </ac:spMkLst>
        </pc:spChg>
        <pc:spChg chg="add del mod">
          <ac:chgData name="Martina Marino" userId="5b696a2f-595b-48fd-9307-7b8f50f6727d" providerId="ADAL" clId="{5FF8FC2F-2851-4B9A-B0FF-8B8A4C8ACF2B}" dt="2021-12-15T13:57:35.618" v="2821" actId="478"/>
          <ac:spMkLst>
            <pc:docMk/>
            <pc:sldMk cId="1127430590" sldId="262"/>
            <ac:spMk id="26" creationId="{033FB33E-BE6F-4EB5-9C9C-61B96449DF37}"/>
          </ac:spMkLst>
        </pc:spChg>
        <pc:spChg chg="add del mod">
          <ac:chgData name="Martina Marino" userId="5b696a2f-595b-48fd-9307-7b8f50f6727d" providerId="ADAL" clId="{5FF8FC2F-2851-4B9A-B0FF-8B8A4C8ACF2B}" dt="2021-12-13T11:38:57.513" v="2261"/>
          <ac:spMkLst>
            <pc:docMk/>
            <pc:sldMk cId="1127430590" sldId="262"/>
            <ac:spMk id="27" creationId="{D9F537C4-6C56-48B1-B633-013CC603BB93}"/>
          </ac:spMkLst>
        </pc:spChg>
        <pc:spChg chg="add mod">
          <ac:chgData name="Martina Marino" userId="5b696a2f-595b-48fd-9307-7b8f50f6727d" providerId="ADAL" clId="{5FF8FC2F-2851-4B9A-B0FF-8B8A4C8ACF2B}" dt="2021-12-15T18:02:07.134" v="5192" actId="20577"/>
          <ac:spMkLst>
            <pc:docMk/>
            <pc:sldMk cId="1127430590" sldId="262"/>
            <ac:spMk id="28" creationId="{CAB71C58-C329-4E12-8BE3-402E628F873F}"/>
          </ac:spMkLst>
        </pc:spChg>
        <pc:spChg chg="add del mod">
          <ac:chgData name="Martina Marino" userId="5b696a2f-595b-48fd-9307-7b8f50f6727d" providerId="ADAL" clId="{5FF8FC2F-2851-4B9A-B0FF-8B8A4C8ACF2B}" dt="2021-12-13T11:39:21.326" v="2271" actId="478"/>
          <ac:spMkLst>
            <pc:docMk/>
            <pc:sldMk cId="1127430590" sldId="262"/>
            <ac:spMk id="29" creationId="{072ED7F4-8D10-4EF1-B0DE-42F39FF31F1A}"/>
          </ac:spMkLst>
        </pc:spChg>
        <pc:spChg chg="add mod">
          <ac:chgData name="Martina Marino" userId="5b696a2f-595b-48fd-9307-7b8f50f6727d" providerId="ADAL" clId="{5FF8FC2F-2851-4B9A-B0FF-8B8A4C8ACF2B}" dt="2021-12-15T17:27:21.117" v="4418" actId="1036"/>
          <ac:spMkLst>
            <pc:docMk/>
            <pc:sldMk cId="1127430590" sldId="262"/>
            <ac:spMk id="29" creationId="{41994885-4659-4A62-BBE4-21EA782480D6}"/>
          </ac:spMkLst>
        </pc:spChg>
        <pc:spChg chg="add mod">
          <ac:chgData name="Martina Marino" userId="5b696a2f-595b-48fd-9307-7b8f50f6727d" providerId="ADAL" clId="{5FF8FC2F-2851-4B9A-B0FF-8B8A4C8ACF2B}" dt="2021-12-15T17:27:21.117" v="4418" actId="1036"/>
          <ac:spMkLst>
            <pc:docMk/>
            <pc:sldMk cId="1127430590" sldId="262"/>
            <ac:spMk id="31" creationId="{21E447DD-7013-465E-A5CC-882076D48BB6}"/>
          </ac:spMkLst>
        </pc:spChg>
        <pc:spChg chg="add del mod">
          <ac:chgData name="Martina Marino" userId="5b696a2f-595b-48fd-9307-7b8f50f6727d" providerId="ADAL" clId="{5FF8FC2F-2851-4B9A-B0FF-8B8A4C8ACF2B}" dt="2021-12-13T11:40:25.422" v="2309" actId="478"/>
          <ac:spMkLst>
            <pc:docMk/>
            <pc:sldMk cId="1127430590" sldId="262"/>
            <ac:spMk id="32" creationId="{9EFF846D-976B-4243-8212-75E06C9C7D0A}"/>
          </ac:spMkLst>
        </pc:spChg>
        <pc:spChg chg="add mod">
          <ac:chgData name="Martina Marino" userId="5b696a2f-595b-48fd-9307-7b8f50f6727d" providerId="ADAL" clId="{5FF8FC2F-2851-4B9A-B0FF-8B8A4C8ACF2B}" dt="2021-12-15T18:02:09.949" v="5196" actId="20577"/>
          <ac:spMkLst>
            <pc:docMk/>
            <pc:sldMk cId="1127430590" sldId="262"/>
            <ac:spMk id="33" creationId="{BFFDE7DD-2C61-4077-B126-9F8D3CFCD569}"/>
          </ac:spMkLst>
        </pc:spChg>
        <pc:spChg chg="add mod">
          <ac:chgData name="Martina Marino" userId="5b696a2f-595b-48fd-9307-7b8f50f6727d" providerId="ADAL" clId="{5FF8FC2F-2851-4B9A-B0FF-8B8A4C8ACF2B}" dt="2021-12-15T17:27:21.117" v="4418" actId="1036"/>
          <ac:spMkLst>
            <pc:docMk/>
            <pc:sldMk cId="1127430590" sldId="262"/>
            <ac:spMk id="39" creationId="{58DDA552-A2CB-489B-8C21-2BF5B9F04A50}"/>
          </ac:spMkLst>
        </pc:spChg>
        <pc:spChg chg="mod">
          <ac:chgData name="Martina Marino" userId="5b696a2f-595b-48fd-9307-7b8f50f6727d" providerId="ADAL" clId="{5FF8FC2F-2851-4B9A-B0FF-8B8A4C8ACF2B}" dt="2021-12-15T17:29:51.493" v="4420" actId="1076"/>
          <ac:spMkLst>
            <pc:docMk/>
            <pc:sldMk cId="1127430590" sldId="262"/>
            <ac:spMk id="41" creationId="{FA69D68F-4536-44B9-99CA-F74ABEFFC8AF}"/>
          </ac:spMkLst>
        </pc:spChg>
        <pc:spChg chg="mod">
          <ac:chgData name="Martina Marino" userId="5b696a2f-595b-48fd-9307-7b8f50f6727d" providerId="ADAL" clId="{5FF8FC2F-2851-4B9A-B0FF-8B8A4C8ACF2B}" dt="2021-12-15T17:27:21.117" v="4418" actId="1036"/>
          <ac:spMkLst>
            <pc:docMk/>
            <pc:sldMk cId="1127430590" sldId="262"/>
            <ac:spMk id="49" creationId="{07CDB1BD-D544-48A6-965F-700D1627B02F}"/>
          </ac:spMkLst>
        </pc:spChg>
        <pc:spChg chg="mod">
          <ac:chgData name="Martina Marino" userId="5b696a2f-595b-48fd-9307-7b8f50f6727d" providerId="ADAL" clId="{5FF8FC2F-2851-4B9A-B0FF-8B8A4C8ACF2B}" dt="2021-12-15T17:27:21.117" v="4418" actId="1036"/>
          <ac:spMkLst>
            <pc:docMk/>
            <pc:sldMk cId="1127430590" sldId="262"/>
            <ac:spMk id="50" creationId="{A387E3C3-73C2-4D5A-A1EB-6C864D3714CD}"/>
          </ac:spMkLst>
        </pc:spChg>
        <pc:spChg chg="add mod">
          <ac:chgData name="Martina Marino" userId="5b696a2f-595b-48fd-9307-7b8f50f6727d" providerId="ADAL" clId="{5FF8FC2F-2851-4B9A-B0FF-8B8A4C8ACF2B}" dt="2021-12-15T18:02:13.035" v="5200" actId="20577"/>
          <ac:spMkLst>
            <pc:docMk/>
            <pc:sldMk cId="1127430590" sldId="262"/>
            <ac:spMk id="58" creationId="{2C55CB56-E6AC-4A81-9258-77D1E53E3C2E}"/>
          </ac:spMkLst>
        </pc:spChg>
        <pc:spChg chg="add del mod">
          <ac:chgData name="Martina Marino" userId="5b696a2f-595b-48fd-9307-7b8f50f6727d" providerId="ADAL" clId="{5FF8FC2F-2851-4B9A-B0FF-8B8A4C8ACF2B}" dt="2021-12-15T14:07:12.731" v="3022" actId="478"/>
          <ac:spMkLst>
            <pc:docMk/>
            <pc:sldMk cId="1127430590" sldId="262"/>
            <ac:spMk id="61" creationId="{67B200D5-0C26-4FD6-AA88-133729521D7D}"/>
          </ac:spMkLst>
        </pc:spChg>
        <pc:spChg chg="add mod">
          <ac:chgData name="Martina Marino" userId="5b696a2f-595b-48fd-9307-7b8f50f6727d" providerId="ADAL" clId="{5FF8FC2F-2851-4B9A-B0FF-8B8A4C8ACF2B}" dt="2021-12-15T17:27:21.117" v="4418" actId="1036"/>
          <ac:spMkLst>
            <pc:docMk/>
            <pc:sldMk cId="1127430590" sldId="262"/>
            <ac:spMk id="69" creationId="{A460502B-F539-4E89-A05E-B85B842D581B}"/>
          </ac:spMkLst>
        </pc:spChg>
        <pc:spChg chg="add mod">
          <ac:chgData name="Martina Marino" userId="5b696a2f-595b-48fd-9307-7b8f50f6727d" providerId="ADAL" clId="{5FF8FC2F-2851-4B9A-B0FF-8B8A4C8ACF2B}" dt="2021-12-15T17:27:21.117" v="4418" actId="1036"/>
          <ac:spMkLst>
            <pc:docMk/>
            <pc:sldMk cId="1127430590" sldId="262"/>
            <ac:spMk id="70" creationId="{826004AE-93F7-4B1A-B594-D9128BD6735D}"/>
          </ac:spMkLst>
        </pc:spChg>
        <pc:spChg chg="add mod">
          <ac:chgData name="Martina Marino" userId="5b696a2f-595b-48fd-9307-7b8f50f6727d" providerId="ADAL" clId="{5FF8FC2F-2851-4B9A-B0FF-8B8A4C8ACF2B}" dt="2021-12-15T16:27:38.423" v="4075"/>
          <ac:spMkLst>
            <pc:docMk/>
            <pc:sldMk cId="1127430590" sldId="262"/>
            <ac:spMk id="82" creationId="{51AA01AE-EAA2-4472-8518-D1C8F33E0BF1}"/>
          </ac:spMkLst>
        </pc:spChg>
        <pc:spChg chg="add mod">
          <ac:chgData name="Martina Marino" userId="5b696a2f-595b-48fd-9307-7b8f50f6727d" providerId="ADAL" clId="{5FF8FC2F-2851-4B9A-B0FF-8B8A4C8ACF2B}" dt="2021-12-15T16:27:38.423" v="4075"/>
          <ac:spMkLst>
            <pc:docMk/>
            <pc:sldMk cId="1127430590" sldId="262"/>
            <ac:spMk id="83" creationId="{46E3EB6B-EA9A-4EA5-9462-38623C7AA41E}"/>
          </ac:spMkLst>
        </pc:spChg>
        <pc:spChg chg="add mod">
          <ac:chgData name="Martina Marino" userId="5b696a2f-595b-48fd-9307-7b8f50f6727d" providerId="ADAL" clId="{5FF8FC2F-2851-4B9A-B0FF-8B8A4C8ACF2B}" dt="2021-12-15T16:27:38.423" v="4075"/>
          <ac:spMkLst>
            <pc:docMk/>
            <pc:sldMk cId="1127430590" sldId="262"/>
            <ac:spMk id="84" creationId="{E5E15AF6-7F90-4AA8-9122-558C7A4A8BEA}"/>
          </ac:spMkLst>
        </pc:spChg>
        <pc:spChg chg="add mod">
          <ac:chgData name="Martina Marino" userId="5b696a2f-595b-48fd-9307-7b8f50f6727d" providerId="ADAL" clId="{5FF8FC2F-2851-4B9A-B0FF-8B8A4C8ACF2B}" dt="2021-12-15T16:27:38.423" v="4075"/>
          <ac:spMkLst>
            <pc:docMk/>
            <pc:sldMk cId="1127430590" sldId="262"/>
            <ac:spMk id="85" creationId="{09F0AB9F-BDF9-4463-8FF5-2794E816B4D9}"/>
          </ac:spMkLst>
        </pc:spChg>
        <pc:spChg chg="add mod">
          <ac:chgData name="Martina Marino" userId="5b696a2f-595b-48fd-9307-7b8f50f6727d" providerId="ADAL" clId="{5FF8FC2F-2851-4B9A-B0FF-8B8A4C8ACF2B}" dt="2021-12-15T16:27:38.423" v="4075"/>
          <ac:spMkLst>
            <pc:docMk/>
            <pc:sldMk cId="1127430590" sldId="262"/>
            <ac:spMk id="86" creationId="{8AECE0FA-72D7-4D34-80DA-E1E82D1A5865}"/>
          </ac:spMkLst>
        </pc:spChg>
        <pc:spChg chg="add mod">
          <ac:chgData name="Martina Marino" userId="5b696a2f-595b-48fd-9307-7b8f50f6727d" providerId="ADAL" clId="{5FF8FC2F-2851-4B9A-B0FF-8B8A4C8ACF2B}" dt="2021-12-15T16:27:38.423" v="4075"/>
          <ac:spMkLst>
            <pc:docMk/>
            <pc:sldMk cId="1127430590" sldId="262"/>
            <ac:spMk id="87" creationId="{C618326C-02F9-4A7F-B577-8EFF7B1572C8}"/>
          </ac:spMkLst>
        </pc:spChg>
        <pc:spChg chg="add mod">
          <ac:chgData name="Martina Marino" userId="5b696a2f-595b-48fd-9307-7b8f50f6727d" providerId="ADAL" clId="{5FF8FC2F-2851-4B9A-B0FF-8B8A4C8ACF2B}" dt="2021-12-15T16:27:38.423" v="4075"/>
          <ac:spMkLst>
            <pc:docMk/>
            <pc:sldMk cId="1127430590" sldId="262"/>
            <ac:spMk id="88" creationId="{E704B4C6-0C1F-45D3-A00C-8CF1FC4AA46B}"/>
          </ac:spMkLst>
        </pc:spChg>
        <pc:spChg chg="add mod">
          <ac:chgData name="Martina Marino" userId="5b696a2f-595b-48fd-9307-7b8f50f6727d" providerId="ADAL" clId="{5FF8FC2F-2851-4B9A-B0FF-8B8A4C8ACF2B}" dt="2021-12-15T16:27:38.423" v="4075"/>
          <ac:spMkLst>
            <pc:docMk/>
            <pc:sldMk cId="1127430590" sldId="262"/>
            <ac:spMk id="89" creationId="{7F017A89-B57E-4738-81F0-5C78679394C9}"/>
          </ac:spMkLst>
        </pc:spChg>
        <pc:spChg chg="add mod">
          <ac:chgData name="Martina Marino" userId="5b696a2f-595b-48fd-9307-7b8f50f6727d" providerId="ADAL" clId="{5FF8FC2F-2851-4B9A-B0FF-8B8A4C8ACF2B}" dt="2021-12-15T16:27:38.423" v="4075"/>
          <ac:spMkLst>
            <pc:docMk/>
            <pc:sldMk cId="1127430590" sldId="262"/>
            <ac:spMk id="90" creationId="{869755EE-4320-4A56-BCBB-C64FC0C9F258}"/>
          </ac:spMkLst>
        </pc:spChg>
        <pc:spChg chg="add mod">
          <ac:chgData name="Martina Marino" userId="5b696a2f-595b-48fd-9307-7b8f50f6727d" providerId="ADAL" clId="{5FF8FC2F-2851-4B9A-B0FF-8B8A4C8ACF2B}" dt="2021-12-15T16:27:38.423" v="4075"/>
          <ac:spMkLst>
            <pc:docMk/>
            <pc:sldMk cId="1127430590" sldId="262"/>
            <ac:spMk id="91" creationId="{D5EA6EE8-1379-4D8E-B430-4AED649C8A51}"/>
          </ac:spMkLst>
        </pc:spChg>
        <pc:spChg chg="add mod">
          <ac:chgData name="Martina Marino" userId="5b696a2f-595b-48fd-9307-7b8f50f6727d" providerId="ADAL" clId="{5FF8FC2F-2851-4B9A-B0FF-8B8A4C8ACF2B}" dt="2021-12-15T16:27:38.423" v="4075"/>
          <ac:spMkLst>
            <pc:docMk/>
            <pc:sldMk cId="1127430590" sldId="262"/>
            <ac:spMk id="92" creationId="{B1961291-2B9B-453D-A820-ABFF1C4F9E1B}"/>
          </ac:spMkLst>
        </pc:spChg>
        <pc:spChg chg="add mod">
          <ac:chgData name="Martina Marino" userId="5b696a2f-595b-48fd-9307-7b8f50f6727d" providerId="ADAL" clId="{5FF8FC2F-2851-4B9A-B0FF-8B8A4C8ACF2B}" dt="2021-12-15T16:27:38.423" v="4075"/>
          <ac:spMkLst>
            <pc:docMk/>
            <pc:sldMk cId="1127430590" sldId="262"/>
            <ac:spMk id="93" creationId="{97002B91-9BC1-4696-B829-AD749BEF3619}"/>
          </ac:spMkLst>
        </pc:spChg>
        <pc:spChg chg="add mod">
          <ac:chgData name="Martina Marino" userId="5b696a2f-595b-48fd-9307-7b8f50f6727d" providerId="ADAL" clId="{5FF8FC2F-2851-4B9A-B0FF-8B8A4C8ACF2B}" dt="2021-12-15T16:27:38.423" v="4075"/>
          <ac:spMkLst>
            <pc:docMk/>
            <pc:sldMk cId="1127430590" sldId="262"/>
            <ac:spMk id="94" creationId="{D555ED2C-3F34-44A4-8E0C-211A66130EF4}"/>
          </ac:spMkLst>
        </pc:spChg>
        <pc:spChg chg="add mod">
          <ac:chgData name="Martina Marino" userId="5b696a2f-595b-48fd-9307-7b8f50f6727d" providerId="ADAL" clId="{5FF8FC2F-2851-4B9A-B0FF-8B8A4C8ACF2B}" dt="2021-12-15T16:42:05.392" v="4234" actId="6549"/>
          <ac:spMkLst>
            <pc:docMk/>
            <pc:sldMk cId="1127430590" sldId="262"/>
            <ac:spMk id="95" creationId="{34AA15F9-0E2A-4634-AC77-4B6837CB4BC1}"/>
          </ac:spMkLst>
        </pc:spChg>
        <pc:spChg chg="add mod">
          <ac:chgData name="Martina Marino" userId="5b696a2f-595b-48fd-9307-7b8f50f6727d" providerId="ADAL" clId="{5FF8FC2F-2851-4B9A-B0FF-8B8A4C8ACF2B}" dt="2021-12-15T16:27:38.423" v="4075"/>
          <ac:spMkLst>
            <pc:docMk/>
            <pc:sldMk cId="1127430590" sldId="262"/>
            <ac:spMk id="96" creationId="{B3A47B3B-49E6-4D29-B36F-F3A61A339E59}"/>
          </ac:spMkLst>
        </pc:spChg>
        <pc:spChg chg="add mod">
          <ac:chgData name="Martina Marino" userId="5b696a2f-595b-48fd-9307-7b8f50f6727d" providerId="ADAL" clId="{5FF8FC2F-2851-4B9A-B0FF-8B8A4C8ACF2B}" dt="2021-12-15T16:27:38.423" v="4075"/>
          <ac:spMkLst>
            <pc:docMk/>
            <pc:sldMk cId="1127430590" sldId="262"/>
            <ac:spMk id="97" creationId="{69BCC606-BA5A-4DD8-8016-3A700BDEA8F7}"/>
          </ac:spMkLst>
        </pc:spChg>
        <pc:spChg chg="add mod">
          <ac:chgData name="Martina Marino" userId="5b696a2f-595b-48fd-9307-7b8f50f6727d" providerId="ADAL" clId="{5FF8FC2F-2851-4B9A-B0FF-8B8A4C8ACF2B}" dt="2021-12-15T18:02:37.077" v="5220" actId="20577"/>
          <ac:spMkLst>
            <pc:docMk/>
            <pc:sldMk cId="1127430590" sldId="262"/>
            <ac:spMk id="100" creationId="{90FCD357-EB5A-46A4-B642-5085C7421FEE}"/>
          </ac:spMkLst>
        </pc:spChg>
        <pc:grpChg chg="add del mod">
          <ac:chgData name="Martina Marino" userId="5b696a2f-595b-48fd-9307-7b8f50f6727d" providerId="ADAL" clId="{5FF8FC2F-2851-4B9A-B0FF-8B8A4C8ACF2B}" dt="2021-12-13T11:03:08.668" v="1557" actId="478"/>
          <ac:grpSpMkLst>
            <pc:docMk/>
            <pc:sldMk cId="1127430590" sldId="262"/>
            <ac:grpSpMk id="7" creationId="{1C210781-377A-4B3F-A689-9AD99E066D06}"/>
          </ac:grpSpMkLst>
        </pc:grpChg>
        <pc:grpChg chg="add mod">
          <ac:chgData name="Martina Marino" userId="5b696a2f-595b-48fd-9307-7b8f50f6727d" providerId="ADAL" clId="{5FF8FC2F-2851-4B9A-B0FF-8B8A4C8ACF2B}" dt="2021-12-13T11:03:17.116" v="1559"/>
          <ac:grpSpMkLst>
            <pc:docMk/>
            <pc:sldMk cId="1127430590" sldId="262"/>
            <ac:grpSpMk id="10" creationId="{69723C28-7154-46AE-9693-3A57E0110DC7}"/>
          </ac:grpSpMkLst>
        </pc:grpChg>
        <pc:grpChg chg="add del mod">
          <ac:chgData name="Martina Marino" userId="5b696a2f-595b-48fd-9307-7b8f50f6727d" providerId="ADAL" clId="{5FF8FC2F-2851-4B9A-B0FF-8B8A4C8ACF2B}" dt="2021-12-15T16:42:02.807" v="4229" actId="478"/>
          <ac:grpSpMkLst>
            <pc:docMk/>
            <pc:sldMk cId="1127430590" sldId="262"/>
            <ac:grpSpMk id="74" creationId="{FD4FE7DB-0D70-43E6-9DB9-88DAD07F1C2D}"/>
          </ac:grpSpMkLst>
        </pc:grpChg>
        <pc:grpChg chg="add del mod">
          <ac:chgData name="Martina Marino" userId="5b696a2f-595b-48fd-9307-7b8f50f6727d" providerId="ADAL" clId="{5FF8FC2F-2851-4B9A-B0FF-8B8A4C8ACF2B}" dt="2021-12-15T16:42:08.312" v="4238" actId="478"/>
          <ac:grpSpMkLst>
            <pc:docMk/>
            <pc:sldMk cId="1127430590" sldId="262"/>
            <ac:grpSpMk id="75" creationId="{5D8C2247-EB2E-48E9-BA33-E5FC98B60B1D}"/>
          </ac:grpSpMkLst>
        </pc:grpChg>
        <pc:grpChg chg="add del mod">
          <ac:chgData name="Martina Marino" userId="5b696a2f-595b-48fd-9307-7b8f50f6727d" providerId="ADAL" clId="{5FF8FC2F-2851-4B9A-B0FF-8B8A4C8ACF2B}" dt="2021-12-15T16:42:04.639" v="4232" actId="478"/>
          <ac:grpSpMkLst>
            <pc:docMk/>
            <pc:sldMk cId="1127430590" sldId="262"/>
            <ac:grpSpMk id="76" creationId="{C650CA36-F641-4169-80F0-7793A67CDB19}"/>
          </ac:grpSpMkLst>
        </pc:grpChg>
        <pc:grpChg chg="add del mod">
          <ac:chgData name="Martina Marino" userId="5b696a2f-595b-48fd-9307-7b8f50f6727d" providerId="ADAL" clId="{5FF8FC2F-2851-4B9A-B0FF-8B8A4C8ACF2B}" dt="2021-12-15T16:42:04.178" v="4231" actId="478"/>
          <ac:grpSpMkLst>
            <pc:docMk/>
            <pc:sldMk cId="1127430590" sldId="262"/>
            <ac:grpSpMk id="77" creationId="{1099863B-EE91-4C03-95BB-1DC637CEEB92}"/>
          </ac:grpSpMkLst>
        </pc:grpChg>
        <pc:grpChg chg="add del mod">
          <ac:chgData name="Martina Marino" userId="5b696a2f-595b-48fd-9307-7b8f50f6727d" providerId="ADAL" clId="{5FF8FC2F-2851-4B9A-B0FF-8B8A4C8ACF2B}" dt="2021-12-15T16:42:03.504" v="4230" actId="478"/>
          <ac:grpSpMkLst>
            <pc:docMk/>
            <pc:sldMk cId="1127430590" sldId="262"/>
            <ac:grpSpMk id="78" creationId="{0A63153F-C503-48A5-AEE8-335AF50E911D}"/>
          </ac:grpSpMkLst>
        </pc:grpChg>
        <pc:grpChg chg="add del mod">
          <ac:chgData name="Martina Marino" userId="5b696a2f-595b-48fd-9307-7b8f50f6727d" providerId="ADAL" clId="{5FF8FC2F-2851-4B9A-B0FF-8B8A4C8ACF2B}" dt="2021-12-15T16:42:07.716" v="4237" actId="478"/>
          <ac:grpSpMkLst>
            <pc:docMk/>
            <pc:sldMk cId="1127430590" sldId="262"/>
            <ac:grpSpMk id="79" creationId="{3344C0AF-5A63-4387-881F-D5DD256BF6AD}"/>
          </ac:grpSpMkLst>
        </pc:grpChg>
        <pc:grpChg chg="add del mod">
          <ac:chgData name="Martina Marino" userId="5b696a2f-595b-48fd-9307-7b8f50f6727d" providerId="ADAL" clId="{5FF8FC2F-2851-4B9A-B0FF-8B8A4C8ACF2B}" dt="2021-12-15T16:42:06.174" v="4235" actId="478"/>
          <ac:grpSpMkLst>
            <pc:docMk/>
            <pc:sldMk cId="1127430590" sldId="262"/>
            <ac:grpSpMk id="80" creationId="{7657B69F-9A1D-449E-B4E8-0F24505509C9}"/>
          </ac:grpSpMkLst>
        </pc:grpChg>
        <pc:grpChg chg="add del mod">
          <ac:chgData name="Martina Marino" userId="5b696a2f-595b-48fd-9307-7b8f50f6727d" providerId="ADAL" clId="{5FF8FC2F-2851-4B9A-B0FF-8B8A4C8ACF2B}" dt="2021-12-15T16:42:06.681" v="4236" actId="478"/>
          <ac:grpSpMkLst>
            <pc:docMk/>
            <pc:sldMk cId="1127430590" sldId="262"/>
            <ac:grpSpMk id="81" creationId="{5F5A35FB-5017-4075-9345-C3C46F2EC93A}"/>
          </ac:grpSpMkLst>
        </pc:grpChg>
        <pc:graphicFrameChg chg="add del mod">
          <ac:chgData name="Martina Marino" userId="5b696a2f-595b-48fd-9307-7b8f50f6727d" providerId="ADAL" clId="{5FF8FC2F-2851-4B9A-B0FF-8B8A4C8ACF2B}" dt="2021-12-13T11:13:11.733" v="2075" actId="478"/>
          <ac:graphicFrameMkLst>
            <pc:docMk/>
            <pc:sldMk cId="1127430590" sldId="262"/>
            <ac:graphicFrameMk id="13" creationId="{7998A810-2D91-400A-B845-D878CDD9396A}"/>
          </ac:graphicFrameMkLst>
        </pc:graphicFrameChg>
        <pc:graphicFrameChg chg="add del mod">
          <ac:chgData name="Martina Marino" userId="5b696a2f-595b-48fd-9307-7b8f50f6727d" providerId="ADAL" clId="{5FF8FC2F-2851-4B9A-B0FF-8B8A4C8ACF2B}" dt="2021-12-13T11:38:39.788" v="2257"/>
          <ac:graphicFrameMkLst>
            <pc:docMk/>
            <pc:sldMk cId="1127430590" sldId="262"/>
            <ac:graphicFrameMk id="23" creationId="{A80E8974-9CEC-48FE-8D5F-6D52FA5278FA}"/>
          </ac:graphicFrameMkLst>
        </pc:graphicFrameChg>
        <pc:graphicFrameChg chg="add mod modGraphic">
          <ac:chgData name="Martina Marino" userId="5b696a2f-595b-48fd-9307-7b8f50f6727d" providerId="ADAL" clId="{5FF8FC2F-2851-4B9A-B0FF-8B8A4C8ACF2B}" dt="2021-12-15T18:32:19.397" v="5863" actId="20577"/>
          <ac:graphicFrameMkLst>
            <pc:docMk/>
            <pc:sldMk cId="1127430590" sldId="262"/>
            <ac:graphicFrameMk id="98" creationId="{8B6E8EBC-06EA-4F3C-BBB4-BB4A444E1D87}"/>
          </ac:graphicFrameMkLst>
        </pc:graphicFrameChg>
        <pc:cxnChg chg="add mod">
          <ac:chgData name="Martina Marino" userId="5b696a2f-595b-48fd-9307-7b8f50f6727d" providerId="ADAL" clId="{5FF8FC2F-2851-4B9A-B0FF-8B8A4C8ACF2B}" dt="2021-12-15T17:27:21.117" v="4418" actId="1036"/>
          <ac:cxnSpMkLst>
            <pc:docMk/>
            <pc:sldMk cId="1127430590" sldId="262"/>
            <ac:cxnSpMk id="18" creationId="{5C83BE15-2B61-400E-AB32-E35C8F05ADA7}"/>
          </ac:cxnSpMkLst>
        </pc:cxnChg>
        <pc:cxnChg chg="add del mod">
          <ac:chgData name="Martina Marino" userId="5b696a2f-595b-48fd-9307-7b8f50f6727d" providerId="ADAL" clId="{5FF8FC2F-2851-4B9A-B0FF-8B8A4C8ACF2B}" dt="2021-12-15T13:57:34.825" v="2820" actId="478"/>
          <ac:cxnSpMkLst>
            <pc:docMk/>
            <pc:sldMk cId="1127430590" sldId="262"/>
            <ac:cxnSpMk id="25" creationId="{0078258C-3105-4B11-BF5F-D1D1661D1AEC}"/>
          </ac:cxnSpMkLst>
        </pc:cxnChg>
        <pc:cxnChg chg="add del mod">
          <ac:chgData name="Martina Marino" userId="5b696a2f-595b-48fd-9307-7b8f50f6727d" providerId="ADAL" clId="{5FF8FC2F-2851-4B9A-B0FF-8B8A4C8ACF2B}" dt="2021-12-13T11:38:57.513" v="2261"/>
          <ac:cxnSpMkLst>
            <pc:docMk/>
            <pc:sldMk cId="1127430590" sldId="262"/>
            <ac:cxnSpMk id="26" creationId="{C80EB4D2-07B2-41AC-B813-6574637756A3}"/>
          </ac:cxnSpMkLst>
        </pc:cxnChg>
        <pc:cxnChg chg="add mod">
          <ac:chgData name="Martina Marino" userId="5b696a2f-595b-48fd-9307-7b8f50f6727d" providerId="ADAL" clId="{5FF8FC2F-2851-4B9A-B0FF-8B8A4C8ACF2B}" dt="2021-12-15T17:27:21.117" v="4418" actId="1036"/>
          <ac:cxnSpMkLst>
            <pc:docMk/>
            <pc:sldMk cId="1127430590" sldId="262"/>
            <ac:cxnSpMk id="27" creationId="{85F47983-748B-4213-A4D5-C90E15FAE820}"/>
          </ac:cxnSpMkLst>
        </pc:cxnChg>
        <pc:cxnChg chg="add mod">
          <ac:chgData name="Martina Marino" userId="5b696a2f-595b-48fd-9307-7b8f50f6727d" providerId="ADAL" clId="{5FF8FC2F-2851-4B9A-B0FF-8B8A4C8ACF2B}" dt="2021-12-15T17:27:21.117" v="4418" actId="1036"/>
          <ac:cxnSpMkLst>
            <pc:docMk/>
            <pc:sldMk cId="1127430590" sldId="262"/>
            <ac:cxnSpMk id="30" creationId="{089D2D56-A93C-4CF8-B616-12C896BF8585}"/>
          </ac:cxnSpMkLst>
        </pc:cxnChg>
        <pc:cxnChg chg="add del mod">
          <ac:chgData name="Martina Marino" userId="5b696a2f-595b-48fd-9307-7b8f50f6727d" providerId="ADAL" clId="{5FF8FC2F-2851-4B9A-B0FF-8B8A4C8ACF2B}" dt="2021-12-13T11:39:23.080" v="2272" actId="478"/>
          <ac:cxnSpMkLst>
            <pc:docMk/>
            <pc:sldMk cId="1127430590" sldId="262"/>
            <ac:cxnSpMk id="30" creationId="{56340115-F04A-4255-8377-A654DD4BAE60}"/>
          </ac:cxnSpMkLst>
        </pc:cxnChg>
        <pc:cxnChg chg="add del mod">
          <ac:chgData name="Martina Marino" userId="5b696a2f-595b-48fd-9307-7b8f50f6727d" providerId="ADAL" clId="{5FF8FC2F-2851-4B9A-B0FF-8B8A4C8ACF2B}" dt="2021-12-13T11:45:35.238" v="2386" actId="478"/>
          <ac:cxnSpMkLst>
            <pc:docMk/>
            <pc:sldMk cId="1127430590" sldId="262"/>
            <ac:cxnSpMk id="34" creationId="{B9DA867E-FD4D-4A54-ADA3-365AEADD15B3}"/>
          </ac:cxnSpMkLst>
        </pc:cxnChg>
        <pc:cxnChg chg="add mod">
          <ac:chgData name="Martina Marino" userId="5b696a2f-595b-48fd-9307-7b8f50f6727d" providerId="ADAL" clId="{5FF8FC2F-2851-4B9A-B0FF-8B8A4C8ACF2B}" dt="2021-12-15T17:27:21.117" v="4418" actId="1036"/>
          <ac:cxnSpMkLst>
            <pc:docMk/>
            <pc:sldMk cId="1127430590" sldId="262"/>
            <ac:cxnSpMk id="35" creationId="{7D000D04-10A3-4C4E-9653-8D9F092A0237}"/>
          </ac:cxnSpMkLst>
        </pc:cxnChg>
        <pc:cxnChg chg="add mod">
          <ac:chgData name="Martina Marino" userId="5b696a2f-595b-48fd-9307-7b8f50f6727d" providerId="ADAL" clId="{5FF8FC2F-2851-4B9A-B0FF-8B8A4C8ACF2B}" dt="2021-12-15T18:02:05.016" v="5187" actId="14100"/>
          <ac:cxnSpMkLst>
            <pc:docMk/>
            <pc:sldMk cId="1127430590" sldId="262"/>
            <ac:cxnSpMk id="38" creationId="{3FC2A752-F05C-4AFD-A8A4-E2C6083519EB}"/>
          </ac:cxnSpMkLst>
        </pc:cxnChg>
        <pc:cxnChg chg="add mod">
          <ac:chgData name="Martina Marino" userId="5b696a2f-595b-48fd-9307-7b8f50f6727d" providerId="ADAL" clId="{5FF8FC2F-2851-4B9A-B0FF-8B8A4C8ACF2B}" dt="2021-12-15T17:27:21.117" v="4418" actId="1036"/>
          <ac:cxnSpMkLst>
            <pc:docMk/>
            <pc:sldMk cId="1127430590" sldId="262"/>
            <ac:cxnSpMk id="55" creationId="{7D1806D8-29F8-415F-82C5-C1D92CC6622E}"/>
          </ac:cxnSpMkLst>
        </pc:cxnChg>
        <pc:cxnChg chg="add del mod">
          <ac:chgData name="Martina Marino" userId="5b696a2f-595b-48fd-9307-7b8f50f6727d" providerId="ADAL" clId="{5FF8FC2F-2851-4B9A-B0FF-8B8A4C8ACF2B}" dt="2021-12-13T11:45:36.971" v="2387" actId="478"/>
          <ac:cxnSpMkLst>
            <pc:docMk/>
            <pc:sldMk cId="1127430590" sldId="262"/>
            <ac:cxnSpMk id="62" creationId="{9B4FFC51-B684-48B5-8046-AC56D5637F22}"/>
          </ac:cxnSpMkLst>
        </pc:cxnChg>
        <pc:cxnChg chg="add del mod">
          <ac:chgData name="Martina Marino" userId="5b696a2f-595b-48fd-9307-7b8f50f6727d" providerId="ADAL" clId="{5FF8FC2F-2851-4B9A-B0FF-8B8A4C8ACF2B}" dt="2021-12-15T14:07:09.795" v="3021" actId="478"/>
          <ac:cxnSpMkLst>
            <pc:docMk/>
            <pc:sldMk cId="1127430590" sldId="262"/>
            <ac:cxnSpMk id="72" creationId="{D73532CE-84E9-4F51-B858-7B4CAFE0E80D}"/>
          </ac:cxnSpMkLst>
        </pc:cxnChg>
        <pc:cxnChg chg="add del mod">
          <ac:chgData name="Martina Marino" userId="5b696a2f-595b-48fd-9307-7b8f50f6727d" providerId="ADAL" clId="{5FF8FC2F-2851-4B9A-B0FF-8B8A4C8ACF2B}" dt="2021-12-15T14:12:26.851" v="3345" actId="478"/>
          <ac:cxnSpMkLst>
            <pc:docMk/>
            <pc:sldMk cId="1127430590" sldId="262"/>
            <ac:cxnSpMk id="73" creationId="{8128D379-7B29-4F96-B71D-DC7824774FD5}"/>
          </ac:cxnSpMkLst>
        </pc:cxnChg>
        <pc:cxnChg chg="add mod">
          <ac:chgData name="Martina Marino" userId="5b696a2f-595b-48fd-9307-7b8f50f6727d" providerId="ADAL" clId="{5FF8FC2F-2851-4B9A-B0FF-8B8A4C8ACF2B}" dt="2021-12-15T17:43:48.283" v="4795" actId="14100"/>
          <ac:cxnSpMkLst>
            <pc:docMk/>
            <pc:sldMk cId="1127430590" sldId="262"/>
            <ac:cxnSpMk id="99" creationId="{789890FD-6428-4A42-AB2D-6F4CF167D95B}"/>
          </ac:cxnSpMkLst>
        </pc:cxnChg>
      </pc:sldChg>
      <pc:sldChg chg="addSp delSp modSp mod modNotesTx">
        <pc:chgData name="Martina Marino" userId="5b696a2f-595b-48fd-9307-7b8f50f6727d" providerId="ADAL" clId="{5FF8FC2F-2851-4B9A-B0FF-8B8A4C8ACF2B}" dt="2021-12-17T10:33:42.005" v="6856" actId="1076"/>
        <pc:sldMkLst>
          <pc:docMk/>
          <pc:sldMk cId="710998634" sldId="263"/>
        </pc:sldMkLst>
        <pc:picChg chg="add del mod modCrop">
          <ac:chgData name="Martina Marino" userId="5b696a2f-595b-48fd-9307-7b8f50f6727d" providerId="ADAL" clId="{5FF8FC2F-2851-4B9A-B0FF-8B8A4C8ACF2B}" dt="2021-12-17T08:53:29.764" v="6506" actId="478"/>
          <ac:picMkLst>
            <pc:docMk/>
            <pc:sldMk cId="710998634" sldId="263"/>
            <ac:picMk id="4" creationId="{06219161-47AC-4CDD-B58F-D65EE0DA7A41}"/>
          </ac:picMkLst>
        </pc:picChg>
        <pc:picChg chg="add del mod modCrop">
          <ac:chgData name="Martina Marino" userId="5b696a2f-595b-48fd-9307-7b8f50f6727d" providerId="ADAL" clId="{5FF8FC2F-2851-4B9A-B0FF-8B8A4C8ACF2B}" dt="2021-12-15T14:44:17.134" v="3882" actId="478"/>
          <ac:picMkLst>
            <pc:docMk/>
            <pc:sldMk cId="710998634" sldId="263"/>
            <ac:picMk id="4" creationId="{EACF324A-A483-4431-9001-59D3606BBA89}"/>
          </ac:picMkLst>
        </pc:picChg>
        <pc:picChg chg="add del mod modCrop">
          <ac:chgData name="Martina Marino" userId="5b696a2f-595b-48fd-9307-7b8f50f6727d" providerId="ADAL" clId="{5FF8FC2F-2851-4B9A-B0FF-8B8A4C8ACF2B}" dt="2021-12-17T10:31:26.220" v="6843" actId="478"/>
          <ac:picMkLst>
            <pc:docMk/>
            <pc:sldMk cId="710998634" sldId="263"/>
            <ac:picMk id="5" creationId="{015D41D8-1928-492A-B557-5D79DDFC6DCA}"/>
          </ac:picMkLst>
        </pc:picChg>
        <pc:picChg chg="add del mod">
          <ac:chgData name="Martina Marino" userId="5b696a2f-595b-48fd-9307-7b8f50f6727d" providerId="ADAL" clId="{5FF8FC2F-2851-4B9A-B0FF-8B8A4C8ACF2B}" dt="2021-12-15T21:08:47.665" v="5953" actId="478"/>
          <ac:picMkLst>
            <pc:docMk/>
            <pc:sldMk cId="710998634" sldId="263"/>
            <ac:picMk id="6" creationId="{44FB174F-8C80-43A9-8301-584E19C6CFF1}"/>
          </ac:picMkLst>
        </pc:picChg>
        <pc:picChg chg="add del mod">
          <ac:chgData name="Martina Marino" userId="5b696a2f-595b-48fd-9307-7b8f50f6727d" providerId="ADAL" clId="{5FF8FC2F-2851-4B9A-B0FF-8B8A4C8ACF2B}" dt="2021-12-17T10:32:50.588" v="6847" actId="478"/>
          <ac:picMkLst>
            <pc:docMk/>
            <pc:sldMk cId="710998634" sldId="263"/>
            <ac:picMk id="7" creationId="{789BEF67-69DA-4517-9639-C7E582C647E4}"/>
          </ac:picMkLst>
        </pc:picChg>
        <pc:picChg chg="add del mod modCrop">
          <ac:chgData name="Martina Marino" userId="5b696a2f-595b-48fd-9307-7b8f50f6727d" providerId="ADAL" clId="{5FF8FC2F-2851-4B9A-B0FF-8B8A4C8ACF2B}" dt="2021-12-17T10:33:31.513" v="6853" actId="478"/>
          <ac:picMkLst>
            <pc:docMk/>
            <pc:sldMk cId="710998634" sldId="263"/>
            <ac:picMk id="9" creationId="{0A8AE606-7160-4A57-8C4C-823808A7CE2C}"/>
          </ac:picMkLst>
        </pc:picChg>
        <pc:picChg chg="add mod">
          <ac:chgData name="Martina Marino" userId="5b696a2f-595b-48fd-9307-7b8f50f6727d" providerId="ADAL" clId="{5FF8FC2F-2851-4B9A-B0FF-8B8A4C8ACF2B}" dt="2021-12-17T10:33:42.005" v="6856" actId="1076"/>
          <ac:picMkLst>
            <pc:docMk/>
            <pc:sldMk cId="710998634" sldId="263"/>
            <ac:picMk id="11" creationId="{2AC3663E-69AE-469F-B477-706D8C22A804}"/>
          </ac:picMkLst>
        </pc:picChg>
        <pc:picChg chg="del">
          <ac:chgData name="Martina Marino" userId="5b696a2f-595b-48fd-9307-7b8f50f6727d" providerId="ADAL" clId="{5FF8FC2F-2851-4B9A-B0FF-8B8A4C8ACF2B}" dt="2021-12-15T14:42:58.447" v="3874" actId="478"/>
          <ac:picMkLst>
            <pc:docMk/>
            <pc:sldMk cId="710998634" sldId="263"/>
            <ac:picMk id="12" creationId="{EB3346A4-A2CC-45A8-B19E-06FBCF097DE5}"/>
          </ac:picMkLst>
        </pc:picChg>
      </pc:sldChg>
      <pc:sldChg chg="addSp modSp del mod">
        <pc:chgData name="Martina Marino" userId="5b696a2f-595b-48fd-9307-7b8f50f6727d" providerId="ADAL" clId="{5FF8FC2F-2851-4B9A-B0FF-8B8A4C8ACF2B}" dt="2021-12-17T10:53:25.500" v="6916" actId="2696"/>
        <pc:sldMkLst>
          <pc:docMk/>
          <pc:sldMk cId="3582088358" sldId="264"/>
        </pc:sldMkLst>
        <pc:spChg chg="mod">
          <ac:chgData name="Martina Marino" userId="5b696a2f-595b-48fd-9307-7b8f50f6727d" providerId="ADAL" clId="{5FF8FC2F-2851-4B9A-B0FF-8B8A4C8ACF2B}" dt="2021-12-15T15:07:37.406" v="3919" actId="20577"/>
          <ac:spMkLst>
            <pc:docMk/>
            <pc:sldMk cId="3582088358" sldId="264"/>
            <ac:spMk id="3" creationId="{1106BE54-4991-7B40-B605-26279527E87B}"/>
          </ac:spMkLst>
        </pc:spChg>
        <pc:picChg chg="add mod">
          <ac:chgData name="Martina Marino" userId="5b696a2f-595b-48fd-9307-7b8f50f6727d" providerId="ADAL" clId="{5FF8FC2F-2851-4B9A-B0FF-8B8A4C8ACF2B}" dt="2021-12-15T14:35:52.680" v="3774" actId="1076"/>
          <ac:picMkLst>
            <pc:docMk/>
            <pc:sldMk cId="3582088358" sldId="264"/>
            <ac:picMk id="4" creationId="{631E78B3-D673-4CBB-97FE-201C4633EE2B}"/>
          </ac:picMkLst>
        </pc:picChg>
        <pc:picChg chg="add mod">
          <ac:chgData name="Martina Marino" userId="5b696a2f-595b-48fd-9307-7b8f50f6727d" providerId="ADAL" clId="{5FF8FC2F-2851-4B9A-B0FF-8B8A4C8ACF2B}" dt="2021-12-15T14:35:42.202" v="3771" actId="1076"/>
          <ac:picMkLst>
            <pc:docMk/>
            <pc:sldMk cId="3582088358" sldId="264"/>
            <ac:picMk id="5" creationId="{511E5577-41B2-499D-B054-8A4FC8ADD78B}"/>
          </ac:picMkLst>
        </pc:picChg>
        <pc:picChg chg="add mod">
          <ac:chgData name="Martina Marino" userId="5b696a2f-595b-48fd-9307-7b8f50f6727d" providerId="ADAL" clId="{5FF8FC2F-2851-4B9A-B0FF-8B8A4C8ACF2B}" dt="2021-12-15T15:12:30.487" v="4002" actId="1076"/>
          <ac:picMkLst>
            <pc:docMk/>
            <pc:sldMk cId="3582088358" sldId="264"/>
            <ac:picMk id="6" creationId="{49A67D15-4004-4A00-BDF7-18B6D2C06ECE}"/>
          </ac:picMkLst>
        </pc:picChg>
        <pc:picChg chg="mod">
          <ac:chgData name="Martina Marino" userId="5b696a2f-595b-48fd-9307-7b8f50f6727d" providerId="ADAL" clId="{5FF8FC2F-2851-4B9A-B0FF-8B8A4C8ACF2B}" dt="2021-12-15T13:48:56.767" v="2796" actId="1076"/>
          <ac:picMkLst>
            <pc:docMk/>
            <pc:sldMk cId="3582088358" sldId="264"/>
            <ac:picMk id="1026" creationId="{7F7EBF35-4B3A-41FD-B042-4D0108616DE4}"/>
          </ac:picMkLst>
        </pc:picChg>
        <pc:picChg chg="mod">
          <ac:chgData name="Martina Marino" userId="5b696a2f-595b-48fd-9307-7b8f50f6727d" providerId="ADAL" clId="{5FF8FC2F-2851-4B9A-B0FF-8B8A4C8ACF2B}" dt="2021-12-15T13:48:58.755" v="2797" actId="1076"/>
          <ac:picMkLst>
            <pc:docMk/>
            <pc:sldMk cId="3582088358" sldId="264"/>
            <ac:picMk id="1028" creationId="{762F67D2-7743-44CC-9754-49BCF5B8968E}"/>
          </ac:picMkLst>
        </pc:picChg>
        <pc:picChg chg="mod">
          <ac:chgData name="Martina Marino" userId="5b696a2f-595b-48fd-9307-7b8f50f6727d" providerId="ADAL" clId="{5FF8FC2F-2851-4B9A-B0FF-8B8A4C8ACF2B}" dt="2021-12-15T13:49:51.935" v="2814" actId="1076"/>
          <ac:picMkLst>
            <pc:docMk/>
            <pc:sldMk cId="3582088358" sldId="264"/>
            <ac:picMk id="1030" creationId="{ABA14BE1-210C-4C52-BC5B-C1E29FE9F7CC}"/>
          </ac:picMkLst>
        </pc:picChg>
      </pc:sldChg>
      <pc:sldChg chg="addSp delSp modSp add mod">
        <pc:chgData name="Martina Marino" userId="5b696a2f-595b-48fd-9307-7b8f50f6727d" providerId="ADAL" clId="{5FF8FC2F-2851-4B9A-B0FF-8B8A4C8ACF2B}" dt="2021-12-17T10:48:10.408" v="6915" actId="1076"/>
        <pc:sldMkLst>
          <pc:docMk/>
          <pc:sldMk cId="3853558699" sldId="265"/>
        </pc:sldMkLst>
        <pc:spChg chg="del">
          <ac:chgData name="Martina Marino" userId="5b696a2f-595b-48fd-9307-7b8f50f6727d" providerId="ADAL" clId="{5FF8FC2F-2851-4B9A-B0FF-8B8A4C8ACF2B}" dt="2021-12-17T10:47:16.887" v="6859" actId="478"/>
          <ac:spMkLst>
            <pc:docMk/>
            <pc:sldMk cId="3853558699" sldId="265"/>
            <ac:spMk id="3" creationId="{1106BE54-4991-7B40-B605-26279527E87B}"/>
          </ac:spMkLst>
        </pc:spChg>
        <pc:spChg chg="add mod">
          <ac:chgData name="Martina Marino" userId="5b696a2f-595b-48fd-9307-7b8f50f6727d" providerId="ADAL" clId="{5FF8FC2F-2851-4B9A-B0FF-8B8A4C8ACF2B}" dt="2021-12-17T10:48:10.408" v="6915" actId="1076"/>
          <ac:spMkLst>
            <pc:docMk/>
            <pc:sldMk cId="3853558699" sldId="265"/>
            <ac:spMk id="12" creationId="{221A9ECD-D3F4-4DEE-B360-1AA3FBFD051A}"/>
          </ac:spMkLst>
        </pc:spChg>
        <pc:picChg chg="del">
          <ac:chgData name="Martina Marino" userId="5b696a2f-595b-48fd-9307-7b8f50f6727d" providerId="ADAL" clId="{5FF8FC2F-2851-4B9A-B0FF-8B8A4C8ACF2B}" dt="2021-12-17T10:47:12.945" v="6858" actId="478"/>
          <ac:picMkLst>
            <pc:docMk/>
            <pc:sldMk cId="3853558699" sldId="265"/>
            <ac:picMk id="4" creationId="{631E78B3-D673-4CBB-97FE-201C4633EE2B}"/>
          </ac:picMkLst>
        </pc:picChg>
        <pc:picChg chg="del">
          <ac:chgData name="Martina Marino" userId="5b696a2f-595b-48fd-9307-7b8f50f6727d" providerId="ADAL" clId="{5FF8FC2F-2851-4B9A-B0FF-8B8A4C8ACF2B}" dt="2021-12-17T10:47:12.945" v="6858" actId="478"/>
          <ac:picMkLst>
            <pc:docMk/>
            <pc:sldMk cId="3853558699" sldId="265"/>
            <ac:picMk id="5" creationId="{511E5577-41B2-499D-B054-8A4FC8ADD78B}"/>
          </ac:picMkLst>
        </pc:picChg>
        <pc:picChg chg="del">
          <ac:chgData name="Martina Marino" userId="5b696a2f-595b-48fd-9307-7b8f50f6727d" providerId="ADAL" clId="{5FF8FC2F-2851-4B9A-B0FF-8B8A4C8ACF2B}" dt="2021-12-17T10:47:12.945" v="6858" actId="478"/>
          <ac:picMkLst>
            <pc:docMk/>
            <pc:sldMk cId="3853558699" sldId="265"/>
            <ac:picMk id="6" creationId="{49A67D15-4004-4A00-BDF7-18B6D2C06ECE}"/>
          </ac:picMkLst>
        </pc:picChg>
        <pc:picChg chg="add mod">
          <ac:chgData name="Martina Marino" userId="5b696a2f-595b-48fd-9307-7b8f50f6727d" providerId="ADAL" clId="{5FF8FC2F-2851-4B9A-B0FF-8B8A4C8ACF2B}" dt="2021-12-17T10:47:22.210" v="6862" actId="1076"/>
          <ac:picMkLst>
            <pc:docMk/>
            <pc:sldMk cId="3853558699" sldId="265"/>
            <ac:picMk id="8" creationId="{1525B7D6-3392-4F91-A6B6-90277054FA73}"/>
          </ac:picMkLst>
        </pc:picChg>
        <pc:picChg chg="del">
          <ac:chgData name="Martina Marino" userId="5b696a2f-595b-48fd-9307-7b8f50f6727d" providerId="ADAL" clId="{5FF8FC2F-2851-4B9A-B0FF-8B8A4C8ACF2B}" dt="2021-12-17T10:47:12.945" v="6858" actId="478"/>
          <ac:picMkLst>
            <pc:docMk/>
            <pc:sldMk cId="3853558699" sldId="265"/>
            <ac:picMk id="1026" creationId="{7F7EBF35-4B3A-41FD-B042-4D0108616DE4}"/>
          </ac:picMkLst>
        </pc:picChg>
        <pc:picChg chg="del">
          <ac:chgData name="Martina Marino" userId="5b696a2f-595b-48fd-9307-7b8f50f6727d" providerId="ADAL" clId="{5FF8FC2F-2851-4B9A-B0FF-8B8A4C8ACF2B}" dt="2021-12-17T10:47:12.945" v="6858" actId="478"/>
          <ac:picMkLst>
            <pc:docMk/>
            <pc:sldMk cId="3853558699" sldId="265"/>
            <ac:picMk id="1028" creationId="{762F67D2-7743-44CC-9754-49BCF5B8968E}"/>
          </ac:picMkLst>
        </pc:picChg>
        <pc:picChg chg="del">
          <ac:chgData name="Martina Marino" userId="5b696a2f-595b-48fd-9307-7b8f50f6727d" providerId="ADAL" clId="{5FF8FC2F-2851-4B9A-B0FF-8B8A4C8ACF2B}" dt="2021-12-17T10:47:12.945" v="6858" actId="478"/>
          <ac:picMkLst>
            <pc:docMk/>
            <pc:sldMk cId="3853558699" sldId="265"/>
            <ac:picMk id="1030" creationId="{ABA14BE1-210C-4C52-BC5B-C1E29FE9F7CC}"/>
          </ac:picMkLst>
        </pc:picChg>
      </pc:sldChg>
    </pc:docChg>
  </pc:docChgLst>
  <pc:docChgLst>
    <pc:chgData name="Martina Marino" userId="5b696a2f-595b-48fd-9307-7b8f50f6727d" providerId="ADAL" clId="{8045894F-8D9A-4E00-B420-6414A8DD8086}"/>
    <pc:docChg chg="undo redo custSel addSld delSld modSld sldOrd">
      <pc:chgData name="Martina Marino" userId="5b696a2f-595b-48fd-9307-7b8f50f6727d" providerId="ADAL" clId="{8045894F-8D9A-4E00-B420-6414A8DD8086}" dt="2022-02-14T16:38:35.956" v="1913" actId="20577"/>
      <pc:docMkLst>
        <pc:docMk/>
      </pc:docMkLst>
      <pc:sldChg chg="modSp mod">
        <pc:chgData name="Martina Marino" userId="5b696a2f-595b-48fd-9307-7b8f50f6727d" providerId="ADAL" clId="{8045894F-8D9A-4E00-B420-6414A8DD8086}" dt="2022-02-14T16:38:35.956" v="1913" actId="20577"/>
        <pc:sldMkLst>
          <pc:docMk/>
          <pc:sldMk cId="1621469791" sldId="256"/>
        </pc:sldMkLst>
        <pc:spChg chg="mod">
          <ac:chgData name="Martina Marino" userId="5b696a2f-595b-48fd-9307-7b8f50f6727d" providerId="ADAL" clId="{8045894F-8D9A-4E00-B420-6414A8DD8086}" dt="2022-02-14T16:38:35.956" v="1913" actId="20577"/>
          <ac:spMkLst>
            <pc:docMk/>
            <pc:sldMk cId="1621469791" sldId="256"/>
            <ac:spMk id="2" creationId="{00000000-0000-0000-0000-000000000000}"/>
          </ac:spMkLst>
        </pc:spChg>
        <pc:spChg chg="mod">
          <ac:chgData name="Martina Marino" userId="5b696a2f-595b-48fd-9307-7b8f50f6727d" providerId="ADAL" clId="{8045894F-8D9A-4E00-B420-6414A8DD8086}" dt="2022-02-14T14:30:29.230" v="3" actId="14100"/>
          <ac:spMkLst>
            <pc:docMk/>
            <pc:sldMk cId="1621469791" sldId="256"/>
            <ac:spMk id="3" creationId="{00000000-0000-0000-0000-000000000000}"/>
          </ac:spMkLst>
        </pc:spChg>
      </pc:sldChg>
      <pc:sldChg chg="addSp delSp modSp mod">
        <pc:chgData name="Martina Marino" userId="5b696a2f-595b-48fd-9307-7b8f50f6727d" providerId="ADAL" clId="{8045894F-8D9A-4E00-B420-6414A8DD8086}" dt="2022-02-14T15:10:35.782" v="595" actId="255"/>
        <pc:sldMkLst>
          <pc:docMk/>
          <pc:sldMk cId="1042111262" sldId="257"/>
        </pc:sldMkLst>
        <pc:spChg chg="mod">
          <ac:chgData name="Martina Marino" userId="5b696a2f-595b-48fd-9307-7b8f50f6727d" providerId="ADAL" clId="{8045894F-8D9A-4E00-B420-6414A8DD8086}" dt="2022-02-14T15:10:35.782" v="595" actId="255"/>
          <ac:spMkLst>
            <pc:docMk/>
            <pc:sldMk cId="1042111262" sldId="257"/>
            <ac:spMk id="2" creationId="{FB33632E-76E6-2A49-A199-3826627DF6B8}"/>
          </ac:spMkLst>
        </pc:spChg>
        <pc:spChg chg="mod">
          <ac:chgData name="Martina Marino" userId="5b696a2f-595b-48fd-9307-7b8f50f6727d" providerId="ADAL" clId="{8045894F-8D9A-4E00-B420-6414A8DD8086}" dt="2022-02-14T14:42:29.336" v="283" actId="20577"/>
          <ac:spMkLst>
            <pc:docMk/>
            <pc:sldMk cId="1042111262" sldId="257"/>
            <ac:spMk id="3" creationId="{A701C8F0-FB4C-4E4E-804F-9EE05D7441C4}"/>
          </ac:spMkLst>
        </pc:spChg>
        <pc:spChg chg="add mod">
          <ac:chgData name="Martina Marino" userId="5b696a2f-595b-48fd-9307-7b8f50f6727d" providerId="ADAL" clId="{8045894F-8D9A-4E00-B420-6414A8DD8086}" dt="2022-02-14T14:43:50.889" v="351" actId="20577"/>
          <ac:spMkLst>
            <pc:docMk/>
            <pc:sldMk cId="1042111262" sldId="257"/>
            <ac:spMk id="4" creationId="{E3B18F6B-8EC6-4F4B-88A7-B36C1FC8F52B}"/>
          </ac:spMkLst>
        </pc:spChg>
        <pc:spChg chg="add del mod">
          <ac:chgData name="Martina Marino" userId="5b696a2f-595b-48fd-9307-7b8f50f6727d" providerId="ADAL" clId="{8045894F-8D9A-4E00-B420-6414A8DD8086}" dt="2022-02-14T14:42:10.132" v="270" actId="478"/>
          <ac:spMkLst>
            <pc:docMk/>
            <pc:sldMk cId="1042111262" sldId="257"/>
            <ac:spMk id="6" creationId="{85F561CB-A969-4D30-9F49-3A41075E11E6}"/>
          </ac:spMkLst>
        </pc:spChg>
      </pc:sldChg>
      <pc:sldChg chg="modSp mod">
        <pc:chgData name="Martina Marino" userId="5b696a2f-595b-48fd-9307-7b8f50f6727d" providerId="ADAL" clId="{8045894F-8D9A-4E00-B420-6414A8DD8086}" dt="2022-02-14T15:21:46.403" v="972" actId="108"/>
        <pc:sldMkLst>
          <pc:docMk/>
          <pc:sldMk cId="1056679543" sldId="258"/>
        </pc:sldMkLst>
        <pc:spChg chg="mod">
          <ac:chgData name="Martina Marino" userId="5b696a2f-595b-48fd-9307-7b8f50f6727d" providerId="ADAL" clId="{8045894F-8D9A-4E00-B420-6414A8DD8086}" dt="2022-02-14T15:10:50.533" v="596" actId="255"/>
          <ac:spMkLst>
            <pc:docMk/>
            <pc:sldMk cId="1056679543" sldId="258"/>
            <ac:spMk id="2" creationId="{0FA93700-7F87-6E45-9902-A8B2384A37AF}"/>
          </ac:spMkLst>
        </pc:spChg>
        <pc:spChg chg="mod">
          <ac:chgData name="Martina Marino" userId="5b696a2f-595b-48fd-9307-7b8f50f6727d" providerId="ADAL" clId="{8045894F-8D9A-4E00-B420-6414A8DD8086}" dt="2022-02-14T15:21:46.403" v="972" actId="108"/>
          <ac:spMkLst>
            <pc:docMk/>
            <pc:sldMk cId="1056679543" sldId="258"/>
            <ac:spMk id="3" creationId="{068E8217-0879-6045-A028-80534F620714}"/>
          </ac:spMkLst>
        </pc:spChg>
      </pc:sldChg>
      <pc:sldChg chg="addSp delSp modSp mod">
        <pc:chgData name="Martina Marino" userId="5b696a2f-595b-48fd-9307-7b8f50f6727d" providerId="ADAL" clId="{8045894F-8D9A-4E00-B420-6414A8DD8086}" dt="2022-02-14T15:11:00.143" v="597" actId="255"/>
        <pc:sldMkLst>
          <pc:docMk/>
          <pc:sldMk cId="773792551" sldId="259"/>
        </pc:sldMkLst>
        <pc:spChg chg="mod">
          <ac:chgData name="Martina Marino" userId="5b696a2f-595b-48fd-9307-7b8f50f6727d" providerId="ADAL" clId="{8045894F-8D9A-4E00-B420-6414A8DD8086}" dt="2022-02-14T15:11:00.143" v="597" actId="255"/>
          <ac:spMkLst>
            <pc:docMk/>
            <pc:sldMk cId="773792551" sldId="259"/>
            <ac:spMk id="2" creationId="{831A7364-9B4E-DC49-AA70-BE5A302DEAAF}"/>
          </ac:spMkLst>
        </pc:spChg>
        <pc:picChg chg="add mod">
          <ac:chgData name="Martina Marino" userId="5b696a2f-595b-48fd-9307-7b8f50f6727d" providerId="ADAL" clId="{8045894F-8D9A-4E00-B420-6414A8DD8086}" dt="2022-02-14T14:45:02.943" v="356" actId="1076"/>
          <ac:picMkLst>
            <pc:docMk/>
            <pc:sldMk cId="773792551" sldId="259"/>
            <ac:picMk id="4" creationId="{D66C4783-9786-49AF-BC89-AC929B1B2F3D}"/>
          </ac:picMkLst>
        </pc:picChg>
        <pc:picChg chg="del">
          <ac:chgData name="Martina Marino" userId="5b696a2f-595b-48fd-9307-7b8f50f6727d" providerId="ADAL" clId="{8045894F-8D9A-4E00-B420-6414A8DD8086}" dt="2022-02-14T14:44:51.002" v="353" actId="478"/>
          <ac:picMkLst>
            <pc:docMk/>
            <pc:sldMk cId="773792551" sldId="259"/>
            <ac:picMk id="6" creationId="{D3F28887-460D-479E-AF87-B9D23B189F22}"/>
          </ac:picMkLst>
        </pc:picChg>
      </pc:sldChg>
      <pc:sldChg chg="addSp delSp modSp mod modNotesTx">
        <pc:chgData name="Martina Marino" userId="5b696a2f-595b-48fd-9307-7b8f50f6727d" providerId="ADAL" clId="{8045894F-8D9A-4E00-B420-6414A8DD8086}" dt="2022-02-14T16:37:42.922" v="1912" actId="1076"/>
        <pc:sldMkLst>
          <pc:docMk/>
          <pc:sldMk cId="877565826" sldId="260"/>
        </pc:sldMkLst>
        <pc:spChg chg="mod">
          <ac:chgData name="Martina Marino" userId="5b696a2f-595b-48fd-9307-7b8f50f6727d" providerId="ADAL" clId="{8045894F-8D9A-4E00-B420-6414A8DD8086}" dt="2022-02-14T16:03:05.904" v="1445" actId="255"/>
          <ac:spMkLst>
            <pc:docMk/>
            <pc:sldMk cId="877565826" sldId="260"/>
            <ac:spMk id="2" creationId="{B8C7EEC7-48BB-B542-9A2A-E3C09D99B916}"/>
          </ac:spMkLst>
        </pc:spChg>
        <pc:spChg chg="del mod">
          <ac:chgData name="Martina Marino" userId="5b696a2f-595b-48fd-9307-7b8f50f6727d" providerId="ADAL" clId="{8045894F-8D9A-4E00-B420-6414A8DD8086}" dt="2022-02-14T16:32:45.062" v="1831" actId="478"/>
          <ac:spMkLst>
            <pc:docMk/>
            <pc:sldMk cId="877565826" sldId="260"/>
            <ac:spMk id="3" creationId="{E7BD076C-7D93-4C28-BA13-62B8041FBD35}"/>
          </ac:spMkLst>
        </pc:spChg>
        <pc:spChg chg="add mod">
          <ac:chgData name="Martina Marino" userId="5b696a2f-595b-48fd-9307-7b8f50f6727d" providerId="ADAL" clId="{8045894F-8D9A-4E00-B420-6414A8DD8086}" dt="2022-02-14T16:36:37.676" v="1879" actId="1076"/>
          <ac:spMkLst>
            <pc:docMk/>
            <pc:sldMk cId="877565826" sldId="260"/>
            <ac:spMk id="6" creationId="{07F87930-313A-4D5C-A48A-39EEE3B47D7A}"/>
          </ac:spMkLst>
        </pc:spChg>
        <pc:spChg chg="add mod">
          <ac:chgData name="Martina Marino" userId="5b696a2f-595b-48fd-9307-7b8f50f6727d" providerId="ADAL" clId="{8045894F-8D9A-4E00-B420-6414A8DD8086}" dt="2022-02-14T16:37:23.171" v="1907" actId="14100"/>
          <ac:spMkLst>
            <pc:docMk/>
            <pc:sldMk cId="877565826" sldId="260"/>
            <ac:spMk id="7" creationId="{C1B03499-3284-4CBB-BD91-226EAFCBA3E0}"/>
          </ac:spMkLst>
        </pc:spChg>
        <pc:spChg chg="add mod">
          <ac:chgData name="Martina Marino" userId="5b696a2f-595b-48fd-9307-7b8f50f6727d" providerId="ADAL" clId="{8045894F-8D9A-4E00-B420-6414A8DD8086}" dt="2022-02-14T16:37:42.922" v="1912" actId="1076"/>
          <ac:spMkLst>
            <pc:docMk/>
            <pc:sldMk cId="877565826" sldId="260"/>
            <ac:spMk id="8" creationId="{B769E66B-5214-4D61-B88D-418AAA3DB31D}"/>
          </ac:spMkLst>
        </pc:spChg>
        <pc:graphicFrameChg chg="del mod">
          <ac:chgData name="Martina Marino" userId="5b696a2f-595b-48fd-9307-7b8f50f6727d" providerId="ADAL" clId="{8045894F-8D9A-4E00-B420-6414A8DD8086}" dt="2022-02-14T16:33:40.307" v="1832" actId="478"/>
          <ac:graphicFrameMkLst>
            <pc:docMk/>
            <pc:sldMk cId="877565826" sldId="260"/>
            <ac:graphicFrameMk id="11" creationId="{334870FC-12A7-435D-BABA-0BCDE4A333E7}"/>
          </ac:graphicFrameMkLst>
        </pc:graphicFrameChg>
        <pc:picChg chg="add mod">
          <ac:chgData name="Martina Marino" userId="5b696a2f-595b-48fd-9307-7b8f50f6727d" providerId="ADAL" clId="{8045894F-8D9A-4E00-B420-6414A8DD8086}" dt="2022-02-14T16:36:32.565" v="1877" actId="1076"/>
          <ac:picMkLst>
            <pc:docMk/>
            <pc:sldMk cId="877565826" sldId="260"/>
            <ac:picMk id="5" creationId="{5269B2E3-EB65-4AD3-8C13-60A4D9957025}"/>
          </ac:picMkLst>
        </pc:picChg>
        <pc:picChg chg="add mod">
          <ac:chgData name="Martina Marino" userId="5b696a2f-595b-48fd-9307-7b8f50f6727d" providerId="ADAL" clId="{8045894F-8D9A-4E00-B420-6414A8DD8086}" dt="2022-02-14T16:37:29.500" v="1909" actId="1076"/>
          <ac:picMkLst>
            <pc:docMk/>
            <pc:sldMk cId="877565826" sldId="260"/>
            <ac:picMk id="9" creationId="{271CED81-7C09-4C82-8CDC-03F9F31E0EDC}"/>
          </ac:picMkLst>
        </pc:picChg>
        <pc:picChg chg="add mod">
          <ac:chgData name="Martina Marino" userId="5b696a2f-595b-48fd-9307-7b8f50f6727d" providerId="ADAL" clId="{8045894F-8D9A-4E00-B420-6414A8DD8086}" dt="2022-02-14T16:37:36.905" v="1911" actId="1076"/>
          <ac:picMkLst>
            <pc:docMk/>
            <pc:sldMk cId="877565826" sldId="260"/>
            <ac:picMk id="10" creationId="{73847D68-D50E-4954-89ED-F870D511BAF8}"/>
          </ac:picMkLst>
        </pc:picChg>
      </pc:sldChg>
      <pc:sldChg chg="addSp delSp modSp mod">
        <pc:chgData name="Martina Marino" userId="5b696a2f-595b-48fd-9307-7b8f50f6727d" providerId="ADAL" clId="{8045894F-8D9A-4E00-B420-6414A8DD8086}" dt="2022-02-14T16:01:58.518" v="1439" actId="1076"/>
        <pc:sldMkLst>
          <pc:docMk/>
          <pc:sldMk cId="1127430590" sldId="262"/>
        </pc:sldMkLst>
        <pc:spChg chg="mod">
          <ac:chgData name="Martina Marino" userId="5b696a2f-595b-48fd-9307-7b8f50f6727d" providerId="ADAL" clId="{8045894F-8D9A-4E00-B420-6414A8DD8086}" dt="2022-02-14T16:01:58.518" v="1439" actId="1076"/>
          <ac:spMkLst>
            <pc:docMk/>
            <pc:sldMk cId="1127430590" sldId="262"/>
            <ac:spMk id="2" creationId="{B8C7EEC7-48BB-B542-9A2A-E3C09D99B916}"/>
          </ac:spMkLst>
        </pc:spChg>
        <pc:spChg chg="del mod">
          <ac:chgData name="Martina Marino" userId="5b696a2f-595b-48fd-9307-7b8f50f6727d" providerId="ADAL" clId="{8045894F-8D9A-4E00-B420-6414A8DD8086}" dt="2022-02-14T15:18:50.893" v="797" actId="478"/>
          <ac:spMkLst>
            <pc:docMk/>
            <pc:sldMk cId="1127430590" sldId="262"/>
            <ac:spMk id="4" creationId="{40C2DCF9-6DBC-4361-BA46-EEA25FB59B56}"/>
          </ac:spMkLst>
        </pc:spChg>
        <pc:spChg chg="del">
          <ac:chgData name="Martina Marino" userId="5b696a2f-595b-48fd-9307-7b8f50f6727d" providerId="ADAL" clId="{8045894F-8D9A-4E00-B420-6414A8DD8086}" dt="2022-02-14T15:11:33.274" v="602" actId="478"/>
          <ac:spMkLst>
            <pc:docMk/>
            <pc:sldMk cId="1127430590" sldId="262"/>
            <ac:spMk id="14" creationId="{35AFF37D-C444-40B6-8B4D-7901D33650C5}"/>
          </ac:spMkLst>
        </pc:spChg>
        <pc:spChg chg="del">
          <ac:chgData name="Martina Marino" userId="5b696a2f-595b-48fd-9307-7b8f50f6727d" providerId="ADAL" clId="{8045894F-8D9A-4E00-B420-6414A8DD8086}" dt="2022-02-14T15:11:27.361" v="599" actId="478"/>
          <ac:spMkLst>
            <pc:docMk/>
            <pc:sldMk cId="1127430590" sldId="262"/>
            <ac:spMk id="15" creationId="{935C38B4-2569-499E-9EAC-D045C2614D38}"/>
          </ac:spMkLst>
        </pc:spChg>
        <pc:spChg chg="del">
          <ac:chgData name="Martina Marino" userId="5b696a2f-595b-48fd-9307-7b8f50f6727d" providerId="ADAL" clId="{8045894F-8D9A-4E00-B420-6414A8DD8086}" dt="2022-02-14T15:11:27.361" v="599" actId="478"/>
          <ac:spMkLst>
            <pc:docMk/>
            <pc:sldMk cId="1127430590" sldId="262"/>
            <ac:spMk id="22" creationId="{C66E96E7-7E9A-4169-8DEC-F34BE5861F10}"/>
          </ac:spMkLst>
        </pc:spChg>
        <pc:spChg chg="del">
          <ac:chgData name="Martina Marino" userId="5b696a2f-595b-48fd-9307-7b8f50f6727d" providerId="ADAL" clId="{8045894F-8D9A-4E00-B420-6414A8DD8086}" dt="2022-02-14T15:11:36.321" v="604" actId="478"/>
          <ac:spMkLst>
            <pc:docMk/>
            <pc:sldMk cId="1127430590" sldId="262"/>
            <ac:spMk id="28" creationId="{CAB71C58-C329-4E12-8BE3-402E628F873F}"/>
          </ac:spMkLst>
        </pc:spChg>
        <pc:spChg chg="del">
          <ac:chgData name="Martina Marino" userId="5b696a2f-595b-48fd-9307-7b8f50f6727d" providerId="ADAL" clId="{8045894F-8D9A-4E00-B420-6414A8DD8086}" dt="2022-02-14T15:11:27.361" v="599" actId="478"/>
          <ac:spMkLst>
            <pc:docMk/>
            <pc:sldMk cId="1127430590" sldId="262"/>
            <ac:spMk id="29" creationId="{41994885-4659-4A62-BBE4-21EA782480D6}"/>
          </ac:spMkLst>
        </pc:spChg>
        <pc:spChg chg="del">
          <ac:chgData name="Martina Marino" userId="5b696a2f-595b-48fd-9307-7b8f50f6727d" providerId="ADAL" clId="{8045894F-8D9A-4E00-B420-6414A8DD8086}" dt="2022-02-14T15:11:27.361" v="599" actId="478"/>
          <ac:spMkLst>
            <pc:docMk/>
            <pc:sldMk cId="1127430590" sldId="262"/>
            <ac:spMk id="31" creationId="{21E447DD-7013-465E-A5CC-882076D48BB6}"/>
          </ac:spMkLst>
        </pc:spChg>
        <pc:spChg chg="del">
          <ac:chgData name="Martina Marino" userId="5b696a2f-595b-48fd-9307-7b8f50f6727d" providerId="ADAL" clId="{8045894F-8D9A-4E00-B420-6414A8DD8086}" dt="2022-02-14T15:11:27.361" v="599" actId="478"/>
          <ac:spMkLst>
            <pc:docMk/>
            <pc:sldMk cId="1127430590" sldId="262"/>
            <ac:spMk id="33" creationId="{BFFDE7DD-2C61-4077-B126-9F8D3CFCD569}"/>
          </ac:spMkLst>
        </pc:spChg>
        <pc:spChg chg="add mod">
          <ac:chgData name="Martina Marino" userId="5b696a2f-595b-48fd-9307-7b8f50f6727d" providerId="ADAL" clId="{8045894F-8D9A-4E00-B420-6414A8DD8086}" dt="2022-02-14T15:25:35.314" v="1160" actId="1076"/>
          <ac:spMkLst>
            <pc:docMk/>
            <pc:sldMk cId="1127430590" sldId="262"/>
            <ac:spMk id="34" creationId="{9BFF5301-569C-4456-AF2E-D2A7B485C6EF}"/>
          </ac:spMkLst>
        </pc:spChg>
        <pc:spChg chg="add del mod">
          <ac:chgData name="Martina Marino" userId="5b696a2f-595b-48fd-9307-7b8f50f6727d" providerId="ADAL" clId="{8045894F-8D9A-4E00-B420-6414A8DD8086}" dt="2022-02-14T15:25:13.637" v="1152" actId="478"/>
          <ac:spMkLst>
            <pc:docMk/>
            <pc:sldMk cId="1127430590" sldId="262"/>
            <ac:spMk id="36" creationId="{3525F748-9C37-4967-BE53-2F222E18686D}"/>
          </ac:spMkLst>
        </pc:spChg>
        <pc:spChg chg="add mod">
          <ac:chgData name="Martina Marino" userId="5b696a2f-595b-48fd-9307-7b8f50f6727d" providerId="ADAL" clId="{8045894F-8D9A-4E00-B420-6414A8DD8086}" dt="2022-02-14T15:25:37.597" v="1161" actId="1076"/>
          <ac:spMkLst>
            <pc:docMk/>
            <pc:sldMk cId="1127430590" sldId="262"/>
            <ac:spMk id="37" creationId="{16D183B6-69F4-4701-B84C-366324F52CF1}"/>
          </ac:spMkLst>
        </pc:spChg>
        <pc:spChg chg="del">
          <ac:chgData name="Martina Marino" userId="5b696a2f-595b-48fd-9307-7b8f50f6727d" providerId="ADAL" clId="{8045894F-8D9A-4E00-B420-6414A8DD8086}" dt="2022-02-14T15:11:27.361" v="599" actId="478"/>
          <ac:spMkLst>
            <pc:docMk/>
            <pc:sldMk cId="1127430590" sldId="262"/>
            <ac:spMk id="39" creationId="{58DDA552-A2CB-489B-8C21-2BF5B9F04A50}"/>
          </ac:spMkLst>
        </pc:spChg>
        <pc:spChg chg="del">
          <ac:chgData name="Martina Marino" userId="5b696a2f-595b-48fd-9307-7b8f50f6727d" providerId="ADAL" clId="{8045894F-8D9A-4E00-B420-6414A8DD8086}" dt="2022-02-14T15:11:35.509" v="603" actId="478"/>
          <ac:spMkLst>
            <pc:docMk/>
            <pc:sldMk cId="1127430590" sldId="262"/>
            <ac:spMk id="41" creationId="{FA69D68F-4536-44B9-99CA-F74ABEFFC8AF}"/>
          </ac:spMkLst>
        </pc:spChg>
        <pc:spChg chg="del">
          <ac:chgData name="Martina Marino" userId="5b696a2f-595b-48fd-9307-7b8f50f6727d" providerId="ADAL" clId="{8045894F-8D9A-4E00-B420-6414A8DD8086}" dt="2022-02-14T15:11:33.274" v="602" actId="478"/>
          <ac:spMkLst>
            <pc:docMk/>
            <pc:sldMk cId="1127430590" sldId="262"/>
            <ac:spMk id="49" creationId="{07CDB1BD-D544-48A6-965F-700D1627B02F}"/>
          </ac:spMkLst>
        </pc:spChg>
        <pc:spChg chg="del">
          <ac:chgData name="Martina Marino" userId="5b696a2f-595b-48fd-9307-7b8f50f6727d" providerId="ADAL" clId="{8045894F-8D9A-4E00-B420-6414A8DD8086}" dt="2022-02-14T15:11:27.361" v="599" actId="478"/>
          <ac:spMkLst>
            <pc:docMk/>
            <pc:sldMk cId="1127430590" sldId="262"/>
            <ac:spMk id="50" creationId="{A387E3C3-73C2-4D5A-A1EB-6C864D3714CD}"/>
          </ac:spMkLst>
        </pc:spChg>
        <pc:spChg chg="del">
          <ac:chgData name="Martina Marino" userId="5b696a2f-595b-48fd-9307-7b8f50f6727d" providerId="ADAL" clId="{8045894F-8D9A-4E00-B420-6414A8DD8086}" dt="2022-02-14T15:11:27.361" v="599" actId="478"/>
          <ac:spMkLst>
            <pc:docMk/>
            <pc:sldMk cId="1127430590" sldId="262"/>
            <ac:spMk id="58" creationId="{2C55CB56-E6AC-4A81-9258-77D1E53E3C2E}"/>
          </ac:spMkLst>
        </pc:spChg>
        <pc:spChg chg="del">
          <ac:chgData name="Martina Marino" userId="5b696a2f-595b-48fd-9307-7b8f50f6727d" providerId="ADAL" clId="{8045894F-8D9A-4E00-B420-6414A8DD8086}" dt="2022-02-14T15:11:27.361" v="599" actId="478"/>
          <ac:spMkLst>
            <pc:docMk/>
            <pc:sldMk cId="1127430590" sldId="262"/>
            <ac:spMk id="69" creationId="{A460502B-F539-4E89-A05E-B85B842D581B}"/>
          </ac:spMkLst>
        </pc:spChg>
        <pc:spChg chg="del">
          <ac:chgData name="Martina Marino" userId="5b696a2f-595b-48fd-9307-7b8f50f6727d" providerId="ADAL" clId="{8045894F-8D9A-4E00-B420-6414A8DD8086}" dt="2022-02-14T15:11:27.361" v="599" actId="478"/>
          <ac:spMkLst>
            <pc:docMk/>
            <pc:sldMk cId="1127430590" sldId="262"/>
            <ac:spMk id="70" creationId="{826004AE-93F7-4B1A-B594-D9128BD6735D}"/>
          </ac:spMkLst>
        </pc:spChg>
        <pc:spChg chg="del">
          <ac:chgData name="Martina Marino" userId="5b696a2f-595b-48fd-9307-7b8f50f6727d" providerId="ADAL" clId="{8045894F-8D9A-4E00-B420-6414A8DD8086}" dt="2022-02-14T15:11:27.361" v="599" actId="478"/>
          <ac:spMkLst>
            <pc:docMk/>
            <pc:sldMk cId="1127430590" sldId="262"/>
            <ac:spMk id="100" creationId="{90FCD357-EB5A-46A4-B642-5085C7421FEE}"/>
          </ac:spMkLst>
        </pc:spChg>
        <pc:graphicFrameChg chg="del mod">
          <ac:chgData name="Martina Marino" userId="5b696a2f-595b-48fd-9307-7b8f50f6727d" providerId="ADAL" clId="{8045894F-8D9A-4E00-B420-6414A8DD8086}" dt="2022-02-14T15:21:17.810" v="968" actId="478"/>
          <ac:graphicFrameMkLst>
            <pc:docMk/>
            <pc:sldMk cId="1127430590" sldId="262"/>
            <ac:graphicFrameMk id="98" creationId="{8B6E8EBC-06EA-4F3C-BBB4-BB4A444E1D87}"/>
          </ac:graphicFrameMkLst>
        </pc:graphicFrameChg>
        <pc:picChg chg="add mod modCrop">
          <ac:chgData name="Martina Marino" userId="5b696a2f-595b-48fd-9307-7b8f50f6727d" providerId="ADAL" clId="{8045894F-8D9A-4E00-B420-6414A8DD8086}" dt="2022-02-14T15:25:26.399" v="1158" actId="1076"/>
          <ac:picMkLst>
            <pc:docMk/>
            <pc:sldMk cId="1127430590" sldId="262"/>
            <ac:picMk id="32" creationId="{1EA83A72-E162-49B9-8382-96267A05DCA1}"/>
          </ac:picMkLst>
        </pc:picChg>
        <pc:cxnChg chg="del mod">
          <ac:chgData name="Martina Marino" userId="5b696a2f-595b-48fd-9307-7b8f50f6727d" providerId="ADAL" clId="{8045894F-8D9A-4E00-B420-6414A8DD8086}" dt="2022-02-14T15:11:27.361" v="599" actId="478"/>
          <ac:cxnSpMkLst>
            <pc:docMk/>
            <pc:sldMk cId="1127430590" sldId="262"/>
            <ac:cxnSpMk id="18" creationId="{5C83BE15-2B61-400E-AB32-E35C8F05ADA7}"/>
          </ac:cxnSpMkLst>
        </pc:cxnChg>
        <pc:cxnChg chg="del mod">
          <ac:chgData name="Martina Marino" userId="5b696a2f-595b-48fd-9307-7b8f50f6727d" providerId="ADAL" clId="{8045894F-8D9A-4E00-B420-6414A8DD8086}" dt="2022-02-14T15:11:27.361" v="599" actId="478"/>
          <ac:cxnSpMkLst>
            <pc:docMk/>
            <pc:sldMk cId="1127430590" sldId="262"/>
            <ac:cxnSpMk id="27" creationId="{85F47983-748B-4213-A4D5-C90E15FAE820}"/>
          </ac:cxnSpMkLst>
        </pc:cxnChg>
        <pc:cxnChg chg="del mod">
          <ac:chgData name="Martina Marino" userId="5b696a2f-595b-48fd-9307-7b8f50f6727d" providerId="ADAL" clId="{8045894F-8D9A-4E00-B420-6414A8DD8086}" dt="2022-02-14T15:11:27.361" v="599" actId="478"/>
          <ac:cxnSpMkLst>
            <pc:docMk/>
            <pc:sldMk cId="1127430590" sldId="262"/>
            <ac:cxnSpMk id="30" creationId="{089D2D56-A93C-4CF8-B616-12C896BF8585}"/>
          </ac:cxnSpMkLst>
        </pc:cxnChg>
        <pc:cxnChg chg="del mod">
          <ac:chgData name="Martina Marino" userId="5b696a2f-595b-48fd-9307-7b8f50f6727d" providerId="ADAL" clId="{8045894F-8D9A-4E00-B420-6414A8DD8086}" dt="2022-02-14T15:11:27.361" v="599" actId="478"/>
          <ac:cxnSpMkLst>
            <pc:docMk/>
            <pc:sldMk cId="1127430590" sldId="262"/>
            <ac:cxnSpMk id="35" creationId="{7D000D04-10A3-4C4E-9653-8D9F092A0237}"/>
          </ac:cxnSpMkLst>
        </pc:cxnChg>
        <pc:cxnChg chg="del mod">
          <ac:chgData name="Martina Marino" userId="5b696a2f-595b-48fd-9307-7b8f50f6727d" providerId="ADAL" clId="{8045894F-8D9A-4E00-B420-6414A8DD8086}" dt="2022-02-14T15:11:27.361" v="599" actId="478"/>
          <ac:cxnSpMkLst>
            <pc:docMk/>
            <pc:sldMk cId="1127430590" sldId="262"/>
            <ac:cxnSpMk id="38" creationId="{3FC2A752-F05C-4AFD-A8A4-E2C6083519EB}"/>
          </ac:cxnSpMkLst>
        </pc:cxnChg>
        <pc:cxnChg chg="del mod">
          <ac:chgData name="Martina Marino" userId="5b696a2f-595b-48fd-9307-7b8f50f6727d" providerId="ADAL" clId="{8045894F-8D9A-4E00-B420-6414A8DD8086}" dt="2022-02-14T15:11:27.361" v="599" actId="478"/>
          <ac:cxnSpMkLst>
            <pc:docMk/>
            <pc:sldMk cId="1127430590" sldId="262"/>
            <ac:cxnSpMk id="55" creationId="{7D1806D8-29F8-415F-82C5-C1D92CC6622E}"/>
          </ac:cxnSpMkLst>
        </pc:cxnChg>
        <pc:cxnChg chg="del mod">
          <ac:chgData name="Martina Marino" userId="5b696a2f-595b-48fd-9307-7b8f50f6727d" providerId="ADAL" clId="{8045894F-8D9A-4E00-B420-6414A8DD8086}" dt="2022-02-14T15:11:27.361" v="599" actId="478"/>
          <ac:cxnSpMkLst>
            <pc:docMk/>
            <pc:sldMk cId="1127430590" sldId="262"/>
            <ac:cxnSpMk id="99" creationId="{789890FD-6428-4A42-AB2D-6F4CF167D95B}"/>
          </ac:cxnSpMkLst>
        </pc:cxnChg>
      </pc:sldChg>
      <pc:sldChg chg="addSp delSp modSp mod">
        <pc:chgData name="Martina Marino" userId="5b696a2f-595b-48fd-9307-7b8f50f6727d" providerId="ADAL" clId="{8045894F-8D9A-4E00-B420-6414A8DD8086}" dt="2022-02-14T14:34:01.462" v="32" actId="1076"/>
        <pc:sldMkLst>
          <pc:docMk/>
          <pc:sldMk cId="710998634" sldId="263"/>
        </pc:sldMkLst>
        <pc:picChg chg="add mod">
          <ac:chgData name="Martina Marino" userId="5b696a2f-595b-48fd-9307-7b8f50f6727d" providerId="ADAL" clId="{8045894F-8D9A-4E00-B420-6414A8DD8086}" dt="2022-02-14T14:34:01.462" v="32" actId="1076"/>
          <ac:picMkLst>
            <pc:docMk/>
            <pc:sldMk cId="710998634" sldId="263"/>
            <ac:picMk id="4" creationId="{175D6EAA-0FD8-45DE-A5AC-468E3F98E6AF}"/>
          </ac:picMkLst>
        </pc:picChg>
        <pc:picChg chg="del">
          <ac:chgData name="Martina Marino" userId="5b696a2f-595b-48fd-9307-7b8f50f6727d" providerId="ADAL" clId="{8045894F-8D9A-4E00-B420-6414A8DD8086}" dt="2022-02-14T14:33:44.635" v="27" actId="478"/>
          <ac:picMkLst>
            <pc:docMk/>
            <pc:sldMk cId="710998634" sldId="263"/>
            <ac:picMk id="11" creationId="{2AC3663E-69AE-469F-B477-706D8C22A804}"/>
          </ac:picMkLst>
        </pc:picChg>
      </pc:sldChg>
      <pc:sldChg chg="addSp delSp modSp mod">
        <pc:chgData name="Martina Marino" userId="5b696a2f-595b-48fd-9307-7b8f50f6727d" providerId="ADAL" clId="{8045894F-8D9A-4E00-B420-6414A8DD8086}" dt="2022-02-14T16:31:24.717" v="1814" actId="114"/>
        <pc:sldMkLst>
          <pc:docMk/>
          <pc:sldMk cId="3853558699" sldId="265"/>
        </pc:sldMkLst>
        <pc:spChg chg="add mod">
          <ac:chgData name="Martina Marino" userId="5b696a2f-595b-48fd-9307-7b8f50f6727d" providerId="ADAL" clId="{8045894F-8D9A-4E00-B420-6414A8DD8086}" dt="2022-02-14T16:31:24.717" v="1814" actId="114"/>
          <ac:spMkLst>
            <pc:docMk/>
            <pc:sldMk cId="3853558699" sldId="265"/>
            <ac:spMk id="5" creationId="{2925B9D6-E38A-4925-87A2-E7F6D73B9D75}"/>
          </ac:spMkLst>
        </pc:spChg>
        <pc:spChg chg="mod">
          <ac:chgData name="Martina Marino" userId="5b696a2f-595b-48fd-9307-7b8f50f6727d" providerId="ADAL" clId="{8045894F-8D9A-4E00-B420-6414A8DD8086}" dt="2022-02-14T16:31:24.717" v="1814" actId="114"/>
          <ac:spMkLst>
            <pc:docMk/>
            <pc:sldMk cId="3853558699" sldId="265"/>
            <ac:spMk id="12" creationId="{221A9ECD-D3F4-4DEE-B360-1AA3FBFD051A}"/>
          </ac:spMkLst>
        </pc:spChg>
        <pc:picChg chg="add mod">
          <ac:chgData name="Martina Marino" userId="5b696a2f-595b-48fd-9307-7b8f50f6727d" providerId="ADAL" clId="{8045894F-8D9A-4E00-B420-6414A8DD8086}" dt="2022-02-14T15:59:38.583" v="1361" actId="1076"/>
          <ac:picMkLst>
            <pc:docMk/>
            <pc:sldMk cId="3853558699" sldId="265"/>
            <ac:picMk id="4" creationId="{35D2176B-83E0-4CC2-9EA8-163344761CAA}"/>
          </ac:picMkLst>
        </pc:picChg>
        <pc:picChg chg="del">
          <ac:chgData name="Martina Marino" userId="5b696a2f-595b-48fd-9307-7b8f50f6727d" providerId="ADAL" clId="{8045894F-8D9A-4E00-B420-6414A8DD8086}" dt="2022-02-14T15:58:55.158" v="1338" actId="478"/>
          <ac:picMkLst>
            <pc:docMk/>
            <pc:sldMk cId="3853558699" sldId="265"/>
            <ac:picMk id="8" creationId="{1525B7D6-3392-4F91-A6B6-90277054FA73}"/>
          </ac:picMkLst>
        </pc:picChg>
      </pc:sldChg>
      <pc:sldChg chg="addSp delSp modSp add mod">
        <pc:chgData name="Martina Marino" userId="5b696a2f-595b-48fd-9307-7b8f50f6727d" providerId="ADAL" clId="{8045894F-8D9A-4E00-B420-6414A8DD8086}" dt="2022-02-14T16:30:14.426" v="1811" actId="114"/>
        <pc:sldMkLst>
          <pc:docMk/>
          <pc:sldMk cId="1545418152" sldId="266"/>
        </pc:sldMkLst>
        <pc:spChg chg="mod">
          <ac:chgData name="Martina Marino" userId="5b696a2f-595b-48fd-9307-7b8f50f6727d" providerId="ADAL" clId="{8045894F-8D9A-4E00-B420-6414A8DD8086}" dt="2022-02-14T16:02:02.485" v="1440" actId="1076"/>
          <ac:spMkLst>
            <pc:docMk/>
            <pc:sldMk cId="1545418152" sldId="266"/>
            <ac:spMk id="2" creationId="{B8C7EEC7-48BB-B542-9A2A-E3C09D99B916}"/>
          </ac:spMkLst>
        </pc:spChg>
        <pc:spChg chg="mod">
          <ac:chgData name="Martina Marino" userId="5b696a2f-595b-48fd-9307-7b8f50f6727d" providerId="ADAL" clId="{8045894F-8D9A-4E00-B420-6414A8DD8086}" dt="2022-02-14T16:30:14.426" v="1811" actId="114"/>
          <ac:spMkLst>
            <pc:docMk/>
            <pc:sldMk cId="1545418152" sldId="266"/>
            <ac:spMk id="4" creationId="{40C2DCF9-6DBC-4361-BA46-EEA25FB59B56}"/>
          </ac:spMkLst>
        </pc:spChg>
        <pc:graphicFrameChg chg="del mod">
          <ac:chgData name="Martina Marino" userId="5b696a2f-595b-48fd-9307-7b8f50f6727d" providerId="ADAL" clId="{8045894F-8D9A-4E00-B420-6414A8DD8086}" dt="2022-02-14T15:17:21.129" v="758" actId="478"/>
          <ac:graphicFrameMkLst>
            <pc:docMk/>
            <pc:sldMk cId="1545418152" sldId="266"/>
            <ac:graphicFrameMk id="98" creationId="{8B6E8EBC-06EA-4F3C-BBB4-BB4A444E1D87}"/>
          </ac:graphicFrameMkLst>
        </pc:graphicFrameChg>
        <pc:picChg chg="add del mod">
          <ac:chgData name="Martina Marino" userId="5b696a2f-595b-48fd-9307-7b8f50f6727d" providerId="ADAL" clId="{8045894F-8D9A-4E00-B420-6414A8DD8086}" dt="2022-02-14T15:37:22.149" v="1285" actId="478"/>
          <ac:picMkLst>
            <pc:docMk/>
            <pc:sldMk cId="1545418152" sldId="266"/>
            <ac:picMk id="5" creationId="{FCA5FC73-DC89-48C8-AA34-F6E45EF3A644}"/>
          </ac:picMkLst>
        </pc:picChg>
        <pc:picChg chg="add mod modCrop">
          <ac:chgData name="Martina Marino" userId="5b696a2f-595b-48fd-9307-7b8f50f6727d" providerId="ADAL" clId="{8045894F-8D9A-4E00-B420-6414A8DD8086}" dt="2022-02-14T15:54:54.607" v="1337" actId="1036"/>
          <ac:picMkLst>
            <pc:docMk/>
            <pc:sldMk cId="1545418152" sldId="266"/>
            <ac:picMk id="8" creationId="{00247371-35F5-4F79-92BF-AE3BBE0654F2}"/>
          </ac:picMkLst>
        </pc:picChg>
        <pc:picChg chg="add mod modCrop">
          <ac:chgData name="Martina Marino" userId="5b696a2f-595b-48fd-9307-7b8f50f6727d" providerId="ADAL" clId="{8045894F-8D9A-4E00-B420-6414A8DD8086}" dt="2022-02-14T15:54:54.607" v="1337" actId="1036"/>
          <ac:picMkLst>
            <pc:docMk/>
            <pc:sldMk cId="1545418152" sldId="266"/>
            <ac:picMk id="9" creationId="{FF09E519-E355-47CB-A7A7-23E676EC69F1}"/>
          </ac:picMkLst>
        </pc:picChg>
        <pc:picChg chg="del">
          <ac:chgData name="Martina Marino" userId="5b696a2f-595b-48fd-9307-7b8f50f6727d" providerId="ADAL" clId="{8045894F-8D9A-4E00-B420-6414A8DD8086}" dt="2022-02-14T15:17:16.025" v="756" actId="478"/>
          <ac:picMkLst>
            <pc:docMk/>
            <pc:sldMk cId="1545418152" sldId="266"/>
            <ac:picMk id="32" creationId="{1EA83A72-E162-49B9-8382-96267A05DCA1}"/>
          </ac:picMkLst>
        </pc:picChg>
      </pc:sldChg>
      <pc:sldChg chg="addSp delSp modSp new mod ord">
        <pc:chgData name="Martina Marino" userId="5b696a2f-595b-48fd-9307-7b8f50f6727d" providerId="ADAL" clId="{8045894F-8D9A-4E00-B420-6414A8DD8086}" dt="2022-02-14T16:32:10.669" v="1825" actId="1076"/>
        <pc:sldMkLst>
          <pc:docMk/>
          <pc:sldMk cId="1358045822" sldId="267"/>
        </pc:sldMkLst>
        <pc:spChg chg="del">
          <ac:chgData name="Martina Marino" userId="5b696a2f-595b-48fd-9307-7b8f50f6727d" providerId="ADAL" clId="{8045894F-8D9A-4E00-B420-6414A8DD8086}" dt="2022-02-14T16:00:54.924" v="1367" actId="478"/>
          <ac:spMkLst>
            <pc:docMk/>
            <pc:sldMk cId="1358045822" sldId="267"/>
            <ac:spMk id="2" creationId="{0506BBA6-59D1-4368-97AD-FF2826DDB866}"/>
          </ac:spMkLst>
        </pc:spChg>
        <pc:spChg chg="add del mod">
          <ac:chgData name="Martina Marino" userId="5b696a2f-595b-48fd-9307-7b8f50f6727d" providerId="ADAL" clId="{8045894F-8D9A-4E00-B420-6414A8DD8086}" dt="2022-02-14T16:31:43.971" v="1818" actId="478"/>
          <ac:spMkLst>
            <pc:docMk/>
            <pc:sldMk cId="1358045822" sldId="267"/>
            <ac:spMk id="3" creationId="{EC447C7D-2C51-4CA2-BD57-E2CE94B8B881}"/>
          </ac:spMkLst>
        </pc:spChg>
        <pc:spChg chg="add mod">
          <ac:chgData name="Martina Marino" userId="5b696a2f-595b-48fd-9307-7b8f50f6727d" providerId="ADAL" clId="{8045894F-8D9A-4E00-B420-6414A8DD8086}" dt="2022-02-14T16:32:04.120" v="1824" actId="14100"/>
          <ac:spMkLst>
            <pc:docMk/>
            <pc:sldMk cId="1358045822" sldId="267"/>
            <ac:spMk id="4" creationId="{8D478C04-0FC5-4720-94BA-892839FE0B8B}"/>
          </ac:spMkLst>
        </pc:spChg>
        <pc:picChg chg="add mod">
          <ac:chgData name="Martina Marino" userId="5b696a2f-595b-48fd-9307-7b8f50f6727d" providerId="ADAL" clId="{8045894F-8D9A-4E00-B420-6414A8DD8086}" dt="2022-02-14T16:32:10.669" v="1825" actId="1076"/>
          <ac:picMkLst>
            <pc:docMk/>
            <pc:sldMk cId="1358045822" sldId="267"/>
            <ac:picMk id="5" creationId="{363743CE-697F-4259-926C-076814919971}"/>
          </ac:picMkLst>
        </pc:picChg>
        <pc:picChg chg="add mod">
          <ac:chgData name="Martina Marino" userId="5b696a2f-595b-48fd-9307-7b8f50f6727d" providerId="ADAL" clId="{8045894F-8D9A-4E00-B420-6414A8DD8086}" dt="2022-02-14T16:31:58.953" v="1822" actId="1076"/>
          <ac:picMkLst>
            <pc:docMk/>
            <pc:sldMk cId="1358045822" sldId="267"/>
            <ac:picMk id="6" creationId="{80B94BB1-475C-47C6-B436-735CB483E039}"/>
          </ac:picMkLst>
        </pc:picChg>
      </pc:sldChg>
      <pc:sldChg chg="add del">
        <pc:chgData name="Martina Marino" userId="5b696a2f-595b-48fd-9307-7b8f50f6727d" providerId="ADAL" clId="{8045894F-8D9A-4E00-B420-6414A8DD8086}" dt="2022-02-14T15:40:45.013" v="1306" actId="2696"/>
        <pc:sldMkLst>
          <pc:docMk/>
          <pc:sldMk cId="2571204566" sldId="267"/>
        </pc:sldMkLst>
      </pc:sldChg>
      <pc:sldChg chg="modSp add del mod">
        <pc:chgData name="Martina Marino" userId="5b696a2f-595b-48fd-9307-7b8f50f6727d" providerId="ADAL" clId="{8045894F-8D9A-4E00-B420-6414A8DD8086}" dt="2022-02-14T15:40:57.853" v="1307" actId="2696"/>
        <pc:sldMkLst>
          <pc:docMk/>
          <pc:sldMk cId="2095616901" sldId="268"/>
        </pc:sldMkLst>
        <pc:spChg chg="mod">
          <ac:chgData name="Martina Marino" userId="5b696a2f-595b-48fd-9307-7b8f50f6727d" providerId="ADAL" clId="{8045894F-8D9A-4E00-B420-6414A8DD8086}" dt="2022-02-14T15:40:40.152" v="1305" actId="21"/>
          <ac:spMkLst>
            <pc:docMk/>
            <pc:sldMk cId="2095616901" sldId="268"/>
            <ac:spMk id="4" creationId="{40C2DCF9-6DBC-4361-BA46-EEA25FB59B56}"/>
          </ac:spMkLst>
        </pc:spChg>
        <pc:picChg chg="mod">
          <ac:chgData name="Martina Marino" userId="5b696a2f-595b-48fd-9307-7b8f50f6727d" providerId="ADAL" clId="{8045894F-8D9A-4E00-B420-6414A8DD8086}" dt="2022-02-14T15:40:39.763" v="1304" actId="1076"/>
          <ac:picMkLst>
            <pc:docMk/>
            <pc:sldMk cId="2095616901" sldId="268"/>
            <ac:picMk id="8" creationId="{00247371-35F5-4F79-92BF-AE3BBE0654F2}"/>
          </ac:picMkLst>
        </pc:picChg>
      </pc:sldChg>
      <pc:sldChg chg="addSp delSp modSp add mod">
        <pc:chgData name="Martina Marino" userId="5b696a2f-595b-48fd-9307-7b8f50f6727d" providerId="ADAL" clId="{8045894F-8D9A-4E00-B420-6414A8DD8086}" dt="2022-02-14T16:32:37.703" v="1830" actId="1076"/>
        <pc:sldMkLst>
          <pc:docMk/>
          <pc:sldMk cId="2859161510" sldId="268"/>
        </pc:sldMkLst>
        <pc:spChg chg="mod">
          <ac:chgData name="Martina Marino" userId="5b696a2f-595b-48fd-9307-7b8f50f6727d" providerId="ADAL" clId="{8045894F-8D9A-4E00-B420-6414A8DD8086}" dt="2022-02-14T16:32:37.703" v="1830" actId="1076"/>
          <ac:spMkLst>
            <pc:docMk/>
            <pc:sldMk cId="2859161510" sldId="268"/>
            <ac:spMk id="3" creationId="{EC447C7D-2C51-4CA2-BD57-E2CE94B8B881}"/>
          </ac:spMkLst>
        </pc:spChg>
        <pc:spChg chg="del">
          <ac:chgData name="Martina Marino" userId="5b696a2f-595b-48fd-9307-7b8f50f6727d" providerId="ADAL" clId="{8045894F-8D9A-4E00-B420-6414A8DD8086}" dt="2022-02-14T16:32:23.475" v="1826" actId="478"/>
          <ac:spMkLst>
            <pc:docMk/>
            <pc:sldMk cId="2859161510" sldId="268"/>
            <ac:spMk id="4" creationId="{8D478C04-0FC5-4720-94BA-892839FE0B8B}"/>
          </ac:spMkLst>
        </pc:spChg>
        <pc:spChg chg="add del mod">
          <ac:chgData name="Martina Marino" userId="5b696a2f-595b-48fd-9307-7b8f50f6727d" providerId="ADAL" clId="{8045894F-8D9A-4E00-B420-6414A8DD8086}" dt="2022-02-14T16:32:26.827" v="1828" actId="478"/>
          <ac:spMkLst>
            <pc:docMk/>
            <pc:sldMk cId="2859161510" sldId="268"/>
            <ac:spMk id="7" creationId="{54B5F7AA-3198-4BF7-9995-0206338F79D0}"/>
          </ac:spMkLst>
        </pc:spChg>
        <pc:spChg chg="add mod">
          <ac:chgData name="Martina Marino" userId="5b696a2f-595b-48fd-9307-7b8f50f6727d" providerId="ADAL" clId="{8045894F-8D9A-4E00-B420-6414A8DD8086}" dt="2022-02-14T16:32:24.155" v="1827"/>
          <ac:spMkLst>
            <pc:docMk/>
            <pc:sldMk cId="2859161510" sldId="268"/>
            <ac:spMk id="8" creationId="{18A61CE4-D3C8-484D-B8FE-D68274BC30AE}"/>
          </ac:spMkLst>
        </pc:spChg>
        <pc:picChg chg="del">
          <ac:chgData name="Martina Marino" userId="5b696a2f-595b-48fd-9307-7b8f50f6727d" providerId="ADAL" clId="{8045894F-8D9A-4E00-B420-6414A8DD8086}" dt="2022-02-14T16:29:54.440" v="1808" actId="478"/>
          <ac:picMkLst>
            <pc:docMk/>
            <pc:sldMk cId="2859161510" sldId="268"/>
            <ac:picMk id="5" creationId="{363743CE-697F-4259-926C-076814919971}"/>
          </ac:picMkLst>
        </pc:picChg>
        <pc:picChg chg="del">
          <ac:chgData name="Martina Marino" userId="5b696a2f-595b-48fd-9307-7b8f50f6727d" providerId="ADAL" clId="{8045894F-8D9A-4E00-B420-6414A8DD8086}" dt="2022-02-14T16:29:55.536" v="1809" actId="478"/>
          <ac:picMkLst>
            <pc:docMk/>
            <pc:sldMk cId="2859161510" sldId="268"/>
            <ac:picMk id="6" creationId="{80B94BB1-475C-47C6-B436-735CB483E039}"/>
          </ac:picMkLst>
        </pc:picChg>
      </pc:sldChg>
      <pc:sldChg chg="add">
        <pc:chgData name="Martina Marino" userId="5b696a2f-595b-48fd-9307-7b8f50f6727d" providerId="ADAL" clId="{8045894F-8D9A-4E00-B420-6414A8DD8086}" dt="2022-02-14T16:33:43.132" v="1833" actId="2890"/>
        <pc:sldMkLst>
          <pc:docMk/>
          <pc:sldMk cId="2732611435" sldId="269"/>
        </pc:sldMkLst>
      </pc:sldChg>
      <pc:sldChg chg="add del">
        <pc:chgData name="Martina Marino" userId="5b696a2f-595b-48fd-9307-7b8f50f6727d" providerId="ADAL" clId="{8045894F-8D9A-4E00-B420-6414A8DD8086}" dt="2022-02-14T16:31:18.199" v="1813" actId="2696"/>
        <pc:sldMkLst>
          <pc:docMk/>
          <pc:sldMk cId="4098687764" sldId="269"/>
        </pc:sldMkLst>
      </pc:sldChg>
      <pc:sldChg chg="addSp delSp modSp add mod ord">
        <pc:chgData name="Martina Marino" userId="5b696a2f-595b-48fd-9307-7b8f50f6727d" providerId="ADAL" clId="{8045894F-8D9A-4E00-B420-6414A8DD8086}" dt="2022-02-14T16:36:14.578" v="1864" actId="1076"/>
        <pc:sldMkLst>
          <pc:docMk/>
          <pc:sldMk cId="2476366996" sldId="270"/>
        </pc:sldMkLst>
        <pc:spChg chg="add mod">
          <ac:chgData name="Martina Marino" userId="5b696a2f-595b-48fd-9307-7b8f50f6727d" providerId="ADAL" clId="{8045894F-8D9A-4E00-B420-6414A8DD8086}" dt="2022-02-14T16:36:14.578" v="1864" actId="1076"/>
          <ac:spMkLst>
            <pc:docMk/>
            <pc:sldMk cId="2476366996" sldId="270"/>
            <ac:spMk id="6" creationId="{B20711B9-94D0-469B-AA76-79A645866406}"/>
          </ac:spMkLst>
        </pc:spChg>
        <pc:picChg chg="add mod">
          <ac:chgData name="Martina Marino" userId="5b696a2f-595b-48fd-9307-7b8f50f6727d" providerId="ADAL" clId="{8045894F-8D9A-4E00-B420-6414A8DD8086}" dt="2022-02-14T16:35:32.794" v="1847" actId="1076"/>
          <ac:picMkLst>
            <pc:docMk/>
            <pc:sldMk cId="2476366996" sldId="270"/>
            <ac:picMk id="3" creationId="{9D161F01-ED36-478E-860D-DA0B4A1D61CB}"/>
          </ac:picMkLst>
        </pc:picChg>
        <pc:picChg chg="add del mod">
          <ac:chgData name="Martina Marino" userId="5b696a2f-595b-48fd-9307-7b8f50f6727d" providerId="ADAL" clId="{8045894F-8D9A-4E00-B420-6414A8DD8086}" dt="2022-02-14T16:35:23.157" v="1843" actId="478"/>
          <ac:picMkLst>
            <pc:docMk/>
            <pc:sldMk cId="2476366996" sldId="270"/>
            <ac:picMk id="4" creationId="{ED5E5CB7-2AF3-4F21-B8DC-DAF666C335F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95162-6873-F647-B392-BF6A1F606277}" type="datetimeFigureOut">
              <a:rPr lang="it-IT" smtClean="0"/>
              <a:t>14/02/2022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FDF8BA-B6A2-CC4D-B552-37BF044E1040}" type="slidenum">
              <a:rPr lang="it-IT" smtClean="0"/>
              <a:t>‹N›</a:t>
            </a:fld>
            <a:endParaRPr lang="it-IT"/>
          </a:p>
        </p:txBody>
      </p:sp>
    </p:spTree>
    <p:extLst>
      <p:ext uri="{BB962C8B-B14F-4D97-AF65-F5344CB8AC3E}">
        <p14:creationId xmlns:p14="http://schemas.microsoft.com/office/powerpoint/2010/main" val="11468600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1</a:t>
            </a:fld>
            <a:endParaRPr lang="it-IT"/>
          </a:p>
        </p:txBody>
      </p:sp>
    </p:spTree>
    <p:extLst>
      <p:ext uri="{BB962C8B-B14F-4D97-AF65-F5344CB8AC3E}">
        <p14:creationId xmlns:p14="http://schemas.microsoft.com/office/powerpoint/2010/main" val="2832167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2</a:t>
            </a:fld>
            <a:endParaRPr lang="it-IT"/>
          </a:p>
        </p:txBody>
      </p:sp>
    </p:spTree>
    <p:extLst>
      <p:ext uri="{BB962C8B-B14F-4D97-AF65-F5344CB8AC3E}">
        <p14:creationId xmlns:p14="http://schemas.microsoft.com/office/powerpoint/2010/main" val="4089378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Those</a:t>
            </a:r>
            <a:r>
              <a:rPr lang="it-IT" dirty="0"/>
              <a:t> with the </a:t>
            </a:r>
            <a:r>
              <a:rPr lang="it-IT" dirty="0" err="1"/>
              <a:t>gradient</a:t>
            </a:r>
            <a:r>
              <a:rPr lang="it-IT" dirty="0"/>
              <a:t> are the actions </a:t>
            </a:r>
            <a:r>
              <a:rPr lang="it-IT" dirty="0" err="1"/>
              <a:t>that</a:t>
            </a:r>
            <a:r>
              <a:rPr lang="it-IT" dirty="0"/>
              <a:t> can be </a:t>
            </a:r>
            <a:r>
              <a:rPr lang="it-IT" dirty="0" err="1"/>
              <a:t>done</a:t>
            </a:r>
            <a:r>
              <a:rPr lang="it-IT" dirty="0"/>
              <a:t> by </a:t>
            </a:r>
            <a:r>
              <a:rPr lang="it-IT" dirty="0" err="1"/>
              <a:t>both</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3</a:t>
            </a:fld>
            <a:endParaRPr lang="it-IT"/>
          </a:p>
        </p:txBody>
      </p:sp>
    </p:spTree>
    <p:extLst>
      <p:ext uri="{BB962C8B-B14F-4D97-AF65-F5344CB8AC3E}">
        <p14:creationId xmlns:p14="http://schemas.microsoft.com/office/powerpoint/2010/main" val="2293725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Non cancelliamo l’inserzione</a:t>
            </a:r>
          </a:p>
          <a:p>
            <a:r>
              <a:rPr lang="it-IT" dirty="0" err="1"/>
              <a:t>We</a:t>
            </a:r>
            <a:r>
              <a:rPr lang="it-IT" dirty="0"/>
              <a:t> </a:t>
            </a:r>
            <a:r>
              <a:rPr lang="it-IT" dirty="0" err="1"/>
              <a:t>maintain</a:t>
            </a:r>
            <a:r>
              <a:rPr lang="it-IT" dirty="0"/>
              <a:t> order information </a:t>
            </a:r>
            <a:r>
              <a:rPr lang="it-IT" dirty="0" err="1"/>
              <a:t>into</a:t>
            </a:r>
            <a:r>
              <a:rPr lang="it-IT" dirty="0"/>
              <a:t> </a:t>
            </a:r>
            <a:r>
              <a:rPr lang="it-IT" dirty="0" err="1"/>
              <a:t>normal</a:t>
            </a:r>
            <a:r>
              <a:rPr lang="it-IT" dirty="0"/>
              <a:t> user </a:t>
            </a:r>
            <a:r>
              <a:rPr lang="it-IT" dirty="0" err="1"/>
              <a:t>collection</a:t>
            </a:r>
            <a:r>
              <a:rPr lang="it-IT" dirty="0"/>
              <a:t>.</a:t>
            </a:r>
          </a:p>
          <a:p>
            <a:r>
              <a:rPr lang="it-IT" dirty="0" err="1"/>
              <a:t>Insertion</a:t>
            </a:r>
            <a:r>
              <a:rPr lang="it-IT" dirty="0"/>
              <a:t> </a:t>
            </a:r>
            <a:r>
              <a:rPr lang="it-IT" dirty="0" err="1"/>
              <a:t>is</a:t>
            </a:r>
            <a:r>
              <a:rPr lang="it-IT" dirty="0"/>
              <a:t> a </a:t>
            </a:r>
            <a:r>
              <a:rPr lang="it-IT" dirty="0" err="1"/>
              <a:t>document</a:t>
            </a:r>
            <a:r>
              <a:rPr lang="it-IT" dirty="0"/>
              <a:t> (è un documento a se)</a:t>
            </a:r>
          </a:p>
          <a:p>
            <a:r>
              <a:rPr lang="it-IT" dirty="0"/>
              <a:t>Admin non va nella collezione di user in </a:t>
            </a:r>
            <a:r>
              <a:rPr lang="it-IT" dirty="0" err="1"/>
              <a:t>mongoDB</a:t>
            </a:r>
            <a:endParaRPr lang="it-IT" dirty="0"/>
          </a:p>
          <a:p>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5</a:t>
            </a:fld>
            <a:endParaRPr lang="it-IT"/>
          </a:p>
        </p:txBody>
      </p:sp>
    </p:spTree>
    <p:extLst>
      <p:ext uri="{BB962C8B-B14F-4D97-AF65-F5344CB8AC3E}">
        <p14:creationId xmlns:p14="http://schemas.microsoft.com/office/powerpoint/2010/main" val="2038328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the user </a:t>
            </a:r>
            <a:r>
              <a:rPr lang="it-IT" dirty="0" err="1"/>
              <a:t>collection</a:t>
            </a:r>
            <a:r>
              <a:rPr lang="it-IT" dirty="0"/>
              <a:t> </a:t>
            </a:r>
            <a:r>
              <a:rPr lang="it-IT" dirty="0" err="1"/>
              <a:t>we</a:t>
            </a:r>
            <a:r>
              <a:rPr lang="it-IT" dirty="0"/>
              <a:t> </a:t>
            </a:r>
            <a:r>
              <a:rPr lang="it-IT" dirty="0" err="1"/>
              <a:t>have</a:t>
            </a:r>
            <a:r>
              <a:rPr lang="it-IT" dirty="0"/>
              <a:t> an array for </a:t>
            </a:r>
            <a:r>
              <a:rPr lang="it-IT" dirty="0" err="1"/>
              <a:t>purchases</a:t>
            </a:r>
            <a:r>
              <a:rPr lang="it-IT" dirty="0"/>
              <a:t> and an array for </a:t>
            </a:r>
            <a:r>
              <a:rPr lang="it-IT" dirty="0" err="1"/>
              <a:t>orders</a:t>
            </a:r>
            <a:r>
              <a:rPr lang="it-IT" dirty="0"/>
              <a:t>. </a:t>
            </a:r>
          </a:p>
          <a:p>
            <a:r>
              <a:rPr lang="it-IT" dirty="0"/>
              <a:t>In user page </a:t>
            </a:r>
            <a:r>
              <a:rPr lang="it-IT" dirty="0" err="1"/>
              <a:t>we</a:t>
            </a:r>
            <a:r>
              <a:rPr lang="it-IT" dirty="0"/>
              <a:t> </a:t>
            </a:r>
            <a:r>
              <a:rPr lang="it-IT" dirty="0" err="1"/>
              <a:t>will</a:t>
            </a:r>
            <a:r>
              <a:rPr lang="it-IT" dirty="0"/>
              <a:t> </a:t>
            </a:r>
            <a:r>
              <a:rPr lang="it-IT" dirty="0" err="1"/>
              <a:t>have</a:t>
            </a:r>
            <a:r>
              <a:rPr lang="it-IT" dirty="0"/>
              <a:t> a </a:t>
            </a:r>
            <a:r>
              <a:rPr lang="it-IT" dirty="0" err="1"/>
              <a:t>button</a:t>
            </a:r>
            <a:r>
              <a:rPr lang="it-IT" dirty="0"/>
              <a:t> </a:t>
            </a:r>
            <a:r>
              <a:rPr lang="it-IT" dirty="0" err="1"/>
              <a:t>that</a:t>
            </a:r>
            <a:r>
              <a:rPr lang="it-IT" dirty="0"/>
              <a:t> </a:t>
            </a:r>
            <a:r>
              <a:rPr lang="it-IT" dirty="0" err="1"/>
              <a:t>will</a:t>
            </a:r>
            <a:r>
              <a:rPr lang="it-IT" dirty="0"/>
              <a:t> lead to reviews to </a:t>
            </a:r>
            <a:r>
              <a:rPr lang="it-IT" dirty="0" err="1"/>
              <a:t>see</a:t>
            </a:r>
            <a:r>
              <a:rPr lang="it-IT" dirty="0"/>
              <a:t> </a:t>
            </a:r>
            <a:r>
              <a:rPr lang="it-IT" dirty="0" err="1"/>
              <a:t>user’s</a:t>
            </a:r>
            <a:r>
              <a:rPr lang="it-IT" dirty="0"/>
              <a:t> rating (</a:t>
            </a:r>
            <a:r>
              <a:rPr lang="it-IT" dirty="0" err="1"/>
              <a:t>avg</a:t>
            </a:r>
            <a:r>
              <a:rPr lang="it-IT" dirty="0"/>
              <a:t> of reviews).</a:t>
            </a:r>
          </a:p>
        </p:txBody>
      </p:sp>
      <p:sp>
        <p:nvSpPr>
          <p:cNvPr id="4" name="Segnaposto numero diapositiva 3"/>
          <p:cNvSpPr>
            <a:spLocks noGrp="1"/>
          </p:cNvSpPr>
          <p:nvPr>
            <p:ph type="sldNum" sz="quarter" idx="5"/>
          </p:nvPr>
        </p:nvSpPr>
        <p:spPr/>
        <p:txBody>
          <a:bodyPr/>
          <a:lstStyle/>
          <a:p>
            <a:fld id="{60FDF8BA-B6A2-CC4D-B552-37BF044E1040}" type="slidenum">
              <a:rPr lang="it-IT" smtClean="0"/>
              <a:t>6</a:t>
            </a:fld>
            <a:endParaRPr lang="it-IT"/>
          </a:p>
        </p:txBody>
      </p:sp>
    </p:spTree>
    <p:extLst>
      <p:ext uri="{BB962C8B-B14F-4D97-AF65-F5344CB8AC3E}">
        <p14:creationId xmlns:p14="http://schemas.microsoft.com/office/powerpoint/2010/main" val="172666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the user </a:t>
            </a:r>
            <a:r>
              <a:rPr lang="it-IT" dirty="0" err="1"/>
              <a:t>collection</a:t>
            </a:r>
            <a:r>
              <a:rPr lang="it-IT" dirty="0"/>
              <a:t> </a:t>
            </a:r>
            <a:r>
              <a:rPr lang="it-IT" dirty="0" err="1"/>
              <a:t>we</a:t>
            </a:r>
            <a:r>
              <a:rPr lang="it-IT" dirty="0"/>
              <a:t> </a:t>
            </a:r>
            <a:r>
              <a:rPr lang="it-IT" dirty="0" err="1"/>
              <a:t>have</a:t>
            </a:r>
            <a:r>
              <a:rPr lang="it-IT" dirty="0"/>
              <a:t> an array for </a:t>
            </a:r>
            <a:r>
              <a:rPr lang="it-IT" dirty="0" err="1"/>
              <a:t>purchases</a:t>
            </a:r>
            <a:r>
              <a:rPr lang="it-IT" dirty="0"/>
              <a:t> and an array for </a:t>
            </a:r>
            <a:r>
              <a:rPr lang="it-IT" dirty="0" err="1"/>
              <a:t>orders</a:t>
            </a:r>
            <a:r>
              <a:rPr lang="it-IT" dirty="0"/>
              <a:t>. </a:t>
            </a:r>
          </a:p>
          <a:p>
            <a:r>
              <a:rPr lang="it-IT" dirty="0"/>
              <a:t>In user page </a:t>
            </a:r>
            <a:r>
              <a:rPr lang="it-IT" dirty="0" err="1"/>
              <a:t>we</a:t>
            </a:r>
            <a:r>
              <a:rPr lang="it-IT" dirty="0"/>
              <a:t> </a:t>
            </a:r>
            <a:r>
              <a:rPr lang="it-IT" dirty="0" err="1"/>
              <a:t>will</a:t>
            </a:r>
            <a:r>
              <a:rPr lang="it-IT" dirty="0"/>
              <a:t> </a:t>
            </a:r>
            <a:r>
              <a:rPr lang="it-IT" dirty="0" err="1"/>
              <a:t>have</a:t>
            </a:r>
            <a:r>
              <a:rPr lang="it-IT" dirty="0"/>
              <a:t> a </a:t>
            </a:r>
            <a:r>
              <a:rPr lang="it-IT" dirty="0" err="1"/>
              <a:t>button</a:t>
            </a:r>
            <a:r>
              <a:rPr lang="it-IT" dirty="0"/>
              <a:t> </a:t>
            </a:r>
            <a:r>
              <a:rPr lang="it-IT" dirty="0" err="1"/>
              <a:t>that</a:t>
            </a:r>
            <a:r>
              <a:rPr lang="it-IT" dirty="0"/>
              <a:t> </a:t>
            </a:r>
            <a:r>
              <a:rPr lang="it-IT" dirty="0" err="1"/>
              <a:t>will</a:t>
            </a:r>
            <a:r>
              <a:rPr lang="it-IT" dirty="0"/>
              <a:t> lead to reviews to </a:t>
            </a:r>
            <a:r>
              <a:rPr lang="it-IT" dirty="0" err="1"/>
              <a:t>see</a:t>
            </a:r>
            <a:r>
              <a:rPr lang="it-IT" dirty="0"/>
              <a:t> </a:t>
            </a:r>
            <a:r>
              <a:rPr lang="it-IT" dirty="0" err="1"/>
              <a:t>user’s</a:t>
            </a:r>
            <a:r>
              <a:rPr lang="it-IT" dirty="0"/>
              <a:t> rating (</a:t>
            </a:r>
            <a:r>
              <a:rPr lang="it-IT" dirty="0" err="1"/>
              <a:t>avg</a:t>
            </a:r>
            <a:r>
              <a:rPr lang="it-IT" dirty="0"/>
              <a:t> of reviews).</a:t>
            </a:r>
          </a:p>
        </p:txBody>
      </p:sp>
      <p:sp>
        <p:nvSpPr>
          <p:cNvPr id="4" name="Segnaposto numero diapositiva 3"/>
          <p:cNvSpPr>
            <a:spLocks noGrp="1"/>
          </p:cNvSpPr>
          <p:nvPr>
            <p:ph type="sldNum" sz="quarter" idx="5"/>
          </p:nvPr>
        </p:nvSpPr>
        <p:spPr/>
        <p:txBody>
          <a:bodyPr/>
          <a:lstStyle/>
          <a:p>
            <a:fld id="{60FDF8BA-B6A2-CC4D-B552-37BF044E1040}" type="slidenum">
              <a:rPr lang="it-IT" smtClean="0"/>
              <a:t>7</a:t>
            </a:fld>
            <a:endParaRPr lang="it-IT"/>
          </a:p>
        </p:txBody>
      </p:sp>
    </p:spTree>
    <p:extLst>
      <p:ext uri="{BB962C8B-B14F-4D97-AF65-F5344CB8AC3E}">
        <p14:creationId xmlns:p14="http://schemas.microsoft.com/office/powerpoint/2010/main" val="3322927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the user </a:t>
            </a:r>
            <a:r>
              <a:rPr lang="it-IT" dirty="0" err="1"/>
              <a:t>collection</a:t>
            </a:r>
            <a:r>
              <a:rPr lang="it-IT" dirty="0"/>
              <a:t> </a:t>
            </a:r>
            <a:r>
              <a:rPr lang="it-IT" dirty="0" err="1"/>
              <a:t>we</a:t>
            </a:r>
            <a:r>
              <a:rPr lang="it-IT" dirty="0"/>
              <a:t> </a:t>
            </a:r>
            <a:r>
              <a:rPr lang="it-IT" dirty="0" err="1"/>
              <a:t>have</a:t>
            </a:r>
            <a:r>
              <a:rPr lang="it-IT" dirty="0"/>
              <a:t> an array for </a:t>
            </a:r>
            <a:r>
              <a:rPr lang="it-IT" dirty="0" err="1"/>
              <a:t>purchases</a:t>
            </a:r>
            <a:r>
              <a:rPr lang="it-IT" dirty="0"/>
              <a:t> and an array for </a:t>
            </a:r>
            <a:r>
              <a:rPr lang="it-IT" dirty="0" err="1"/>
              <a:t>orders</a:t>
            </a:r>
            <a:r>
              <a:rPr lang="it-IT" dirty="0"/>
              <a:t>. </a:t>
            </a:r>
          </a:p>
          <a:p>
            <a:r>
              <a:rPr lang="it-IT" dirty="0"/>
              <a:t>In user page </a:t>
            </a:r>
            <a:r>
              <a:rPr lang="it-IT" dirty="0" err="1"/>
              <a:t>we</a:t>
            </a:r>
            <a:r>
              <a:rPr lang="it-IT" dirty="0"/>
              <a:t> </a:t>
            </a:r>
            <a:r>
              <a:rPr lang="it-IT" dirty="0" err="1"/>
              <a:t>will</a:t>
            </a:r>
            <a:r>
              <a:rPr lang="it-IT" dirty="0"/>
              <a:t> </a:t>
            </a:r>
            <a:r>
              <a:rPr lang="it-IT" dirty="0" err="1"/>
              <a:t>have</a:t>
            </a:r>
            <a:r>
              <a:rPr lang="it-IT" dirty="0"/>
              <a:t> a </a:t>
            </a:r>
            <a:r>
              <a:rPr lang="it-IT" dirty="0" err="1"/>
              <a:t>button</a:t>
            </a:r>
            <a:r>
              <a:rPr lang="it-IT" dirty="0"/>
              <a:t> </a:t>
            </a:r>
            <a:r>
              <a:rPr lang="it-IT" dirty="0" err="1"/>
              <a:t>that</a:t>
            </a:r>
            <a:r>
              <a:rPr lang="it-IT" dirty="0"/>
              <a:t> </a:t>
            </a:r>
            <a:r>
              <a:rPr lang="it-IT" dirty="0" err="1"/>
              <a:t>will</a:t>
            </a:r>
            <a:r>
              <a:rPr lang="it-IT" dirty="0"/>
              <a:t> lead to reviews to </a:t>
            </a:r>
            <a:r>
              <a:rPr lang="it-IT" dirty="0" err="1"/>
              <a:t>see</a:t>
            </a:r>
            <a:r>
              <a:rPr lang="it-IT" dirty="0"/>
              <a:t> </a:t>
            </a:r>
            <a:r>
              <a:rPr lang="it-IT" dirty="0" err="1"/>
              <a:t>user’s</a:t>
            </a:r>
            <a:r>
              <a:rPr lang="it-IT" dirty="0"/>
              <a:t> rating (</a:t>
            </a:r>
            <a:r>
              <a:rPr lang="it-IT" dirty="0" err="1"/>
              <a:t>avg</a:t>
            </a:r>
            <a:r>
              <a:rPr lang="it-IT" dirty="0"/>
              <a:t> of reviews).</a:t>
            </a:r>
          </a:p>
        </p:txBody>
      </p:sp>
      <p:sp>
        <p:nvSpPr>
          <p:cNvPr id="4" name="Segnaposto numero diapositiva 3"/>
          <p:cNvSpPr>
            <a:spLocks noGrp="1"/>
          </p:cNvSpPr>
          <p:nvPr>
            <p:ph type="sldNum" sz="quarter" idx="5"/>
          </p:nvPr>
        </p:nvSpPr>
        <p:spPr/>
        <p:txBody>
          <a:bodyPr/>
          <a:lstStyle/>
          <a:p>
            <a:fld id="{60FDF8BA-B6A2-CC4D-B552-37BF044E1040}" type="slidenum">
              <a:rPr lang="it-IT" smtClean="0"/>
              <a:t>8</a:t>
            </a:fld>
            <a:endParaRPr lang="it-IT"/>
          </a:p>
        </p:txBody>
      </p:sp>
    </p:spTree>
    <p:extLst>
      <p:ext uri="{BB962C8B-B14F-4D97-AF65-F5344CB8AC3E}">
        <p14:creationId xmlns:p14="http://schemas.microsoft.com/office/powerpoint/2010/main" val="1283312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Gli utenti vengono suggeriti in base agli utenti seguiti, location e rating.</a:t>
            </a:r>
          </a:p>
          <a:p>
            <a:r>
              <a:rPr lang="it-IT" dirty="0"/>
              <a:t>Le inserzioni vengono suggerite in base ai parametri simili di ricerca, location, like.</a:t>
            </a:r>
          </a:p>
          <a:p>
            <a:endParaRPr lang="it-IT" dirty="0"/>
          </a:p>
          <a:p>
            <a:r>
              <a:rPr lang="it-IT" dirty="0"/>
              <a:t>Likes with </a:t>
            </a:r>
            <a:r>
              <a:rPr lang="it-IT" dirty="0" err="1"/>
              <a:t>timestamps</a:t>
            </a:r>
            <a:endParaRPr lang="it-IT" dirty="0"/>
          </a:p>
          <a:p>
            <a:r>
              <a:rPr lang="it-IT" dirty="0"/>
              <a:t>Quando si inserisce un’inserzione nel </a:t>
            </a:r>
            <a:r>
              <a:rPr lang="it-IT" dirty="0" err="1"/>
              <a:t>graph</a:t>
            </a:r>
            <a:r>
              <a:rPr lang="it-IT" dirty="0"/>
              <a:t> DB si crea un arco tra inserzione e l’utente che l’ha generata</a:t>
            </a:r>
          </a:p>
          <a:p>
            <a:r>
              <a:rPr lang="it-IT" dirty="0"/>
              <a:t>Mostra inserzioni dell’utente con </a:t>
            </a:r>
            <a:r>
              <a:rPr lang="it-IT" dirty="0" err="1"/>
              <a:t>mongoDB</a:t>
            </a:r>
            <a:endParaRPr lang="it-IT" dirty="0"/>
          </a:p>
          <a:p>
            <a:r>
              <a:rPr lang="it-IT" dirty="0"/>
              <a:t>Following, </a:t>
            </a:r>
            <a:r>
              <a:rPr lang="it-IT" dirty="0" err="1"/>
              <a:t>followed</a:t>
            </a:r>
            <a:r>
              <a:rPr lang="it-IT" dirty="0"/>
              <a:t>, </a:t>
            </a:r>
            <a:r>
              <a:rPr lang="it-IT" dirty="0" err="1"/>
              <a:t>suggested</a:t>
            </a:r>
            <a:r>
              <a:rPr lang="it-IT" dirty="0"/>
              <a:t> and </a:t>
            </a:r>
            <a:r>
              <a:rPr lang="it-IT" dirty="0" err="1"/>
              <a:t>interested</a:t>
            </a:r>
            <a:r>
              <a:rPr lang="it-IT" dirty="0"/>
              <a:t> sono archi</a:t>
            </a:r>
          </a:p>
          <a:p>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11</a:t>
            </a:fld>
            <a:endParaRPr lang="it-IT"/>
          </a:p>
        </p:txBody>
      </p:sp>
    </p:spTree>
    <p:extLst>
      <p:ext uri="{BB962C8B-B14F-4D97-AF65-F5344CB8AC3E}">
        <p14:creationId xmlns:p14="http://schemas.microsoft.com/office/powerpoint/2010/main" val="944048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Gli utenti vengono suggeriti in base agli utenti seguiti, location e rating.</a:t>
            </a:r>
          </a:p>
          <a:p>
            <a:r>
              <a:rPr lang="it-IT" dirty="0"/>
              <a:t>Le inserzioni vengono suggerite in base ai parametri simili di ricerca, location, like.</a:t>
            </a:r>
          </a:p>
          <a:p>
            <a:endParaRPr lang="it-IT" dirty="0"/>
          </a:p>
          <a:p>
            <a:r>
              <a:rPr lang="it-IT" dirty="0"/>
              <a:t>Likes with </a:t>
            </a:r>
            <a:r>
              <a:rPr lang="it-IT" dirty="0" err="1"/>
              <a:t>timestamps</a:t>
            </a:r>
            <a:endParaRPr lang="it-IT" dirty="0"/>
          </a:p>
          <a:p>
            <a:r>
              <a:rPr lang="it-IT" dirty="0"/>
              <a:t>Quando si inserisce un’inserzione nel </a:t>
            </a:r>
            <a:r>
              <a:rPr lang="it-IT" dirty="0" err="1"/>
              <a:t>graph</a:t>
            </a:r>
            <a:r>
              <a:rPr lang="it-IT" dirty="0"/>
              <a:t> DB si crea un arco tra inserzione e l’utente che l’ha generata</a:t>
            </a:r>
          </a:p>
          <a:p>
            <a:r>
              <a:rPr lang="it-IT" dirty="0"/>
              <a:t>Mostra inserzioni dell’utente con </a:t>
            </a:r>
            <a:r>
              <a:rPr lang="it-IT" dirty="0" err="1"/>
              <a:t>mongoDB</a:t>
            </a:r>
            <a:endParaRPr lang="it-IT" dirty="0"/>
          </a:p>
          <a:p>
            <a:r>
              <a:rPr lang="it-IT" dirty="0"/>
              <a:t>Following, </a:t>
            </a:r>
            <a:r>
              <a:rPr lang="it-IT" dirty="0" err="1"/>
              <a:t>followed</a:t>
            </a:r>
            <a:r>
              <a:rPr lang="it-IT" dirty="0"/>
              <a:t>, </a:t>
            </a:r>
            <a:r>
              <a:rPr lang="it-IT" dirty="0" err="1"/>
              <a:t>suggested</a:t>
            </a:r>
            <a:r>
              <a:rPr lang="it-IT" dirty="0"/>
              <a:t> and </a:t>
            </a:r>
            <a:r>
              <a:rPr lang="it-IT" dirty="0" err="1"/>
              <a:t>interested</a:t>
            </a:r>
            <a:r>
              <a:rPr lang="it-IT" dirty="0"/>
              <a:t> sono archi</a:t>
            </a:r>
          </a:p>
          <a:p>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12</a:t>
            </a:fld>
            <a:endParaRPr lang="it-IT"/>
          </a:p>
        </p:txBody>
      </p:sp>
    </p:spTree>
    <p:extLst>
      <p:ext uri="{BB962C8B-B14F-4D97-AF65-F5344CB8AC3E}">
        <p14:creationId xmlns:p14="http://schemas.microsoft.com/office/powerpoint/2010/main" val="3824363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14/02/2022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7808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14/02/2022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7931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14/02/2022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08213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14/02/2022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420111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14/02/2022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8976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14/02/2022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93855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14/02/2022</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63508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14/02/2022</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26675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14/02/2022</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12425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14/02/2022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52467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14/02/2022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295406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82741" y="90093"/>
            <a:ext cx="8761797" cy="1143000"/>
          </a:xfrm>
          <a:prstGeom prst="rect">
            <a:avLst/>
          </a:prstGeom>
        </p:spPr>
        <p:txBody>
          <a:bodyPr vert="horz" lIns="91440" tIns="45720" rIns="91440" bIns="45720" rtlCol="0" anchor="ctr">
            <a:normAutofit/>
          </a:bodyPr>
          <a:lstStyle/>
          <a:p>
            <a:r>
              <a:rPr lang="en-US" noProof="0" dirty="0"/>
              <a:t>Fare </a:t>
            </a:r>
            <a:r>
              <a:rPr lang="en-US" noProof="0" dirty="0" err="1"/>
              <a:t>clic</a:t>
            </a:r>
            <a:r>
              <a:rPr lang="en-US" noProof="0" dirty="0"/>
              <a:t> per </a:t>
            </a:r>
            <a:r>
              <a:rPr lang="en-US" noProof="0" dirty="0" err="1"/>
              <a:t>modificare</a:t>
            </a:r>
            <a:r>
              <a:rPr lang="en-US" noProof="0" dirty="0"/>
              <a:t> stile</a:t>
            </a:r>
          </a:p>
        </p:txBody>
      </p:sp>
      <p:sp>
        <p:nvSpPr>
          <p:cNvPr id="3" name="Segnaposto testo 2"/>
          <p:cNvSpPr>
            <a:spLocks noGrp="1"/>
          </p:cNvSpPr>
          <p:nvPr>
            <p:ph type="body" idx="1"/>
          </p:nvPr>
        </p:nvSpPr>
        <p:spPr>
          <a:xfrm>
            <a:off x="182741" y="1350522"/>
            <a:ext cx="8761797" cy="4794457"/>
          </a:xfrm>
          <a:prstGeom prst="rect">
            <a:avLst/>
          </a:prstGeom>
        </p:spPr>
        <p:txBody>
          <a:bodyPr vert="horz" lIns="91440" tIns="45720" rIns="91440" bIns="45720" rtlCol="0">
            <a:normAutofit/>
          </a:bodyPr>
          <a:lstStyle/>
          <a:p>
            <a:pPr lvl="0"/>
            <a:r>
              <a:rPr lang="en-US" noProof="0" dirty="0"/>
              <a:t>Fare </a:t>
            </a:r>
            <a:r>
              <a:rPr lang="en-US" noProof="0" dirty="0" err="1"/>
              <a:t>clic</a:t>
            </a:r>
            <a:r>
              <a:rPr lang="en-US" noProof="0" dirty="0"/>
              <a:t> per </a:t>
            </a:r>
            <a:r>
              <a:rPr lang="en-US" noProof="0" dirty="0" err="1"/>
              <a:t>modificare</a:t>
            </a:r>
            <a:r>
              <a:rPr lang="en-US" noProof="0" dirty="0"/>
              <a:t> </a:t>
            </a:r>
            <a:r>
              <a:rPr lang="en-US" noProof="0" dirty="0" err="1"/>
              <a:t>gli</a:t>
            </a:r>
            <a:r>
              <a:rPr lang="en-US" noProof="0" dirty="0"/>
              <a:t> </a:t>
            </a:r>
            <a:r>
              <a:rPr lang="en-US" noProof="0" dirty="0" err="1"/>
              <a:t>stili</a:t>
            </a:r>
            <a:r>
              <a:rPr lang="en-US" noProof="0" dirty="0"/>
              <a:t> del </a:t>
            </a:r>
            <a:r>
              <a:rPr lang="en-US" noProof="0" dirty="0" err="1"/>
              <a:t>testo</a:t>
            </a:r>
            <a:r>
              <a:rPr lang="en-US" noProof="0" dirty="0"/>
              <a:t>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err="1"/>
              <a:t>Quinto</a:t>
            </a:r>
            <a:r>
              <a:rPr lang="en-US" noProof="0" dirty="0"/>
              <a:t> </a:t>
            </a:r>
            <a:r>
              <a:rPr lang="en-US" noProof="0" dirty="0" err="1"/>
              <a:t>livello</a:t>
            </a:r>
            <a:endParaRPr lang="en-US" noProof="0" dirty="0"/>
          </a:p>
        </p:txBody>
      </p:sp>
      <p:pic>
        <p:nvPicPr>
          <p:cNvPr id="9" name="Immagine 8" descr="crossLabLogo.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130101" y="6226140"/>
            <a:ext cx="1556700" cy="511003"/>
          </a:xfrm>
          <a:prstGeom prst="rect">
            <a:avLst/>
          </a:prstGeom>
        </p:spPr>
      </p:pic>
      <p:pic>
        <p:nvPicPr>
          <p:cNvPr id="10" name="Immagine 9" descr="Schermata 2019-07-02 alle 11.33.44.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82742" y="6226140"/>
            <a:ext cx="2392045" cy="548860"/>
          </a:xfrm>
          <a:prstGeom prst="rect">
            <a:avLst/>
          </a:prstGeom>
        </p:spPr>
      </p:pic>
      <p:pic>
        <p:nvPicPr>
          <p:cNvPr id="12" name="Immagine 11" descr="logoUnipi.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068848" y="6144979"/>
            <a:ext cx="1307462" cy="696420"/>
          </a:xfrm>
          <a:prstGeom prst="rect">
            <a:avLst/>
          </a:prstGeom>
        </p:spPr>
      </p:pic>
    </p:spTree>
    <p:extLst>
      <p:ext uri="{BB962C8B-B14F-4D97-AF65-F5344CB8AC3E}">
        <p14:creationId xmlns:p14="http://schemas.microsoft.com/office/powerpoint/2010/main" val="114788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data.world/wordlift/shopping-demo/workspace/file?filename=amazon-fashion.csv" TargetMode="External"/><Relationship Id="rId2" Type="http://schemas.openxmlformats.org/officeDocument/2006/relationships/hyperlink" Target="https://www.kaggle.com/asmaoueslati/womensclothingecommerce" TargetMode="External"/><Relationship Id="rId1" Type="http://schemas.openxmlformats.org/officeDocument/2006/relationships/slideLayout" Target="../slideLayouts/slideLayout6.xml"/><Relationship Id="rId6" Type="http://schemas.openxmlformats.org/officeDocument/2006/relationships/hyperlink" Target="https://generatedata.com/generator" TargetMode="External"/><Relationship Id="rId5" Type="http://schemas.openxmlformats.org/officeDocument/2006/relationships/hyperlink" Target="https://data.world/promptcloud/amazon-australia-product-listing/workspace/project-summary?agentid=promptcloud&amp;datasetid=amazon-australia-product-listing" TargetMode="External"/><Relationship Id="rId4" Type="http://schemas.openxmlformats.org/officeDocument/2006/relationships/hyperlink" Target="https://data.world/jfreex/products-catalog-from-newchic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0" y="2130425"/>
            <a:ext cx="9144000" cy="1470025"/>
          </a:xfrm>
        </p:spPr>
        <p:txBody>
          <a:bodyPr>
            <a:normAutofit fontScale="90000"/>
          </a:bodyPr>
          <a:lstStyle/>
          <a:p>
            <a:r>
              <a:rPr lang="en-US" sz="3900" dirty="0"/>
              <a:t>Large-Scale and Multi-Structured Databases</a:t>
            </a:r>
            <a:br>
              <a:rPr lang="en-US" dirty="0"/>
            </a:br>
            <a:r>
              <a:rPr lang="en-US" sz="3600" b="1" i="1" dirty="0"/>
              <a:t>Project Design</a:t>
            </a:r>
            <a:br>
              <a:rPr lang="en-US" sz="3600" b="1" i="1" dirty="0"/>
            </a:br>
            <a:br>
              <a:rPr lang="en-US" sz="3600" b="1" i="1"/>
            </a:br>
            <a:r>
              <a:rPr lang="en-US" b="1" i="1"/>
              <a:t>Second Chance</a:t>
            </a:r>
            <a:endParaRPr lang="en-US" sz="3300" i="1" dirty="0"/>
          </a:p>
        </p:txBody>
      </p:sp>
      <p:sp>
        <p:nvSpPr>
          <p:cNvPr id="3" name="Sottotitolo 2"/>
          <p:cNvSpPr>
            <a:spLocks noGrp="1"/>
          </p:cNvSpPr>
          <p:nvPr>
            <p:ph type="subTitle" idx="1"/>
          </p:nvPr>
        </p:nvSpPr>
        <p:spPr>
          <a:xfrm>
            <a:off x="533400" y="4455268"/>
            <a:ext cx="8153400" cy="1183532"/>
          </a:xfrm>
        </p:spPr>
        <p:txBody>
          <a:bodyPr>
            <a:normAutofit/>
          </a:bodyPr>
          <a:lstStyle/>
          <a:p>
            <a:r>
              <a:rPr lang="it-IT" sz="2800" dirty="0"/>
              <a:t>Adelmo Brunelli, Martina Marino, Roberta </a:t>
            </a:r>
            <a:r>
              <a:rPr lang="it-IT" sz="2800" dirty="0" err="1"/>
              <a:t>Matrella</a:t>
            </a:r>
            <a:endParaRPr lang="it-IT" sz="2800" dirty="0"/>
          </a:p>
        </p:txBody>
      </p:sp>
    </p:spTree>
    <p:extLst>
      <p:ext uri="{BB962C8B-B14F-4D97-AF65-F5344CB8AC3E}">
        <p14:creationId xmlns:p14="http://schemas.microsoft.com/office/powerpoint/2010/main" val="1621469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8D478C04-0FC5-4720-94BA-892839FE0B8B}"/>
              </a:ext>
            </a:extLst>
          </p:cNvPr>
          <p:cNvSpPr>
            <a:spLocks noGrp="1"/>
          </p:cNvSpPr>
          <p:nvPr>
            <p:ph type="title"/>
          </p:nvPr>
        </p:nvSpPr>
        <p:spPr>
          <a:xfrm>
            <a:off x="182741" y="80857"/>
            <a:ext cx="8761797" cy="907381"/>
          </a:xfrm>
        </p:spPr>
        <p:txBody>
          <a:bodyPr>
            <a:normAutofit/>
          </a:bodyPr>
          <a:lstStyle/>
          <a:p>
            <a:r>
              <a:rPr lang="en-US" sz="4000" dirty="0"/>
              <a:t>Queries on Mongo DB</a:t>
            </a:r>
          </a:p>
        </p:txBody>
      </p:sp>
      <p:pic>
        <p:nvPicPr>
          <p:cNvPr id="5" name="Immagine 4" descr="Immagine che contiene testo&#10;&#10;Descrizione generata automaticamente">
            <a:extLst>
              <a:ext uri="{FF2B5EF4-FFF2-40B4-BE49-F238E27FC236}">
                <a16:creationId xmlns:a16="http://schemas.microsoft.com/office/drawing/2014/main" id="{363743CE-697F-4259-926C-076814919971}"/>
              </a:ext>
            </a:extLst>
          </p:cNvPr>
          <p:cNvPicPr>
            <a:picLocks noChangeAspect="1"/>
          </p:cNvPicPr>
          <p:nvPr/>
        </p:nvPicPr>
        <p:blipFill>
          <a:blip r:embed="rId2"/>
          <a:stretch>
            <a:fillRect/>
          </a:stretch>
        </p:blipFill>
        <p:spPr>
          <a:xfrm>
            <a:off x="780978" y="988238"/>
            <a:ext cx="5909310" cy="2517140"/>
          </a:xfrm>
          <a:prstGeom prst="rect">
            <a:avLst/>
          </a:prstGeom>
        </p:spPr>
      </p:pic>
      <p:pic>
        <p:nvPicPr>
          <p:cNvPr id="6" name="Immagine 5" descr="Immagine che contiene testo&#10;&#10;Descrizione generata automaticamente">
            <a:extLst>
              <a:ext uri="{FF2B5EF4-FFF2-40B4-BE49-F238E27FC236}">
                <a16:creationId xmlns:a16="http://schemas.microsoft.com/office/drawing/2014/main" id="{80B94BB1-475C-47C6-B436-735CB483E039}"/>
              </a:ext>
            </a:extLst>
          </p:cNvPr>
          <p:cNvPicPr>
            <a:picLocks noChangeAspect="1"/>
          </p:cNvPicPr>
          <p:nvPr/>
        </p:nvPicPr>
        <p:blipFill rotWithShape="1">
          <a:blip r:embed="rId3"/>
          <a:srcRect r="1224"/>
          <a:stretch/>
        </p:blipFill>
        <p:spPr bwMode="auto">
          <a:xfrm>
            <a:off x="780978" y="3269759"/>
            <a:ext cx="5640705" cy="28784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58045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a:xfrm>
            <a:off x="191101" y="-3422"/>
            <a:ext cx="8761797" cy="1143000"/>
          </a:xfrm>
        </p:spPr>
        <p:txBody>
          <a:bodyPr>
            <a:normAutofit/>
          </a:bodyPr>
          <a:lstStyle/>
          <a:p>
            <a:r>
              <a:rPr lang="en-US" dirty="0"/>
              <a:t>Entities handled by Neo4j</a:t>
            </a:r>
          </a:p>
        </p:txBody>
      </p:sp>
      <p:pic>
        <p:nvPicPr>
          <p:cNvPr id="32" name="Immagine 31">
            <a:extLst>
              <a:ext uri="{FF2B5EF4-FFF2-40B4-BE49-F238E27FC236}">
                <a16:creationId xmlns:a16="http://schemas.microsoft.com/office/drawing/2014/main" id="{1EA83A72-E162-49B9-8382-96267A05DCA1}"/>
              </a:ext>
            </a:extLst>
          </p:cNvPr>
          <p:cNvPicPr>
            <a:picLocks noChangeAspect="1"/>
          </p:cNvPicPr>
          <p:nvPr/>
        </p:nvPicPr>
        <p:blipFill rotWithShape="1">
          <a:blip r:embed="rId3"/>
          <a:srcRect l="5171" r="5365"/>
          <a:stretch/>
        </p:blipFill>
        <p:spPr>
          <a:xfrm>
            <a:off x="3391196" y="1548108"/>
            <a:ext cx="5073266" cy="3095896"/>
          </a:xfrm>
          <a:prstGeom prst="rect">
            <a:avLst/>
          </a:prstGeom>
        </p:spPr>
      </p:pic>
      <p:sp>
        <p:nvSpPr>
          <p:cNvPr id="34" name="CasellaDiTesto 33">
            <a:extLst>
              <a:ext uri="{FF2B5EF4-FFF2-40B4-BE49-F238E27FC236}">
                <a16:creationId xmlns:a16="http://schemas.microsoft.com/office/drawing/2014/main" id="{9BFF5301-569C-4456-AF2E-D2A7B485C6EF}"/>
              </a:ext>
            </a:extLst>
          </p:cNvPr>
          <p:cNvSpPr txBox="1"/>
          <p:nvPr/>
        </p:nvSpPr>
        <p:spPr>
          <a:xfrm>
            <a:off x="486250" y="1210888"/>
            <a:ext cx="1780961" cy="2985433"/>
          </a:xfrm>
          <a:prstGeom prst="rect">
            <a:avLst/>
          </a:prstGeom>
          <a:noFill/>
        </p:spPr>
        <p:txBody>
          <a:bodyPr wrap="square" rtlCol="0">
            <a:spAutoFit/>
          </a:bodyPr>
          <a:lstStyle/>
          <a:p>
            <a:r>
              <a:rPr lang="en-US" sz="2400" b="1" i="1" u="sng" dirty="0"/>
              <a:t>Entities</a:t>
            </a:r>
          </a:p>
          <a:p>
            <a:endParaRPr lang="en-US" sz="2000" b="1" i="1" dirty="0"/>
          </a:p>
          <a:p>
            <a:r>
              <a:rPr lang="en-US" b="1" i="1" dirty="0"/>
              <a:t>User:</a:t>
            </a:r>
          </a:p>
          <a:p>
            <a:pPr marL="285750" indent="-285750">
              <a:buFont typeface="Arial" panose="020B0604020202020204" pitchFamily="34" charset="0"/>
              <a:buChar char="•"/>
            </a:pPr>
            <a:r>
              <a:rPr lang="en-US" i="1" dirty="0"/>
              <a:t>username</a:t>
            </a:r>
          </a:p>
          <a:p>
            <a:pPr marL="285750" indent="-285750">
              <a:buFont typeface="Arial" panose="020B0604020202020204" pitchFamily="34" charset="0"/>
              <a:buChar char="•"/>
            </a:pPr>
            <a:r>
              <a:rPr lang="en-US" i="1" dirty="0"/>
              <a:t>country</a:t>
            </a:r>
          </a:p>
          <a:p>
            <a:pPr marL="285750" indent="-285750">
              <a:buFont typeface="Arial" panose="020B0604020202020204" pitchFamily="34" charset="0"/>
              <a:buChar char="•"/>
            </a:pPr>
            <a:endParaRPr lang="en-US" dirty="0"/>
          </a:p>
          <a:p>
            <a:r>
              <a:rPr lang="en-US" b="1" i="1" dirty="0"/>
              <a:t>Insertion:</a:t>
            </a:r>
          </a:p>
          <a:p>
            <a:pPr marL="285750" indent="-285750">
              <a:buFont typeface="Arial" panose="020B0604020202020204" pitchFamily="34" charset="0"/>
              <a:buChar char="•"/>
            </a:pPr>
            <a:r>
              <a:rPr lang="en-US" i="1" dirty="0" err="1"/>
              <a:t>uniq_id</a:t>
            </a:r>
            <a:endParaRPr lang="en-US" i="1" dirty="0"/>
          </a:p>
          <a:p>
            <a:pPr marL="285750" indent="-285750">
              <a:buFont typeface="Arial" panose="020B0604020202020204" pitchFamily="34" charset="0"/>
              <a:buChar char="•"/>
            </a:pPr>
            <a:r>
              <a:rPr lang="en-US" i="1" dirty="0"/>
              <a:t>category</a:t>
            </a:r>
          </a:p>
          <a:p>
            <a:endParaRPr lang="en-US" dirty="0"/>
          </a:p>
        </p:txBody>
      </p:sp>
      <p:sp>
        <p:nvSpPr>
          <p:cNvPr id="37" name="CasellaDiTesto 36">
            <a:extLst>
              <a:ext uri="{FF2B5EF4-FFF2-40B4-BE49-F238E27FC236}">
                <a16:creationId xmlns:a16="http://schemas.microsoft.com/office/drawing/2014/main" id="{16D183B6-69F4-4701-B84C-366324F52CF1}"/>
              </a:ext>
            </a:extLst>
          </p:cNvPr>
          <p:cNvSpPr txBox="1"/>
          <p:nvPr/>
        </p:nvSpPr>
        <p:spPr>
          <a:xfrm>
            <a:off x="486250" y="4196321"/>
            <a:ext cx="4882018" cy="1661993"/>
          </a:xfrm>
          <a:prstGeom prst="rect">
            <a:avLst/>
          </a:prstGeom>
          <a:noFill/>
        </p:spPr>
        <p:txBody>
          <a:bodyPr wrap="square">
            <a:spAutoFit/>
          </a:bodyPr>
          <a:lstStyle/>
          <a:p>
            <a:r>
              <a:rPr lang="en-US" sz="2400" b="1" i="1" u="sng" dirty="0"/>
              <a:t>Relationships</a:t>
            </a:r>
          </a:p>
          <a:p>
            <a:endParaRPr lang="en-US" sz="2400" b="1" i="1" u="sng" dirty="0"/>
          </a:p>
          <a:p>
            <a:pPr marL="285750" indent="-285750">
              <a:buFont typeface="Arial" panose="020B0604020202020204" pitchFamily="34" charset="0"/>
              <a:buChar char="•"/>
            </a:pPr>
            <a:r>
              <a:rPr lang="en-US" i="1" dirty="0"/>
              <a:t>(</a:t>
            </a:r>
            <a:r>
              <a:rPr lang="en-US" i="1" dirty="0" err="1"/>
              <a:t>u:User</a:t>
            </a:r>
            <a:r>
              <a:rPr lang="en-US" i="1" dirty="0"/>
              <a:t>)-[:POSTED]-&gt;(</a:t>
            </a:r>
            <a:r>
              <a:rPr lang="en-US" i="1" dirty="0" err="1"/>
              <a:t>i:Insertion</a:t>
            </a:r>
            <a:r>
              <a:rPr lang="en-US" i="1" dirty="0"/>
              <a:t>)</a:t>
            </a:r>
          </a:p>
          <a:p>
            <a:pPr marL="285750" indent="-285750">
              <a:buFont typeface="Arial" panose="020B0604020202020204" pitchFamily="34" charset="0"/>
              <a:buChar char="•"/>
            </a:pPr>
            <a:r>
              <a:rPr lang="en-US" i="1" dirty="0"/>
              <a:t>(</a:t>
            </a:r>
            <a:r>
              <a:rPr lang="en-US" i="1" dirty="0" err="1"/>
              <a:t>u:User</a:t>
            </a:r>
            <a:r>
              <a:rPr lang="en-US" i="1" dirty="0"/>
              <a:t>)-[:FOLLOWS]-&gt;(</a:t>
            </a:r>
            <a:r>
              <a:rPr lang="en-US" i="1" dirty="0" err="1"/>
              <a:t>v:User</a:t>
            </a:r>
            <a:r>
              <a:rPr lang="en-US" i="1" dirty="0"/>
              <a:t>)</a:t>
            </a:r>
          </a:p>
          <a:p>
            <a:pPr marL="285750" indent="-285750">
              <a:buFont typeface="Arial" panose="020B0604020202020204" pitchFamily="34" charset="0"/>
              <a:buChar char="•"/>
            </a:pPr>
            <a:r>
              <a:rPr lang="en-US" i="1" dirty="0"/>
              <a:t>(</a:t>
            </a:r>
            <a:r>
              <a:rPr lang="en-US" i="1" dirty="0" err="1"/>
              <a:t>u:User</a:t>
            </a:r>
            <a:r>
              <a:rPr lang="en-US" i="1" dirty="0"/>
              <a:t>)-[:INTERESTED]-&gt;(</a:t>
            </a:r>
            <a:r>
              <a:rPr lang="en-US" i="1" dirty="0" err="1"/>
              <a:t>i:Insertion</a:t>
            </a:r>
            <a:r>
              <a:rPr lang="en-US" i="1" dirty="0"/>
              <a:t>)</a:t>
            </a:r>
          </a:p>
        </p:txBody>
      </p:sp>
    </p:spTree>
    <p:extLst>
      <p:ext uri="{BB962C8B-B14F-4D97-AF65-F5344CB8AC3E}">
        <p14:creationId xmlns:p14="http://schemas.microsoft.com/office/powerpoint/2010/main" val="1127430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a:xfrm>
            <a:off x="170215" y="72814"/>
            <a:ext cx="8761797" cy="1143000"/>
          </a:xfrm>
        </p:spPr>
        <p:txBody>
          <a:bodyPr>
            <a:normAutofit/>
          </a:bodyPr>
          <a:lstStyle/>
          <a:p>
            <a:r>
              <a:rPr lang="en-US" sz="4000" dirty="0"/>
              <a:t>Queries on Graph DB</a:t>
            </a:r>
          </a:p>
        </p:txBody>
      </p:sp>
      <p:sp>
        <p:nvSpPr>
          <p:cNvPr id="4" name="CasellaDiTesto 3">
            <a:extLst>
              <a:ext uri="{FF2B5EF4-FFF2-40B4-BE49-F238E27FC236}">
                <a16:creationId xmlns:a16="http://schemas.microsoft.com/office/drawing/2014/main" id="{40C2DCF9-6DBC-4361-BA46-EEA25FB59B56}"/>
              </a:ext>
            </a:extLst>
          </p:cNvPr>
          <p:cNvSpPr txBox="1"/>
          <p:nvPr/>
        </p:nvSpPr>
        <p:spPr>
          <a:xfrm>
            <a:off x="694998" y="1223857"/>
            <a:ext cx="7935435" cy="1200329"/>
          </a:xfrm>
          <a:prstGeom prst="rect">
            <a:avLst/>
          </a:prstGeom>
          <a:noFill/>
        </p:spPr>
        <p:txBody>
          <a:bodyPr wrap="square" rtlCol="0">
            <a:spAutoFit/>
          </a:bodyPr>
          <a:lstStyle/>
          <a:p>
            <a:pPr marL="285750" indent="-285750">
              <a:buFont typeface="Arial" panose="020B0604020202020204" pitchFamily="34" charset="0"/>
              <a:buChar char="•"/>
            </a:pPr>
            <a:r>
              <a:rPr lang="en-US" b="1" i="1" dirty="0"/>
              <a:t>Suggest new sellers </a:t>
            </a:r>
            <a:r>
              <a:rPr lang="en-US" i="1" dirty="0"/>
              <a:t>based on the same country and followers</a:t>
            </a:r>
          </a:p>
          <a:p>
            <a:pPr marL="285750" indent="-285750">
              <a:buFont typeface="Arial" panose="020B0604020202020204" pitchFamily="34" charset="0"/>
              <a:buChar char="•"/>
            </a:pPr>
            <a:r>
              <a:rPr lang="en-US" b="1" i="1" dirty="0"/>
              <a:t>Suggest new insertions </a:t>
            </a:r>
            <a:r>
              <a:rPr lang="en-US" i="1" dirty="0"/>
              <a:t>based on similar interested insertions and category</a:t>
            </a:r>
          </a:p>
          <a:p>
            <a:pPr marL="285750" indent="-285750">
              <a:buFont typeface="Arial" panose="020B0604020202020204" pitchFamily="34" charset="0"/>
              <a:buChar char="•"/>
            </a:pPr>
            <a:r>
              <a:rPr lang="en-GB" i="1" dirty="0"/>
              <a:t>Get the </a:t>
            </a:r>
            <a:r>
              <a:rPr lang="en-GB" b="1" i="1" dirty="0"/>
              <a:t>k insertions </a:t>
            </a:r>
            <a:r>
              <a:rPr lang="en-GB" i="1" dirty="0"/>
              <a:t>posted by the followers of a specific user</a:t>
            </a:r>
          </a:p>
          <a:p>
            <a:pPr marL="285750" indent="-285750">
              <a:buFont typeface="Arial" panose="020B0604020202020204" pitchFamily="34" charset="0"/>
              <a:buChar char="•"/>
            </a:pPr>
            <a:r>
              <a:rPr lang="en-GB" i="1" dirty="0"/>
              <a:t>Show to the admin the </a:t>
            </a:r>
            <a:r>
              <a:rPr lang="en-GB" b="1" i="1" dirty="0"/>
              <a:t>amount of like per category</a:t>
            </a:r>
            <a:endParaRPr lang="en-US" b="1" i="1" dirty="0"/>
          </a:p>
        </p:txBody>
      </p:sp>
      <p:pic>
        <p:nvPicPr>
          <p:cNvPr id="8" name="Picture 2080595278">
            <a:extLst>
              <a:ext uri="{FF2B5EF4-FFF2-40B4-BE49-F238E27FC236}">
                <a16:creationId xmlns:a16="http://schemas.microsoft.com/office/drawing/2014/main" id="{00247371-35F5-4F79-92BF-AE3BBE0654F2}"/>
              </a:ext>
            </a:extLst>
          </p:cNvPr>
          <p:cNvPicPr>
            <a:picLocks noChangeAspect="1"/>
          </p:cNvPicPr>
          <p:nvPr/>
        </p:nvPicPr>
        <p:blipFill rotWithShape="1">
          <a:blip r:embed="rId3">
            <a:extLst>
              <a:ext uri="{28A0092B-C50C-407E-A947-70E740481C1C}">
                <a14:useLocalDpi xmlns:a14="http://schemas.microsoft.com/office/drawing/2010/main" val="0"/>
              </a:ext>
            </a:extLst>
          </a:blip>
          <a:srcRect l="2405"/>
          <a:stretch/>
        </p:blipFill>
        <p:spPr>
          <a:xfrm>
            <a:off x="65440" y="2661286"/>
            <a:ext cx="4731931" cy="3343275"/>
          </a:xfrm>
          <a:prstGeom prst="rect">
            <a:avLst/>
          </a:prstGeom>
        </p:spPr>
      </p:pic>
      <p:pic>
        <p:nvPicPr>
          <p:cNvPr id="9" name="Picture 1385292754">
            <a:extLst>
              <a:ext uri="{FF2B5EF4-FFF2-40B4-BE49-F238E27FC236}">
                <a16:creationId xmlns:a16="http://schemas.microsoft.com/office/drawing/2014/main" id="{FF09E519-E355-47CB-A7A7-23E676EC69F1}"/>
              </a:ext>
            </a:extLst>
          </p:cNvPr>
          <p:cNvPicPr>
            <a:picLocks noChangeAspect="1"/>
          </p:cNvPicPr>
          <p:nvPr/>
        </p:nvPicPr>
        <p:blipFill rotWithShape="1">
          <a:blip r:embed="rId4">
            <a:extLst>
              <a:ext uri="{28A0092B-C50C-407E-A947-70E740481C1C}">
                <a14:useLocalDpi xmlns:a14="http://schemas.microsoft.com/office/drawing/2010/main" val="0"/>
              </a:ext>
            </a:extLst>
          </a:blip>
          <a:srcRect r="6766"/>
          <a:stretch/>
        </p:blipFill>
        <p:spPr>
          <a:xfrm>
            <a:off x="4864046" y="2661285"/>
            <a:ext cx="4262639" cy="3343275"/>
          </a:xfrm>
          <a:prstGeom prst="rect">
            <a:avLst/>
          </a:prstGeom>
        </p:spPr>
      </p:pic>
    </p:spTree>
    <p:extLst>
      <p:ext uri="{BB962C8B-B14F-4D97-AF65-F5344CB8AC3E}">
        <p14:creationId xmlns:p14="http://schemas.microsoft.com/office/powerpoint/2010/main" val="1545418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91C834-1531-EF45-9F75-1C146E72C46B}"/>
              </a:ext>
            </a:extLst>
          </p:cNvPr>
          <p:cNvSpPr>
            <a:spLocks noGrp="1"/>
          </p:cNvSpPr>
          <p:nvPr>
            <p:ph type="title"/>
          </p:nvPr>
        </p:nvSpPr>
        <p:spPr>
          <a:xfrm>
            <a:off x="191101" y="47379"/>
            <a:ext cx="8761797" cy="1143000"/>
          </a:xfrm>
        </p:spPr>
        <p:txBody>
          <a:bodyPr>
            <a:normAutofit fontScale="90000"/>
          </a:bodyPr>
          <a:lstStyle/>
          <a:p>
            <a:r>
              <a:rPr lang="en-US" dirty="0"/>
              <a:t>Software Architecture Preliminary Idea</a:t>
            </a:r>
          </a:p>
        </p:txBody>
      </p:sp>
      <p:sp>
        <p:nvSpPr>
          <p:cNvPr id="12" name="CasellaDiTesto 11">
            <a:extLst>
              <a:ext uri="{FF2B5EF4-FFF2-40B4-BE49-F238E27FC236}">
                <a16:creationId xmlns:a16="http://schemas.microsoft.com/office/drawing/2014/main" id="{221A9ECD-D3F4-4DEE-B360-1AA3FBFD051A}"/>
              </a:ext>
            </a:extLst>
          </p:cNvPr>
          <p:cNvSpPr txBox="1"/>
          <p:nvPr/>
        </p:nvSpPr>
        <p:spPr>
          <a:xfrm>
            <a:off x="1935250" y="3963420"/>
            <a:ext cx="2680031" cy="1754326"/>
          </a:xfrm>
          <a:prstGeom prst="rect">
            <a:avLst/>
          </a:prstGeom>
          <a:noFill/>
        </p:spPr>
        <p:txBody>
          <a:bodyPr wrap="square" rtlCol="0">
            <a:spAutoFit/>
          </a:bodyPr>
          <a:lstStyle/>
          <a:p>
            <a:r>
              <a:rPr lang="en-US" i="1" dirty="0"/>
              <a:t>Programming languages:</a:t>
            </a:r>
          </a:p>
          <a:p>
            <a:pPr marL="285750" indent="-285750">
              <a:buFont typeface="Arial" panose="020B0604020202020204" pitchFamily="34" charset="0"/>
              <a:buChar char="•"/>
            </a:pPr>
            <a:r>
              <a:rPr lang="en-US" i="1" dirty="0"/>
              <a:t>Java</a:t>
            </a:r>
          </a:p>
          <a:p>
            <a:pPr marL="285750" indent="-285750">
              <a:buFont typeface="Arial" panose="020B0604020202020204" pitchFamily="34" charset="0"/>
              <a:buChar char="•"/>
            </a:pPr>
            <a:r>
              <a:rPr lang="en-US" i="1" dirty="0"/>
              <a:t>JavaFX</a:t>
            </a:r>
          </a:p>
          <a:p>
            <a:pPr marL="285750" indent="-285750">
              <a:buFont typeface="Arial" panose="020B0604020202020204" pitchFamily="34" charset="0"/>
              <a:buChar char="•"/>
            </a:pPr>
            <a:r>
              <a:rPr lang="en-US" i="1" dirty="0"/>
              <a:t>FXML</a:t>
            </a:r>
          </a:p>
          <a:p>
            <a:pPr marL="285750" indent="-285750">
              <a:buFont typeface="Arial" panose="020B0604020202020204" pitchFamily="34" charset="0"/>
              <a:buChar char="•"/>
            </a:pPr>
            <a:r>
              <a:rPr lang="en-US" i="1" dirty="0"/>
              <a:t>Python</a:t>
            </a:r>
          </a:p>
          <a:p>
            <a:pPr marL="285750" indent="-285750">
              <a:buFont typeface="Arial" panose="020B0604020202020204" pitchFamily="34" charset="0"/>
              <a:buChar char="•"/>
            </a:pPr>
            <a:r>
              <a:rPr lang="en-US" i="1" dirty="0"/>
              <a:t>CSS</a:t>
            </a:r>
          </a:p>
        </p:txBody>
      </p:sp>
      <p:sp>
        <p:nvSpPr>
          <p:cNvPr id="5" name="CasellaDiTesto 4">
            <a:extLst>
              <a:ext uri="{FF2B5EF4-FFF2-40B4-BE49-F238E27FC236}">
                <a16:creationId xmlns:a16="http://schemas.microsoft.com/office/drawing/2014/main" id="{2925B9D6-E38A-4925-87A2-E7F6D73B9D75}"/>
              </a:ext>
            </a:extLst>
          </p:cNvPr>
          <p:cNvSpPr txBox="1"/>
          <p:nvPr/>
        </p:nvSpPr>
        <p:spPr>
          <a:xfrm>
            <a:off x="5318606" y="3963420"/>
            <a:ext cx="1890141" cy="1754326"/>
          </a:xfrm>
          <a:prstGeom prst="rect">
            <a:avLst/>
          </a:prstGeom>
          <a:noFill/>
        </p:spPr>
        <p:txBody>
          <a:bodyPr wrap="square" rtlCol="0">
            <a:spAutoFit/>
          </a:bodyPr>
          <a:lstStyle/>
          <a:p>
            <a:r>
              <a:rPr lang="en-US" i="1" dirty="0"/>
              <a:t>DBMSs:</a:t>
            </a:r>
          </a:p>
          <a:p>
            <a:pPr marL="285750" indent="-285750">
              <a:buFont typeface="Arial" panose="020B0604020202020204" pitchFamily="34" charset="0"/>
              <a:buChar char="•"/>
            </a:pPr>
            <a:r>
              <a:rPr lang="en-US" i="1" dirty="0"/>
              <a:t>MongoDB</a:t>
            </a:r>
          </a:p>
          <a:p>
            <a:pPr marL="285750" indent="-285750">
              <a:buFont typeface="Arial" panose="020B0604020202020204" pitchFamily="34" charset="0"/>
              <a:buChar char="•"/>
            </a:pPr>
            <a:r>
              <a:rPr lang="en-US" i="1" dirty="0"/>
              <a:t>Neo4J</a:t>
            </a:r>
          </a:p>
          <a:p>
            <a:endParaRPr lang="en-US" i="1" dirty="0"/>
          </a:p>
          <a:p>
            <a:r>
              <a:rPr lang="en-US" i="1" dirty="0"/>
              <a:t>Frameworks:</a:t>
            </a:r>
          </a:p>
          <a:p>
            <a:pPr marL="285750" indent="-285750">
              <a:buFont typeface="Arial" panose="020B0604020202020204" pitchFamily="34" charset="0"/>
              <a:buChar char="•"/>
            </a:pPr>
            <a:r>
              <a:rPr lang="en-US" i="1" dirty="0"/>
              <a:t>Maven</a:t>
            </a:r>
          </a:p>
        </p:txBody>
      </p:sp>
      <p:pic>
        <p:nvPicPr>
          <p:cNvPr id="4" name="Immagine 3">
            <a:extLst>
              <a:ext uri="{FF2B5EF4-FFF2-40B4-BE49-F238E27FC236}">
                <a16:creationId xmlns:a16="http://schemas.microsoft.com/office/drawing/2014/main" id="{35D2176B-83E0-4CC2-9EA8-163344761CAA}"/>
              </a:ext>
            </a:extLst>
          </p:cNvPr>
          <p:cNvPicPr>
            <a:picLocks noChangeAspect="1"/>
          </p:cNvPicPr>
          <p:nvPr/>
        </p:nvPicPr>
        <p:blipFill>
          <a:blip r:embed="rId2"/>
          <a:stretch>
            <a:fillRect/>
          </a:stretch>
        </p:blipFill>
        <p:spPr>
          <a:xfrm>
            <a:off x="1725021" y="1087728"/>
            <a:ext cx="5780520" cy="2606246"/>
          </a:xfrm>
          <a:prstGeom prst="rect">
            <a:avLst/>
          </a:prstGeom>
        </p:spPr>
      </p:pic>
    </p:spTree>
    <p:extLst>
      <p:ext uri="{BB962C8B-B14F-4D97-AF65-F5344CB8AC3E}">
        <p14:creationId xmlns:p14="http://schemas.microsoft.com/office/powerpoint/2010/main" val="3853558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3632E-76E6-2A49-A199-3826627DF6B8}"/>
              </a:ext>
            </a:extLst>
          </p:cNvPr>
          <p:cNvSpPr>
            <a:spLocks noGrp="1"/>
          </p:cNvSpPr>
          <p:nvPr>
            <p:ph type="title"/>
          </p:nvPr>
        </p:nvSpPr>
        <p:spPr>
          <a:xfrm>
            <a:off x="191101" y="6010"/>
            <a:ext cx="8761797" cy="1143000"/>
          </a:xfrm>
        </p:spPr>
        <p:txBody>
          <a:bodyPr>
            <a:normAutofit/>
          </a:bodyPr>
          <a:lstStyle/>
          <a:p>
            <a:r>
              <a:rPr lang="en-US" sz="4000" dirty="0"/>
              <a:t>Application Highlights</a:t>
            </a:r>
          </a:p>
        </p:txBody>
      </p:sp>
      <p:sp>
        <p:nvSpPr>
          <p:cNvPr id="3" name="CasellaDiTesto 2">
            <a:extLst>
              <a:ext uri="{FF2B5EF4-FFF2-40B4-BE49-F238E27FC236}">
                <a16:creationId xmlns:a16="http://schemas.microsoft.com/office/drawing/2014/main" id="{A701C8F0-FB4C-4E4E-804F-9EE05D7441C4}"/>
              </a:ext>
            </a:extLst>
          </p:cNvPr>
          <p:cNvSpPr txBox="1"/>
          <p:nvPr/>
        </p:nvSpPr>
        <p:spPr>
          <a:xfrm>
            <a:off x="400049" y="863272"/>
            <a:ext cx="8343900" cy="5484835"/>
          </a:xfrm>
          <a:prstGeom prst="rect">
            <a:avLst/>
          </a:prstGeom>
          <a:noFill/>
        </p:spPr>
        <p:txBody>
          <a:bodyPr wrap="square" rtlCol="0">
            <a:spAutoFit/>
          </a:bodyPr>
          <a:lstStyle/>
          <a:p>
            <a:r>
              <a:rPr lang="en-US" i="1" dirty="0" err="1"/>
              <a:t>SecondChance</a:t>
            </a:r>
            <a:r>
              <a:rPr lang="en-US" i="1" dirty="0"/>
              <a:t> is an e-commerce in which users have the possibility of buying and selling vinted or new items.</a:t>
            </a:r>
          </a:p>
          <a:p>
            <a:endParaRPr lang="en-US" sz="1050" i="1" dirty="0"/>
          </a:p>
          <a:p>
            <a:pPr marL="342900" lvl="0" indent="-342900" algn="just">
              <a:lnSpc>
                <a:spcPct val="110000"/>
              </a:lnSpc>
              <a:spcAft>
                <a:spcPts val="600"/>
              </a:spcAft>
              <a:buFont typeface="Symbol" panose="05050102010706020507" pitchFamily="18" charset="2"/>
              <a:buChar char=""/>
            </a:pPr>
            <a:r>
              <a:rPr lang="en-GB" sz="1400" i="1" dirty="0"/>
              <a:t>An </a:t>
            </a:r>
            <a:r>
              <a:rPr lang="en-GB" sz="1400" b="1" i="1" dirty="0"/>
              <a:t>unregistered</a:t>
            </a:r>
            <a:r>
              <a:rPr lang="en-GB" sz="1400" i="1" dirty="0"/>
              <a:t> </a:t>
            </a:r>
            <a:r>
              <a:rPr lang="en-GB" sz="1400" b="1" i="1" dirty="0"/>
              <a:t>user</a:t>
            </a:r>
            <a:r>
              <a:rPr lang="en-GB" sz="1400" i="1" dirty="0"/>
              <a:t> can only sign up and then sign in.</a:t>
            </a:r>
            <a:endParaRPr lang="it-IT" sz="1400" i="1" dirty="0"/>
          </a:p>
          <a:p>
            <a:pPr marL="342900" lvl="0" indent="-342900">
              <a:lnSpc>
                <a:spcPct val="110000"/>
              </a:lnSpc>
              <a:buFont typeface="Symbol" panose="05050102010706020507" pitchFamily="18" charset="2"/>
              <a:buChar char=""/>
            </a:pPr>
            <a:r>
              <a:rPr lang="en-GB" sz="1400" i="1" dirty="0"/>
              <a:t>A </a:t>
            </a:r>
            <a:r>
              <a:rPr lang="en-GB" sz="1400" b="1" i="1" dirty="0"/>
              <a:t>registered</a:t>
            </a:r>
            <a:r>
              <a:rPr lang="en-GB" sz="1400" i="1" dirty="0"/>
              <a:t> </a:t>
            </a:r>
            <a:r>
              <a:rPr lang="en-GB" sz="1400" b="1" i="1" dirty="0"/>
              <a:t>user</a:t>
            </a:r>
            <a:r>
              <a:rPr lang="en-GB" sz="1400" i="1" dirty="0"/>
              <a:t> can:</a:t>
            </a:r>
            <a:endParaRPr lang="it-IT" sz="1400" i="1" dirty="0"/>
          </a:p>
          <a:p>
            <a:pPr marL="742950" lvl="1" indent="-285750">
              <a:lnSpc>
                <a:spcPct val="110000"/>
              </a:lnSpc>
              <a:buFont typeface="Courier New" panose="02070309020205020404" pitchFamily="49" charset="0"/>
              <a:buChar char="o"/>
            </a:pPr>
            <a:r>
              <a:rPr lang="en-GB" sz="1400" i="1" dirty="0"/>
              <a:t>Sign in in the application</a:t>
            </a:r>
            <a:endParaRPr lang="it-IT" sz="1400" i="1" dirty="0"/>
          </a:p>
          <a:p>
            <a:pPr marL="742950" lvl="1" indent="-285750">
              <a:lnSpc>
                <a:spcPct val="110000"/>
              </a:lnSpc>
              <a:buFont typeface="Courier New" panose="02070309020205020404" pitchFamily="49" charset="0"/>
              <a:buChar char="o"/>
            </a:pPr>
            <a:r>
              <a:rPr lang="en-GB" sz="1400" i="1" dirty="0"/>
              <a:t>Visualize home</a:t>
            </a:r>
            <a:endParaRPr lang="it-IT" sz="1400" i="1" dirty="0"/>
          </a:p>
          <a:p>
            <a:pPr marL="1143000" lvl="2" indent="-228600">
              <a:lnSpc>
                <a:spcPct val="110000"/>
              </a:lnSpc>
              <a:buFont typeface="Wingdings" panose="05000000000000000000" pitchFamily="2" charset="2"/>
              <a:buChar char=""/>
            </a:pPr>
            <a:r>
              <a:rPr lang="en-GB" sz="1400" i="1" dirty="0"/>
              <a:t>Visualize viral insertions</a:t>
            </a:r>
            <a:endParaRPr lang="it-IT" sz="1400" i="1" dirty="0"/>
          </a:p>
          <a:p>
            <a:pPr marL="1143000" lvl="2" indent="-228600">
              <a:lnSpc>
                <a:spcPct val="110000"/>
              </a:lnSpc>
              <a:buFont typeface="Wingdings" panose="05000000000000000000" pitchFamily="2" charset="2"/>
              <a:buChar char=""/>
            </a:pPr>
            <a:r>
              <a:rPr lang="en-GB" sz="1400" i="1" dirty="0"/>
              <a:t>Visualize feed</a:t>
            </a:r>
            <a:endParaRPr lang="it-IT" sz="1400" i="1" dirty="0"/>
          </a:p>
          <a:p>
            <a:pPr marL="742950" lvl="1" indent="-285750">
              <a:lnSpc>
                <a:spcPct val="110000"/>
              </a:lnSpc>
              <a:buFont typeface="Courier New" panose="02070309020205020404" pitchFamily="49" charset="0"/>
              <a:buChar char="o"/>
            </a:pPr>
            <a:r>
              <a:rPr lang="en-GB" sz="1400" i="1" dirty="0"/>
              <a:t>Visualize his/her profile</a:t>
            </a:r>
            <a:endParaRPr lang="it-IT" sz="1400" i="1" dirty="0"/>
          </a:p>
          <a:p>
            <a:pPr marL="1143000" lvl="2" indent="-228600">
              <a:lnSpc>
                <a:spcPct val="110000"/>
              </a:lnSpc>
              <a:buFont typeface="Wingdings" panose="05000000000000000000" pitchFamily="2" charset="2"/>
              <a:buChar char=""/>
            </a:pPr>
            <a:r>
              <a:rPr lang="en-GB" sz="1400" i="1" dirty="0"/>
              <a:t>Visualize personal information</a:t>
            </a:r>
            <a:endParaRPr lang="it-IT" sz="1400" i="1" dirty="0"/>
          </a:p>
          <a:p>
            <a:pPr marL="1143000" lvl="2" indent="-228600">
              <a:lnSpc>
                <a:spcPct val="110000"/>
              </a:lnSpc>
              <a:buFont typeface="Wingdings" panose="05000000000000000000" pitchFamily="2" charset="2"/>
              <a:buChar char=""/>
            </a:pPr>
            <a:r>
              <a:rPr lang="en-GB" sz="1400" i="1" dirty="0"/>
              <a:t>Browse his/her insertions</a:t>
            </a:r>
            <a:endParaRPr lang="it-IT" sz="1400" i="1" dirty="0"/>
          </a:p>
          <a:p>
            <a:pPr marL="1143000" lvl="2" indent="-228600">
              <a:lnSpc>
                <a:spcPct val="110000"/>
              </a:lnSpc>
              <a:buFont typeface="Wingdings" panose="05000000000000000000" pitchFamily="2" charset="2"/>
              <a:buChar char=""/>
            </a:pPr>
            <a:r>
              <a:rPr lang="en-GB" sz="1400" i="1" dirty="0"/>
              <a:t>Visualize insertions he/she is interested in</a:t>
            </a:r>
            <a:endParaRPr lang="it-IT" sz="1400" i="1" dirty="0"/>
          </a:p>
          <a:p>
            <a:pPr marL="1143000" lvl="2" indent="-228600">
              <a:lnSpc>
                <a:spcPct val="110000"/>
              </a:lnSpc>
              <a:buFont typeface="Wingdings" panose="05000000000000000000" pitchFamily="2" charset="2"/>
              <a:buChar char=""/>
            </a:pPr>
            <a:r>
              <a:rPr lang="en-GB" sz="1400" i="1" dirty="0"/>
              <a:t>Browse his/her orders</a:t>
            </a:r>
            <a:endParaRPr lang="it-IT" sz="1400" i="1" dirty="0"/>
          </a:p>
          <a:p>
            <a:pPr marL="1143000" lvl="2" indent="-228600">
              <a:lnSpc>
                <a:spcPct val="110000"/>
              </a:lnSpc>
              <a:buFont typeface="Wingdings" panose="05000000000000000000" pitchFamily="2" charset="2"/>
              <a:buChar char=""/>
            </a:pPr>
            <a:r>
              <a:rPr lang="en-GB" sz="1400" i="1" dirty="0"/>
              <a:t>Visualize followers and following users</a:t>
            </a:r>
            <a:endParaRPr lang="it-IT" sz="1400" i="1" dirty="0"/>
          </a:p>
          <a:p>
            <a:pPr marL="1143000" lvl="2" indent="-228600">
              <a:lnSpc>
                <a:spcPct val="110000"/>
              </a:lnSpc>
              <a:buFont typeface="Wingdings" panose="05000000000000000000" pitchFamily="2" charset="2"/>
              <a:buChar char=""/>
            </a:pPr>
            <a:r>
              <a:rPr lang="en-GB" sz="1400" i="1" dirty="0"/>
              <a:t>Add credit to the personal balance account</a:t>
            </a:r>
          </a:p>
          <a:p>
            <a:pPr marL="1143000" lvl="2" indent="-228600">
              <a:lnSpc>
                <a:spcPct val="110000"/>
              </a:lnSpc>
              <a:buFont typeface="Wingdings" panose="05000000000000000000" pitchFamily="2" charset="2"/>
              <a:buChar char=""/>
            </a:pPr>
            <a:endParaRPr lang="en-GB" sz="1400" i="1" dirty="0"/>
          </a:p>
          <a:p>
            <a:pPr marL="342900" lvl="0" indent="-342900">
              <a:lnSpc>
                <a:spcPct val="110000"/>
              </a:lnSpc>
              <a:buFont typeface="Symbol" panose="05050102010706020507" pitchFamily="18" charset="2"/>
              <a:buChar char=""/>
            </a:pPr>
            <a:r>
              <a:rPr lang="en-GB" sz="1400" i="1" dirty="0"/>
              <a:t>The </a:t>
            </a:r>
            <a:r>
              <a:rPr lang="en-GB" sz="1400" b="1" i="1" dirty="0"/>
              <a:t>administrator</a:t>
            </a:r>
            <a:r>
              <a:rPr lang="en-GB" sz="1400" i="1" dirty="0"/>
              <a:t> is able to:</a:t>
            </a:r>
            <a:endParaRPr lang="it-IT" sz="1400" i="1" dirty="0"/>
          </a:p>
          <a:p>
            <a:pPr marL="742950" lvl="1" indent="-285750">
              <a:lnSpc>
                <a:spcPct val="110000"/>
              </a:lnSpc>
              <a:buFont typeface="Courier New" panose="02070309020205020404" pitchFamily="49" charset="0"/>
              <a:buChar char="o"/>
            </a:pPr>
            <a:r>
              <a:rPr lang="en-GB" sz="1400" i="1" dirty="0"/>
              <a:t>Visualize statistics</a:t>
            </a:r>
            <a:endParaRPr lang="it-IT" sz="1400" i="1" dirty="0"/>
          </a:p>
          <a:p>
            <a:pPr marL="742950" lvl="1" indent="-285750">
              <a:lnSpc>
                <a:spcPct val="110000"/>
              </a:lnSpc>
              <a:buFont typeface="Courier New" panose="02070309020205020404" pitchFamily="49" charset="0"/>
              <a:buChar char="o"/>
            </a:pPr>
            <a:r>
              <a:rPr lang="en-GB" sz="1400" i="1" dirty="0"/>
              <a:t>Suspend a user</a:t>
            </a:r>
            <a:endParaRPr lang="it-IT" sz="1400" i="1" dirty="0"/>
          </a:p>
          <a:p>
            <a:pPr marL="742950" lvl="1" indent="-285750">
              <a:lnSpc>
                <a:spcPct val="110000"/>
              </a:lnSpc>
              <a:spcAft>
                <a:spcPts val="600"/>
              </a:spcAft>
              <a:buFont typeface="Courier New" panose="02070309020205020404" pitchFamily="49" charset="0"/>
              <a:buChar char="o"/>
            </a:pPr>
            <a:r>
              <a:rPr lang="en-GB" sz="1400" i="1" dirty="0"/>
              <a:t>Delete an insertion</a:t>
            </a:r>
            <a:endParaRPr lang="it-IT" sz="1400" i="1" dirty="0"/>
          </a:p>
          <a:p>
            <a:pPr marL="228600" indent="-228600">
              <a:lnSpc>
                <a:spcPct val="110000"/>
              </a:lnSpc>
              <a:buFont typeface="Wingdings" panose="05000000000000000000" pitchFamily="2" charset="2"/>
              <a:buChar char=""/>
            </a:pPr>
            <a:endParaRPr lang="en-GB" sz="1600" i="1" dirty="0"/>
          </a:p>
        </p:txBody>
      </p:sp>
      <p:sp>
        <p:nvSpPr>
          <p:cNvPr id="4" name="CasellaDiTesto 3">
            <a:extLst>
              <a:ext uri="{FF2B5EF4-FFF2-40B4-BE49-F238E27FC236}">
                <a16:creationId xmlns:a16="http://schemas.microsoft.com/office/drawing/2014/main" id="{E3B18F6B-8EC6-4F4B-88A7-B36C1FC8F52B}"/>
              </a:ext>
            </a:extLst>
          </p:cNvPr>
          <p:cNvSpPr txBox="1"/>
          <p:nvPr/>
        </p:nvSpPr>
        <p:spPr>
          <a:xfrm>
            <a:off x="4634630" y="2106525"/>
            <a:ext cx="4318268" cy="2687339"/>
          </a:xfrm>
          <a:prstGeom prst="rect">
            <a:avLst/>
          </a:prstGeom>
          <a:noFill/>
        </p:spPr>
        <p:txBody>
          <a:bodyPr wrap="square" rtlCol="0">
            <a:spAutoFit/>
          </a:bodyPr>
          <a:lstStyle/>
          <a:p>
            <a:pPr marL="742950" lvl="1" indent="-285750">
              <a:lnSpc>
                <a:spcPct val="110000"/>
              </a:lnSpc>
              <a:buFont typeface="Courier New" panose="02070309020205020404" pitchFamily="49" charset="0"/>
              <a:buChar char="o"/>
            </a:pPr>
            <a:r>
              <a:rPr lang="en-GB" sz="1400" i="1" dirty="0"/>
              <a:t>Create a new insertion</a:t>
            </a:r>
          </a:p>
          <a:p>
            <a:pPr marL="742950" lvl="1" indent="-285750">
              <a:lnSpc>
                <a:spcPct val="110000"/>
              </a:lnSpc>
              <a:buFont typeface="Courier New" panose="02070309020205020404" pitchFamily="49" charset="0"/>
              <a:buChar char="o"/>
            </a:pPr>
            <a:r>
              <a:rPr lang="en-GB" sz="1400" i="1" dirty="0"/>
              <a:t>Delete an insertion of your own</a:t>
            </a:r>
            <a:endParaRPr lang="it-IT" sz="1400" i="1" dirty="0"/>
          </a:p>
          <a:p>
            <a:pPr marL="742950" lvl="1" indent="-285750">
              <a:lnSpc>
                <a:spcPct val="110000"/>
              </a:lnSpc>
              <a:buFont typeface="Courier New" panose="02070309020205020404" pitchFamily="49" charset="0"/>
              <a:buChar char="o"/>
            </a:pPr>
            <a:r>
              <a:rPr lang="en-GB" sz="1400" i="1" dirty="0"/>
              <a:t>Search insertions by seller, brand or using filters</a:t>
            </a:r>
          </a:p>
          <a:p>
            <a:pPr marL="742950" lvl="1" indent="-285750">
              <a:lnSpc>
                <a:spcPct val="110000"/>
              </a:lnSpc>
              <a:buFont typeface="Courier New" panose="02070309020205020404" pitchFamily="49" charset="0"/>
              <a:buChar char="o"/>
            </a:pPr>
            <a:r>
              <a:rPr lang="en-GB" sz="1400" i="1" dirty="0"/>
              <a:t>Visualize an insertion</a:t>
            </a:r>
            <a:endParaRPr lang="it-IT" sz="1400" i="1" dirty="0"/>
          </a:p>
          <a:p>
            <a:pPr marL="1143000" lvl="2" indent="-228600">
              <a:lnSpc>
                <a:spcPct val="110000"/>
              </a:lnSpc>
              <a:buFont typeface="Wingdings" panose="05000000000000000000" pitchFamily="2" charset="2"/>
              <a:buChar char=""/>
            </a:pPr>
            <a:r>
              <a:rPr lang="en-GB" sz="1400" i="1" dirty="0"/>
              <a:t>Like an insertion</a:t>
            </a:r>
            <a:endParaRPr lang="it-IT" sz="1400" i="1" dirty="0"/>
          </a:p>
          <a:p>
            <a:pPr marL="1143000" lvl="2" indent="-228600">
              <a:lnSpc>
                <a:spcPct val="110000"/>
              </a:lnSpc>
              <a:buFont typeface="Wingdings" panose="05000000000000000000" pitchFamily="2" charset="2"/>
              <a:buChar char=""/>
            </a:pPr>
            <a:r>
              <a:rPr lang="en-GB" sz="1400" i="1" dirty="0"/>
              <a:t>Buy relative item</a:t>
            </a:r>
            <a:endParaRPr lang="it-IT" i="1" dirty="0"/>
          </a:p>
          <a:p>
            <a:pPr marL="742950" lvl="1" indent="-285750">
              <a:lnSpc>
                <a:spcPct val="110000"/>
              </a:lnSpc>
              <a:buFont typeface="Courier New" panose="02070309020205020404" pitchFamily="49" charset="0"/>
              <a:buChar char="o"/>
            </a:pPr>
            <a:r>
              <a:rPr lang="en-GB" sz="1400" i="1" dirty="0"/>
              <a:t>Search a user</a:t>
            </a:r>
            <a:endParaRPr lang="it-IT" sz="1400" i="1" dirty="0"/>
          </a:p>
          <a:p>
            <a:pPr marL="742950" lvl="1" indent="-285750">
              <a:lnSpc>
                <a:spcPct val="110000"/>
              </a:lnSpc>
              <a:buFont typeface="Courier New" panose="02070309020205020404" pitchFamily="49" charset="0"/>
              <a:buChar char="o"/>
            </a:pPr>
            <a:r>
              <a:rPr lang="en-GB" sz="1400" i="1" dirty="0"/>
              <a:t>Follow/unfollow a user</a:t>
            </a:r>
            <a:endParaRPr lang="it-IT" sz="1400" i="1" dirty="0"/>
          </a:p>
          <a:p>
            <a:pPr marL="742950" lvl="1" indent="-285750">
              <a:lnSpc>
                <a:spcPct val="110000"/>
              </a:lnSpc>
              <a:buFont typeface="Courier New" panose="02070309020205020404" pitchFamily="49" charset="0"/>
              <a:buChar char="o"/>
            </a:pPr>
            <a:r>
              <a:rPr lang="en-GB" sz="1400" i="1" dirty="0"/>
              <a:t>Visualize suggested users</a:t>
            </a:r>
            <a:endParaRPr lang="it-IT" sz="1400" i="1" dirty="0"/>
          </a:p>
          <a:p>
            <a:pPr marL="742950" lvl="1" indent="-285750">
              <a:lnSpc>
                <a:spcPct val="110000"/>
              </a:lnSpc>
              <a:spcAft>
                <a:spcPts val="600"/>
              </a:spcAft>
              <a:buFont typeface="Courier New" panose="02070309020205020404" pitchFamily="49" charset="0"/>
              <a:buChar char="o"/>
            </a:pPr>
            <a:r>
              <a:rPr lang="en-GB" sz="1400" i="1" dirty="0"/>
              <a:t>Logout from the application</a:t>
            </a:r>
          </a:p>
        </p:txBody>
      </p:sp>
    </p:spTree>
    <p:extLst>
      <p:ext uri="{BB962C8B-B14F-4D97-AF65-F5344CB8AC3E}">
        <p14:creationId xmlns:p14="http://schemas.microsoft.com/office/powerpoint/2010/main" val="104211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1D8A20-7DC5-3042-A86D-62CF3361ACA7}"/>
              </a:ext>
            </a:extLst>
          </p:cNvPr>
          <p:cNvSpPr>
            <a:spLocks noGrp="1"/>
          </p:cNvSpPr>
          <p:nvPr>
            <p:ph type="title"/>
          </p:nvPr>
        </p:nvSpPr>
        <p:spPr/>
        <p:txBody>
          <a:bodyPr>
            <a:normAutofit fontScale="90000"/>
          </a:bodyPr>
          <a:lstStyle/>
          <a:p>
            <a:r>
              <a:rPr lang="en-US" dirty="0"/>
              <a:t>Actors and main supported functionalities</a:t>
            </a:r>
          </a:p>
        </p:txBody>
      </p:sp>
      <p:pic>
        <p:nvPicPr>
          <p:cNvPr id="4" name="Immagine 3">
            <a:extLst>
              <a:ext uri="{FF2B5EF4-FFF2-40B4-BE49-F238E27FC236}">
                <a16:creationId xmlns:a16="http://schemas.microsoft.com/office/drawing/2014/main" id="{175D6EAA-0FD8-45DE-A5AC-468E3F98E6AF}"/>
              </a:ext>
            </a:extLst>
          </p:cNvPr>
          <p:cNvPicPr>
            <a:picLocks noChangeAspect="1"/>
          </p:cNvPicPr>
          <p:nvPr/>
        </p:nvPicPr>
        <p:blipFill rotWithShape="1">
          <a:blip r:embed="rId3"/>
          <a:srcRect l="-467" t="9454" b="4461"/>
          <a:stretch/>
        </p:blipFill>
        <p:spPr bwMode="auto">
          <a:xfrm>
            <a:off x="280442" y="1433509"/>
            <a:ext cx="8566393" cy="45915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1099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93700-7F87-6E45-9902-A8B2384A37AF}"/>
              </a:ext>
            </a:extLst>
          </p:cNvPr>
          <p:cNvSpPr>
            <a:spLocks noGrp="1"/>
          </p:cNvSpPr>
          <p:nvPr>
            <p:ph type="title"/>
          </p:nvPr>
        </p:nvSpPr>
        <p:spPr/>
        <p:txBody>
          <a:bodyPr>
            <a:normAutofit/>
          </a:bodyPr>
          <a:lstStyle/>
          <a:p>
            <a:r>
              <a:rPr lang="en-US" sz="4000" dirty="0"/>
              <a:t>Dataset Description</a:t>
            </a:r>
          </a:p>
        </p:txBody>
      </p:sp>
      <p:sp>
        <p:nvSpPr>
          <p:cNvPr id="3" name="CasellaDiTesto 2">
            <a:extLst>
              <a:ext uri="{FF2B5EF4-FFF2-40B4-BE49-F238E27FC236}">
                <a16:creationId xmlns:a16="http://schemas.microsoft.com/office/drawing/2014/main" id="{068E8217-0879-6045-A028-80534F620714}"/>
              </a:ext>
            </a:extLst>
          </p:cNvPr>
          <p:cNvSpPr txBox="1"/>
          <p:nvPr/>
        </p:nvSpPr>
        <p:spPr>
          <a:xfrm>
            <a:off x="182740" y="1146518"/>
            <a:ext cx="8761797" cy="4939814"/>
          </a:xfrm>
          <a:prstGeom prst="rect">
            <a:avLst/>
          </a:prstGeom>
          <a:noFill/>
        </p:spPr>
        <p:txBody>
          <a:bodyPr wrap="square" rtlCol="0">
            <a:spAutoFit/>
          </a:bodyPr>
          <a:lstStyle/>
          <a:p>
            <a:pPr lvl="0"/>
            <a:r>
              <a:rPr lang="en-US" sz="2000" b="1" i="1" dirty="0"/>
              <a:t>Source: </a:t>
            </a:r>
          </a:p>
          <a:p>
            <a:pPr lvl="0"/>
            <a:r>
              <a:rPr lang="en-US" sz="1600" i="1" dirty="0">
                <a:hlinkClick r:id="rId2"/>
              </a:rPr>
              <a:t>https://www.kaggle.com/asmaoueslati/womensclothingecommerce</a:t>
            </a:r>
            <a:r>
              <a:rPr lang="en-US" sz="1600" i="1" dirty="0"/>
              <a:t> (reviews)</a:t>
            </a:r>
          </a:p>
          <a:p>
            <a:pPr lvl="0"/>
            <a:r>
              <a:rPr lang="en-US" sz="1600" i="1" dirty="0">
                <a:hlinkClick r:id="rId3"/>
              </a:rPr>
              <a:t>https://data.world/wordlift/shopping-demo/workspace/file?filename=amazon-fashion.csv</a:t>
            </a:r>
            <a:r>
              <a:rPr lang="en-US" sz="1600" i="1" dirty="0"/>
              <a:t> (items)</a:t>
            </a:r>
          </a:p>
          <a:p>
            <a:pPr lvl="0"/>
            <a:r>
              <a:rPr lang="en-US" sz="1600" i="1" dirty="0">
                <a:hlinkClick r:id="rId4"/>
              </a:rPr>
              <a:t>https://data.world/jfreex/products-catalog-from-newchiccom</a:t>
            </a:r>
            <a:r>
              <a:rPr lang="en-US" sz="1600" i="1" dirty="0"/>
              <a:t> (items)</a:t>
            </a:r>
          </a:p>
          <a:p>
            <a:r>
              <a:rPr lang="en-US" sz="1600" i="1" dirty="0">
                <a:hlinkClick r:id="rId5"/>
              </a:rPr>
              <a:t>https://data.world/promptcloud/amazon-australia-product-listing/workspace/project-summary?agentid=promptcloud&amp;datasetid=amazon-australia-product-listing</a:t>
            </a:r>
            <a:r>
              <a:rPr lang="en-US" sz="1600" i="1" dirty="0"/>
              <a:t> (items)</a:t>
            </a:r>
          </a:p>
          <a:p>
            <a:pPr lvl="0"/>
            <a:r>
              <a:rPr lang="en-US" sz="1600" i="1" dirty="0">
                <a:hlinkClick r:id="rId6"/>
              </a:rPr>
              <a:t>https://generatedata.com/generator</a:t>
            </a:r>
            <a:r>
              <a:rPr lang="en-US" sz="1600" i="1" dirty="0"/>
              <a:t> (users)</a:t>
            </a:r>
          </a:p>
          <a:p>
            <a:pPr lvl="0"/>
            <a:endParaRPr lang="en-US" sz="2000" b="1" i="1" dirty="0"/>
          </a:p>
          <a:p>
            <a:pPr lvl="0"/>
            <a:r>
              <a:rPr lang="en-US" sz="2000" b="1" i="1" dirty="0"/>
              <a:t>Description: </a:t>
            </a:r>
            <a:r>
              <a:rPr lang="en-US" sz="2000" i="1" dirty="0"/>
              <a:t>The first has all the information regarding the reviews. The second and the third datasets contain all the items with relative details and links of the images. Users were randomly generated online.</a:t>
            </a:r>
            <a:endParaRPr lang="en-US" sz="2000" b="1" i="1" dirty="0"/>
          </a:p>
          <a:p>
            <a:pPr lvl="0"/>
            <a:endParaRPr lang="en-US" sz="2000" b="1" i="1" dirty="0"/>
          </a:p>
          <a:p>
            <a:pPr lvl="0"/>
            <a:r>
              <a:rPr lang="en-US" sz="2000" b="1" i="1" dirty="0"/>
              <a:t>Volume: </a:t>
            </a:r>
            <a:r>
              <a:rPr lang="en-US" sz="2000" i="1" dirty="0"/>
              <a:t>~ 50 MB (~ 15.000 review, ~ 100.000 users, ~ 120.000 items, </a:t>
            </a:r>
          </a:p>
          <a:p>
            <a:pPr lvl="0"/>
            <a:r>
              <a:rPr lang="en-US" sz="2000" i="1" dirty="0"/>
              <a:t>				 ~ 15.000 orders, ~ 1.000 codes, ~ 100.000 balances)</a:t>
            </a:r>
          </a:p>
          <a:p>
            <a:pPr lvl="0"/>
            <a:endParaRPr lang="en-US" sz="1100" b="1" i="1" dirty="0"/>
          </a:p>
          <a:p>
            <a:pPr lvl="0"/>
            <a:r>
              <a:rPr lang="en-US" sz="2000" b="1" i="1" dirty="0"/>
              <a:t>Variety</a:t>
            </a:r>
            <a:r>
              <a:rPr lang="en-US" sz="2000" dirty="0"/>
              <a:t>: </a:t>
            </a:r>
            <a:r>
              <a:rPr lang="en-US" sz="2000" i="1" dirty="0"/>
              <a:t>The final dataset is a merged version of the different sources. They were managed to correctly match data.</a:t>
            </a:r>
          </a:p>
        </p:txBody>
      </p:sp>
    </p:spTree>
    <p:extLst>
      <p:ext uri="{BB962C8B-B14F-4D97-AF65-F5344CB8AC3E}">
        <p14:creationId xmlns:p14="http://schemas.microsoft.com/office/powerpoint/2010/main" val="105667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1A7364-9B4E-DC49-AA70-BE5A302DEAAF}"/>
              </a:ext>
            </a:extLst>
          </p:cNvPr>
          <p:cNvSpPr>
            <a:spLocks noGrp="1"/>
          </p:cNvSpPr>
          <p:nvPr>
            <p:ph type="title"/>
          </p:nvPr>
        </p:nvSpPr>
        <p:spPr/>
        <p:txBody>
          <a:bodyPr>
            <a:normAutofit/>
          </a:bodyPr>
          <a:lstStyle/>
          <a:p>
            <a:r>
              <a:rPr lang="en-US" sz="4000" dirty="0"/>
              <a:t>Preliminary UML Class Diagram</a:t>
            </a:r>
          </a:p>
        </p:txBody>
      </p:sp>
      <p:pic>
        <p:nvPicPr>
          <p:cNvPr id="4" name="Immagine 3">
            <a:extLst>
              <a:ext uri="{FF2B5EF4-FFF2-40B4-BE49-F238E27FC236}">
                <a16:creationId xmlns:a16="http://schemas.microsoft.com/office/drawing/2014/main" id="{D66C4783-9786-49AF-BC89-AC929B1B2F3D}"/>
              </a:ext>
            </a:extLst>
          </p:cNvPr>
          <p:cNvPicPr>
            <a:picLocks noChangeAspect="1"/>
          </p:cNvPicPr>
          <p:nvPr/>
        </p:nvPicPr>
        <p:blipFill>
          <a:blip r:embed="rId3"/>
          <a:stretch>
            <a:fillRect/>
          </a:stretch>
        </p:blipFill>
        <p:spPr>
          <a:xfrm>
            <a:off x="1562752" y="1520057"/>
            <a:ext cx="6001774" cy="3817885"/>
          </a:xfrm>
          <a:prstGeom prst="rect">
            <a:avLst/>
          </a:prstGeom>
        </p:spPr>
      </p:pic>
    </p:spTree>
    <p:extLst>
      <p:ext uri="{BB962C8B-B14F-4D97-AF65-F5344CB8AC3E}">
        <p14:creationId xmlns:p14="http://schemas.microsoft.com/office/powerpoint/2010/main" val="77379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a:xfrm>
            <a:off x="182741" y="80857"/>
            <a:ext cx="8761797" cy="1143000"/>
          </a:xfrm>
        </p:spPr>
        <p:txBody>
          <a:bodyPr>
            <a:normAutofit/>
          </a:bodyPr>
          <a:lstStyle/>
          <a:p>
            <a:r>
              <a:rPr lang="en-US" sz="4000" dirty="0"/>
              <a:t>Entities handled by Mongo DB</a:t>
            </a:r>
          </a:p>
        </p:txBody>
      </p:sp>
      <p:pic>
        <p:nvPicPr>
          <p:cNvPr id="3" name="Immagine 2" descr="Immagine che contiene testo&#10;&#10;Descrizione generata automaticamente">
            <a:extLst>
              <a:ext uri="{FF2B5EF4-FFF2-40B4-BE49-F238E27FC236}">
                <a16:creationId xmlns:a16="http://schemas.microsoft.com/office/drawing/2014/main" id="{9D161F01-ED36-478E-860D-DA0B4A1D61CB}"/>
              </a:ext>
            </a:extLst>
          </p:cNvPr>
          <p:cNvPicPr>
            <a:picLocks noChangeAspect="1"/>
          </p:cNvPicPr>
          <p:nvPr/>
        </p:nvPicPr>
        <p:blipFill>
          <a:blip r:embed="rId3"/>
          <a:stretch>
            <a:fillRect/>
          </a:stretch>
        </p:blipFill>
        <p:spPr>
          <a:xfrm>
            <a:off x="508634" y="1508442"/>
            <a:ext cx="7740699" cy="4587557"/>
          </a:xfrm>
          <a:prstGeom prst="rect">
            <a:avLst/>
          </a:prstGeom>
        </p:spPr>
      </p:pic>
      <p:sp>
        <p:nvSpPr>
          <p:cNvPr id="6" name="CasellaDiTesto 5">
            <a:extLst>
              <a:ext uri="{FF2B5EF4-FFF2-40B4-BE49-F238E27FC236}">
                <a16:creationId xmlns:a16="http://schemas.microsoft.com/office/drawing/2014/main" id="{B20711B9-94D0-469B-AA76-79A645866406}"/>
              </a:ext>
            </a:extLst>
          </p:cNvPr>
          <p:cNvSpPr txBox="1"/>
          <p:nvPr/>
        </p:nvSpPr>
        <p:spPr>
          <a:xfrm>
            <a:off x="508634" y="1039191"/>
            <a:ext cx="4572000" cy="369332"/>
          </a:xfrm>
          <a:prstGeom prst="rect">
            <a:avLst/>
          </a:prstGeom>
          <a:noFill/>
        </p:spPr>
        <p:txBody>
          <a:bodyPr wrap="square">
            <a:spAutoFit/>
          </a:bodyPr>
          <a:lstStyle/>
          <a:p>
            <a:r>
              <a:rPr lang="en-US" sz="1800" b="1" i="1" dirty="0"/>
              <a:t>User</a:t>
            </a:r>
            <a:endParaRPr lang="it-IT" dirty="0"/>
          </a:p>
        </p:txBody>
      </p:sp>
    </p:spTree>
    <p:extLst>
      <p:ext uri="{BB962C8B-B14F-4D97-AF65-F5344CB8AC3E}">
        <p14:creationId xmlns:p14="http://schemas.microsoft.com/office/powerpoint/2010/main" val="2476366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a:xfrm>
            <a:off x="182741" y="80857"/>
            <a:ext cx="8761797" cy="1143000"/>
          </a:xfrm>
        </p:spPr>
        <p:txBody>
          <a:bodyPr>
            <a:normAutofit/>
          </a:bodyPr>
          <a:lstStyle/>
          <a:p>
            <a:r>
              <a:rPr lang="en-US" sz="4000" dirty="0"/>
              <a:t>Entities handled by Mongo DB</a:t>
            </a:r>
          </a:p>
        </p:txBody>
      </p:sp>
      <p:pic>
        <p:nvPicPr>
          <p:cNvPr id="5" name="Picture 1954006196">
            <a:extLst>
              <a:ext uri="{FF2B5EF4-FFF2-40B4-BE49-F238E27FC236}">
                <a16:creationId xmlns:a16="http://schemas.microsoft.com/office/drawing/2014/main" id="{5269B2E3-EB65-4AD3-8C13-60A4D9957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366" y="1622027"/>
            <a:ext cx="8583172" cy="2483803"/>
          </a:xfrm>
          <a:prstGeom prst="rect">
            <a:avLst/>
          </a:prstGeom>
        </p:spPr>
      </p:pic>
      <p:sp>
        <p:nvSpPr>
          <p:cNvPr id="6" name="CasellaDiTesto 5">
            <a:extLst>
              <a:ext uri="{FF2B5EF4-FFF2-40B4-BE49-F238E27FC236}">
                <a16:creationId xmlns:a16="http://schemas.microsoft.com/office/drawing/2014/main" id="{07F87930-313A-4D5C-A48A-39EEE3B47D7A}"/>
              </a:ext>
            </a:extLst>
          </p:cNvPr>
          <p:cNvSpPr txBox="1"/>
          <p:nvPr/>
        </p:nvSpPr>
        <p:spPr>
          <a:xfrm>
            <a:off x="361366" y="1211699"/>
            <a:ext cx="4572000" cy="369332"/>
          </a:xfrm>
          <a:prstGeom prst="rect">
            <a:avLst/>
          </a:prstGeom>
          <a:noFill/>
        </p:spPr>
        <p:txBody>
          <a:bodyPr wrap="square">
            <a:spAutoFit/>
          </a:bodyPr>
          <a:lstStyle/>
          <a:p>
            <a:r>
              <a:rPr lang="en-US" sz="1800" b="1" i="1" dirty="0"/>
              <a:t>Insertion</a:t>
            </a:r>
            <a:endParaRPr lang="it-IT" dirty="0"/>
          </a:p>
        </p:txBody>
      </p:sp>
      <p:sp>
        <p:nvSpPr>
          <p:cNvPr id="7" name="CasellaDiTesto 6">
            <a:extLst>
              <a:ext uri="{FF2B5EF4-FFF2-40B4-BE49-F238E27FC236}">
                <a16:creationId xmlns:a16="http://schemas.microsoft.com/office/drawing/2014/main" id="{C1B03499-3284-4CBB-BD91-226EAFCBA3E0}"/>
              </a:ext>
            </a:extLst>
          </p:cNvPr>
          <p:cNvSpPr txBox="1"/>
          <p:nvPr/>
        </p:nvSpPr>
        <p:spPr>
          <a:xfrm>
            <a:off x="4933366" y="4120249"/>
            <a:ext cx="4011172" cy="369332"/>
          </a:xfrm>
          <a:prstGeom prst="rect">
            <a:avLst/>
          </a:prstGeom>
          <a:noFill/>
        </p:spPr>
        <p:txBody>
          <a:bodyPr wrap="square">
            <a:spAutoFit/>
          </a:bodyPr>
          <a:lstStyle/>
          <a:p>
            <a:r>
              <a:rPr lang="en-US" sz="1800" b="1" i="1" dirty="0"/>
              <a:t>Balance</a:t>
            </a:r>
            <a:endParaRPr lang="it-IT" dirty="0"/>
          </a:p>
        </p:txBody>
      </p:sp>
      <p:sp>
        <p:nvSpPr>
          <p:cNvPr id="8" name="CasellaDiTesto 7">
            <a:extLst>
              <a:ext uri="{FF2B5EF4-FFF2-40B4-BE49-F238E27FC236}">
                <a16:creationId xmlns:a16="http://schemas.microsoft.com/office/drawing/2014/main" id="{B769E66B-5214-4D61-B88D-418AAA3DB31D}"/>
              </a:ext>
            </a:extLst>
          </p:cNvPr>
          <p:cNvSpPr txBox="1"/>
          <p:nvPr/>
        </p:nvSpPr>
        <p:spPr>
          <a:xfrm>
            <a:off x="361366" y="4120249"/>
            <a:ext cx="4572000" cy="369332"/>
          </a:xfrm>
          <a:prstGeom prst="rect">
            <a:avLst/>
          </a:prstGeom>
          <a:noFill/>
        </p:spPr>
        <p:txBody>
          <a:bodyPr wrap="square">
            <a:spAutoFit/>
          </a:bodyPr>
          <a:lstStyle/>
          <a:p>
            <a:r>
              <a:rPr lang="en-US" b="1" i="1" dirty="0"/>
              <a:t>Code</a:t>
            </a:r>
            <a:endParaRPr lang="it-IT" dirty="0"/>
          </a:p>
        </p:txBody>
      </p:sp>
      <p:pic>
        <p:nvPicPr>
          <p:cNvPr id="9" name="Picture 228917587">
            <a:extLst>
              <a:ext uri="{FF2B5EF4-FFF2-40B4-BE49-F238E27FC236}">
                <a16:creationId xmlns:a16="http://schemas.microsoft.com/office/drawing/2014/main" id="{271CED81-7C09-4C82-8CDC-03F9F31E0E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366" y="4614862"/>
            <a:ext cx="2562225" cy="904875"/>
          </a:xfrm>
          <a:prstGeom prst="rect">
            <a:avLst/>
          </a:prstGeom>
        </p:spPr>
      </p:pic>
      <p:pic>
        <p:nvPicPr>
          <p:cNvPr id="10" name="Picture 1265028946">
            <a:extLst>
              <a:ext uri="{FF2B5EF4-FFF2-40B4-BE49-F238E27FC236}">
                <a16:creationId xmlns:a16="http://schemas.microsoft.com/office/drawing/2014/main" id="{73847D68-D50E-4954-89ED-F870D511BA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3366" y="4614862"/>
            <a:ext cx="3009900" cy="1000125"/>
          </a:xfrm>
          <a:prstGeom prst="rect">
            <a:avLst/>
          </a:prstGeom>
        </p:spPr>
      </p:pic>
    </p:spTree>
    <p:extLst>
      <p:ext uri="{BB962C8B-B14F-4D97-AF65-F5344CB8AC3E}">
        <p14:creationId xmlns:p14="http://schemas.microsoft.com/office/powerpoint/2010/main" val="877565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a:xfrm>
            <a:off x="182741" y="80857"/>
            <a:ext cx="8761797" cy="1143000"/>
          </a:xfrm>
        </p:spPr>
        <p:txBody>
          <a:bodyPr>
            <a:normAutofit/>
          </a:bodyPr>
          <a:lstStyle/>
          <a:p>
            <a:r>
              <a:rPr lang="en-US" sz="4000" dirty="0"/>
              <a:t>Entities handled by Mongo DB</a:t>
            </a:r>
          </a:p>
        </p:txBody>
      </p:sp>
    </p:spTree>
    <p:extLst>
      <p:ext uri="{BB962C8B-B14F-4D97-AF65-F5344CB8AC3E}">
        <p14:creationId xmlns:p14="http://schemas.microsoft.com/office/powerpoint/2010/main" val="2732611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EC447C7D-2C51-4CA2-BD57-E2CE94B8B881}"/>
              </a:ext>
            </a:extLst>
          </p:cNvPr>
          <p:cNvSpPr txBox="1"/>
          <p:nvPr/>
        </p:nvSpPr>
        <p:spPr>
          <a:xfrm>
            <a:off x="548639" y="1387376"/>
            <a:ext cx="8029999" cy="2308324"/>
          </a:xfrm>
          <a:prstGeom prst="rect">
            <a:avLst/>
          </a:prstGeom>
          <a:noFill/>
        </p:spPr>
        <p:txBody>
          <a:bodyPr wrap="square" rtlCol="0">
            <a:spAutoFit/>
          </a:bodyPr>
          <a:lstStyle/>
          <a:p>
            <a:pPr marL="285750" indent="-285750">
              <a:buFont typeface="Arial" panose="020B0604020202020204" pitchFamily="34" charset="0"/>
              <a:buChar char="•"/>
            </a:pPr>
            <a:r>
              <a:rPr lang="en-US" i="1" dirty="0"/>
              <a:t>Search insertions by seller, brand or filters</a:t>
            </a:r>
          </a:p>
          <a:p>
            <a:pPr marL="285750" indent="-285750">
              <a:buFont typeface="Arial" panose="020B0604020202020204" pitchFamily="34" charset="0"/>
              <a:buChar char="•"/>
            </a:pPr>
            <a:r>
              <a:rPr lang="en-US" i="1" dirty="0"/>
              <a:t>Search user by username or filters</a:t>
            </a:r>
          </a:p>
          <a:p>
            <a:pPr marL="285750" indent="-285750">
              <a:buFont typeface="Arial" panose="020B0604020202020204" pitchFamily="34" charset="0"/>
              <a:buChar char="•"/>
            </a:pPr>
            <a:r>
              <a:rPr lang="en-US" i="1" dirty="0"/>
              <a:t>Get viral insertions</a:t>
            </a:r>
          </a:p>
          <a:p>
            <a:pPr marL="285750" indent="-285750">
              <a:buFont typeface="Arial" panose="020B0604020202020204" pitchFamily="34" charset="0"/>
              <a:buChar char="•"/>
            </a:pPr>
            <a:r>
              <a:rPr lang="en-US" i="1" dirty="0"/>
              <a:t>Top k rated users by country</a:t>
            </a:r>
          </a:p>
          <a:p>
            <a:pPr marL="285750" indent="-285750">
              <a:buFont typeface="Arial" panose="020B0604020202020204" pitchFamily="34" charset="0"/>
              <a:buChar char="•"/>
            </a:pPr>
            <a:r>
              <a:rPr lang="en-US" i="1" dirty="0"/>
              <a:t>Top k users with more purchased items</a:t>
            </a:r>
          </a:p>
          <a:p>
            <a:pPr marL="285750" indent="-285750">
              <a:buFont typeface="Arial" panose="020B0604020202020204" pitchFamily="34" charset="0"/>
              <a:buChar char="•"/>
            </a:pPr>
            <a:r>
              <a:rPr lang="en-US" i="1" dirty="0"/>
              <a:t>Top k users with more sold items</a:t>
            </a:r>
          </a:p>
          <a:p>
            <a:pPr marL="285750" indent="-285750">
              <a:buFont typeface="Arial" panose="020B0604020202020204" pitchFamily="34" charset="0"/>
              <a:buChar char="•"/>
            </a:pPr>
            <a:r>
              <a:rPr lang="en-US" i="1" dirty="0"/>
              <a:t>Top k interesting insertions by category</a:t>
            </a:r>
          </a:p>
          <a:p>
            <a:pPr marL="285750" indent="-285750">
              <a:buFont typeface="Arial" panose="020B0604020202020204" pitchFamily="34" charset="0"/>
              <a:buChar char="•"/>
            </a:pPr>
            <a:r>
              <a:rPr lang="en-US" i="1" dirty="0"/>
              <a:t>Top k viewed insertions by category</a:t>
            </a:r>
          </a:p>
        </p:txBody>
      </p:sp>
      <p:sp>
        <p:nvSpPr>
          <p:cNvPr id="8" name="Titolo 1">
            <a:extLst>
              <a:ext uri="{FF2B5EF4-FFF2-40B4-BE49-F238E27FC236}">
                <a16:creationId xmlns:a16="http://schemas.microsoft.com/office/drawing/2014/main" id="{18A61CE4-D3C8-484D-B8FE-D68274BC30AE}"/>
              </a:ext>
            </a:extLst>
          </p:cNvPr>
          <p:cNvSpPr txBox="1">
            <a:spLocks/>
          </p:cNvSpPr>
          <p:nvPr/>
        </p:nvSpPr>
        <p:spPr>
          <a:xfrm>
            <a:off x="182741" y="80857"/>
            <a:ext cx="8761797" cy="90738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a:t>Queries on Mongo DB</a:t>
            </a:r>
            <a:endParaRPr lang="en-US" sz="4000" dirty="0"/>
          </a:p>
        </p:txBody>
      </p:sp>
    </p:spTree>
    <p:extLst>
      <p:ext uri="{BB962C8B-B14F-4D97-AF65-F5344CB8AC3E}">
        <p14:creationId xmlns:p14="http://schemas.microsoft.com/office/powerpoint/2010/main" val="285916151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840</Words>
  <Application>Microsoft Office PowerPoint</Application>
  <PresentationFormat>Presentazione su schermo (4:3)</PresentationFormat>
  <Paragraphs>133</Paragraphs>
  <Slides>13</Slides>
  <Notes>9</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13</vt:i4>
      </vt:variant>
    </vt:vector>
  </HeadingPairs>
  <TitlesOfParts>
    <vt:vector size="19" baseType="lpstr">
      <vt:lpstr>Arial</vt:lpstr>
      <vt:lpstr>Calibri</vt:lpstr>
      <vt:lpstr>Courier New</vt:lpstr>
      <vt:lpstr>Symbol</vt:lpstr>
      <vt:lpstr>Wingdings</vt:lpstr>
      <vt:lpstr>Tema di Office</vt:lpstr>
      <vt:lpstr>Large-Scale and Multi-Structured Databases Project Design  Second Chance</vt:lpstr>
      <vt:lpstr>Application Highlights</vt:lpstr>
      <vt:lpstr>Actors and main supported functionalities</vt:lpstr>
      <vt:lpstr>Dataset Description</vt:lpstr>
      <vt:lpstr>Preliminary UML Class Diagram</vt:lpstr>
      <vt:lpstr>Entities handled by Mongo DB</vt:lpstr>
      <vt:lpstr>Entities handled by Mongo DB</vt:lpstr>
      <vt:lpstr>Entities handled by Mongo DB</vt:lpstr>
      <vt:lpstr>Presentazione standard di PowerPoint</vt:lpstr>
      <vt:lpstr>Queries on Mongo DB</vt:lpstr>
      <vt:lpstr>Entities handled by Neo4j</vt:lpstr>
      <vt:lpstr>Queries on Graph DB</vt:lpstr>
      <vt:lpstr>Software Architecture Preliminary Idea</vt:lpstr>
    </vt:vector>
  </TitlesOfParts>
  <Company>Università di Pisa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Scale and Non-Structured Databases The Database Revolutions</dc:title>
  <dc:creator>Francesco  Marcelloni</dc:creator>
  <cp:lastModifiedBy>Martina Marino</cp:lastModifiedBy>
  <cp:revision>151</cp:revision>
  <dcterms:created xsi:type="dcterms:W3CDTF">2019-07-02T09:26:30Z</dcterms:created>
  <dcterms:modified xsi:type="dcterms:W3CDTF">2022-02-14T16:38:44Z</dcterms:modified>
</cp:coreProperties>
</file>