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8" r:id="rId4"/>
    <p:sldId id="271" r:id="rId5"/>
    <p:sldId id="272" r:id="rId6"/>
    <p:sldId id="269" r:id="rId7"/>
    <p:sldId id="267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vVpGc3mUI9cNuGS5WUn4Ic/4F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16" autoAdjust="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83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9265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7900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581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3"/>
          <p:cNvSpPr/>
          <p:nvPr/>
        </p:nvSpPr>
        <p:spPr>
          <a:xfrm>
            <a:off x="0" y="6347793"/>
            <a:ext cx="12192000" cy="78132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-609600" y="157302"/>
            <a:ext cx="6930887" cy="828536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1F386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-225287" y="125136"/>
            <a:ext cx="6559826" cy="11119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13"/>
          <p:cNvCxnSpPr/>
          <p:nvPr/>
        </p:nvCxnSpPr>
        <p:spPr>
          <a:xfrm flipH="1">
            <a:off x="5393635" y="39756"/>
            <a:ext cx="993914" cy="985838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4;p13"/>
          <p:cNvCxnSpPr/>
          <p:nvPr/>
        </p:nvCxnSpPr>
        <p:spPr>
          <a:xfrm flipH="1">
            <a:off x="5625547" y="72888"/>
            <a:ext cx="993914" cy="985838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1BAA5B1-079A-F64A-D66E-B2B6CAAB519B}"/>
              </a:ext>
            </a:extLst>
          </p:cNvPr>
          <p:cNvGrpSpPr/>
          <p:nvPr userDrawn="1"/>
        </p:nvGrpSpPr>
        <p:grpSpPr>
          <a:xfrm>
            <a:off x="11291861" y="5721893"/>
            <a:ext cx="658295" cy="431205"/>
            <a:chOff x="4454091" y="1837716"/>
            <a:chExt cx="658295" cy="431205"/>
          </a:xfrm>
        </p:grpSpPr>
        <p:grpSp>
          <p:nvGrpSpPr>
            <p:cNvPr id="3" name="Google Shape;94;p1">
              <a:extLst>
                <a:ext uri="{FF2B5EF4-FFF2-40B4-BE49-F238E27FC236}">
                  <a16:creationId xmlns:a16="http://schemas.microsoft.com/office/drawing/2014/main" id="{32CF2091-1449-858F-1C57-7D2826A635D0}"/>
                </a:ext>
              </a:extLst>
            </p:cNvPr>
            <p:cNvGrpSpPr/>
            <p:nvPr/>
          </p:nvGrpSpPr>
          <p:grpSpPr>
            <a:xfrm>
              <a:off x="4454091" y="2179236"/>
              <a:ext cx="658295" cy="89685"/>
              <a:chOff x="1241882" y="3526580"/>
              <a:chExt cx="9850573" cy="1342017"/>
            </a:xfrm>
          </p:grpSpPr>
          <p:sp>
            <p:nvSpPr>
              <p:cNvPr id="11" name="Google Shape;95;p1">
                <a:extLst>
                  <a:ext uri="{FF2B5EF4-FFF2-40B4-BE49-F238E27FC236}">
                    <a16:creationId xmlns:a16="http://schemas.microsoft.com/office/drawing/2014/main" id="{65654AC1-0340-F882-16AF-FC3DE634208E}"/>
                  </a:ext>
                </a:extLst>
              </p:cNvPr>
              <p:cNvSpPr/>
              <p:nvPr/>
            </p:nvSpPr>
            <p:spPr>
              <a:xfrm>
                <a:off x="1784431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96;p1">
                <a:extLst>
                  <a:ext uri="{FF2B5EF4-FFF2-40B4-BE49-F238E27FC236}">
                    <a16:creationId xmlns:a16="http://schemas.microsoft.com/office/drawing/2014/main" id="{4312EB48-E77C-4787-1E3F-6BB1608AA495}"/>
                  </a:ext>
                </a:extLst>
              </p:cNvPr>
              <p:cNvSpPr/>
              <p:nvPr/>
            </p:nvSpPr>
            <p:spPr>
              <a:xfrm>
                <a:off x="4454982" y="3526580"/>
                <a:ext cx="240467" cy="1342017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97;p1">
                <a:extLst>
                  <a:ext uri="{FF2B5EF4-FFF2-40B4-BE49-F238E27FC236}">
                    <a16:creationId xmlns:a16="http://schemas.microsoft.com/office/drawing/2014/main" id="{9674FFB4-198F-F610-BC3E-E3CF2458D422}"/>
                  </a:ext>
                </a:extLst>
              </p:cNvPr>
              <p:cNvSpPr/>
              <p:nvPr/>
            </p:nvSpPr>
            <p:spPr>
              <a:xfrm>
                <a:off x="1241882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98;p1">
                <a:extLst>
                  <a:ext uri="{FF2B5EF4-FFF2-40B4-BE49-F238E27FC236}">
                    <a16:creationId xmlns:a16="http://schemas.microsoft.com/office/drawing/2014/main" id="{0E940DBC-798C-D1DE-E90E-851DFAD3142B}"/>
                  </a:ext>
                </a:extLst>
              </p:cNvPr>
              <p:cNvSpPr/>
              <p:nvPr/>
            </p:nvSpPr>
            <p:spPr>
              <a:xfrm>
                <a:off x="2848432" y="35456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99;p1">
                <a:extLst>
                  <a:ext uri="{FF2B5EF4-FFF2-40B4-BE49-F238E27FC236}">
                    <a16:creationId xmlns:a16="http://schemas.microsoft.com/office/drawing/2014/main" id="{9E8958C9-9109-B3AF-042A-588B6816FBC4}"/>
                  </a:ext>
                </a:extLst>
              </p:cNvPr>
              <p:cNvSpPr/>
              <p:nvPr/>
            </p:nvSpPr>
            <p:spPr>
              <a:xfrm>
                <a:off x="2848432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00;p1">
                <a:extLst>
                  <a:ext uri="{FF2B5EF4-FFF2-40B4-BE49-F238E27FC236}">
                    <a16:creationId xmlns:a16="http://schemas.microsoft.com/office/drawing/2014/main" id="{BB4CDF0F-8388-FA8B-3AEF-0C88693B90D8}"/>
                  </a:ext>
                </a:extLst>
              </p:cNvPr>
              <p:cNvSpPr/>
              <p:nvPr/>
            </p:nvSpPr>
            <p:spPr>
              <a:xfrm>
                <a:off x="2848432" y="40868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01;p1">
                <a:extLst>
                  <a:ext uri="{FF2B5EF4-FFF2-40B4-BE49-F238E27FC236}">
                    <a16:creationId xmlns:a16="http://schemas.microsoft.com/office/drawing/2014/main" id="{90D20682-45E8-0BCB-C872-C2784223D2FC}"/>
                  </a:ext>
                </a:extLst>
              </p:cNvPr>
              <p:cNvSpPr/>
              <p:nvPr/>
            </p:nvSpPr>
            <p:spPr>
              <a:xfrm>
                <a:off x="4491846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02;p1">
                <a:extLst>
                  <a:ext uri="{FF2B5EF4-FFF2-40B4-BE49-F238E27FC236}">
                    <a16:creationId xmlns:a16="http://schemas.microsoft.com/office/drawing/2014/main" id="{14FB245E-8A23-90F4-BC6B-0A5D596C5901}"/>
                  </a:ext>
                </a:extLst>
              </p:cNvPr>
              <p:cNvSpPr/>
              <p:nvPr/>
            </p:nvSpPr>
            <p:spPr>
              <a:xfrm>
                <a:off x="4491846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03;p1">
                <a:extLst>
                  <a:ext uri="{FF2B5EF4-FFF2-40B4-BE49-F238E27FC236}">
                    <a16:creationId xmlns:a16="http://schemas.microsoft.com/office/drawing/2014/main" id="{DD15903B-B1A0-1877-C127-D94BB94DBA08}"/>
                  </a:ext>
                </a:extLst>
              </p:cNvPr>
              <p:cNvSpPr/>
              <p:nvPr/>
            </p:nvSpPr>
            <p:spPr>
              <a:xfrm>
                <a:off x="6096000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04;p1">
                <a:extLst>
                  <a:ext uri="{FF2B5EF4-FFF2-40B4-BE49-F238E27FC236}">
                    <a16:creationId xmlns:a16="http://schemas.microsoft.com/office/drawing/2014/main" id="{7D9F5366-134E-6E03-4786-7AD1A039317B}"/>
                  </a:ext>
                </a:extLst>
              </p:cNvPr>
              <p:cNvSpPr/>
              <p:nvPr/>
            </p:nvSpPr>
            <p:spPr>
              <a:xfrm>
                <a:off x="7299944" y="3536879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05;p1">
                <a:extLst>
                  <a:ext uri="{FF2B5EF4-FFF2-40B4-BE49-F238E27FC236}">
                    <a16:creationId xmlns:a16="http://schemas.microsoft.com/office/drawing/2014/main" id="{4DDE5044-9CCB-77BD-530E-078A95A953FB}"/>
                  </a:ext>
                </a:extLst>
              </p:cNvPr>
              <p:cNvSpPr/>
              <p:nvPr/>
            </p:nvSpPr>
            <p:spPr>
              <a:xfrm>
                <a:off x="6094615" y="4071482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6;p1">
                <a:extLst>
                  <a:ext uri="{FF2B5EF4-FFF2-40B4-BE49-F238E27FC236}">
                    <a16:creationId xmlns:a16="http://schemas.microsoft.com/office/drawing/2014/main" id="{96ED7050-2812-3E18-F8F1-44DAD4092D35}"/>
                  </a:ext>
                </a:extLst>
              </p:cNvPr>
              <p:cNvSpPr/>
              <p:nvPr/>
            </p:nvSpPr>
            <p:spPr>
              <a:xfrm>
                <a:off x="9648044" y="3536878"/>
                <a:ext cx="240467" cy="13255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7;p1">
                <a:extLst>
                  <a:ext uri="{FF2B5EF4-FFF2-40B4-BE49-F238E27FC236}">
                    <a16:creationId xmlns:a16="http://schemas.microsoft.com/office/drawing/2014/main" id="{D920B210-1EB6-6B62-B07D-FBAD65ADE0C2}"/>
                  </a:ext>
                </a:extLst>
              </p:cNvPr>
              <p:cNvSpPr/>
              <p:nvPr/>
            </p:nvSpPr>
            <p:spPr>
              <a:xfrm>
                <a:off x="7843876" y="4065326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8;p1">
                <a:extLst>
                  <a:ext uri="{FF2B5EF4-FFF2-40B4-BE49-F238E27FC236}">
                    <a16:creationId xmlns:a16="http://schemas.microsoft.com/office/drawing/2014/main" id="{5145B49D-162B-473F-B2DD-CE1EDA4390EA}"/>
                  </a:ext>
                </a:extLst>
              </p:cNvPr>
              <p:cNvSpPr/>
              <p:nvPr/>
            </p:nvSpPr>
            <p:spPr>
              <a:xfrm>
                <a:off x="9047820" y="4065521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9;p1">
                <a:extLst>
                  <a:ext uri="{FF2B5EF4-FFF2-40B4-BE49-F238E27FC236}">
                    <a16:creationId xmlns:a16="http://schemas.microsoft.com/office/drawing/2014/main" id="{2973AE2E-29A1-4726-42CF-40471AE4D6DC}"/>
                  </a:ext>
                </a:extLst>
              </p:cNvPr>
              <p:cNvSpPr/>
              <p:nvPr/>
            </p:nvSpPr>
            <p:spPr>
              <a:xfrm>
                <a:off x="7842491" y="4065326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10;p1">
                <a:extLst>
                  <a:ext uri="{FF2B5EF4-FFF2-40B4-BE49-F238E27FC236}">
                    <a16:creationId xmlns:a16="http://schemas.microsoft.com/office/drawing/2014/main" id="{679AD4FE-A89B-0B95-AEDA-E48440B13CDD}"/>
                  </a:ext>
                </a:extLst>
              </p:cNvPr>
              <p:cNvSpPr/>
              <p:nvPr/>
            </p:nvSpPr>
            <p:spPr>
              <a:xfrm>
                <a:off x="7842491" y="3545630"/>
                <a:ext cx="1445796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11;p1">
                <a:extLst>
                  <a:ext uri="{FF2B5EF4-FFF2-40B4-BE49-F238E27FC236}">
                    <a16:creationId xmlns:a16="http://schemas.microsoft.com/office/drawing/2014/main" id="{00942375-9F6D-26C7-1BED-2A0E43B04E59}"/>
                  </a:ext>
                </a:extLst>
              </p:cNvPr>
              <p:cNvSpPr/>
              <p:nvPr/>
            </p:nvSpPr>
            <p:spPr>
              <a:xfrm>
                <a:off x="9646659" y="3539863"/>
                <a:ext cx="1445796" cy="240467"/>
              </a:xfrm>
              <a:prstGeom prst="trapezoid">
                <a:avLst>
                  <a:gd name="adj" fmla="val 8837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12;p1">
                <a:extLst>
                  <a:ext uri="{FF2B5EF4-FFF2-40B4-BE49-F238E27FC236}">
                    <a16:creationId xmlns:a16="http://schemas.microsoft.com/office/drawing/2014/main" id="{851544E4-DED2-F7BD-1F4A-AEEA9792B7F9}"/>
                  </a:ext>
                </a:extLst>
              </p:cNvPr>
              <p:cNvSpPr/>
              <p:nvPr/>
            </p:nvSpPr>
            <p:spPr>
              <a:xfrm rot="10800000" flipH="1">
                <a:off x="9643066" y="4621975"/>
                <a:ext cx="1445796" cy="240467"/>
              </a:xfrm>
              <a:prstGeom prst="trapezoid">
                <a:avLst>
                  <a:gd name="adj" fmla="val 75173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13;p1">
                <a:extLst>
                  <a:ext uri="{FF2B5EF4-FFF2-40B4-BE49-F238E27FC236}">
                    <a16:creationId xmlns:a16="http://schemas.microsoft.com/office/drawing/2014/main" id="{506AA31D-9A86-A36D-D4C4-EAF2D4EA4D37}"/>
                  </a:ext>
                </a:extLst>
              </p:cNvPr>
              <p:cNvSpPr/>
              <p:nvPr/>
            </p:nvSpPr>
            <p:spPr>
              <a:xfrm rot="5400000">
                <a:off x="10435229" y="4076852"/>
                <a:ext cx="1066797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14;p1">
                <a:extLst>
                  <a:ext uri="{FF2B5EF4-FFF2-40B4-BE49-F238E27FC236}">
                    <a16:creationId xmlns:a16="http://schemas.microsoft.com/office/drawing/2014/main" id="{D9E10275-2257-02DE-E9EE-E87C17B60F10}"/>
                  </a:ext>
                </a:extLst>
              </p:cNvPr>
              <p:cNvSpPr/>
              <p:nvPr/>
            </p:nvSpPr>
            <p:spPr>
              <a:xfrm rot="-2461701">
                <a:off x="10770416" y="3667228"/>
                <a:ext cx="91103" cy="2596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15;p1">
                <a:extLst>
                  <a:ext uri="{FF2B5EF4-FFF2-40B4-BE49-F238E27FC236}">
                    <a16:creationId xmlns:a16="http://schemas.microsoft.com/office/drawing/2014/main" id="{F9679D4D-087B-E491-78E4-7E73D6A29CB4}"/>
                  </a:ext>
                </a:extLst>
              </p:cNvPr>
              <p:cNvSpPr/>
              <p:nvPr/>
            </p:nvSpPr>
            <p:spPr>
              <a:xfrm rot="-2461701">
                <a:off x="10723307" y="4545204"/>
                <a:ext cx="220762" cy="14531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116;p1">
              <a:extLst>
                <a:ext uri="{FF2B5EF4-FFF2-40B4-BE49-F238E27FC236}">
                  <a16:creationId xmlns:a16="http://schemas.microsoft.com/office/drawing/2014/main" id="{0AE5430B-8950-8FB0-0A98-6C121FC73A99}"/>
                </a:ext>
              </a:extLst>
            </p:cNvPr>
            <p:cNvGrpSpPr/>
            <p:nvPr/>
          </p:nvGrpSpPr>
          <p:grpSpPr>
            <a:xfrm>
              <a:off x="4500609" y="1837716"/>
              <a:ext cx="588819" cy="311384"/>
              <a:chOff x="4569230" y="1178778"/>
              <a:chExt cx="3088870" cy="1633481"/>
            </a:xfrm>
          </p:grpSpPr>
          <p:grpSp>
            <p:nvGrpSpPr>
              <p:cNvPr id="5" name="Google Shape;117;p1">
                <a:extLst>
                  <a:ext uri="{FF2B5EF4-FFF2-40B4-BE49-F238E27FC236}">
                    <a16:creationId xmlns:a16="http://schemas.microsoft.com/office/drawing/2014/main" id="{FA9F367F-DFB6-EB8D-0CED-13B008A6288A}"/>
                  </a:ext>
                </a:extLst>
              </p:cNvPr>
              <p:cNvGrpSpPr/>
              <p:nvPr/>
            </p:nvGrpSpPr>
            <p:grpSpPr>
              <a:xfrm>
                <a:off x="4569230" y="1178778"/>
                <a:ext cx="1483108" cy="1625245"/>
                <a:chOff x="8146323" y="4438689"/>
                <a:chExt cx="976216" cy="1069773"/>
              </a:xfrm>
            </p:grpSpPr>
            <p:sp>
              <p:nvSpPr>
                <p:cNvPr id="9" name="Google Shape;118;p1">
                  <a:extLst>
                    <a:ext uri="{FF2B5EF4-FFF2-40B4-BE49-F238E27FC236}">
                      <a16:creationId xmlns:a16="http://schemas.microsoft.com/office/drawing/2014/main" id="{C28D6E6B-D143-C8B8-87C9-5719CDE6F9C9}"/>
                    </a:ext>
                  </a:extLst>
                </p:cNvPr>
                <p:cNvSpPr/>
                <p:nvPr/>
              </p:nvSpPr>
              <p:spPr>
                <a:xfrm rot="10800000" flipH="1">
                  <a:off x="8146323" y="4438689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" name="Google Shape;119;p1">
                  <a:extLst>
                    <a:ext uri="{FF2B5EF4-FFF2-40B4-BE49-F238E27FC236}">
                      <a16:creationId xmlns:a16="http://schemas.microsoft.com/office/drawing/2014/main" id="{62F7DD9A-063F-C324-7329-232827E7D7BF}"/>
                    </a:ext>
                  </a:extLst>
                </p:cNvPr>
                <p:cNvSpPr/>
                <p:nvPr/>
              </p:nvSpPr>
              <p:spPr>
                <a:xfrm rot="5400000">
                  <a:off x="8493746" y="4879670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" name="Google Shape;120;p1">
                <a:extLst>
                  <a:ext uri="{FF2B5EF4-FFF2-40B4-BE49-F238E27FC236}">
                    <a16:creationId xmlns:a16="http://schemas.microsoft.com/office/drawing/2014/main" id="{8E0C7F13-1F38-CAB1-06B7-11A49C702469}"/>
                  </a:ext>
                </a:extLst>
              </p:cNvPr>
              <p:cNvGrpSpPr/>
              <p:nvPr/>
            </p:nvGrpSpPr>
            <p:grpSpPr>
              <a:xfrm flipH="1">
                <a:off x="6174992" y="1187014"/>
                <a:ext cx="1483108" cy="1625245"/>
                <a:chOff x="8623190" y="4058596"/>
                <a:chExt cx="976216" cy="1069773"/>
              </a:xfrm>
            </p:grpSpPr>
            <p:sp>
              <p:nvSpPr>
                <p:cNvPr id="7" name="Google Shape;121;p1">
                  <a:extLst>
                    <a:ext uri="{FF2B5EF4-FFF2-40B4-BE49-F238E27FC236}">
                      <a16:creationId xmlns:a16="http://schemas.microsoft.com/office/drawing/2014/main" id="{E2160446-5274-4D01-CB56-0C64FAFE15AD}"/>
                    </a:ext>
                  </a:extLst>
                </p:cNvPr>
                <p:cNvSpPr/>
                <p:nvPr/>
              </p:nvSpPr>
              <p:spPr>
                <a:xfrm rot="10800000" flipH="1">
                  <a:off x="8623190" y="4058596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" name="Google Shape;122;p1">
                  <a:extLst>
                    <a:ext uri="{FF2B5EF4-FFF2-40B4-BE49-F238E27FC236}">
                      <a16:creationId xmlns:a16="http://schemas.microsoft.com/office/drawing/2014/main" id="{7B4023E9-9738-494C-30D0-0D3BA87B6C93}"/>
                    </a:ext>
                  </a:extLst>
                </p:cNvPr>
                <p:cNvSpPr/>
                <p:nvPr/>
              </p:nvSpPr>
              <p:spPr>
                <a:xfrm rot="5400000">
                  <a:off x="8970613" y="4499577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/>
          <p:nvPr/>
        </p:nvSpPr>
        <p:spPr>
          <a:xfrm>
            <a:off x="0" y="1888434"/>
            <a:ext cx="12192000" cy="1966500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0" y="1152939"/>
            <a:ext cx="12192000" cy="2536343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8;p14"/>
          <p:cNvCxnSpPr/>
          <p:nvPr/>
        </p:nvCxnSpPr>
        <p:spPr>
          <a:xfrm flipH="1">
            <a:off x="9594574" y="1073426"/>
            <a:ext cx="2690190" cy="280801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" name="Google Shape;29;p14"/>
          <p:cNvCxnSpPr/>
          <p:nvPr/>
        </p:nvCxnSpPr>
        <p:spPr>
          <a:xfrm flipH="1">
            <a:off x="9906000" y="1331844"/>
            <a:ext cx="2690190" cy="280801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B13AB36-A653-C126-B765-15F40CFD4C22}"/>
              </a:ext>
            </a:extLst>
          </p:cNvPr>
          <p:cNvGrpSpPr/>
          <p:nvPr userDrawn="1"/>
        </p:nvGrpSpPr>
        <p:grpSpPr>
          <a:xfrm>
            <a:off x="319061" y="6260735"/>
            <a:ext cx="658295" cy="431205"/>
            <a:chOff x="4454091" y="1837716"/>
            <a:chExt cx="658295" cy="431205"/>
          </a:xfrm>
        </p:grpSpPr>
        <p:grpSp>
          <p:nvGrpSpPr>
            <p:cNvPr id="3" name="Google Shape;94;p1">
              <a:extLst>
                <a:ext uri="{FF2B5EF4-FFF2-40B4-BE49-F238E27FC236}">
                  <a16:creationId xmlns:a16="http://schemas.microsoft.com/office/drawing/2014/main" id="{03C7B139-42D5-4E63-8EEE-7C92DFA8BB0C}"/>
                </a:ext>
              </a:extLst>
            </p:cNvPr>
            <p:cNvGrpSpPr/>
            <p:nvPr/>
          </p:nvGrpSpPr>
          <p:grpSpPr>
            <a:xfrm>
              <a:off x="4454091" y="2179236"/>
              <a:ext cx="658295" cy="89685"/>
              <a:chOff x="1241882" y="3526580"/>
              <a:chExt cx="9850573" cy="1342017"/>
            </a:xfrm>
          </p:grpSpPr>
          <p:sp>
            <p:nvSpPr>
              <p:cNvPr id="11" name="Google Shape;95;p1">
                <a:extLst>
                  <a:ext uri="{FF2B5EF4-FFF2-40B4-BE49-F238E27FC236}">
                    <a16:creationId xmlns:a16="http://schemas.microsoft.com/office/drawing/2014/main" id="{E1225F4B-358D-EC15-4F06-E1D73F3760EE}"/>
                  </a:ext>
                </a:extLst>
              </p:cNvPr>
              <p:cNvSpPr/>
              <p:nvPr/>
            </p:nvSpPr>
            <p:spPr>
              <a:xfrm>
                <a:off x="1784431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96;p1">
                <a:extLst>
                  <a:ext uri="{FF2B5EF4-FFF2-40B4-BE49-F238E27FC236}">
                    <a16:creationId xmlns:a16="http://schemas.microsoft.com/office/drawing/2014/main" id="{148E4258-5817-4F13-94CD-85591B176507}"/>
                  </a:ext>
                </a:extLst>
              </p:cNvPr>
              <p:cNvSpPr/>
              <p:nvPr/>
            </p:nvSpPr>
            <p:spPr>
              <a:xfrm>
                <a:off x="4454982" y="3526580"/>
                <a:ext cx="240467" cy="1342017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97;p1">
                <a:extLst>
                  <a:ext uri="{FF2B5EF4-FFF2-40B4-BE49-F238E27FC236}">
                    <a16:creationId xmlns:a16="http://schemas.microsoft.com/office/drawing/2014/main" id="{EA83635F-C29F-D332-B4E6-72BC5E754E22}"/>
                  </a:ext>
                </a:extLst>
              </p:cNvPr>
              <p:cNvSpPr/>
              <p:nvPr/>
            </p:nvSpPr>
            <p:spPr>
              <a:xfrm>
                <a:off x="1241882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98;p1">
                <a:extLst>
                  <a:ext uri="{FF2B5EF4-FFF2-40B4-BE49-F238E27FC236}">
                    <a16:creationId xmlns:a16="http://schemas.microsoft.com/office/drawing/2014/main" id="{5C8AE064-CB5C-1F2C-D7C0-84D52D3A7F30}"/>
                  </a:ext>
                </a:extLst>
              </p:cNvPr>
              <p:cNvSpPr/>
              <p:nvPr/>
            </p:nvSpPr>
            <p:spPr>
              <a:xfrm>
                <a:off x="2848432" y="35456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99;p1">
                <a:extLst>
                  <a:ext uri="{FF2B5EF4-FFF2-40B4-BE49-F238E27FC236}">
                    <a16:creationId xmlns:a16="http://schemas.microsoft.com/office/drawing/2014/main" id="{AB5E3148-33FD-1811-7245-97FB38EF7389}"/>
                  </a:ext>
                </a:extLst>
              </p:cNvPr>
              <p:cNvSpPr/>
              <p:nvPr/>
            </p:nvSpPr>
            <p:spPr>
              <a:xfrm>
                <a:off x="2848432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0;p1">
                <a:extLst>
                  <a:ext uri="{FF2B5EF4-FFF2-40B4-BE49-F238E27FC236}">
                    <a16:creationId xmlns:a16="http://schemas.microsoft.com/office/drawing/2014/main" id="{0B5FBA62-E45D-C36B-338B-B696EDE474C2}"/>
                  </a:ext>
                </a:extLst>
              </p:cNvPr>
              <p:cNvSpPr/>
              <p:nvPr/>
            </p:nvSpPr>
            <p:spPr>
              <a:xfrm>
                <a:off x="2848432" y="40868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1;p1">
                <a:extLst>
                  <a:ext uri="{FF2B5EF4-FFF2-40B4-BE49-F238E27FC236}">
                    <a16:creationId xmlns:a16="http://schemas.microsoft.com/office/drawing/2014/main" id="{7AB58C22-7DC0-2D2D-1988-8CA23D798EE6}"/>
                  </a:ext>
                </a:extLst>
              </p:cNvPr>
              <p:cNvSpPr/>
              <p:nvPr/>
            </p:nvSpPr>
            <p:spPr>
              <a:xfrm>
                <a:off x="4491846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2;p1">
                <a:extLst>
                  <a:ext uri="{FF2B5EF4-FFF2-40B4-BE49-F238E27FC236}">
                    <a16:creationId xmlns:a16="http://schemas.microsoft.com/office/drawing/2014/main" id="{EBE1FEE6-C854-1B93-FD73-95833F05A706}"/>
                  </a:ext>
                </a:extLst>
              </p:cNvPr>
              <p:cNvSpPr/>
              <p:nvPr/>
            </p:nvSpPr>
            <p:spPr>
              <a:xfrm>
                <a:off x="4491846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3;p1">
                <a:extLst>
                  <a:ext uri="{FF2B5EF4-FFF2-40B4-BE49-F238E27FC236}">
                    <a16:creationId xmlns:a16="http://schemas.microsoft.com/office/drawing/2014/main" id="{1C8D1A37-3D08-D9F7-8134-805646AF25B8}"/>
                  </a:ext>
                </a:extLst>
              </p:cNvPr>
              <p:cNvSpPr/>
              <p:nvPr/>
            </p:nvSpPr>
            <p:spPr>
              <a:xfrm>
                <a:off x="6096000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4;p1">
                <a:extLst>
                  <a:ext uri="{FF2B5EF4-FFF2-40B4-BE49-F238E27FC236}">
                    <a16:creationId xmlns:a16="http://schemas.microsoft.com/office/drawing/2014/main" id="{5F1940BB-7D71-96CF-D865-B43D6AF518C7}"/>
                  </a:ext>
                </a:extLst>
              </p:cNvPr>
              <p:cNvSpPr/>
              <p:nvPr/>
            </p:nvSpPr>
            <p:spPr>
              <a:xfrm>
                <a:off x="7299944" y="3536879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5;p1">
                <a:extLst>
                  <a:ext uri="{FF2B5EF4-FFF2-40B4-BE49-F238E27FC236}">
                    <a16:creationId xmlns:a16="http://schemas.microsoft.com/office/drawing/2014/main" id="{E59684A6-A8CC-8B10-A557-7933365EE2A0}"/>
                  </a:ext>
                </a:extLst>
              </p:cNvPr>
              <p:cNvSpPr/>
              <p:nvPr/>
            </p:nvSpPr>
            <p:spPr>
              <a:xfrm>
                <a:off x="6094615" y="4071482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06;p1">
                <a:extLst>
                  <a:ext uri="{FF2B5EF4-FFF2-40B4-BE49-F238E27FC236}">
                    <a16:creationId xmlns:a16="http://schemas.microsoft.com/office/drawing/2014/main" id="{42C6FF8A-04C8-89AB-9F10-37D586B0DA9B}"/>
                  </a:ext>
                </a:extLst>
              </p:cNvPr>
              <p:cNvSpPr/>
              <p:nvPr/>
            </p:nvSpPr>
            <p:spPr>
              <a:xfrm>
                <a:off x="9648044" y="3536878"/>
                <a:ext cx="240467" cy="13255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07;p1">
                <a:extLst>
                  <a:ext uri="{FF2B5EF4-FFF2-40B4-BE49-F238E27FC236}">
                    <a16:creationId xmlns:a16="http://schemas.microsoft.com/office/drawing/2014/main" id="{61CAEC73-B748-54F0-E774-236D6D4AF990}"/>
                  </a:ext>
                </a:extLst>
              </p:cNvPr>
              <p:cNvSpPr/>
              <p:nvPr/>
            </p:nvSpPr>
            <p:spPr>
              <a:xfrm>
                <a:off x="7843876" y="4065326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08;p1">
                <a:extLst>
                  <a:ext uri="{FF2B5EF4-FFF2-40B4-BE49-F238E27FC236}">
                    <a16:creationId xmlns:a16="http://schemas.microsoft.com/office/drawing/2014/main" id="{A82A11C8-0ABF-8503-B616-65D533A6FC97}"/>
                  </a:ext>
                </a:extLst>
              </p:cNvPr>
              <p:cNvSpPr/>
              <p:nvPr/>
            </p:nvSpPr>
            <p:spPr>
              <a:xfrm>
                <a:off x="9047820" y="4065521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09;p1">
                <a:extLst>
                  <a:ext uri="{FF2B5EF4-FFF2-40B4-BE49-F238E27FC236}">
                    <a16:creationId xmlns:a16="http://schemas.microsoft.com/office/drawing/2014/main" id="{ED69B59E-AFFC-184C-90F3-070A9C691171}"/>
                  </a:ext>
                </a:extLst>
              </p:cNvPr>
              <p:cNvSpPr/>
              <p:nvPr/>
            </p:nvSpPr>
            <p:spPr>
              <a:xfrm>
                <a:off x="7842491" y="4065326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10;p1">
                <a:extLst>
                  <a:ext uri="{FF2B5EF4-FFF2-40B4-BE49-F238E27FC236}">
                    <a16:creationId xmlns:a16="http://schemas.microsoft.com/office/drawing/2014/main" id="{36F1D37C-1DD2-157A-4F5F-61969C460D0F}"/>
                  </a:ext>
                </a:extLst>
              </p:cNvPr>
              <p:cNvSpPr/>
              <p:nvPr/>
            </p:nvSpPr>
            <p:spPr>
              <a:xfrm>
                <a:off x="7842491" y="3545630"/>
                <a:ext cx="1445796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11;p1">
                <a:extLst>
                  <a:ext uri="{FF2B5EF4-FFF2-40B4-BE49-F238E27FC236}">
                    <a16:creationId xmlns:a16="http://schemas.microsoft.com/office/drawing/2014/main" id="{A60C1C6E-8465-7A43-F917-EE6F66943402}"/>
                  </a:ext>
                </a:extLst>
              </p:cNvPr>
              <p:cNvSpPr/>
              <p:nvPr/>
            </p:nvSpPr>
            <p:spPr>
              <a:xfrm>
                <a:off x="9646659" y="3539863"/>
                <a:ext cx="1445796" cy="240467"/>
              </a:xfrm>
              <a:prstGeom prst="trapezoid">
                <a:avLst>
                  <a:gd name="adj" fmla="val 8837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12;p1">
                <a:extLst>
                  <a:ext uri="{FF2B5EF4-FFF2-40B4-BE49-F238E27FC236}">
                    <a16:creationId xmlns:a16="http://schemas.microsoft.com/office/drawing/2014/main" id="{825FB342-C1E3-C101-60F5-3A7B63CA8CA1}"/>
                  </a:ext>
                </a:extLst>
              </p:cNvPr>
              <p:cNvSpPr/>
              <p:nvPr/>
            </p:nvSpPr>
            <p:spPr>
              <a:xfrm rot="10800000" flipH="1">
                <a:off x="9643066" y="4621975"/>
                <a:ext cx="1445796" cy="240467"/>
              </a:xfrm>
              <a:prstGeom prst="trapezoid">
                <a:avLst>
                  <a:gd name="adj" fmla="val 75173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13;p1">
                <a:extLst>
                  <a:ext uri="{FF2B5EF4-FFF2-40B4-BE49-F238E27FC236}">
                    <a16:creationId xmlns:a16="http://schemas.microsoft.com/office/drawing/2014/main" id="{601FF329-A58A-B7D9-F127-3A1D62B3B286}"/>
                  </a:ext>
                </a:extLst>
              </p:cNvPr>
              <p:cNvSpPr/>
              <p:nvPr/>
            </p:nvSpPr>
            <p:spPr>
              <a:xfrm rot="5400000">
                <a:off x="10435229" y="4076852"/>
                <a:ext cx="1066797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14;p1">
                <a:extLst>
                  <a:ext uri="{FF2B5EF4-FFF2-40B4-BE49-F238E27FC236}">
                    <a16:creationId xmlns:a16="http://schemas.microsoft.com/office/drawing/2014/main" id="{EFEFED07-FE76-FEE2-27CB-FB69F8005266}"/>
                  </a:ext>
                </a:extLst>
              </p:cNvPr>
              <p:cNvSpPr/>
              <p:nvPr/>
            </p:nvSpPr>
            <p:spPr>
              <a:xfrm rot="-2461701">
                <a:off x="10770416" y="3667228"/>
                <a:ext cx="91103" cy="2596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15;p1">
                <a:extLst>
                  <a:ext uri="{FF2B5EF4-FFF2-40B4-BE49-F238E27FC236}">
                    <a16:creationId xmlns:a16="http://schemas.microsoft.com/office/drawing/2014/main" id="{94AE51F1-94B6-D8A4-26BA-DAAAF7CC4468}"/>
                  </a:ext>
                </a:extLst>
              </p:cNvPr>
              <p:cNvSpPr/>
              <p:nvPr/>
            </p:nvSpPr>
            <p:spPr>
              <a:xfrm rot="-2461701">
                <a:off x="10723307" y="4545204"/>
                <a:ext cx="220762" cy="14531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116;p1">
              <a:extLst>
                <a:ext uri="{FF2B5EF4-FFF2-40B4-BE49-F238E27FC236}">
                  <a16:creationId xmlns:a16="http://schemas.microsoft.com/office/drawing/2014/main" id="{2262DBF3-88BF-0A56-40AF-7C23732BBE0F}"/>
                </a:ext>
              </a:extLst>
            </p:cNvPr>
            <p:cNvGrpSpPr/>
            <p:nvPr/>
          </p:nvGrpSpPr>
          <p:grpSpPr>
            <a:xfrm>
              <a:off x="4500609" y="1837716"/>
              <a:ext cx="588819" cy="311384"/>
              <a:chOff x="4569230" y="1178778"/>
              <a:chExt cx="3088870" cy="1633481"/>
            </a:xfrm>
          </p:grpSpPr>
          <p:grpSp>
            <p:nvGrpSpPr>
              <p:cNvPr id="5" name="Google Shape;117;p1">
                <a:extLst>
                  <a:ext uri="{FF2B5EF4-FFF2-40B4-BE49-F238E27FC236}">
                    <a16:creationId xmlns:a16="http://schemas.microsoft.com/office/drawing/2014/main" id="{C730D7FF-A364-66FA-DDC5-535F0AEE01E2}"/>
                  </a:ext>
                </a:extLst>
              </p:cNvPr>
              <p:cNvGrpSpPr/>
              <p:nvPr/>
            </p:nvGrpSpPr>
            <p:grpSpPr>
              <a:xfrm>
                <a:off x="4569230" y="1178778"/>
                <a:ext cx="1483108" cy="1625245"/>
                <a:chOff x="8146323" y="4438689"/>
                <a:chExt cx="976216" cy="1069773"/>
              </a:xfrm>
            </p:grpSpPr>
            <p:sp>
              <p:nvSpPr>
                <p:cNvPr id="9" name="Google Shape;118;p1">
                  <a:extLst>
                    <a:ext uri="{FF2B5EF4-FFF2-40B4-BE49-F238E27FC236}">
                      <a16:creationId xmlns:a16="http://schemas.microsoft.com/office/drawing/2014/main" id="{BB4EBB35-1E3F-A647-9B90-EA163ED9855D}"/>
                    </a:ext>
                  </a:extLst>
                </p:cNvPr>
                <p:cNvSpPr/>
                <p:nvPr/>
              </p:nvSpPr>
              <p:spPr>
                <a:xfrm rot="10800000" flipH="1">
                  <a:off x="8146323" y="4438689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" name="Google Shape;119;p1">
                  <a:extLst>
                    <a:ext uri="{FF2B5EF4-FFF2-40B4-BE49-F238E27FC236}">
                      <a16:creationId xmlns:a16="http://schemas.microsoft.com/office/drawing/2014/main" id="{C03C0B90-B0FD-506C-BFA6-E637B1E775FE}"/>
                    </a:ext>
                  </a:extLst>
                </p:cNvPr>
                <p:cNvSpPr/>
                <p:nvPr/>
              </p:nvSpPr>
              <p:spPr>
                <a:xfrm rot="5400000">
                  <a:off x="8493746" y="4879670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" name="Google Shape;120;p1">
                <a:extLst>
                  <a:ext uri="{FF2B5EF4-FFF2-40B4-BE49-F238E27FC236}">
                    <a16:creationId xmlns:a16="http://schemas.microsoft.com/office/drawing/2014/main" id="{6FF0FEE5-B1E0-8D1D-C57E-4CB8B03ADDF0}"/>
                  </a:ext>
                </a:extLst>
              </p:cNvPr>
              <p:cNvGrpSpPr/>
              <p:nvPr/>
            </p:nvGrpSpPr>
            <p:grpSpPr>
              <a:xfrm flipH="1">
                <a:off x="6174992" y="1187014"/>
                <a:ext cx="1483108" cy="1625245"/>
                <a:chOff x="8623190" y="4058596"/>
                <a:chExt cx="976216" cy="1069773"/>
              </a:xfrm>
            </p:grpSpPr>
            <p:sp>
              <p:nvSpPr>
                <p:cNvPr id="7" name="Google Shape;121;p1">
                  <a:extLst>
                    <a:ext uri="{FF2B5EF4-FFF2-40B4-BE49-F238E27FC236}">
                      <a16:creationId xmlns:a16="http://schemas.microsoft.com/office/drawing/2014/main" id="{02C25E79-4510-79AA-FAC0-523E8F209930}"/>
                    </a:ext>
                  </a:extLst>
                </p:cNvPr>
                <p:cNvSpPr/>
                <p:nvPr/>
              </p:nvSpPr>
              <p:spPr>
                <a:xfrm rot="10800000" flipH="1">
                  <a:off x="8623190" y="4058596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" name="Google Shape;122;p1">
                  <a:extLst>
                    <a:ext uri="{FF2B5EF4-FFF2-40B4-BE49-F238E27FC236}">
                      <a16:creationId xmlns:a16="http://schemas.microsoft.com/office/drawing/2014/main" id="{202083B8-A606-83A8-C158-752EC8B9660F}"/>
                    </a:ext>
                  </a:extLst>
                </p:cNvPr>
                <p:cNvSpPr/>
                <p:nvPr/>
              </p:nvSpPr>
              <p:spPr>
                <a:xfrm rot="5400000">
                  <a:off x="8970613" y="4499577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4815381" y="2405816"/>
            <a:ext cx="4472659" cy="169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3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IoT and IDE </a:t>
            </a:r>
            <a:b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Introduction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03D31-2DCD-3F52-46FF-2D41607B7927}"/>
              </a:ext>
            </a:extLst>
          </p:cNvPr>
          <p:cNvSpPr txBox="1"/>
          <p:nvPr/>
        </p:nvSpPr>
        <p:spPr>
          <a:xfrm>
            <a:off x="885506" y="1824801"/>
            <a:ext cx="108141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4"/>
                </a:solidFill>
              </a:rPr>
              <a:t>SENSOR JARAK MOBIL BERBASIS IOT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B17FF1-FC33-5DDC-E7A1-896E415F29AA}"/>
              </a:ext>
            </a:extLst>
          </p:cNvPr>
          <p:cNvSpPr txBox="1"/>
          <p:nvPr/>
        </p:nvSpPr>
        <p:spPr>
          <a:xfrm>
            <a:off x="3271160" y="2782669"/>
            <a:ext cx="3714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Nama : Dean </a:t>
            </a:r>
            <a:r>
              <a:rPr lang="en-US" sz="1800" dirty="0" err="1">
                <a:solidFill>
                  <a:schemeClr val="bg1"/>
                </a:solidFill>
              </a:rPr>
              <a:t>Marchel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Siregar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Email : deansiregar56@gmail.com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Problems and Objective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949234" y="1445623"/>
            <a:ext cx="94313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Berkembangnya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yang sangat </a:t>
            </a:r>
            <a:r>
              <a:rPr lang="en-US" sz="1600" dirty="0" err="1"/>
              <a:t>pesat</a:t>
            </a:r>
            <a:r>
              <a:rPr lang="en-US" sz="1600" dirty="0"/>
              <a:t> pada </a:t>
            </a:r>
            <a:r>
              <a:rPr lang="en-US" sz="1600" dirty="0" err="1"/>
              <a:t>industri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memasuki</a:t>
            </a:r>
            <a:r>
              <a:rPr lang="en-US" sz="1600" dirty="0"/>
              <a:t> era 5.0 </a:t>
            </a:r>
            <a:r>
              <a:rPr lang="en-US" sz="1600" dirty="0" err="1"/>
              <a:t>memaksa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memanfaatkan</a:t>
            </a:r>
            <a:r>
              <a:rPr lang="en-US" sz="1600" dirty="0"/>
              <a:t> </a:t>
            </a:r>
            <a:r>
              <a:rPr lang="en-US" sz="1600" dirty="0" err="1"/>
              <a:t>perkembangan-perkembangan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</a:t>
            </a:r>
            <a:r>
              <a:rPr lang="en-US" sz="1600" dirty="0" err="1"/>
              <a:t>terutama</a:t>
            </a:r>
            <a:r>
              <a:rPr lang="en-US" sz="1600" dirty="0"/>
              <a:t> yang </a:t>
            </a:r>
            <a:r>
              <a:rPr lang="en-US" sz="1600" dirty="0" err="1"/>
              <a:t>berbasis</a:t>
            </a:r>
            <a:r>
              <a:rPr lang="en-US" sz="1600" dirty="0"/>
              <a:t> internet.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err="1"/>
              <a:t>Komponen-komponen</a:t>
            </a:r>
            <a:r>
              <a:rPr lang="en-US" sz="1600" dirty="0"/>
              <a:t> </a:t>
            </a:r>
            <a:r>
              <a:rPr lang="en-US" sz="1600" dirty="0" err="1"/>
              <a:t>berupa</a:t>
            </a:r>
            <a:r>
              <a:rPr lang="en-US" sz="1600" dirty="0"/>
              <a:t> sensor yang </a:t>
            </a:r>
            <a:r>
              <a:rPr lang="en-US" sz="1600" dirty="0" err="1"/>
              <a:t>memudahkan</a:t>
            </a:r>
            <a:r>
              <a:rPr lang="en-US" sz="1600" dirty="0"/>
              <a:t> </a:t>
            </a:r>
            <a:r>
              <a:rPr lang="en-US" sz="1600" dirty="0" err="1"/>
              <a:t>kehidupan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dihubungkan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internet yang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Internet of Things (IoT).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err="1"/>
              <a:t>Belakangan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, </a:t>
            </a:r>
            <a:r>
              <a:rPr lang="en-US" sz="1600" dirty="0" err="1"/>
              <a:t>mobil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alat</a:t>
            </a:r>
            <a:r>
              <a:rPr lang="en-US" sz="1600" dirty="0"/>
              <a:t> </a:t>
            </a:r>
            <a:r>
              <a:rPr lang="en-US" sz="1600" dirty="0" err="1"/>
              <a:t>transportasi</a:t>
            </a:r>
            <a:r>
              <a:rPr lang="en-US" sz="1600" dirty="0"/>
              <a:t> yang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dimiliki</a:t>
            </a:r>
            <a:r>
              <a:rPr lang="en-US" sz="1600" dirty="0"/>
              <a:t> Masyarakat Indonesia </a:t>
            </a:r>
            <a:r>
              <a:rPr lang="en-US" sz="1600" dirty="0" err="1"/>
              <a:t>selain</a:t>
            </a:r>
            <a:r>
              <a:rPr lang="en-US" sz="1600" dirty="0"/>
              <a:t> </a:t>
            </a:r>
            <a:r>
              <a:rPr lang="en-US" sz="1600" dirty="0" err="1"/>
              <a:t>sepeda</a:t>
            </a:r>
            <a:r>
              <a:rPr lang="en-US" sz="1600" dirty="0"/>
              <a:t> motor. Hal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yang </a:t>
            </a:r>
            <a:r>
              <a:rPr lang="en-US" sz="1600" dirty="0" err="1"/>
              <a:t>terdapat</a:t>
            </a:r>
            <a:r>
              <a:rPr lang="en-US" sz="1600" dirty="0"/>
              <a:t> di </a:t>
            </a:r>
            <a:r>
              <a:rPr lang="en-US" sz="1600" dirty="0" err="1"/>
              <a:t>jalanan</a:t>
            </a:r>
            <a:r>
              <a:rPr lang="en-US" sz="1600" dirty="0"/>
              <a:t> Indonesia </a:t>
            </a:r>
            <a:r>
              <a:rPr lang="en-US" sz="1600" dirty="0" err="1"/>
              <a:t>terutama</a:t>
            </a:r>
            <a:r>
              <a:rPr lang="en-US" sz="1600" dirty="0"/>
              <a:t> </a:t>
            </a:r>
            <a:r>
              <a:rPr lang="en-US" sz="1600" dirty="0" err="1"/>
              <a:t>daerah</a:t>
            </a:r>
            <a:r>
              <a:rPr lang="en-US" sz="1600" dirty="0"/>
              <a:t> </a:t>
            </a:r>
            <a:r>
              <a:rPr lang="en-US" sz="1600" dirty="0" err="1"/>
              <a:t>perkotaan</a:t>
            </a:r>
            <a:r>
              <a:rPr lang="en-US" sz="1600" dirty="0"/>
              <a:t>. Hal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yang </a:t>
            </a:r>
            <a:r>
              <a:rPr lang="en-US" sz="1600" dirty="0" err="1"/>
              <a:t>terdapat</a:t>
            </a:r>
            <a:r>
              <a:rPr lang="en-US" sz="1600" dirty="0"/>
              <a:t> di </a:t>
            </a:r>
            <a:r>
              <a:rPr lang="en-US" sz="1600" dirty="0" err="1"/>
              <a:t>daerah</a:t>
            </a:r>
            <a:r>
              <a:rPr lang="en-US" sz="1600" dirty="0"/>
              <a:t> </a:t>
            </a:r>
            <a:r>
              <a:rPr lang="en-US" sz="1600" dirty="0" err="1"/>
              <a:t>perkotaan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padat</a:t>
            </a:r>
            <a:r>
              <a:rPr lang="en-US" sz="1600" dirty="0"/>
              <a:t> dan </a:t>
            </a:r>
            <a:r>
              <a:rPr lang="en-US" sz="1600" dirty="0" err="1"/>
              <a:t>menimbulkan</a:t>
            </a:r>
            <a:r>
              <a:rPr lang="en-US" sz="1600" dirty="0"/>
              <a:t> </a:t>
            </a:r>
            <a:r>
              <a:rPr lang="en-US" sz="1600" dirty="0" err="1"/>
              <a:t>kemacetan</a:t>
            </a:r>
            <a:r>
              <a:rPr lang="en-US" sz="1600" dirty="0"/>
              <a:t>. Karena </a:t>
            </a:r>
            <a:r>
              <a:rPr lang="en-US" sz="1600" dirty="0" err="1"/>
              <a:t>keadaan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para </a:t>
            </a:r>
            <a:r>
              <a:rPr lang="en-US" sz="1600" dirty="0" err="1"/>
              <a:t>pengendara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khawatir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terjadinya</a:t>
            </a:r>
            <a:r>
              <a:rPr lang="en-US" sz="1600" dirty="0"/>
              <a:t> </a:t>
            </a:r>
            <a:r>
              <a:rPr lang="en-US" sz="1600" dirty="0" err="1"/>
              <a:t>senggolan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pengendara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lain.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err="1"/>
              <a:t>Berdasarkan</a:t>
            </a:r>
            <a:r>
              <a:rPr lang="en-US" sz="1600" dirty="0"/>
              <a:t> paragraph </a:t>
            </a:r>
            <a:r>
              <a:rPr lang="en-US" sz="1600" dirty="0" err="1"/>
              <a:t>sebelumnya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dibutuhkan</a:t>
            </a:r>
            <a:r>
              <a:rPr lang="en-US" sz="1600" dirty="0"/>
              <a:t> “Sensor Jarak Mobil </a:t>
            </a:r>
            <a:r>
              <a:rPr lang="en-US" sz="1600" dirty="0" err="1"/>
              <a:t>Berbasis</a:t>
            </a:r>
            <a:r>
              <a:rPr lang="en-US" sz="1600" dirty="0"/>
              <a:t> IoT”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para </a:t>
            </a:r>
            <a:r>
              <a:rPr lang="en-US" sz="1600" dirty="0" err="1"/>
              <a:t>pengendara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</a:t>
            </a:r>
            <a:r>
              <a:rPr lang="en-US" sz="1600" dirty="0" err="1"/>
              <a:t>mengetahui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</a:t>
            </a:r>
            <a:r>
              <a:rPr lang="en-US" sz="1600" dirty="0" err="1"/>
              <a:t>mobilnya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0" y="313403"/>
            <a:ext cx="580072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>
              <a:solidFill>
                <a:schemeClr val="accent4"/>
              </a:solidFill>
            </a:endParaRPr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31C767-8311-8E81-9F2E-5E50D0ADF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5" t="3082" r="11455" b="4094"/>
          <a:stretch/>
        </p:blipFill>
        <p:spPr>
          <a:xfrm>
            <a:off x="6238877" y="1386348"/>
            <a:ext cx="5252884" cy="4085303"/>
          </a:xfrm>
          <a:prstGeom prst="rect">
            <a:avLst/>
          </a:prstGeom>
        </p:spPr>
      </p:pic>
      <p:sp>
        <p:nvSpPr>
          <p:cNvPr id="4" name="Google Shape;195;p7">
            <a:extLst>
              <a:ext uri="{FF2B5EF4-FFF2-40B4-BE49-F238E27FC236}">
                <a16:creationId xmlns:a16="http://schemas.microsoft.com/office/drawing/2014/main" id="{886E9BC1-ED57-1569-71CE-C202013EFB26}"/>
              </a:ext>
            </a:extLst>
          </p:cNvPr>
          <p:cNvSpPr/>
          <p:nvPr/>
        </p:nvSpPr>
        <p:spPr>
          <a:xfrm>
            <a:off x="0" y="298654"/>
            <a:ext cx="580072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>
              <a:solidFill>
                <a:schemeClr val="accent4"/>
              </a:solidFill>
            </a:endParaRPr>
          </a:p>
        </p:txBody>
      </p:sp>
      <p:sp>
        <p:nvSpPr>
          <p:cNvPr id="5" name="Google Shape;195;p7">
            <a:extLst>
              <a:ext uri="{FF2B5EF4-FFF2-40B4-BE49-F238E27FC236}">
                <a16:creationId xmlns:a16="http://schemas.microsoft.com/office/drawing/2014/main" id="{E10C07D1-8056-3F4B-3DA0-21E93CD02A9B}"/>
              </a:ext>
            </a:extLst>
          </p:cNvPr>
          <p:cNvSpPr/>
          <p:nvPr/>
        </p:nvSpPr>
        <p:spPr>
          <a:xfrm>
            <a:off x="152400" y="2324098"/>
            <a:ext cx="5648326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Desain Sensor Jarak Mobil </a:t>
            </a:r>
            <a:r>
              <a:rPr lang="en-US" sz="24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Berbasis</a:t>
            </a:r>
            <a:r>
              <a:rPr lang="en-US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IoT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</a:rPr>
              <a:t>Sensor </a:t>
            </a:r>
            <a:r>
              <a:rPr lang="en-US" sz="1600" dirty="0" err="1">
                <a:solidFill>
                  <a:srgbClr val="FF0000"/>
                </a:solidFill>
              </a:rPr>
              <a:t>jarak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mobil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ini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berfungsi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sebagai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pengingat</a:t>
            </a:r>
            <a:r>
              <a:rPr lang="en-US" sz="1600" dirty="0">
                <a:solidFill>
                  <a:srgbClr val="FF0000"/>
                </a:solidFill>
              </a:rPr>
              <a:t> pada </a:t>
            </a:r>
            <a:r>
              <a:rPr lang="en-US" sz="1600" dirty="0" err="1">
                <a:solidFill>
                  <a:srgbClr val="FF0000"/>
                </a:solidFill>
              </a:rPr>
              <a:t>saat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jarak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antara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mobil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dengan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sekelilingnya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dalam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rentang</a:t>
            </a:r>
            <a:r>
              <a:rPr lang="en-US" sz="1600" dirty="0">
                <a:solidFill>
                  <a:srgbClr val="FF0000"/>
                </a:solidFill>
              </a:rPr>
              <a:t> 200 CM </a:t>
            </a:r>
            <a:r>
              <a:rPr lang="en-US" sz="1600" dirty="0" err="1">
                <a:solidFill>
                  <a:srgbClr val="FF0000"/>
                </a:solidFill>
              </a:rPr>
              <a:t>sampai</a:t>
            </a:r>
            <a:r>
              <a:rPr lang="en-US" sz="1600" dirty="0">
                <a:solidFill>
                  <a:srgbClr val="FF0000"/>
                </a:solidFill>
              </a:rPr>
              <a:t> 1 CM </a:t>
            </a:r>
            <a:r>
              <a:rPr lang="en-US" sz="1600" dirty="0" err="1">
                <a:solidFill>
                  <a:srgbClr val="FF0000"/>
                </a:solidFill>
              </a:rPr>
              <a:t>dengan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memberikan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suara</a:t>
            </a:r>
            <a:r>
              <a:rPr lang="en-US" sz="1600" dirty="0">
                <a:solidFill>
                  <a:srgbClr val="FF0000"/>
                </a:solidFill>
              </a:rPr>
              <a:t> yang </a:t>
            </a:r>
            <a:r>
              <a:rPr lang="en-US" sz="1600" dirty="0" err="1">
                <a:solidFill>
                  <a:srgbClr val="FF0000"/>
                </a:solidFill>
              </a:rPr>
              <a:t>dikeluarkan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dari</a:t>
            </a:r>
            <a:r>
              <a:rPr lang="en-US" sz="1600" dirty="0">
                <a:solidFill>
                  <a:srgbClr val="FF0000"/>
                </a:solidFill>
              </a:rPr>
              <a:t> buzzer </a:t>
            </a:r>
            <a:r>
              <a:rPr lang="en-US" sz="1600" dirty="0" err="1">
                <a:solidFill>
                  <a:srgbClr val="FF0000"/>
                </a:solidFill>
              </a:rPr>
              <a:t>dengan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frekuensi</a:t>
            </a:r>
            <a:r>
              <a:rPr lang="en-US" sz="1600" dirty="0">
                <a:solidFill>
                  <a:srgbClr val="FF0000"/>
                </a:solidFill>
              </a:rPr>
              <a:t> dan </a:t>
            </a:r>
            <a:r>
              <a:rPr lang="en-US" sz="1600" dirty="0" err="1">
                <a:solidFill>
                  <a:srgbClr val="FF0000"/>
                </a:solidFill>
              </a:rPr>
              <a:t>rentang</a:t>
            </a:r>
            <a:r>
              <a:rPr lang="en-US" sz="1600" dirty="0">
                <a:solidFill>
                  <a:srgbClr val="FF0000"/>
                </a:solidFill>
              </a:rPr>
              <a:t> yang </a:t>
            </a:r>
            <a:r>
              <a:rPr lang="en-US" sz="1600" dirty="0" err="1">
                <a:solidFill>
                  <a:srgbClr val="FF0000"/>
                </a:solidFill>
              </a:rPr>
              <a:t>bervariasi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setiap</a:t>
            </a:r>
            <a:r>
              <a:rPr lang="en-US" sz="1600" dirty="0">
                <a:solidFill>
                  <a:srgbClr val="FF0000"/>
                </a:solidFill>
              </a:rPr>
              <a:t> 50 CM</a:t>
            </a:r>
            <a:endParaRPr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8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95312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>
              <a:solidFill>
                <a:schemeClr val="accent4"/>
              </a:solidFill>
            </a:endParaRPr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73D06-B00B-7649-7D64-45CEB2D800C0}"/>
              </a:ext>
            </a:extLst>
          </p:cNvPr>
          <p:cNvSpPr txBox="1"/>
          <p:nvPr/>
        </p:nvSpPr>
        <p:spPr>
          <a:xfrm>
            <a:off x="6503340" y="1137510"/>
            <a:ext cx="4114799" cy="558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BLYNK_TEMPLATE_ID </a:t>
            </a:r>
            <a:r>
              <a:rPr lang="en-ID" sz="1050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"TMPL6AO2gsd19"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BLYNK_TEMPLATE_NAME </a:t>
            </a:r>
            <a:r>
              <a:rPr lang="en-ID" sz="1050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"sensor </a:t>
            </a:r>
            <a:r>
              <a:rPr lang="en-ID" sz="1050" kern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parkir</a:t>
            </a:r>
            <a:r>
              <a:rPr lang="en-ID" sz="1050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50" kern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ID" sz="1050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BLYNK_AUTH_TOKEN </a:t>
            </a:r>
            <a:r>
              <a:rPr lang="en-ID" sz="1050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"aIOMaCYOp12X2_C0fGIs-u98x1cQPLmG"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5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05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727C8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Libraries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BLYNK_PRINT </a:t>
            </a:r>
            <a:r>
              <a:rPr lang="en-ID" sz="1050" b="1" kern="0" dirty="0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5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D" sz="1050" kern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WiFi.h</a:t>
            </a:r>
            <a:r>
              <a:rPr lang="en-ID" sz="105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5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D" sz="1050" kern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WiFiClient.h</a:t>
            </a:r>
            <a:r>
              <a:rPr lang="en-ID" sz="105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5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D" sz="1050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BlynkSimpleEsp32.h</a:t>
            </a:r>
            <a:r>
              <a:rPr lang="en-ID" sz="105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auth[] = BLYNK_AUTH_TOKEN;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5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ssid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</a:t>
            </a:r>
            <a:r>
              <a:rPr lang="en-ID" sz="1050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D" sz="1050" kern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Wokwi</a:t>
            </a:r>
            <a:r>
              <a:rPr lang="en-ID" sz="1050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-GUEST"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pass[] = </a:t>
            </a:r>
            <a:r>
              <a:rPr lang="en-ID" sz="1050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727C8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Pin Definitions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5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pinTRIGGER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5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ID" sz="1050" kern="0" dirty="0">
                <a:solidFill>
                  <a:srgbClr val="727C8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Pin for the trigger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5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pinECHO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5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ID" sz="1050" kern="0" dirty="0">
                <a:solidFill>
                  <a:srgbClr val="727C8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Pin for the echo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5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pinBUZZER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5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50" kern="0" dirty="0">
                <a:solidFill>
                  <a:srgbClr val="727C8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Pin for the buzzer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50" kern="0" dirty="0">
                <a:solidFill>
                  <a:srgbClr val="5E6D0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D" sz="1050" kern="0" dirty="0">
                <a:solidFill>
                  <a:srgbClr val="727C8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Initialize Serial Monitor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D" sz="1050" b="1" kern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en-ID" sz="105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D" sz="1050" kern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05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9600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D" sz="1050" kern="0" dirty="0">
                <a:solidFill>
                  <a:srgbClr val="727C8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Define pin modes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D" sz="1050" kern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05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pinTRIGGER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050" kern="0" dirty="0">
                <a:solidFill>
                  <a:srgbClr val="00979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D" sz="1050" kern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05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pinECHO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050" kern="0" dirty="0">
                <a:solidFill>
                  <a:srgbClr val="00979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D" sz="1050" kern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05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pinBUZZER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050" kern="0" dirty="0">
                <a:solidFill>
                  <a:srgbClr val="00979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D" sz="105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Blynk.</a:t>
            </a:r>
            <a:r>
              <a:rPr lang="en-ID" sz="1050" kern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(auth, </a:t>
            </a:r>
            <a:r>
              <a:rPr lang="en-ID" sz="105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ssid</a:t>
            </a: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pass);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05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95;p7">
            <a:extLst>
              <a:ext uri="{FF2B5EF4-FFF2-40B4-BE49-F238E27FC236}">
                <a16:creationId xmlns:a16="http://schemas.microsoft.com/office/drawing/2014/main" id="{BD48CF12-A61A-EE6E-DB53-E25A8B20F939}"/>
              </a:ext>
            </a:extLst>
          </p:cNvPr>
          <p:cNvSpPr/>
          <p:nvPr/>
        </p:nvSpPr>
        <p:spPr>
          <a:xfrm>
            <a:off x="2408903" y="3071018"/>
            <a:ext cx="226633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</a:rPr>
              <a:t>Kode Program</a:t>
            </a:r>
            <a:endParaRPr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29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8130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>
              <a:solidFill>
                <a:schemeClr val="accent4"/>
              </a:solidFill>
            </a:endParaRPr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" name="Google Shape;195;p7">
            <a:extLst>
              <a:ext uri="{FF2B5EF4-FFF2-40B4-BE49-F238E27FC236}">
                <a16:creationId xmlns:a16="http://schemas.microsoft.com/office/drawing/2014/main" id="{BD48CF12-A61A-EE6E-DB53-E25A8B20F939}"/>
              </a:ext>
            </a:extLst>
          </p:cNvPr>
          <p:cNvSpPr/>
          <p:nvPr/>
        </p:nvSpPr>
        <p:spPr>
          <a:xfrm>
            <a:off x="2721462" y="3349625"/>
            <a:ext cx="226633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</a:rPr>
              <a:t>Kode Program</a:t>
            </a:r>
            <a:endParaRPr sz="11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BCBC5B-9FF5-FB28-61C7-369464E8CA4B}"/>
              </a:ext>
            </a:extLst>
          </p:cNvPr>
          <p:cNvSpPr txBox="1"/>
          <p:nvPr/>
        </p:nvSpPr>
        <p:spPr>
          <a:xfrm>
            <a:off x="6398341" y="365632"/>
            <a:ext cx="4513006" cy="634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800" kern="0" dirty="0">
                <a:solidFill>
                  <a:srgbClr val="5E6D0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D" sz="800" kern="0" dirty="0">
                <a:solidFill>
                  <a:srgbClr val="727C8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Clear the trigger pin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800" kern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pinTRIGGER,</a:t>
            </a:r>
            <a:r>
              <a:rPr lang="en-ID" sz="800" kern="0" dirty="0" err="1">
                <a:solidFill>
                  <a:srgbClr val="00979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delayMicroseconds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pinTRIGGER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800" kern="0" dirty="0">
                <a:solidFill>
                  <a:srgbClr val="00979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delayMicroseconds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pinTRIGGER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800" kern="0" dirty="0">
                <a:solidFill>
                  <a:srgbClr val="00979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pinBUZZER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800" kern="0" dirty="0">
                <a:solidFill>
                  <a:srgbClr val="00979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D" sz="800" kern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pulseIn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pinECHO,</a:t>
            </a:r>
            <a:r>
              <a:rPr lang="en-ID" sz="800" kern="0" dirty="0" err="1">
                <a:solidFill>
                  <a:srgbClr val="00979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ID" sz="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58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ID" sz="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ID" sz="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D" sz="800" kern="0" dirty="0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tone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pinBUZZER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D" sz="800" kern="0" dirty="0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ID" sz="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ID" sz="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D" sz="800" kern="0" dirty="0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tone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pinBUZZER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D" sz="800" kern="0" dirty="0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D" sz="800" kern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noTone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pinBUZZER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D" sz="800" kern="0" dirty="0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ID" sz="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ID" sz="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D" sz="800" kern="0" dirty="0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tone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pinBUZZER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D" sz="800" kern="0" dirty="0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D" sz="800" kern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noTone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pinBUZZER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D" sz="800" kern="0" dirty="0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ID" sz="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ID" sz="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D" sz="800" kern="0" dirty="0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tone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pinBUZZER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D" sz="800" kern="0" dirty="0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D" sz="800" kern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noTone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pinBUZZER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D" sz="800" kern="0" dirty="0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{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D" sz="800" kern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pinBUZZER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800" kern="0" dirty="0">
                <a:solidFill>
                  <a:srgbClr val="00979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Blynk.virtualWrite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(V0, </a:t>
            </a:r>
            <a:r>
              <a:rPr lang="en-ID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E973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1774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13403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Kesimpulan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6F514-25AA-3457-74F4-00D849DD553E}"/>
              </a:ext>
            </a:extLst>
          </p:cNvPr>
          <p:cNvSpPr txBox="1"/>
          <p:nvPr/>
        </p:nvSpPr>
        <p:spPr>
          <a:xfrm>
            <a:off x="427703" y="1359121"/>
            <a:ext cx="6784258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Sensor </a:t>
            </a:r>
            <a:r>
              <a:rPr lang="en-US" sz="1400" dirty="0" err="1">
                <a:solidFill>
                  <a:srgbClr val="FF0000"/>
                </a:solidFill>
              </a:rPr>
              <a:t>jarak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mobil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akan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mengeluarkan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suara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jika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jarak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antar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mobil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sudah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dibawah</a:t>
            </a:r>
            <a:r>
              <a:rPr lang="en-US" sz="1400" dirty="0">
                <a:solidFill>
                  <a:srgbClr val="FF0000"/>
                </a:solidFill>
              </a:rPr>
              <a:t> 200 CM </a:t>
            </a:r>
            <a:r>
              <a:rPr lang="en-US" sz="1400" dirty="0" err="1">
                <a:solidFill>
                  <a:srgbClr val="FF0000"/>
                </a:solidFill>
              </a:rPr>
              <a:t>hingga</a:t>
            </a:r>
            <a:r>
              <a:rPr lang="en-US" sz="1400" dirty="0">
                <a:solidFill>
                  <a:srgbClr val="FF0000"/>
                </a:solidFill>
              </a:rPr>
              <a:t> 1 CM.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rgbClr val="FF0000"/>
              </a:solidFill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Saat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jarak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mobil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dalam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rentang</a:t>
            </a:r>
            <a:r>
              <a:rPr lang="en-US" dirty="0">
                <a:solidFill>
                  <a:srgbClr val="FF0000"/>
                </a:solidFill>
              </a:rPr>
              <a:t> 150 CM </a:t>
            </a:r>
            <a:r>
              <a:rPr lang="en-US" dirty="0" err="1">
                <a:solidFill>
                  <a:srgbClr val="FF0000"/>
                </a:solidFill>
              </a:rPr>
              <a:t>sampai</a:t>
            </a:r>
            <a:r>
              <a:rPr lang="en-US" dirty="0">
                <a:solidFill>
                  <a:srgbClr val="FF0000"/>
                </a:solidFill>
              </a:rPr>
              <a:t> 199 CM </a:t>
            </a:r>
            <a:r>
              <a:rPr lang="en-US" dirty="0" err="1">
                <a:solidFill>
                  <a:srgbClr val="FF0000"/>
                </a:solidFill>
              </a:rPr>
              <a:t>maka</a:t>
            </a:r>
            <a:r>
              <a:rPr lang="en-US" dirty="0">
                <a:solidFill>
                  <a:srgbClr val="FF0000"/>
                </a:solidFill>
              </a:rPr>
              <a:t> buzzer </a:t>
            </a:r>
            <a:r>
              <a:rPr lang="en-US" dirty="0" err="1">
                <a:solidFill>
                  <a:srgbClr val="FF0000"/>
                </a:solidFill>
              </a:rPr>
              <a:t>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mengeluarkan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suara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frekuensi</a:t>
            </a:r>
            <a:r>
              <a:rPr lang="en-US" dirty="0">
                <a:solidFill>
                  <a:srgbClr val="FF0000"/>
                </a:solidFill>
              </a:rPr>
              <a:t> 300 HZ dan delay </a:t>
            </a:r>
            <a:r>
              <a:rPr lang="en-US" dirty="0" err="1">
                <a:solidFill>
                  <a:srgbClr val="FF0000"/>
                </a:solidFill>
              </a:rPr>
              <a:t>selama</a:t>
            </a:r>
            <a:r>
              <a:rPr lang="en-US" dirty="0">
                <a:solidFill>
                  <a:srgbClr val="FF0000"/>
                </a:solidFill>
              </a:rPr>
              <a:t> 200 </a:t>
            </a:r>
            <a:r>
              <a:rPr lang="en-US" dirty="0" err="1">
                <a:solidFill>
                  <a:srgbClr val="FF0000"/>
                </a:solidFill>
              </a:rPr>
              <a:t>milisecond</a:t>
            </a:r>
            <a:endParaRPr lang="en-US" dirty="0">
              <a:solidFill>
                <a:srgbClr val="FF0000"/>
              </a:solidFill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Saat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jarak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mobil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dalam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rentang</a:t>
            </a:r>
            <a:r>
              <a:rPr lang="en-US" dirty="0">
                <a:solidFill>
                  <a:srgbClr val="FF0000"/>
                </a:solidFill>
              </a:rPr>
              <a:t> 100 CM </a:t>
            </a:r>
            <a:r>
              <a:rPr lang="en-US" dirty="0" err="1">
                <a:solidFill>
                  <a:srgbClr val="FF0000"/>
                </a:solidFill>
              </a:rPr>
              <a:t>sampai</a:t>
            </a:r>
            <a:r>
              <a:rPr lang="en-US" dirty="0">
                <a:solidFill>
                  <a:srgbClr val="FF0000"/>
                </a:solidFill>
              </a:rPr>
              <a:t> 149 CM </a:t>
            </a:r>
            <a:r>
              <a:rPr lang="en-US" dirty="0" err="1">
                <a:solidFill>
                  <a:srgbClr val="FF0000"/>
                </a:solidFill>
              </a:rPr>
              <a:t>maka</a:t>
            </a:r>
            <a:r>
              <a:rPr lang="en-US" dirty="0">
                <a:solidFill>
                  <a:srgbClr val="FF0000"/>
                </a:solidFill>
              </a:rPr>
              <a:t> buzzer </a:t>
            </a:r>
            <a:r>
              <a:rPr lang="en-US" dirty="0" err="1">
                <a:solidFill>
                  <a:srgbClr val="FF0000"/>
                </a:solidFill>
              </a:rPr>
              <a:t>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mengeluarkan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suara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frekuensi</a:t>
            </a:r>
            <a:r>
              <a:rPr lang="en-US" dirty="0">
                <a:solidFill>
                  <a:srgbClr val="FF0000"/>
                </a:solidFill>
              </a:rPr>
              <a:t> 400 HZ dan delay </a:t>
            </a:r>
            <a:r>
              <a:rPr lang="en-US" dirty="0" err="1">
                <a:solidFill>
                  <a:srgbClr val="FF0000"/>
                </a:solidFill>
              </a:rPr>
              <a:t>selama</a:t>
            </a:r>
            <a:r>
              <a:rPr lang="en-US" dirty="0">
                <a:solidFill>
                  <a:srgbClr val="FF0000"/>
                </a:solidFill>
              </a:rPr>
              <a:t> 150 millisecond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Saat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jarak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mobil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dalam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rentang</a:t>
            </a:r>
            <a:r>
              <a:rPr lang="en-US" dirty="0">
                <a:solidFill>
                  <a:srgbClr val="FF0000"/>
                </a:solidFill>
              </a:rPr>
              <a:t> 50 CM </a:t>
            </a:r>
            <a:r>
              <a:rPr lang="en-US" dirty="0" err="1">
                <a:solidFill>
                  <a:srgbClr val="FF0000"/>
                </a:solidFill>
              </a:rPr>
              <a:t>sampai</a:t>
            </a:r>
            <a:r>
              <a:rPr lang="en-US" dirty="0">
                <a:solidFill>
                  <a:srgbClr val="FF0000"/>
                </a:solidFill>
              </a:rPr>
              <a:t> 99 CM </a:t>
            </a:r>
            <a:r>
              <a:rPr lang="en-US" dirty="0" err="1">
                <a:solidFill>
                  <a:srgbClr val="FF0000"/>
                </a:solidFill>
              </a:rPr>
              <a:t>maka</a:t>
            </a:r>
            <a:r>
              <a:rPr lang="en-US" dirty="0">
                <a:solidFill>
                  <a:srgbClr val="FF0000"/>
                </a:solidFill>
              </a:rPr>
              <a:t> buzzer </a:t>
            </a:r>
            <a:r>
              <a:rPr lang="en-US" dirty="0" err="1">
                <a:solidFill>
                  <a:srgbClr val="FF0000"/>
                </a:solidFill>
              </a:rPr>
              <a:t>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mengeluarkan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suara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frekuensi</a:t>
            </a:r>
            <a:r>
              <a:rPr lang="en-US" dirty="0">
                <a:solidFill>
                  <a:srgbClr val="FF0000"/>
                </a:solidFill>
              </a:rPr>
              <a:t> 500 HZ dan delay </a:t>
            </a:r>
            <a:r>
              <a:rPr lang="en-US" dirty="0" err="1">
                <a:solidFill>
                  <a:srgbClr val="FF0000"/>
                </a:solidFill>
              </a:rPr>
              <a:t>selama</a:t>
            </a:r>
            <a:r>
              <a:rPr lang="en-US" dirty="0">
                <a:solidFill>
                  <a:srgbClr val="FF0000"/>
                </a:solidFill>
              </a:rPr>
              <a:t> 100 millisecond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Saat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jarak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mobil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dalam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rentang</a:t>
            </a:r>
            <a:r>
              <a:rPr lang="en-US" dirty="0">
                <a:solidFill>
                  <a:srgbClr val="FF0000"/>
                </a:solidFill>
              </a:rPr>
              <a:t> 1 CM </a:t>
            </a:r>
            <a:r>
              <a:rPr lang="en-US" dirty="0" err="1">
                <a:solidFill>
                  <a:srgbClr val="FF0000"/>
                </a:solidFill>
              </a:rPr>
              <a:t>sampai</a:t>
            </a:r>
            <a:r>
              <a:rPr lang="en-US" dirty="0">
                <a:solidFill>
                  <a:srgbClr val="FF0000"/>
                </a:solidFill>
              </a:rPr>
              <a:t> 49 CM </a:t>
            </a:r>
            <a:r>
              <a:rPr lang="en-US" dirty="0" err="1">
                <a:solidFill>
                  <a:srgbClr val="FF0000"/>
                </a:solidFill>
              </a:rPr>
              <a:t>maka</a:t>
            </a:r>
            <a:r>
              <a:rPr lang="en-US" dirty="0">
                <a:solidFill>
                  <a:srgbClr val="FF0000"/>
                </a:solidFill>
              </a:rPr>
              <a:t> buzzer </a:t>
            </a:r>
            <a:r>
              <a:rPr lang="en-US" dirty="0" err="1">
                <a:solidFill>
                  <a:srgbClr val="FF0000"/>
                </a:solidFill>
              </a:rPr>
              <a:t>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mengeluarkan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suara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frekuensi</a:t>
            </a:r>
            <a:r>
              <a:rPr lang="en-US" dirty="0">
                <a:solidFill>
                  <a:srgbClr val="FF0000"/>
                </a:solidFill>
              </a:rPr>
              <a:t> 600 HZ </a:t>
            </a:r>
            <a:r>
              <a:rPr lang="en-US" dirty="0" err="1">
                <a:solidFill>
                  <a:srgbClr val="FF0000"/>
                </a:solidFill>
              </a:rPr>
              <a:t>tanpa</a:t>
            </a:r>
            <a:r>
              <a:rPr lang="en-US" dirty="0">
                <a:solidFill>
                  <a:srgbClr val="FF0000"/>
                </a:solidFill>
              </a:rPr>
              <a:t> delay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dirty="0">
              <a:solidFill>
                <a:srgbClr val="FF0000"/>
              </a:solidFill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91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>
            <a:spLocks noGrp="1"/>
          </p:cNvSpPr>
          <p:nvPr>
            <p:ph type="ctrTitle" idx="4294967295"/>
          </p:nvPr>
        </p:nvSpPr>
        <p:spPr>
          <a:xfrm>
            <a:off x="0" y="1414463"/>
            <a:ext cx="121920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br>
              <a:rPr lang="en-US" sz="6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sz="7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744</Words>
  <Application>Microsoft Office PowerPoint</Application>
  <PresentationFormat>Widescreen</PresentationFormat>
  <Paragraphs>124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Singgih bekti Worsito</dc:creator>
  <cp:lastModifiedBy>deansiregar56@gmail.com</cp:lastModifiedBy>
  <cp:revision>32</cp:revision>
  <dcterms:created xsi:type="dcterms:W3CDTF">2021-07-07T10:20:59Z</dcterms:created>
  <dcterms:modified xsi:type="dcterms:W3CDTF">2023-08-21T13:16:23Z</dcterms:modified>
</cp:coreProperties>
</file>