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69E65-ED2A-4B37-81E8-289588454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F93BEB-7ECE-4F28-8D47-BAA23C8FC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A9DF5D-B16B-4800-B999-903321B7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BC40-ABEB-477A-ADE7-7090BBBAF451}" type="datetimeFigureOut">
              <a:rPr lang="pt-PT" smtClean="0"/>
              <a:t>01/02/2022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2F19D7-E21D-4544-BC8E-001401C3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65AB18-C685-4D74-A6E4-699653FB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621-BC66-4D49-8CB0-4060AB5335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691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A8A71-90AE-4374-A429-94AC4590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7484F39-EFA8-4BC6-85AC-23CA0A75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A9E6237-8928-4083-A9E2-54A642F1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BC40-ABEB-477A-ADE7-7090BBBAF451}" type="datetimeFigureOut">
              <a:rPr lang="pt-PT" smtClean="0"/>
              <a:t>01/02/2022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60DDB7-A13D-4754-9EA2-A2960B83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E45300-189A-4585-9BB8-C54BBB98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621-BC66-4D49-8CB0-4060AB5335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92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C65EE7-41F0-43C0-BF59-F8B4CA5E4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22BA9A2-CFE7-4BE2-BE04-97BFCFCB8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3B836EE-BDEB-4D8C-BA98-31621919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BC40-ABEB-477A-ADE7-7090BBBAF451}" type="datetimeFigureOut">
              <a:rPr lang="pt-PT" smtClean="0"/>
              <a:t>01/02/2022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FA7AB5-C00F-431E-99FD-EFCDA9E7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82EED7A-8BB7-46D7-BE01-61DB3D08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621-BC66-4D49-8CB0-4060AB5335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036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1FF6E-E6E6-4352-BC6F-C077196F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22727E-3418-4F81-8E6D-58A280CDD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6CC747-263C-4C61-A17D-38412439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BC40-ABEB-477A-ADE7-7090BBBAF451}" type="datetimeFigureOut">
              <a:rPr lang="pt-PT" smtClean="0"/>
              <a:t>01/02/2022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FF56A6F-9B85-473E-B124-A5DDAF7E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9ACA33F-E0D0-4A9C-8369-54BCA91C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621-BC66-4D49-8CB0-4060AB5335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73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8DB4A-30B4-41AE-92E8-6A2B75AE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D9FB02-1A76-46C4-AD4E-4A32110B8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68006A-C92A-4348-846C-F6595449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BC40-ABEB-477A-ADE7-7090BBBAF451}" type="datetimeFigureOut">
              <a:rPr lang="pt-PT" smtClean="0"/>
              <a:t>01/02/2022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97E99BF-AA5D-4A76-8D6E-664CEBD5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ACE4B1-0D8C-412D-A499-F4F37380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621-BC66-4D49-8CB0-4060AB5335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089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2072-3D6D-430F-A606-C79074FD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E9125F-E42D-4D4E-9DFB-8E8195108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F565871-ACC6-4469-9A27-BFD5AC87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AEF1924-CC97-4A98-A2A3-C5CBE5A8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BC40-ABEB-477A-ADE7-7090BBBAF451}" type="datetimeFigureOut">
              <a:rPr lang="pt-PT" smtClean="0"/>
              <a:t>01/02/2022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6A2736E-7068-40A1-9FD4-75207E35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D92173E-51A2-4554-933F-144569F8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621-BC66-4D49-8CB0-4060AB5335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572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FAAC3-8343-4E9B-A95F-27A6B4BC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75449B1-41EB-4640-8E1A-8130F246E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C6061B6-B428-4EAE-BF4D-E49A158AD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B8F7AF4-F4FE-4A36-9FEF-922AB7832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02E8B69-DC41-40EC-9A23-CCF6FCE88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4500E8C-AED3-4340-8262-113288B3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BC40-ABEB-477A-ADE7-7090BBBAF451}" type="datetimeFigureOut">
              <a:rPr lang="pt-PT" smtClean="0"/>
              <a:t>01/02/2022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5FAFF1B-B0C0-4801-B5E1-4BFC4D17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B59B246-5272-4D9B-A9DD-CFFC8209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621-BC66-4D49-8CB0-4060AB5335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74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71BEA-3D1C-4B4D-8AA2-449A94D7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8F93815-F8C0-4BC2-BE16-5C378BB9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BC40-ABEB-477A-ADE7-7090BBBAF451}" type="datetimeFigureOut">
              <a:rPr lang="pt-PT" smtClean="0"/>
              <a:t>01/02/2022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B355BCF-858C-4511-8B3B-F7F08B41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31AB3F9-E938-4B06-8DFB-C657E4CC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621-BC66-4D49-8CB0-4060AB5335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453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26ECE0A-A3F9-4785-91DB-74040EB0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BC40-ABEB-477A-ADE7-7090BBBAF451}" type="datetimeFigureOut">
              <a:rPr lang="pt-PT" smtClean="0"/>
              <a:t>01/02/2022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78D07A0-3F94-441E-9088-55E68BEE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088D738-C745-4AAD-9D2E-BFE18A9F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621-BC66-4D49-8CB0-4060AB5335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221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64130-BE9E-4AE3-8533-3FBB906A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EC812D-06AE-47A7-B775-E1DDF94B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AB2F369-026C-416F-B498-046FB970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FBC2726-B5CE-4D4A-8A63-1715D976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BC40-ABEB-477A-ADE7-7090BBBAF451}" type="datetimeFigureOut">
              <a:rPr lang="pt-PT" smtClean="0"/>
              <a:t>01/02/2022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38D2F58-A2BB-4092-9C29-B25A6B6E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7C1204D-D5A1-462C-BFE6-7440CE70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621-BC66-4D49-8CB0-4060AB5335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477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BBA6F-4445-407D-A53B-00CE6E0D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7E2AA2A-2901-4875-AD8B-C5850ED5A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008426A-B63A-44FF-8DA3-A5A87764D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AD7089A-8B59-4B30-8C84-BDB4CF28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BC40-ABEB-477A-ADE7-7090BBBAF451}" type="datetimeFigureOut">
              <a:rPr lang="pt-PT" smtClean="0"/>
              <a:t>01/02/2022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793813E-F0D5-47A1-8568-643167AE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4FD73EE-B0A3-48A8-8C13-B58CE304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1621-BC66-4D49-8CB0-4060AB5335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685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A80B6E1-8EFA-4317-8784-431B0807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7F5B6B-64F1-496C-BFA0-C50D35110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4E6768-1EA8-42B9-9FD9-A7DB4C50E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BC40-ABEB-477A-ADE7-7090BBBAF451}" type="datetimeFigureOut">
              <a:rPr lang="pt-PT" smtClean="0"/>
              <a:t>01/02/2022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35D3A40-3C7A-4F7F-856B-28FC09365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6999BC-82C6-49E9-8122-A21E290E3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1621-BC66-4D49-8CB0-4060AB53351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8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0221F-12A6-4A4F-B6FC-2E623752D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9888"/>
            <a:ext cx="9144000" cy="1182687"/>
          </a:xfrm>
        </p:spPr>
        <p:txBody>
          <a:bodyPr>
            <a:normAutofit/>
          </a:bodyPr>
          <a:lstStyle/>
          <a:p>
            <a:r>
              <a:rPr lang="pt-PT" sz="5400" b="1" dirty="0" err="1"/>
              <a:t>FreeRADIUS</a:t>
            </a:r>
            <a:endParaRPr lang="pt-PT" sz="5400" b="1" dirty="0"/>
          </a:p>
        </p:txBody>
      </p:sp>
      <p:pic>
        <p:nvPicPr>
          <p:cNvPr id="1026" name="Picture 2" descr="FreeRADIUS">
            <a:extLst>
              <a:ext uri="{FF2B5EF4-FFF2-40B4-BE49-F238E27FC236}">
                <a16:creationId xmlns:a16="http://schemas.microsoft.com/office/drawing/2014/main" id="{435FA308-3B1F-436F-9EF7-BE82636EB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338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C81D4EB-A8CD-48E8-9C71-6173069C88B4}"/>
              </a:ext>
            </a:extLst>
          </p:cNvPr>
          <p:cNvSpPr txBox="1"/>
          <p:nvPr/>
        </p:nvSpPr>
        <p:spPr>
          <a:xfrm>
            <a:off x="1666875" y="2357437"/>
            <a:ext cx="6524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É um protocolo de rede que fornece gestão centralizada de autenticação e autorização para utilizadores que se ligam a uma rede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Fazer download do </a:t>
            </a:r>
            <a:r>
              <a:rPr lang="pt-PT" dirty="0" err="1"/>
              <a:t>FreeRadius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Compilar e instalar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Adicionar o grupo e utilizador </a:t>
            </a:r>
            <a:r>
              <a:rPr lang="pt-PT" dirty="0" err="1"/>
              <a:t>radius</a:t>
            </a:r>
            <a:endParaRPr lang="pt-PT" dirty="0"/>
          </a:p>
        </p:txBody>
      </p:sp>
      <p:pic>
        <p:nvPicPr>
          <p:cNvPr id="5" name="Picture 2" descr="Nenhuma descrição disponível.">
            <a:extLst>
              <a:ext uri="{FF2B5EF4-FFF2-40B4-BE49-F238E27FC236}">
                <a16:creationId xmlns:a16="http://schemas.microsoft.com/office/drawing/2014/main" id="{8044C708-3551-4B02-BF6D-F0DC16E3A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23" y="4500562"/>
            <a:ext cx="54006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53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0221F-12A6-4A4F-B6FC-2E623752D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9888"/>
            <a:ext cx="9144000" cy="1182687"/>
          </a:xfrm>
        </p:spPr>
        <p:txBody>
          <a:bodyPr>
            <a:normAutofit/>
          </a:bodyPr>
          <a:lstStyle/>
          <a:p>
            <a:r>
              <a:rPr lang="pt-PT" sz="5400" b="1" dirty="0" err="1"/>
              <a:t>MySQL</a:t>
            </a:r>
            <a:endParaRPr lang="pt-PT" sz="5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81D4EB-A8CD-48E8-9C71-6173069C88B4}"/>
              </a:ext>
            </a:extLst>
          </p:cNvPr>
          <p:cNvSpPr txBox="1"/>
          <p:nvPr/>
        </p:nvSpPr>
        <p:spPr>
          <a:xfrm>
            <a:off x="1666875" y="2357437"/>
            <a:ext cx="6524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Criar base de dados </a:t>
            </a:r>
            <a:r>
              <a:rPr lang="pt-PT" dirty="0" err="1"/>
              <a:t>radius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Configurar o módulo de </a:t>
            </a:r>
            <a:r>
              <a:rPr lang="pt-PT" dirty="0" err="1"/>
              <a:t>radius</a:t>
            </a:r>
            <a:r>
              <a:rPr lang="pt-PT" dirty="0"/>
              <a:t> do SQL (definir login e 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Configurar os clientes </a:t>
            </a:r>
            <a:r>
              <a:rPr lang="pt-PT" dirty="0" err="1"/>
              <a:t>radius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Configurar o servidor </a:t>
            </a:r>
            <a:r>
              <a:rPr lang="pt-PT" dirty="0" err="1"/>
              <a:t>radius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Configurar o servidor virtual padrão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Permitir que o serviço </a:t>
            </a:r>
            <a:r>
              <a:rPr lang="pt-PT" dirty="0" err="1"/>
              <a:t>radius</a:t>
            </a:r>
            <a:r>
              <a:rPr lang="pt-PT" dirty="0"/>
              <a:t> comece a correr quando o sistema é ligado</a:t>
            </a:r>
          </a:p>
        </p:txBody>
      </p:sp>
      <p:pic>
        <p:nvPicPr>
          <p:cNvPr id="2050" name="Picture 2" descr="1000logos.net/wp-content/uploads/2020/08/MySQL-...">
            <a:extLst>
              <a:ext uri="{FF2B5EF4-FFF2-40B4-BE49-F238E27FC236}">
                <a16:creationId xmlns:a16="http://schemas.microsoft.com/office/drawing/2014/main" id="{7041BF1D-1736-4775-8F05-22836D69E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40" y="2685958"/>
            <a:ext cx="3067618" cy="191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3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0221F-12A6-4A4F-B6FC-2E623752D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9888"/>
            <a:ext cx="9144000" cy="1182687"/>
          </a:xfrm>
        </p:spPr>
        <p:txBody>
          <a:bodyPr>
            <a:normAutofit/>
          </a:bodyPr>
          <a:lstStyle/>
          <a:p>
            <a:r>
              <a:rPr lang="pt-PT" sz="5400" b="1" dirty="0" err="1"/>
              <a:t>CoovaChilli</a:t>
            </a:r>
            <a:endParaRPr lang="pt-PT" sz="5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81D4EB-A8CD-48E8-9C71-6173069C88B4}"/>
              </a:ext>
            </a:extLst>
          </p:cNvPr>
          <p:cNvSpPr txBox="1"/>
          <p:nvPr/>
        </p:nvSpPr>
        <p:spPr>
          <a:xfrm>
            <a:off x="1524000" y="1780609"/>
            <a:ext cx="6524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Captive</a:t>
            </a:r>
            <a:r>
              <a:rPr lang="pt-PT" dirty="0"/>
              <a:t> Portal é uma página web acedida através de um navegador e é mostrada a utilizadores que acabaram de se ligar à rede. </a:t>
            </a:r>
            <a:r>
              <a:rPr lang="pt-PT" dirty="0" err="1"/>
              <a:t>Captive</a:t>
            </a:r>
            <a:r>
              <a:rPr lang="pt-PT" dirty="0"/>
              <a:t> </a:t>
            </a:r>
            <a:r>
              <a:rPr lang="pt-PT" dirty="0" err="1"/>
              <a:t>portals</a:t>
            </a:r>
            <a:r>
              <a:rPr lang="pt-PT" dirty="0"/>
              <a:t> são tipicamente usados para apresentar para apresentar páginas de </a:t>
            </a:r>
            <a:r>
              <a:rPr lang="pt-PT" dirty="0" err="1"/>
              <a:t>log-in</a:t>
            </a:r>
            <a:r>
              <a:rPr lang="pt-PT" dirty="0"/>
              <a:t>, as quais podem requerer autenticação ou pagamento, de modo a que o utilizador posso ter acesso à Internet.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Fazer download do </a:t>
            </a:r>
            <a:r>
              <a:rPr lang="pt-PT" dirty="0" err="1"/>
              <a:t>CoovaChilli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Criar um ficheiro de configuração no qual são definidos parâmetros como por exemplo as interfaces WAN e LAN a usar e palavras-passe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Adicionar o script </a:t>
            </a:r>
            <a:r>
              <a:rPr lang="pt-PT" i="1" dirty="0"/>
              <a:t>ipup.sh, </a:t>
            </a:r>
            <a:r>
              <a:rPr lang="pt-PT" dirty="0"/>
              <a:t>torná-lo executável e permitir que corra quando a máquina é iniciada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Iniciar o </a:t>
            </a:r>
            <a:r>
              <a:rPr lang="pt-PT" dirty="0" err="1"/>
              <a:t>CoovaChilli</a:t>
            </a:r>
            <a:endParaRPr lang="pt-PT" dirty="0"/>
          </a:p>
        </p:txBody>
      </p:sp>
      <p:pic>
        <p:nvPicPr>
          <p:cNvPr id="3074" name="Picture 2" descr="Open-source captive portal and RADIUS solutions">
            <a:extLst>
              <a:ext uri="{FF2B5EF4-FFF2-40B4-BE49-F238E27FC236}">
                <a16:creationId xmlns:a16="http://schemas.microsoft.com/office/drawing/2014/main" id="{2AF5204D-B63A-4250-8FB2-8E43E7A9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25" y="3429000"/>
            <a:ext cx="22669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3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nhuma descrição disponível.">
            <a:extLst>
              <a:ext uri="{FF2B5EF4-FFF2-40B4-BE49-F238E27FC236}">
                <a16:creationId xmlns:a16="http://schemas.microsoft.com/office/drawing/2014/main" id="{C0D35143-EBDF-4BAB-8747-A513EFE55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" y="700087"/>
            <a:ext cx="978217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2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0221F-12A6-4A4F-B6FC-2E623752D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9888"/>
            <a:ext cx="9144000" cy="1182687"/>
          </a:xfrm>
        </p:spPr>
        <p:txBody>
          <a:bodyPr>
            <a:normAutofit/>
          </a:bodyPr>
          <a:lstStyle/>
          <a:p>
            <a:r>
              <a:rPr lang="pt-PT" sz="5400" b="1" dirty="0"/>
              <a:t>Maiores dificuldades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5B4AE0-A37C-4352-B59D-216A2863C052}"/>
              </a:ext>
            </a:extLst>
          </p:cNvPr>
          <p:cNvSpPr txBox="1"/>
          <p:nvPr/>
        </p:nvSpPr>
        <p:spPr>
          <a:xfrm>
            <a:off x="1666875" y="2357437"/>
            <a:ext cx="6524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Criar um AP virtual usando </a:t>
            </a:r>
            <a:r>
              <a:rPr lang="pt-PT" dirty="0" err="1"/>
              <a:t>hostapd</a:t>
            </a:r>
            <a:r>
              <a:rPr lang="pt-PT" dirty="0"/>
              <a:t>, tendo acabado por usar um AP 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Configurar o servidor de </a:t>
            </a:r>
            <a:r>
              <a:rPr lang="pt-PT" dirty="0" err="1"/>
              <a:t>radius</a:t>
            </a:r>
            <a:r>
              <a:rPr lang="pt-PT" dirty="0"/>
              <a:t> numa máquina nativa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Modificação dos ficheiros de configuração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/>
              <a:t>Instalar o servidor de </a:t>
            </a:r>
            <a:r>
              <a:rPr lang="pt-PT" dirty="0" err="1"/>
              <a:t>radius</a:t>
            </a:r>
            <a:r>
              <a:rPr lang="pt-PT" dirty="0"/>
              <a:t> numa máquina virtual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dirty="0"/>
              <a:t>Ativar o </a:t>
            </a:r>
            <a:r>
              <a:rPr lang="pt-PT" dirty="0" err="1"/>
              <a:t>promiscuous</a:t>
            </a:r>
            <a:r>
              <a:rPr lang="pt-PT" dirty="0"/>
              <a:t> </a:t>
            </a:r>
            <a:r>
              <a:rPr lang="pt-PT" dirty="0" err="1"/>
              <a:t>mode</a:t>
            </a:r>
            <a:r>
              <a:rPr lang="pt-PT" dirty="0"/>
              <a:t>, de modo a que a VM conseguisse monitorizar o tráfego </a:t>
            </a:r>
            <a:r>
              <a:rPr lang="pt-PT"/>
              <a:t>da rede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8448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239</Words>
  <Application>Microsoft Office PowerPoint</Application>
  <PresentationFormat>Ecrã Panorâmico</PresentationFormat>
  <Paragraphs>40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do Office</vt:lpstr>
      <vt:lpstr>FreeRADIUS</vt:lpstr>
      <vt:lpstr>MySQL</vt:lpstr>
      <vt:lpstr>CoovaChilli</vt:lpstr>
      <vt:lpstr>Apresentação do PowerPoint</vt:lpstr>
      <vt:lpstr>Maiores 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FreeRADIUS</dc:title>
  <dc:creator>Martim Neves</dc:creator>
  <cp:lastModifiedBy>Martim Neves</cp:lastModifiedBy>
  <cp:revision>4</cp:revision>
  <dcterms:created xsi:type="dcterms:W3CDTF">2022-01-26T10:43:40Z</dcterms:created>
  <dcterms:modified xsi:type="dcterms:W3CDTF">2022-02-01T17:17:33Z</dcterms:modified>
</cp:coreProperties>
</file>