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D6E06-C5F2-4731-8050-B9FC1335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05834-318F-4796-A16F-663094AA7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AC7811-8D96-4F3A-A413-CCEBCB25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13EB33-CA42-4252-B49F-C8417B20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3F130D-D31F-402F-ACE0-06F24C7B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5F26-C6D5-4633-A0C2-D9D13471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F537BE-E3B4-4EAE-83FC-65534B24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55F84A-2E56-456A-A039-D20B03E5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7D9790-6019-418F-8FEE-9A802432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BE8BAE-61E0-4E56-A576-5B2DD5C5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09B6C0-9D18-49A3-AB21-5038C7FFA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1B8BA4A-E5C4-44E4-9A32-D018D1A5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A001B6-85DB-4908-8710-A220FB55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8B05F5-02D0-484D-B110-EDAEE790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8FBDC6-8FD8-4DEE-AD67-4344B3B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E9184-BE4F-4F06-8232-C5041DDB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574F60-36D1-4D58-9168-D3E1FFF0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53ED00-8185-44E8-9781-C438BCC1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59E7B5-DCC2-4ABE-B710-F9E8D587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F395FD-0238-4959-BD73-D28D8C5B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55E9-AE98-4E45-A84C-DF402230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AE0F7B-82E2-4D52-90C1-A07D9208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FA97DF-2667-45FC-8AAA-6241F06C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541465-0262-4B3C-9C15-45EE84D5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09A860-9326-4E26-A52B-F85F8826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26BFF-5669-4599-87D4-274CE599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BFD3FB-ABA7-4CD2-B5FE-B808686D8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06CE984-0F6D-48CD-B247-499D0610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E2AA0E-B344-49B0-A0FE-8AA2B7A0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7BF505F-D2E4-48BD-AC56-11AAE23B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4A5A680-5B02-44E5-B575-77A8850E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B17D4-CFFD-43F0-B3EB-F104CE93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D1C9B2-CABD-4146-8BEA-EEC25EA6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E7D32ED-1865-4D77-93C5-208AE2726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8926F78-0FD0-46EF-B2A5-8C42A6B0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17AD43B-41CD-4D7C-85F8-195D2C5D7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799A509-162A-480D-BE2C-FC164F2D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21444F5-8618-41CB-9FE2-A616B677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4DC2C06-2C3D-48B2-B48B-0D56153A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AA5CB-D4AB-419C-B77F-95BE231B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4F525A0-52B9-493C-9DE9-71BF6E6E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26C1AC3-B2A5-49BC-AB10-D5246D06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9D3147-831A-4841-B798-A4CCFAB8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D8D279A-B5FE-4FAD-B820-8C059D28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117137B-299A-4E79-A68F-F24B4DF1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99B663-4380-4D19-BC47-D8CA34C4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3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D184E-E2F9-4AFF-8D26-1C89B827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C1E986-9E5D-41B8-8E8D-E0D0AC22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6DD247-34FB-4220-A416-C01EF2BE3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5A19F84-8D95-4B95-B60D-41E62E6A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45515C-3A14-4743-9E0B-039C7AB2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980622-2E9C-47F0-A1DA-4A2470D0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4578B-AD53-4352-B0FC-66E42589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C7CBCF3-A577-4C93-AF23-3EA41CA45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6765D17-FF21-4ACB-8905-FB77C9D6F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8EFA3E9-5CA6-40FB-B425-A2B4D08B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DE8542-1508-4887-8535-E3636208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84EAB7-997D-40B3-A501-62224289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049CF7-02E7-4CAC-B042-17EAEA6B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B6402AA-010E-4405-90CB-66378476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103DDF-391C-436E-9E2A-34EEA269C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3A4-B1B4-49E2-865B-F669C2C10C2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6377F0-65C2-42B4-B8FA-39587396F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B087A7-6E28-4EE6-818F-414E3145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5ECF-24A8-4A0D-B675-D648CA6BF5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8D5A800-9EAA-426F-922E-9B2180FA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3791"/>
            <a:ext cx="9144000" cy="4251121"/>
          </a:xfrm>
        </p:spPr>
        <p:txBody>
          <a:bodyPr/>
          <a:lstStyle/>
          <a:p>
            <a:r>
              <a:rPr lang="en-US" b="1"/>
              <a:t>Circular cross-correlation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1800" b="1" i="1" dirty="0" err="1"/>
              <a:t>Arquitetura</a:t>
            </a:r>
            <a:r>
              <a:rPr lang="en-US" sz="1800" b="1" i="1" dirty="0"/>
              <a:t> de </a:t>
            </a:r>
            <a:r>
              <a:rPr lang="en-US" sz="1800" b="1" i="1" dirty="0" err="1"/>
              <a:t>Computadores</a:t>
            </a:r>
            <a:r>
              <a:rPr lang="en-US" sz="1800" b="1" i="1" dirty="0"/>
              <a:t> </a:t>
            </a:r>
            <a:r>
              <a:rPr lang="en-US" sz="1800" b="1" i="1" dirty="0" err="1"/>
              <a:t>Avançada</a:t>
            </a:r>
            <a:r>
              <a:rPr lang="en-US" sz="1800" b="1" i="1" dirty="0"/>
              <a:t> (ACA)</a:t>
            </a:r>
          </a:p>
          <a:p>
            <a:endParaRPr lang="en-US" b="1" dirty="0"/>
          </a:p>
          <a:p>
            <a:endParaRPr lang="en-US" sz="1600" dirty="0"/>
          </a:p>
          <a:p>
            <a:pPr algn="r"/>
            <a:endParaRPr lang="en-US" sz="1600" dirty="0"/>
          </a:p>
          <a:p>
            <a:r>
              <a:rPr lang="en-US" sz="1600" dirty="0"/>
              <a:t>Rafael Santos, 84951</a:t>
            </a:r>
          </a:p>
          <a:p>
            <a:r>
              <a:rPr lang="en-US" sz="1600" dirty="0"/>
              <a:t>Martim Neves, 88904</a:t>
            </a:r>
          </a:p>
        </p:txBody>
      </p:sp>
    </p:spTree>
    <p:extLst>
      <p:ext uri="{BB962C8B-B14F-4D97-AF65-F5344CB8AC3E}">
        <p14:creationId xmlns:p14="http://schemas.microsoft.com/office/powerpoint/2010/main" val="358018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1E9159-ABEE-4E20-A82C-F501FAF8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CRC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Cyclic Redundancy Check é um </a:t>
            </a:r>
            <a:r>
              <a:rPr lang="en-US" sz="2400" dirty="0" err="1"/>
              <a:t>método</a:t>
            </a:r>
            <a:r>
              <a:rPr lang="en-US" sz="2400" dirty="0"/>
              <a:t> para </a:t>
            </a:r>
            <a:r>
              <a:rPr lang="en-US" sz="2400" dirty="0" err="1"/>
              <a:t>detetar</a:t>
            </a:r>
            <a:r>
              <a:rPr lang="en-US" sz="2400" dirty="0"/>
              <a:t> </a:t>
            </a:r>
            <a:r>
              <a:rPr lang="en-US" sz="2400" dirty="0" err="1"/>
              <a:t>erros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transmissão</a:t>
            </a:r>
            <a:r>
              <a:rPr lang="en-US" sz="2400" dirty="0"/>
              <a:t> de </a:t>
            </a:r>
            <a:r>
              <a:rPr lang="en-US" sz="2400" dirty="0" err="1"/>
              <a:t>mensagens</a:t>
            </a:r>
            <a:r>
              <a:rPr lang="en-US" sz="2400" dirty="0"/>
              <a:t> </a:t>
            </a:r>
            <a:r>
              <a:rPr lang="en-US" sz="2400" dirty="0" err="1"/>
              <a:t>através</a:t>
            </a:r>
            <a:r>
              <a:rPr lang="en-US" sz="2400" dirty="0"/>
              <a:t> de </a:t>
            </a:r>
            <a:r>
              <a:rPr lang="en-US" sz="2400" dirty="0" err="1"/>
              <a:t>canais</a:t>
            </a:r>
            <a:r>
              <a:rPr lang="en-US" sz="2400" dirty="0"/>
              <a:t> de </a:t>
            </a:r>
            <a:r>
              <a:rPr lang="en-US" sz="2400" dirty="0" err="1"/>
              <a:t>comunicação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 CRC </a:t>
            </a:r>
            <a:r>
              <a:rPr lang="en-US" sz="2400" dirty="0" err="1"/>
              <a:t>usa</a:t>
            </a:r>
            <a:r>
              <a:rPr lang="en-US" sz="2400" dirty="0"/>
              <a:t> um </a:t>
            </a:r>
            <a:r>
              <a:rPr lang="en-US" sz="2400" b="1" dirty="0" err="1"/>
              <a:t>Polinómio</a:t>
            </a:r>
            <a:r>
              <a:rPr lang="en-US" sz="2400" b="1" dirty="0"/>
              <a:t> </a:t>
            </a:r>
            <a:r>
              <a:rPr lang="en-US" sz="2400" b="1" dirty="0" err="1"/>
              <a:t>Gerador</a:t>
            </a:r>
            <a:r>
              <a:rPr lang="en-US" sz="2400" dirty="0"/>
              <a:t>          que </a:t>
            </a:r>
            <a:r>
              <a:rPr lang="en-US" sz="2400" dirty="0" err="1"/>
              <a:t>representa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chave</a:t>
            </a:r>
            <a:r>
              <a:rPr lang="en-US" sz="2400" dirty="0"/>
              <a:t> de </a:t>
            </a:r>
            <a:r>
              <a:rPr lang="en-US" sz="2400" b="1" i="1" dirty="0"/>
              <a:t>p</a:t>
            </a:r>
            <a:r>
              <a:rPr lang="en-US" sz="2400" dirty="0"/>
              <a:t> bits que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disponível</a:t>
            </a:r>
            <a:r>
              <a:rPr lang="en-US" sz="2400" dirty="0"/>
              <a:t> tanto no </a:t>
            </a:r>
            <a:r>
              <a:rPr lang="en-US" sz="2400" dirty="0" err="1"/>
              <a:t>lado</a:t>
            </a:r>
            <a:r>
              <a:rPr lang="en-US" sz="2400" dirty="0"/>
              <a:t> do </a:t>
            </a:r>
            <a:r>
              <a:rPr lang="en-US" sz="2400" dirty="0" err="1"/>
              <a:t>transmissor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no </a:t>
            </a:r>
            <a:r>
              <a:rPr lang="en-US" sz="2400" dirty="0" err="1"/>
              <a:t>lado</a:t>
            </a:r>
            <a:r>
              <a:rPr lang="en-US" sz="2400" dirty="0"/>
              <a:t> do </a:t>
            </a:r>
            <a:r>
              <a:rPr lang="en-US" sz="2400" dirty="0" err="1"/>
              <a:t>recetor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dirty="0" err="1"/>
              <a:t>representa</a:t>
            </a:r>
            <a:r>
              <a:rPr lang="en-US" sz="2400" dirty="0"/>
              <a:t> a </a:t>
            </a:r>
            <a:r>
              <a:rPr lang="en-US" sz="2400" dirty="0" err="1"/>
              <a:t>chave</a:t>
            </a:r>
            <a:r>
              <a:rPr lang="en-US" sz="2400" dirty="0"/>
              <a:t> </a:t>
            </a:r>
            <a:r>
              <a:rPr lang="en-US" sz="2400" dirty="0" err="1"/>
              <a:t>binária</a:t>
            </a:r>
            <a:r>
              <a:rPr lang="en-US" sz="2400" dirty="0"/>
              <a:t>: </a:t>
            </a:r>
            <a:r>
              <a:rPr lang="en-US" sz="2400" b="1" dirty="0"/>
              <a:t>100101111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Este </a:t>
            </a:r>
            <a:r>
              <a:rPr lang="en-US" sz="2400" dirty="0" err="1"/>
              <a:t>Polinómio</a:t>
            </a:r>
            <a:r>
              <a:rPr lang="en-US" sz="2400" dirty="0"/>
              <a:t> </a:t>
            </a:r>
            <a:r>
              <a:rPr lang="en-US" sz="2400" dirty="0" err="1"/>
              <a:t>Gerador</a:t>
            </a:r>
            <a:r>
              <a:rPr lang="en-US" sz="2400" dirty="0"/>
              <a:t> é </a:t>
            </a:r>
            <a:r>
              <a:rPr lang="en-US" sz="2400" dirty="0" err="1"/>
              <a:t>usado</a:t>
            </a:r>
            <a:r>
              <a:rPr lang="en-US" sz="2400" dirty="0"/>
              <a:t> para </a:t>
            </a:r>
            <a:r>
              <a:rPr lang="en-US" sz="2400" dirty="0" err="1"/>
              <a:t>codificar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mensagem</a:t>
            </a:r>
            <a:r>
              <a:rPr lang="en-US" sz="2400" dirty="0"/>
              <a:t>          com </a:t>
            </a:r>
            <a:r>
              <a:rPr lang="en-US" sz="2400" b="1" i="1" dirty="0"/>
              <a:t>n</a:t>
            </a:r>
            <a:r>
              <a:rPr lang="en-US" sz="2400" dirty="0"/>
              <a:t> bits de dados para ser </a:t>
            </a:r>
            <a:r>
              <a:rPr lang="en-US" sz="2400" dirty="0" err="1"/>
              <a:t>enviada</a:t>
            </a:r>
            <a:r>
              <a:rPr lang="en-US" sz="2400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7154E2-8A2A-4874-874D-6D6ACE67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14" y="1760740"/>
            <a:ext cx="489401" cy="3042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345A15-D05E-4F14-B099-4B9961AA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1" y="2870313"/>
            <a:ext cx="1785257" cy="7969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66084C-2F32-41BA-8777-22457EE7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658" y="2978570"/>
            <a:ext cx="951381" cy="4244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6CDF77-850C-4FB2-A6B4-DB66B271C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531" y="3004537"/>
            <a:ext cx="2762250" cy="352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E1C53B-255A-4479-A301-BB815F613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061" y="5581980"/>
            <a:ext cx="2068288" cy="8864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6DDA20-064C-4ADB-A24B-BCAB83E56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099" y="4414493"/>
            <a:ext cx="521004" cy="2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E7E7B-4E96-48FC-9E3C-FEE0252B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Divisão</a:t>
            </a:r>
            <a:r>
              <a:rPr lang="en-US" b="1" dirty="0"/>
              <a:t> </a:t>
            </a:r>
            <a:r>
              <a:rPr lang="en-US" b="1" dirty="0" err="1"/>
              <a:t>Binária</a:t>
            </a:r>
            <a:r>
              <a:rPr lang="en-US" b="1" dirty="0"/>
              <a:t> </a:t>
            </a:r>
            <a:r>
              <a:rPr lang="en-US" b="1" dirty="0" err="1"/>
              <a:t>Módulo</a:t>
            </a:r>
            <a:r>
              <a:rPr lang="en-US" b="1" dirty="0"/>
              <a:t>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837CFE-0030-482C-8B0E-AEC2C1E6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34886"/>
            <a:ext cx="12328071" cy="532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 </a:t>
            </a:r>
            <a:r>
              <a:rPr lang="en-US" sz="2000" dirty="0" err="1"/>
              <a:t>processo</a:t>
            </a:r>
            <a:r>
              <a:rPr lang="en-US" sz="2000" dirty="0"/>
              <a:t> de </a:t>
            </a:r>
            <a:r>
              <a:rPr lang="en-US" sz="2000" dirty="0" err="1"/>
              <a:t>divisão</a:t>
            </a:r>
            <a:r>
              <a:rPr lang="en-US" sz="2000" dirty="0"/>
              <a:t> </a:t>
            </a:r>
            <a:r>
              <a:rPr lang="en-US" sz="2000" dirty="0" err="1"/>
              <a:t>binária</a:t>
            </a:r>
            <a:r>
              <a:rPr lang="en-US" sz="2000" dirty="0"/>
              <a:t> modulo 2 é o </a:t>
            </a:r>
            <a:r>
              <a:rPr lang="en-US" sz="2000" dirty="0" err="1"/>
              <a:t>mesmo</a:t>
            </a:r>
            <a:r>
              <a:rPr lang="en-US" sz="2000" dirty="0"/>
              <a:t> que o </a:t>
            </a:r>
            <a:r>
              <a:rPr lang="en-US" sz="2000" dirty="0" err="1"/>
              <a:t>processo</a:t>
            </a:r>
            <a:r>
              <a:rPr lang="en-US" sz="2000" dirty="0"/>
              <a:t> de </a:t>
            </a:r>
            <a:r>
              <a:rPr lang="en-US" sz="2000" dirty="0" err="1"/>
              <a:t>divisão</a:t>
            </a:r>
            <a:r>
              <a:rPr lang="en-US" sz="2000" dirty="0"/>
              <a:t> que </a:t>
            </a:r>
            <a:r>
              <a:rPr lang="en-US" sz="2000" dirty="0" err="1"/>
              <a:t>usamos</a:t>
            </a:r>
            <a:r>
              <a:rPr lang="en-US" sz="2000" dirty="0"/>
              <a:t> para a </a:t>
            </a:r>
            <a:r>
              <a:rPr lang="en-US" sz="2000" dirty="0" err="1"/>
              <a:t>divisão</a:t>
            </a:r>
            <a:r>
              <a:rPr lang="en-US" sz="2000" dirty="0"/>
              <a:t> de </a:t>
            </a:r>
            <a:r>
              <a:rPr lang="en-US" sz="2000" dirty="0" err="1"/>
              <a:t>números</a:t>
            </a:r>
            <a:r>
              <a:rPr lang="en-US" sz="2000" dirty="0"/>
              <a:t> </a:t>
            </a:r>
            <a:r>
              <a:rPr lang="en-US" sz="2000" dirty="0" err="1"/>
              <a:t>decimais</a:t>
            </a:r>
            <a:r>
              <a:rPr lang="en-US" sz="2000" dirty="0"/>
              <a:t>. No </a:t>
            </a:r>
            <a:r>
              <a:rPr lang="en-US" sz="2000" dirty="0" err="1"/>
              <a:t>entanto</a:t>
            </a:r>
            <a:r>
              <a:rPr lang="en-US" sz="2000" dirty="0"/>
              <a:t>,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</a:t>
            </a:r>
            <a:r>
              <a:rPr lang="en-US" sz="2000" dirty="0" err="1"/>
              <a:t>subtrações</a:t>
            </a:r>
            <a:r>
              <a:rPr lang="en-US" sz="2000" dirty="0"/>
              <a:t>, </a:t>
            </a:r>
            <a:r>
              <a:rPr lang="en-US" sz="2000" dirty="0" err="1"/>
              <a:t>usamos</a:t>
            </a:r>
            <a:r>
              <a:rPr lang="en-US" sz="2000" dirty="0"/>
              <a:t> </a:t>
            </a:r>
            <a:r>
              <a:rPr lang="en-US" sz="2000" b="1" dirty="0"/>
              <a:t>XOR</a:t>
            </a:r>
            <a:r>
              <a:rPr lang="en-US" sz="2000" dirty="0"/>
              <a:t> gates.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, é </a:t>
            </a:r>
            <a:r>
              <a:rPr lang="en-US" sz="2000" dirty="0" err="1"/>
              <a:t>feito</a:t>
            </a:r>
            <a:r>
              <a:rPr lang="en-US" sz="2000" dirty="0"/>
              <a:t> um </a:t>
            </a:r>
            <a:r>
              <a:rPr lang="en-US" sz="2000" b="1" dirty="0"/>
              <a:t>XOR </a:t>
            </a:r>
            <a:r>
              <a:rPr lang="en-US" sz="2000" dirty="0"/>
              <a:t>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cópia</a:t>
            </a:r>
            <a:r>
              <a:rPr lang="en-US" sz="2000" dirty="0"/>
              <a:t> do divisor          com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b="1" i="1" dirty="0"/>
              <a:t>p</a:t>
            </a:r>
            <a:r>
              <a:rPr lang="en-US" sz="2000" b="1" dirty="0"/>
              <a:t> </a:t>
            </a:r>
            <a:r>
              <a:rPr lang="en-US" sz="2000" dirty="0"/>
              <a:t>bits do </a:t>
            </a:r>
            <a:r>
              <a:rPr lang="en-US" sz="2000" dirty="0" err="1"/>
              <a:t>dividendo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operação</a:t>
            </a:r>
            <a:r>
              <a:rPr lang="en-US" sz="2000" dirty="0"/>
              <a:t> de </a:t>
            </a:r>
            <a:r>
              <a:rPr lang="en-US" sz="2000" b="1" dirty="0"/>
              <a:t>XOR</a:t>
            </a:r>
            <a:r>
              <a:rPr lang="en-US" sz="2000" dirty="0"/>
              <a:t>,</a:t>
            </a:r>
            <a:r>
              <a:rPr lang="en-US" sz="2000" b="1" dirty="0"/>
              <a:t>        ,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b="1" dirty="0"/>
              <a:t>n-1 </a:t>
            </a:r>
            <a:r>
              <a:rPr lang="en-US" sz="2000" dirty="0"/>
              <a:t>bits e é </a:t>
            </a:r>
            <a:r>
              <a:rPr lang="en-US" sz="2000" dirty="0" err="1"/>
              <a:t>usado</a:t>
            </a:r>
            <a:r>
              <a:rPr lang="en-US" sz="2000" dirty="0"/>
              <a:t> para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</a:t>
            </a:r>
            <a:r>
              <a:rPr lang="en-US" sz="2000" dirty="0" err="1"/>
              <a:t>após</a:t>
            </a:r>
            <a:r>
              <a:rPr lang="en-US" sz="2000" dirty="0"/>
              <a:t> 1 bit extra ser </a:t>
            </a:r>
            <a:r>
              <a:rPr lang="en-US" sz="2000" dirty="0" err="1"/>
              <a:t>puxado</a:t>
            </a:r>
            <a:r>
              <a:rPr lang="en-US" sz="2000" dirty="0"/>
              <a:t> para </a:t>
            </a:r>
            <a:r>
              <a:rPr lang="en-US" sz="2000" dirty="0" err="1"/>
              <a:t>baixo</a:t>
            </a:r>
            <a:r>
              <a:rPr lang="en-US" sz="2000" dirty="0"/>
              <a:t> para </a:t>
            </a:r>
            <a:r>
              <a:rPr lang="en-US" sz="2000" dirty="0" err="1"/>
              <a:t>fazer</a:t>
            </a:r>
            <a:r>
              <a:rPr lang="en-US" sz="2000" dirty="0"/>
              <a:t> com que o </a:t>
            </a:r>
            <a:r>
              <a:rPr lang="en-US" sz="2000" dirty="0" err="1"/>
              <a:t>comprimento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b="1" dirty="0"/>
              <a:t>n</a:t>
            </a:r>
            <a:r>
              <a:rPr lang="en-US" sz="2000" dirty="0"/>
              <a:t> bits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existem</a:t>
            </a:r>
            <a:r>
              <a:rPr lang="en-US" sz="2000" dirty="0"/>
              <a:t> bits para ser </a:t>
            </a:r>
            <a:r>
              <a:rPr lang="en-US" sz="2000" dirty="0" err="1"/>
              <a:t>puxados</a:t>
            </a:r>
            <a:r>
              <a:rPr lang="en-US" sz="2000" dirty="0"/>
              <a:t> para </a:t>
            </a:r>
            <a:r>
              <a:rPr lang="en-US" sz="2000" dirty="0" err="1"/>
              <a:t>baixo</a:t>
            </a:r>
            <a:r>
              <a:rPr lang="en-US" sz="2000" dirty="0"/>
              <a:t> </a:t>
            </a:r>
            <a:r>
              <a:rPr lang="en-US" sz="2000" dirty="0" err="1"/>
              <a:t>temos</a:t>
            </a:r>
            <a:r>
              <a:rPr lang="en-US" sz="2000" dirty="0"/>
              <a:t> um </a:t>
            </a:r>
            <a:r>
              <a:rPr lang="en-US" sz="2000" dirty="0" err="1"/>
              <a:t>resultado</a:t>
            </a:r>
            <a:r>
              <a:rPr lang="en-US" sz="2000" dirty="0"/>
              <a:t>. O resto, de </a:t>
            </a:r>
            <a:r>
              <a:rPr lang="en-US" sz="2000" dirty="0" err="1"/>
              <a:t>tamanho</a:t>
            </a:r>
            <a:r>
              <a:rPr lang="en-US" sz="2000" dirty="0"/>
              <a:t> </a:t>
            </a:r>
            <a:r>
              <a:rPr lang="en-US" sz="2000" b="1" dirty="0"/>
              <a:t>n-1 </a:t>
            </a:r>
            <a:r>
              <a:rPr lang="en-US" sz="2000" dirty="0"/>
              <a:t>bits, é </a:t>
            </a:r>
            <a:r>
              <a:rPr lang="en-US" sz="2000" dirty="0" err="1"/>
              <a:t>adicionado</a:t>
            </a:r>
            <a:r>
              <a:rPr lang="en-US" sz="2000" dirty="0"/>
              <a:t> no </a:t>
            </a:r>
            <a:r>
              <a:rPr lang="en-US" sz="2000" dirty="0" err="1"/>
              <a:t>lado</a:t>
            </a:r>
            <a:r>
              <a:rPr lang="en-US" sz="2000" dirty="0"/>
              <a:t> do </a:t>
            </a:r>
            <a:r>
              <a:rPr lang="en-US" sz="2000" dirty="0" err="1"/>
              <a:t>transmissor</a:t>
            </a:r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219E71-C335-43BF-AF86-51F896AC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89" y="3095155"/>
            <a:ext cx="456532" cy="2391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C12274-15A6-41C5-9F75-049A80DD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458" y="3042617"/>
            <a:ext cx="456533" cy="2916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894FD2C-E691-44FE-959A-8A05B5A1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388" y="3853123"/>
            <a:ext cx="406005" cy="2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1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6DDFF-3696-4200-982E-54633540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79816"/>
          </a:xfrm>
        </p:spPr>
        <p:txBody>
          <a:bodyPr/>
          <a:lstStyle/>
          <a:p>
            <a:pPr algn="ctr"/>
            <a:r>
              <a:rPr lang="en-US" b="1" dirty="0" err="1"/>
              <a:t>Mecanismo</a:t>
            </a:r>
            <a:r>
              <a:rPr lang="en-US" b="1" dirty="0"/>
              <a:t> do </a:t>
            </a:r>
            <a:r>
              <a:rPr lang="en-US" b="1" dirty="0" err="1"/>
              <a:t>transmissor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98277E-19B6-4961-B60C-856989A8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8072"/>
            <a:ext cx="12192000" cy="594167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 err="1"/>
              <a:t>Geração</a:t>
            </a:r>
            <a:r>
              <a:rPr lang="en-US" sz="2400" b="1" dirty="0"/>
              <a:t> da </a:t>
            </a:r>
            <a:r>
              <a:rPr lang="en-US" sz="2400" b="1" dirty="0" err="1"/>
              <a:t>mensagem</a:t>
            </a:r>
            <a:r>
              <a:rPr lang="en-US" sz="2400" b="1" dirty="0"/>
              <a:t> </a:t>
            </a:r>
            <a:r>
              <a:rPr lang="en-US" sz="2400" b="1" dirty="0" err="1"/>
              <a:t>codificada</a:t>
            </a:r>
            <a:r>
              <a:rPr lang="en-US" sz="2400" b="1" dirty="0"/>
              <a:t> a </a:t>
            </a:r>
            <a:r>
              <a:rPr lang="en-US" sz="2400" b="1" dirty="0" err="1"/>
              <a:t>partir</a:t>
            </a:r>
            <a:r>
              <a:rPr lang="en-US" sz="2400" b="1" dirty="0"/>
              <a:t> da </a:t>
            </a:r>
            <a:r>
              <a:rPr lang="en-US" sz="2400" b="1" dirty="0" err="1"/>
              <a:t>mensagem</a:t>
            </a:r>
            <a:r>
              <a:rPr lang="en-US" sz="2400" b="1" dirty="0"/>
              <a:t> original e do </a:t>
            </a:r>
            <a:r>
              <a:rPr lang="en-US" sz="2400" b="1" dirty="0" err="1"/>
              <a:t>polinómio</a:t>
            </a:r>
            <a:r>
              <a:rPr lang="en-US" sz="2400" b="1" dirty="0"/>
              <a:t> </a:t>
            </a:r>
            <a:r>
              <a:rPr lang="en-US" sz="2400" b="1" dirty="0" err="1"/>
              <a:t>Gerador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1.  A </a:t>
            </a:r>
            <a:r>
              <a:rPr lang="en-US" sz="2400" dirty="0" err="1"/>
              <a:t>mensagem</a:t>
            </a:r>
            <a:r>
              <a:rPr lang="en-US" sz="2400" dirty="0"/>
              <a:t> </a:t>
            </a:r>
            <a:r>
              <a:rPr lang="en-US" sz="2400" dirty="0" err="1"/>
              <a:t>binária</a:t>
            </a:r>
            <a:r>
              <a:rPr lang="en-US" sz="2400" dirty="0"/>
              <a:t>          é </a:t>
            </a:r>
            <a:r>
              <a:rPr lang="en-US" sz="2400" dirty="0" err="1"/>
              <a:t>inicialmente</a:t>
            </a:r>
            <a:r>
              <a:rPr lang="en-US" sz="2400" dirty="0"/>
              <a:t> </a:t>
            </a:r>
            <a:r>
              <a:rPr lang="en-US" sz="2400" dirty="0" err="1"/>
              <a:t>aumentada</a:t>
            </a:r>
            <a:r>
              <a:rPr lang="en-US" sz="2400" dirty="0"/>
              <a:t> </a:t>
            </a:r>
            <a:r>
              <a:rPr lang="en-US" sz="2400" dirty="0" err="1"/>
              <a:t>adicionando</a:t>
            </a:r>
            <a:r>
              <a:rPr lang="en-US" sz="2400" dirty="0"/>
              <a:t> </a:t>
            </a:r>
            <a:r>
              <a:rPr lang="en-US" sz="2400" b="1" dirty="0"/>
              <a:t>p-1</a:t>
            </a:r>
            <a:r>
              <a:rPr lang="en-US" sz="2400" dirty="0"/>
              <a:t> zeros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fim</a:t>
            </a:r>
            <a:r>
              <a:rPr lang="en-US" sz="2400" dirty="0"/>
              <a:t> da </a:t>
            </a:r>
            <a:r>
              <a:rPr lang="en-US" sz="2400" dirty="0" err="1"/>
              <a:t>mensagem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2.  É </a:t>
            </a:r>
            <a:r>
              <a:rPr lang="en-US" sz="2400" dirty="0" err="1"/>
              <a:t>usada</a:t>
            </a:r>
            <a:r>
              <a:rPr lang="en-US" sz="2400" dirty="0"/>
              <a:t> a </a:t>
            </a:r>
            <a:r>
              <a:rPr lang="en-US" sz="2400" dirty="0" err="1"/>
              <a:t>divisão</a:t>
            </a:r>
            <a:r>
              <a:rPr lang="en-US" sz="2400" dirty="0"/>
              <a:t> </a:t>
            </a:r>
            <a:r>
              <a:rPr lang="en-US" sz="2400" dirty="0" err="1"/>
              <a:t>binária</a:t>
            </a:r>
            <a:r>
              <a:rPr lang="en-US" sz="2400" dirty="0"/>
              <a:t> </a:t>
            </a:r>
            <a:r>
              <a:rPr lang="en-US" sz="2400" dirty="0" err="1"/>
              <a:t>módulo</a:t>
            </a:r>
            <a:r>
              <a:rPr lang="en-US" sz="2400" dirty="0"/>
              <a:t> 2 para </a:t>
            </a:r>
            <a:r>
              <a:rPr lang="en-US" sz="2400" dirty="0" err="1"/>
              <a:t>dividir</a:t>
            </a:r>
            <a:r>
              <a:rPr lang="en-US" sz="2400" dirty="0"/>
              <a:t> a </a:t>
            </a:r>
            <a:r>
              <a:rPr lang="en-US" sz="2400" dirty="0" err="1"/>
              <a:t>mensagem</a:t>
            </a:r>
            <a:r>
              <a:rPr lang="en-US" sz="2400" dirty="0"/>
              <a:t> pela </a:t>
            </a:r>
            <a:r>
              <a:rPr lang="en-US" sz="2400" b="1" dirty="0" err="1"/>
              <a:t>chave</a:t>
            </a:r>
            <a:r>
              <a:rPr lang="en-US" sz="2400" dirty="0"/>
              <a:t> e </a:t>
            </a:r>
            <a:r>
              <a:rPr lang="en-US" sz="2400" dirty="0" err="1"/>
              <a:t>armazenar</a:t>
            </a:r>
            <a:r>
              <a:rPr lang="en-US" sz="2400" dirty="0"/>
              <a:t> o resto da </a:t>
            </a:r>
            <a:r>
              <a:rPr lang="en-US" sz="2400" dirty="0" err="1"/>
              <a:t>divisão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3.  O resto é </a:t>
            </a:r>
            <a:r>
              <a:rPr lang="en-US" sz="2400" dirty="0" err="1"/>
              <a:t>adicionado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fim</a:t>
            </a:r>
            <a:r>
              <a:rPr lang="en-US" sz="2400" dirty="0"/>
              <a:t> da </a:t>
            </a:r>
            <a:r>
              <a:rPr lang="en-US" sz="2400" dirty="0" err="1"/>
              <a:t>mensagem</a:t>
            </a:r>
            <a:r>
              <a:rPr lang="en-US" sz="2400" dirty="0"/>
              <a:t> de modo a </a:t>
            </a:r>
            <a:r>
              <a:rPr lang="en-US" sz="2400" dirty="0" err="1"/>
              <a:t>formar</a:t>
            </a:r>
            <a:r>
              <a:rPr lang="en-US" sz="2400" dirty="0"/>
              <a:t> a </a:t>
            </a:r>
            <a:r>
              <a:rPr lang="en-US" sz="2400" dirty="0" err="1"/>
              <a:t>mensagem</a:t>
            </a:r>
            <a:r>
              <a:rPr lang="en-US" sz="2400" dirty="0"/>
              <a:t> </a:t>
            </a:r>
            <a:r>
              <a:rPr lang="en-US" sz="2400" dirty="0" err="1"/>
              <a:t>codificada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Cálculo</a:t>
            </a:r>
            <a:r>
              <a:rPr lang="en-US" sz="2400" dirty="0"/>
              <a:t> do CRC: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E84789-622B-4D11-8A29-313E317A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833" y="2425120"/>
            <a:ext cx="515612" cy="2700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6D2B17-8B5E-4F83-8555-51BAFAA4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82" y="5286217"/>
            <a:ext cx="3096300" cy="3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3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04C4-A15B-472C-870B-3047919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1784"/>
          </a:xfrm>
        </p:spPr>
        <p:txBody>
          <a:bodyPr/>
          <a:lstStyle/>
          <a:p>
            <a:pPr algn="ctr"/>
            <a:r>
              <a:rPr lang="en-US" b="1" dirty="0" err="1"/>
              <a:t>Diagrama</a:t>
            </a:r>
            <a:r>
              <a:rPr lang="en-US" b="1" dirty="0"/>
              <a:t> do Encoder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C6DF18E8-0E39-4A50-8BA6-98F0D4EE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442" y="881063"/>
            <a:ext cx="6057115" cy="59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0044A-B137-4E1B-B86B-51D86B70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96392"/>
          </a:xfrm>
        </p:spPr>
        <p:txBody>
          <a:bodyPr/>
          <a:lstStyle/>
          <a:p>
            <a:pPr algn="ctr"/>
            <a:r>
              <a:rPr lang="en-US" b="1" dirty="0" err="1"/>
              <a:t>Mecanismo</a:t>
            </a:r>
            <a:r>
              <a:rPr lang="en-US" b="1" dirty="0"/>
              <a:t> do </a:t>
            </a:r>
            <a:r>
              <a:rPr lang="en-US" b="1" dirty="0" err="1"/>
              <a:t>recetor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473201-3446-4FD1-9C26-CF8D1D56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4648"/>
            <a:ext cx="12192000" cy="604335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Verifica</a:t>
            </a:r>
            <a:r>
              <a:rPr lang="en-US" b="1" dirty="0"/>
              <a:t> se </a:t>
            </a:r>
            <a:r>
              <a:rPr lang="en-US" b="1" dirty="0" err="1"/>
              <a:t>foram</a:t>
            </a:r>
            <a:r>
              <a:rPr lang="en-US" b="1" dirty="0"/>
              <a:t> </a:t>
            </a:r>
            <a:r>
              <a:rPr lang="en-US" b="1" dirty="0" err="1"/>
              <a:t>introduzidos</a:t>
            </a:r>
            <a:r>
              <a:rPr lang="en-US" b="1" dirty="0"/>
              <a:t> </a:t>
            </a:r>
            <a:r>
              <a:rPr lang="en-US" b="1" dirty="0" err="1"/>
              <a:t>erros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transmissão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 a </a:t>
            </a:r>
            <a:r>
              <a:rPr lang="en-US" dirty="0" err="1"/>
              <a:t>divisão</a:t>
            </a:r>
            <a:r>
              <a:rPr lang="en-US" dirty="0"/>
              <a:t> </a:t>
            </a:r>
            <a:r>
              <a:rPr lang="en-US" dirty="0" err="1"/>
              <a:t>binária</a:t>
            </a:r>
            <a:r>
              <a:rPr lang="en-US" dirty="0"/>
              <a:t> </a:t>
            </a:r>
            <a:r>
              <a:rPr lang="en-US" dirty="0" err="1"/>
              <a:t>módulo</a:t>
            </a:r>
            <a:r>
              <a:rPr lang="en-US" dirty="0"/>
              <a:t> 2 e se o resto for zero, </a:t>
            </a:r>
            <a:r>
              <a:rPr lang="en-US" dirty="0" err="1"/>
              <a:t>significa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houve</a:t>
            </a:r>
            <a:r>
              <a:rPr lang="en-US" dirty="0"/>
              <a:t> </a:t>
            </a:r>
            <a:r>
              <a:rPr lang="en-US" dirty="0" err="1"/>
              <a:t>erros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Verificação</a:t>
            </a:r>
            <a:r>
              <a:rPr lang="en-US" dirty="0"/>
              <a:t> do CRC:                                            </a:t>
            </a:r>
            <a:r>
              <a:rPr lang="en-US" b="1" dirty="0" err="1"/>
              <a:t>tem</a:t>
            </a:r>
            <a:r>
              <a:rPr lang="en-US" b="1" dirty="0"/>
              <a:t> de ser </a:t>
            </a:r>
            <a:r>
              <a:rPr lang="en-US" b="1" dirty="0" err="1"/>
              <a:t>igual</a:t>
            </a:r>
            <a:r>
              <a:rPr lang="en-US" b="1" dirty="0"/>
              <a:t> a zero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03187B-7029-49BB-9A0E-42746EDC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09" y="4295480"/>
            <a:ext cx="3351450" cy="3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3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12A6C-AC78-4440-9B4C-7986FEEA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2647"/>
          </a:xfrm>
        </p:spPr>
        <p:txBody>
          <a:bodyPr/>
          <a:lstStyle/>
          <a:p>
            <a:pPr algn="ctr"/>
            <a:r>
              <a:rPr lang="en-US" b="1" dirty="0" err="1"/>
              <a:t>Diagrama</a:t>
            </a:r>
            <a:r>
              <a:rPr lang="en-US" b="1" dirty="0"/>
              <a:t> do Checker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E71E758D-B5AF-4859-8792-9EB01C121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020" y="865188"/>
            <a:ext cx="8567960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58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346</Words>
  <Application>Microsoft Office PowerPoint</Application>
  <PresentationFormat>Ecrã Panorâmico</PresentationFormat>
  <Paragraphs>47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Divisão Binária Módulo 2</vt:lpstr>
      <vt:lpstr>Mecanismo do transmissor</vt:lpstr>
      <vt:lpstr>Diagrama do Encoder</vt:lpstr>
      <vt:lpstr>Mecanismo do recetor</vt:lpstr>
      <vt:lpstr>Diagrama do 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Martim Neves</dc:creator>
  <cp:lastModifiedBy>Martim Neves</cp:lastModifiedBy>
  <cp:revision>11</cp:revision>
  <dcterms:created xsi:type="dcterms:W3CDTF">2020-12-07T15:38:58Z</dcterms:created>
  <dcterms:modified xsi:type="dcterms:W3CDTF">2021-01-18T19:43:06Z</dcterms:modified>
</cp:coreProperties>
</file>