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Objeto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e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o de Título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c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Dupl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1524000" y="1073791"/>
            <a:ext cx="9144000" cy="4251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Circular Cross Correlation</a:t>
            </a:r>
            <a:endParaRPr/>
          </a:p>
          <a:p>
            <a:pPr marL="228600" marR="0" lvl="0" indent="-508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Avançada (ACA)</a:t>
            </a:r>
            <a:endParaRPr/>
          </a:p>
          <a:p>
            <a:pPr marL="228600" marR="0" lvl="0" indent="-508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270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270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Rafael Santos, 84951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Martim Neves, 88904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title"/>
          </p:nvPr>
        </p:nvSpPr>
        <p:spPr>
          <a:xfrm>
            <a:off x="838200" y="285226"/>
            <a:ext cx="10515600" cy="51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  <a:t>Problema</a:t>
            </a:r>
            <a:endParaRPr sz="2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4"/>
          <p:cNvSpPr txBox="1">
            <a:spLocks noGrp="1"/>
          </p:cNvSpPr>
          <p:nvPr>
            <p:ph type="body" idx="1"/>
          </p:nvPr>
        </p:nvSpPr>
        <p:spPr>
          <a:xfrm>
            <a:off x="0" y="1006679"/>
            <a:ext cx="12192000" cy="585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Sendo fornecida uma implementação da operação de </a:t>
            </a:r>
            <a:r>
              <a:rPr lang="en-US" sz="1600" i="1">
                <a:latin typeface="Times New Roman"/>
                <a:ea typeface="Times New Roman"/>
                <a:cs typeface="Times New Roman"/>
                <a:sym typeface="Times New Roman"/>
              </a:rPr>
              <a:t>Circular cross-correlation, 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implementação esta que pode correr apenas no CPU ou em conjunto com a GPU, surgem as seguintes perguntas como objetivo deste trabalho:</a:t>
            </a:r>
            <a:endParaRPr/>
          </a:p>
          <a:p>
            <a:pPr marL="228600" lvl="0" indent="-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Será que é vantajoso executar o programa na GPU?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Se sim, qual a configuração ótima da grelha de lançamento? </a:t>
            </a:r>
            <a:endParaRPr/>
          </a:p>
          <a:p>
            <a:pPr marL="228600" lvl="0" indent="-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A resposta a estas perguntas será dada através da análise de gráficos e tabelas que contêm a configuração da grelha de lançamento, assim como os tempos de execução do CPU e da GPU e o speedup relativo obtido em cada caso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ctrTitle"/>
          </p:nvPr>
        </p:nvSpPr>
        <p:spPr>
          <a:xfrm>
            <a:off x="1699098" y="-126460"/>
            <a:ext cx="9144000" cy="59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  <a:t>Número de threads de um bloco</a:t>
            </a:r>
            <a:endParaRPr sz="2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6" name="Google Shape;9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2078" y="778213"/>
            <a:ext cx="3360726" cy="2520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9986" y="3429000"/>
            <a:ext cx="3774737" cy="2831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9196" y="831715"/>
            <a:ext cx="5211391" cy="219877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96000" y="3661602"/>
            <a:ext cx="5608038" cy="219878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/>
          <p:nvPr/>
        </p:nvSpPr>
        <p:spPr>
          <a:xfrm>
            <a:off x="2180725" y="6384350"/>
            <a:ext cx="915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valores de blockDimXYZ e  gridDimXYZ expressos em 2</a:t>
            </a:r>
            <a:r>
              <a:rPr lang="en-US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sendo n o valor expresso na tabela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48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  <a:t>Configuração do bloco</a:t>
            </a:r>
            <a:endParaRPr sz="2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6" name="Google Shape;106;p1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74553" y="1146829"/>
            <a:ext cx="4831342" cy="4910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10898" y="1289386"/>
            <a:ext cx="6065765" cy="454932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/>
        </p:nvSpPr>
        <p:spPr>
          <a:xfrm>
            <a:off x="2299150" y="6275800"/>
            <a:ext cx="915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valores de blockDimXYZ e  gridDimXYZ expressos em 2</a:t>
            </a:r>
            <a:r>
              <a:rPr lang="en-US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sendo n o valor expresso na tabela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50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  <a:t>Configuração da grid</a:t>
            </a:r>
            <a:endParaRPr sz="2800"/>
          </a:p>
        </p:txBody>
      </p:sp>
      <p:pic>
        <p:nvPicPr>
          <p:cNvPr id="114" name="Google Shape;114;p1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933467" y="1595336"/>
            <a:ext cx="5670706" cy="4253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9684" y="1128407"/>
            <a:ext cx="5122435" cy="5087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800364" y="3252831"/>
            <a:ext cx="1183329" cy="1587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98552" y="5688878"/>
            <a:ext cx="2370268" cy="24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43933" y="5445074"/>
            <a:ext cx="2482640" cy="276626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 txBox="1"/>
          <p:nvPr/>
        </p:nvSpPr>
        <p:spPr>
          <a:xfrm>
            <a:off x="2299150" y="6275800"/>
            <a:ext cx="915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valores de blockDimXYZ e  gridDimXYZ expressos em 2</a:t>
            </a:r>
            <a:r>
              <a:rPr lang="en-US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sendo n o valor expresso na tabela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498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  <a:t>Conclusões</a:t>
            </a:r>
            <a:endParaRPr sz="2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0" y="498940"/>
            <a:ext cx="12192000" cy="6359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	Com base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nas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tabelas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e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gráficos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apresentados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anteriormente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é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possível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ver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que o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desempenho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aumenta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126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vezes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quando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o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número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de threads do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bloco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é 256.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Analisando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a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tabela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e o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gráfico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do slide 4, é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possível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constatar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que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há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um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aumento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de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desempenho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de 127 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vezes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quando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a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configuração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do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bloco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é 64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na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dimensão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X, 2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na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dimensão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Y e 2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na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dimensão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Z.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Já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a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tabela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e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gráfico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do slide 5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mostram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que a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configuração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da grid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não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tem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grande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impacto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no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desempenho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	Para responder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às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perguntas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colocadas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, e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como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é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possível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ver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na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tabela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abaixo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, a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transferência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dos dados do CPU para a GPU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demora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cerca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de 5.6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centésimas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de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segundo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e a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execução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do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programa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dependendo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da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configuração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demora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cerca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de 2.3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centésimas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de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segundo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totalizando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cerca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de 8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centésimas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de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segundo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, o que é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muito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mais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rápido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que o tempo de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execução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usando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o CPU, que é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cerca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de 3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segundos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conseguindo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-se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assim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um speedup de 37,5.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Concluimos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assim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, que é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preferível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executar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o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código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na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GPU com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configuração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64 2 2 32 8 1 para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blockDimX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blockDimY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blockDimZ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gridDimX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gridDimY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e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gridDimZ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respetivamente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</p:txBody>
      </p:sp>
      <p:pic>
        <p:nvPicPr>
          <p:cNvPr id="126" name="Google Shape;12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81825" y="3042105"/>
            <a:ext cx="5458168" cy="353019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 txBox="1"/>
          <p:nvPr/>
        </p:nvSpPr>
        <p:spPr>
          <a:xfrm>
            <a:off x="8653900" y="3996400"/>
            <a:ext cx="294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valores de blockDimXYZ e  gridDimXYZ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expressos em 2</a:t>
            </a:r>
            <a:r>
              <a:rPr lang="en-US" baseline="30000"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sendo n o valor expresso na tabela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407</Words>
  <Application>Microsoft Office PowerPoint</Application>
  <PresentationFormat>Ecrã Panorâmico</PresentationFormat>
  <Paragraphs>33</Paragraphs>
  <Slides>6</Slides>
  <Notes>6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Tema do Office</vt:lpstr>
      <vt:lpstr>Apresentação do PowerPoint</vt:lpstr>
      <vt:lpstr>Problema</vt:lpstr>
      <vt:lpstr>Número de threads de um bloco</vt:lpstr>
      <vt:lpstr>Configuração do bloco</vt:lpstr>
      <vt:lpstr>Configuração da grid</vt:lpstr>
      <vt:lpstr>Conclusões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Martim Neves</cp:lastModifiedBy>
  <cp:revision>1</cp:revision>
  <dcterms:modified xsi:type="dcterms:W3CDTF">2021-01-20T15:33:45Z</dcterms:modified>
</cp:coreProperties>
</file>