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98" d="100"/>
          <a:sy n="98" d="100"/>
        </p:scale>
        <p:origin x="11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25FAD9-6C1D-42DD-A932-65F9AC718520}"/>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3F0894ED-6E42-4FA5-A54A-7644FF9654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a Data 3">
            <a:extLst>
              <a:ext uri="{FF2B5EF4-FFF2-40B4-BE49-F238E27FC236}">
                <a16:creationId xmlns:a16="http://schemas.microsoft.com/office/drawing/2014/main" id="{D2DC0E0C-11AE-4C68-B3F9-3A698DA88C59}"/>
              </a:ext>
            </a:extLst>
          </p:cNvPr>
          <p:cNvSpPr>
            <a:spLocks noGrp="1"/>
          </p:cNvSpPr>
          <p:nvPr>
            <p:ph type="dt" sz="half" idx="10"/>
          </p:nvPr>
        </p:nvSpPr>
        <p:spPr/>
        <p:txBody>
          <a:bodyPr/>
          <a:lstStyle/>
          <a:p>
            <a:fld id="{99EE6BDA-B767-4AE6-89F5-801F184460DE}" type="datetimeFigureOut">
              <a:rPr lang="pt-PT" smtClean="0"/>
              <a:t>02/06/2024</a:t>
            </a:fld>
            <a:endParaRPr lang="pt-PT"/>
          </a:p>
        </p:txBody>
      </p:sp>
      <p:sp>
        <p:nvSpPr>
          <p:cNvPr id="5" name="Marcador de Posição do Rodapé 4">
            <a:extLst>
              <a:ext uri="{FF2B5EF4-FFF2-40B4-BE49-F238E27FC236}">
                <a16:creationId xmlns:a16="http://schemas.microsoft.com/office/drawing/2014/main" id="{8D964045-0ED4-47A4-94DC-1D411239002B}"/>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7FB158EF-F363-4C2C-8C93-388C5DCEC01B}"/>
              </a:ext>
            </a:extLst>
          </p:cNvPr>
          <p:cNvSpPr>
            <a:spLocks noGrp="1"/>
          </p:cNvSpPr>
          <p:nvPr>
            <p:ph type="sldNum" sz="quarter" idx="12"/>
          </p:nvPr>
        </p:nvSpPr>
        <p:spPr/>
        <p:txBody>
          <a:bodyPr/>
          <a:lstStyle/>
          <a:p>
            <a:fld id="{4F683533-C63E-4D03-BC08-8F69B258202C}" type="slidenum">
              <a:rPr lang="pt-PT" smtClean="0"/>
              <a:t>‹nº›</a:t>
            </a:fld>
            <a:endParaRPr lang="pt-PT"/>
          </a:p>
        </p:txBody>
      </p:sp>
    </p:spTree>
    <p:extLst>
      <p:ext uri="{BB962C8B-B14F-4D97-AF65-F5344CB8AC3E}">
        <p14:creationId xmlns:p14="http://schemas.microsoft.com/office/powerpoint/2010/main" val="111102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C65A2F-F2D9-4358-AA4A-D58822FB4360}"/>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453766F8-308F-445A-82C2-FDE435CE0835}"/>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70DB35FC-6645-4F70-A2FF-A44F1EC2B82D}"/>
              </a:ext>
            </a:extLst>
          </p:cNvPr>
          <p:cNvSpPr>
            <a:spLocks noGrp="1"/>
          </p:cNvSpPr>
          <p:nvPr>
            <p:ph type="dt" sz="half" idx="10"/>
          </p:nvPr>
        </p:nvSpPr>
        <p:spPr/>
        <p:txBody>
          <a:bodyPr/>
          <a:lstStyle/>
          <a:p>
            <a:fld id="{99EE6BDA-B767-4AE6-89F5-801F184460DE}" type="datetimeFigureOut">
              <a:rPr lang="pt-PT" smtClean="0"/>
              <a:t>02/06/2024</a:t>
            </a:fld>
            <a:endParaRPr lang="pt-PT"/>
          </a:p>
        </p:txBody>
      </p:sp>
      <p:sp>
        <p:nvSpPr>
          <p:cNvPr id="5" name="Marcador de Posição do Rodapé 4">
            <a:extLst>
              <a:ext uri="{FF2B5EF4-FFF2-40B4-BE49-F238E27FC236}">
                <a16:creationId xmlns:a16="http://schemas.microsoft.com/office/drawing/2014/main" id="{A5C18415-F04F-445E-A8D3-8A5E8F374DC2}"/>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AE0A982A-31E3-456D-A099-7DB0D29838EA}"/>
              </a:ext>
            </a:extLst>
          </p:cNvPr>
          <p:cNvSpPr>
            <a:spLocks noGrp="1"/>
          </p:cNvSpPr>
          <p:nvPr>
            <p:ph type="sldNum" sz="quarter" idx="12"/>
          </p:nvPr>
        </p:nvSpPr>
        <p:spPr/>
        <p:txBody>
          <a:bodyPr/>
          <a:lstStyle/>
          <a:p>
            <a:fld id="{4F683533-C63E-4D03-BC08-8F69B258202C}" type="slidenum">
              <a:rPr lang="pt-PT" smtClean="0"/>
              <a:t>‹nº›</a:t>
            </a:fld>
            <a:endParaRPr lang="pt-PT"/>
          </a:p>
        </p:txBody>
      </p:sp>
    </p:spTree>
    <p:extLst>
      <p:ext uri="{BB962C8B-B14F-4D97-AF65-F5344CB8AC3E}">
        <p14:creationId xmlns:p14="http://schemas.microsoft.com/office/powerpoint/2010/main" val="882858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687CFD5-D118-4B05-91E6-3997A06739D2}"/>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D1EA17BF-3A7B-4B7F-B674-DA0F5889DB38}"/>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F099091E-0466-42FA-9C08-F7FD2213E16E}"/>
              </a:ext>
            </a:extLst>
          </p:cNvPr>
          <p:cNvSpPr>
            <a:spLocks noGrp="1"/>
          </p:cNvSpPr>
          <p:nvPr>
            <p:ph type="dt" sz="half" idx="10"/>
          </p:nvPr>
        </p:nvSpPr>
        <p:spPr/>
        <p:txBody>
          <a:bodyPr/>
          <a:lstStyle/>
          <a:p>
            <a:fld id="{99EE6BDA-B767-4AE6-89F5-801F184460DE}" type="datetimeFigureOut">
              <a:rPr lang="pt-PT" smtClean="0"/>
              <a:t>02/06/2024</a:t>
            </a:fld>
            <a:endParaRPr lang="pt-PT"/>
          </a:p>
        </p:txBody>
      </p:sp>
      <p:sp>
        <p:nvSpPr>
          <p:cNvPr id="5" name="Marcador de Posição do Rodapé 4">
            <a:extLst>
              <a:ext uri="{FF2B5EF4-FFF2-40B4-BE49-F238E27FC236}">
                <a16:creationId xmlns:a16="http://schemas.microsoft.com/office/drawing/2014/main" id="{74C46E67-65AE-40F5-994B-7993B7BE0700}"/>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0F064D5F-0168-4179-93AC-C3F0D79B45CE}"/>
              </a:ext>
            </a:extLst>
          </p:cNvPr>
          <p:cNvSpPr>
            <a:spLocks noGrp="1"/>
          </p:cNvSpPr>
          <p:nvPr>
            <p:ph type="sldNum" sz="quarter" idx="12"/>
          </p:nvPr>
        </p:nvSpPr>
        <p:spPr/>
        <p:txBody>
          <a:bodyPr/>
          <a:lstStyle/>
          <a:p>
            <a:fld id="{4F683533-C63E-4D03-BC08-8F69B258202C}" type="slidenum">
              <a:rPr lang="pt-PT" smtClean="0"/>
              <a:t>‹nº›</a:t>
            </a:fld>
            <a:endParaRPr lang="pt-PT"/>
          </a:p>
        </p:txBody>
      </p:sp>
    </p:spTree>
    <p:extLst>
      <p:ext uri="{BB962C8B-B14F-4D97-AF65-F5344CB8AC3E}">
        <p14:creationId xmlns:p14="http://schemas.microsoft.com/office/powerpoint/2010/main" val="2138046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ED683A-B009-4D19-AEFC-5B367916C07D}"/>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1A7938E7-FC1C-4AA2-A563-DE19815EFB72}"/>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A635C260-BEE9-46E6-A072-0179239A06E2}"/>
              </a:ext>
            </a:extLst>
          </p:cNvPr>
          <p:cNvSpPr>
            <a:spLocks noGrp="1"/>
          </p:cNvSpPr>
          <p:nvPr>
            <p:ph type="dt" sz="half" idx="10"/>
          </p:nvPr>
        </p:nvSpPr>
        <p:spPr/>
        <p:txBody>
          <a:bodyPr/>
          <a:lstStyle/>
          <a:p>
            <a:fld id="{99EE6BDA-B767-4AE6-89F5-801F184460DE}" type="datetimeFigureOut">
              <a:rPr lang="pt-PT" smtClean="0"/>
              <a:t>02/06/2024</a:t>
            </a:fld>
            <a:endParaRPr lang="pt-PT"/>
          </a:p>
        </p:txBody>
      </p:sp>
      <p:sp>
        <p:nvSpPr>
          <p:cNvPr id="5" name="Marcador de Posição do Rodapé 4">
            <a:extLst>
              <a:ext uri="{FF2B5EF4-FFF2-40B4-BE49-F238E27FC236}">
                <a16:creationId xmlns:a16="http://schemas.microsoft.com/office/drawing/2014/main" id="{EA7A729F-B3E3-41C7-8AA8-D3C4187190D7}"/>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58548632-248B-456D-91BC-A11704B6FB36}"/>
              </a:ext>
            </a:extLst>
          </p:cNvPr>
          <p:cNvSpPr>
            <a:spLocks noGrp="1"/>
          </p:cNvSpPr>
          <p:nvPr>
            <p:ph type="sldNum" sz="quarter" idx="12"/>
          </p:nvPr>
        </p:nvSpPr>
        <p:spPr/>
        <p:txBody>
          <a:bodyPr/>
          <a:lstStyle/>
          <a:p>
            <a:fld id="{4F683533-C63E-4D03-BC08-8F69B258202C}" type="slidenum">
              <a:rPr lang="pt-PT" smtClean="0"/>
              <a:t>‹nº›</a:t>
            </a:fld>
            <a:endParaRPr lang="pt-PT"/>
          </a:p>
        </p:txBody>
      </p:sp>
    </p:spTree>
    <p:extLst>
      <p:ext uri="{BB962C8B-B14F-4D97-AF65-F5344CB8AC3E}">
        <p14:creationId xmlns:p14="http://schemas.microsoft.com/office/powerpoint/2010/main" val="2676014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486985-A8D2-4FF0-9563-397F6E709429}"/>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5F7618B8-39A7-4D0A-8676-54AF906358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8EB8DB5F-4D9D-42DD-BF76-EE313A4E0D71}"/>
              </a:ext>
            </a:extLst>
          </p:cNvPr>
          <p:cNvSpPr>
            <a:spLocks noGrp="1"/>
          </p:cNvSpPr>
          <p:nvPr>
            <p:ph type="dt" sz="half" idx="10"/>
          </p:nvPr>
        </p:nvSpPr>
        <p:spPr/>
        <p:txBody>
          <a:bodyPr/>
          <a:lstStyle/>
          <a:p>
            <a:fld id="{99EE6BDA-B767-4AE6-89F5-801F184460DE}" type="datetimeFigureOut">
              <a:rPr lang="pt-PT" smtClean="0"/>
              <a:t>02/06/2024</a:t>
            </a:fld>
            <a:endParaRPr lang="pt-PT"/>
          </a:p>
        </p:txBody>
      </p:sp>
      <p:sp>
        <p:nvSpPr>
          <p:cNvPr id="5" name="Marcador de Posição do Rodapé 4">
            <a:extLst>
              <a:ext uri="{FF2B5EF4-FFF2-40B4-BE49-F238E27FC236}">
                <a16:creationId xmlns:a16="http://schemas.microsoft.com/office/drawing/2014/main" id="{5595A3B2-141E-459F-B5B0-B83596A38499}"/>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3F1A95E5-5978-498C-9DF4-1CE35D16B974}"/>
              </a:ext>
            </a:extLst>
          </p:cNvPr>
          <p:cNvSpPr>
            <a:spLocks noGrp="1"/>
          </p:cNvSpPr>
          <p:nvPr>
            <p:ph type="sldNum" sz="quarter" idx="12"/>
          </p:nvPr>
        </p:nvSpPr>
        <p:spPr/>
        <p:txBody>
          <a:bodyPr/>
          <a:lstStyle/>
          <a:p>
            <a:fld id="{4F683533-C63E-4D03-BC08-8F69B258202C}" type="slidenum">
              <a:rPr lang="pt-PT" smtClean="0"/>
              <a:t>‹nº›</a:t>
            </a:fld>
            <a:endParaRPr lang="pt-PT"/>
          </a:p>
        </p:txBody>
      </p:sp>
    </p:spTree>
    <p:extLst>
      <p:ext uri="{BB962C8B-B14F-4D97-AF65-F5344CB8AC3E}">
        <p14:creationId xmlns:p14="http://schemas.microsoft.com/office/powerpoint/2010/main" val="2643064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0E2B64-7A26-4D12-9B88-69B76E137359}"/>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311358AE-AD0B-4104-979F-606474F3BD24}"/>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32DAE5F6-87FE-479C-A7BF-C167846A73CD}"/>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a:extLst>
              <a:ext uri="{FF2B5EF4-FFF2-40B4-BE49-F238E27FC236}">
                <a16:creationId xmlns:a16="http://schemas.microsoft.com/office/drawing/2014/main" id="{1BA8AD92-BCB6-45FA-A7A3-37A215718D6E}"/>
              </a:ext>
            </a:extLst>
          </p:cNvPr>
          <p:cNvSpPr>
            <a:spLocks noGrp="1"/>
          </p:cNvSpPr>
          <p:nvPr>
            <p:ph type="dt" sz="half" idx="10"/>
          </p:nvPr>
        </p:nvSpPr>
        <p:spPr/>
        <p:txBody>
          <a:bodyPr/>
          <a:lstStyle/>
          <a:p>
            <a:fld id="{99EE6BDA-B767-4AE6-89F5-801F184460DE}" type="datetimeFigureOut">
              <a:rPr lang="pt-PT" smtClean="0"/>
              <a:t>02/06/2024</a:t>
            </a:fld>
            <a:endParaRPr lang="pt-PT"/>
          </a:p>
        </p:txBody>
      </p:sp>
      <p:sp>
        <p:nvSpPr>
          <p:cNvPr id="6" name="Marcador de Posição do Rodapé 5">
            <a:extLst>
              <a:ext uri="{FF2B5EF4-FFF2-40B4-BE49-F238E27FC236}">
                <a16:creationId xmlns:a16="http://schemas.microsoft.com/office/drawing/2014/main" id="{F3E4E2FB-83A0-4F33-A82D-B5795ACA6257}"/>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07886636-0FEB-44C9-9C23-20286FA1AA5A}"/>
              </a:ext>
            </a:extLst>
          </p:cNvPr>
          <p:cNvSpPr>
            <a:spLocks noGrp="1"/>
          </p:cNvSpPr>
          <p:nvPr>
            <p:ph type="sldNum" sz="quarter" idx="12"/>
          </p:nvPr>
        </p:nvSpPr>
        <p:spPr/>
        <p:txBody>
          <a:bodyPr/>
          <a:lstStyle/>
          <a:p>
            <a:fld id="{4F683533-C63E-4D03-BC08-8F69B258202C}" type="slidenum">
              <a:rPr lang="pt-PT" smtClean="0"/>
              <a:t>‹nº›</a:t>
            </a:fld>
            <a:endParaRPr lang="pt-PT"/>
          </a:p>
        </p:txBody>
      </p:sp>
    </p:spTree>
    <p:extLst>
      <p:ext uri="{BB962C8B-B14F-4D97-AF65-F5344CB8AC3E}">
        <p14:creationId xmlns:p14="http://schemas.microsoft.com/office/powerpoint/2010/main" val="3118336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8BD9CE-8B56-4DD1-BE62-7F4D0D7A84B1}"/>
              </a:ext>
            </a:extLst>
          </p:cNvPr>
          <p:cNvSpPr>
            <a:spLocks noGrp="1"/>
          </p:cNvSpPr>
          <p:nvPr>
            <p:ph type="title"/>
          </p:nvPr>
        </p:nvSpPr>
        <p:spPr>
          <a:xfrm>
            <a:off x="839788" y="365125"/>
            <a:ext cx="105156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383FBBD7-AD79-49D4-87C7-016D32965E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F36F6AA5-7A85-434A-A8C2-FBB7EAE0D9BC}"/>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EEC7AE62-636A-42AF-9396-439AAA1C70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15041B71-8FFF-48A8-A970-F2C3488FC65C}"/>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a:extLst>
              <a:ext uri="{FF2B5EF4-FFF2-40B4-BE49-F238E27FC236}">
                <a16:creationId xmlns:a16="http://schemas.microsoft.com/office/drawing/2014/main" id="{C744AD44-11DB-421E-87E5-3ED787AD2992}"/>
              </a:ext>
            </a:extLst>
          </p:cNvPr>
          <p:cNvSpPr>
            <a:spLocks noGrp="1"/>
          </p:cNvSpPr>
          <p:nvPr>
            <p:ph type="dt" sz="half" idx="10"/>
          </p:nvPr>
        </p:nvSpPr>
        <p:spPr/>
        <p:txBody>
          <a:bodyPr/>
          <a:lstStyle/>
          <a:p>
            <a:fld id="{99EE6BDA-B767-4AE6-89F5-801F184460DE}" type="datetimeFigureOut">
              <a:rPr lang="pt-PT" smtClean="0"/>
              <a:t>02/06/2024</a:t>
            </a:fld>
            <a:endParaRPr lang="pt-PT"/>
          </a:p>
        </p:txBody>
      </p:sp>
      <p:sp>
        <p:nvSpPr>
          <p:cNvPr id="8" name="Marcador de Posição do Rodapé 7">
            <a:extLst>
              <a:ext uri="{FF2B5EF4-FFF2-40B4-BE49-F238E27FC236}">
                <a16:creationId xmlns:a16="http://schemas.microsoft.com/office/drawing/2014/main" id="{78B7A1A4-B23A-4711-ABE3-1AA24AA2AAC6}"/>
              </a:ext>
            </a:extLst>
          </p:cNvPr>
          <p:cNvSpPr>
            <a:spLocks noGrp="1"/>
          </p:cNvSpPr>
          <p:nvPr>
            <p:ph type="ftr" sz="quarter" idx="11"/>
          </p:nvPr>
        </p:nvSpPr>
        <p:spPr/>
        <p:txBody>
          <a:bodyPr/>
          <a:lstStyle/>
          <a:p>
            <a:endParaRPr lang="pt-PT"/>
          </a:p>
        </p:txBody>
      </p:sp>
      <p:sp>
        <p:nvSpPr>
          <p:cNvPr id="9" name="Marcador de Posição do Número do Diapositivo 8">
            <a:extLst>
              <a:ext uri="{FF2B5EF4-FFF2-40B4-BE49-F238E27FC236}">
                <a16:creationId xmlns:a16="http://schemas.microsoft.com/office/drawing/2014/main" id="{07017BCE-F87E-4A9F-AF66-B30A02D04056}"/>
              </a:ext>
            </a:extLst>
          </p:cNvPr>
          <p:cNvSpPr>
            <a:spLocks noGrp="1"/>
          </p:cNvSpPr>
          <p:nvPr>
            <p:ph type="sldNum" sz="quarter" idx="12"/>
          </p:nvPr>
        </p:nvSpPr>
        <p:spPr/>
        <p:txBody>
          <a:bodyPr/>
          <a:lstStyle/>
          <a:p>
            <a:fld id="{4F683533-C63E-4D03-BC08-8F69B258202C}" type="slidenum">
              <a:rPr lang="pt-PT" smtClean="0"/>
              <a:t>‹nº›</a:t>
            </a:fld>
            <a:endParaRPr lang="pt-PT"/>
          </a:p>
        </p:txBody>
      </p:sp>
    </p:spTree>
    <p:extLst>
      <p:ext uri="{BB962C8B-B14F-4D97-AF65-F5344CB8AC3E}">
        <p14:creationId xmlns:p14="http://schemas.microsoft.com/office/powerpoint/2010/main" val="2735085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3D317F-29A4-4808-88B5-20E770897ED0}"/>
              </a:ext>
            </a:extLst>
          </p:cNvPr>
          <p:cNvSpPr>
            <a:spLocks noGrp="1"/>
          </p:cNvSpPr>
          <p:nvPr>
            <p:ph type="title"/>
          </p:nvPr>
        </p:nvSpPr>
        <p:spPr/>
        <p:txBody>
          <a:bodyPr/>
          <a:lstStyle/>
          <a:p>
            <a:r>
              <a:rPr lang="pt-PT"/>
              <a:t>Clique para editar o estilo de título do Modelo Global</a:t>
            </a:r>
          </a:p>
        </p:txBody>
      </p:sp>
      <p:sp>
        <p:nvSpPr>
          <p:cNvPr id="3" name="Marcador de Posição da Data 2">
            <a:extLst>
              <a:ext uri="{FF2B5EF4-FFF2-40B4-BE49-F238E27FC236}">
                <a16:creationId xmlns:a16="http://schemas.microsoft.com/office/drawing/2014/main" id="{A0EF008E-2BDD-46FC-BC41-9C619280D1B5}"/>
              </a:ext>
            </a:extLst>
          </p:cNvPr>
          <p:cNvSpPr>
            <a:spLocks noGrp="1"/>
          </p:cNvSpPr>
          <p:nvPr>
            <p:ph type="dt" sz="half" idx="10"/>
          </p:nvPr>
        </p:nvSpPr>
        <p:spPr/>
        <p:txBody>
          <a:bodyPr/>
          <a:lstStyle/>
          <a:p>
            <a:fld id="{99EE6BDA-B767-4AE6-89F5-801F184460DE}" type="datetimeFigureOut">
              <a:rPr lang="pt-PT" smtClean="0"/>
              <a:t>02/06/2024</a:t>
            </a:fld>
            <a:endParaRPr lang="pt-PT"/>
          </a:p>
        </p:txBody>
      </p:sp>
      <p:sp>
        <p:nvSpPr>
          <p:cNvPr id="4" name="Marcador de Posição do Rodapé 3">
            <a:extLst>
              <a:ext uri="{FF2B5EF4-FFF2-40B4-BE49-F238E27FC236}">
                <a16:creationId xmlns:a16="http://schemas.microsoft.com/office/drawing/2014/main" id="{8B90B648-FE38-4971-AEB9-BB55A634363A}"/>
              </a:ext>
            </a:extLst>
          </p:cNvPr>
          <p:cNvSpPr>
            <a:spLocks noGrp="1"/>
          </p:cNvSpPr>
          <p:nvPr>
            <p:ph type="ftr" sz="quarter" idx="11"/>
          </p:nvPr>
        </p:nvSpPr>
        <p:spPr/>
        <p:txBody>
          <a:bodyPr/>
          <a:lstStyle/>
          <a:p>
            <a:endParaRPr lang="pt-PT"/>
          </a:p>
        </p:txBody>
      </p:sp>
      <p:sp>
        <p:nvSpPr>
          <p:cNvPr id="5" name="Marcador de Posição do Número do Diapositivo 4">
            <a:extLst>
              <a:ext uri="{FF2B5EF4-FFF2-40B4-BE49-F238E27FC236}">
                <a16:creationId xmlns:a16="http://schemas.microsoft.com/office/drawing/2014/main" id="{4485BF32-D13A-444E-9DB2-B65B89E1BC26}"/>
              </a:ext>
            </a:extLst>
          </p:cNvPr>
          <p:cNvSpPr>
            <a:spLocks noGrp="1"/>
          </p:cNvSpPr>
          <p:nvPr>
            <p:ph type="sldNum" sz="quarter" idx="12"/>
          </p:nvPr>
        </p:nvSpPr>
        <p:spPr/>
        <p:txBody>
          <a:bodyPr/>
          <a:lstStyle/>
          <a:p>
            <a:fld id="{4F683533-C63E-4D03-BC08-8F69B258202C}" type="slidenum">
              <a:rPr lang="pt-PT" smtClean="0"/>
              <a:t>‹nº›</a:t>
            </a:fld>
            <a:endParaRPr lang="pt-PT"/>
          </a:p>
        </p:txBody>
      </p:sp>
    </p:spTree>
    <p:extLst>
      <p:ext uri="{BB962C8B-B14F-4D97-AF65-F5344CB8AC3E}">
        <p14:creationId xmlns:p14="http://schemas.microsoft.com/office/powerpoint/2010/main" val="2684732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6D400F01-3F30-4E3B-8808-D58E434D65F3}"/>
              </a:ext>
            </a:extLst>
          </p:cNvPr>
          <p:cNvSpPr>
            <a:spLocks noGrp="1"/>
          </p:cNvSpPr>
          <p:nvPr>
            <p:ph type="dt" sz="half" idx="10"/>
          </p:nvPr>
        </p:nvSpPr>
        <p:spPr/>
        <p:txBody>
          <a:bodyPr/>
          <a:lstStyle/>
          <a:p>
            <a:fld id="{99EE6BDA-B767-4AE6-89F5-801F184460DE}" type="datetimeFigureOut">
              <a:rPr lang="pt-PT" smtClean="0"/>
              <a:t>02/06/2024</a:t>
            </a:fld>
            <a:endParaRPr lang="pt-PT"/>
          </a:p>
        </p:txBody>
      </p:sp>
      <p:sp>
        <p:nvSpPr>
          <p:cNvPr id="3" name="Marcador de Posição do Rodapé 2">
            <a:extLst>
              <a:ext uri="{FF2B5EF4-FFF2-40B4-BE49-F238E27FC236}">
                <a16:creationId xmlns:a16="http://schemas.microsoft.com/office/drawing/2014/main" id="{4D8790BA-66C1-4398-AA91-1EF6127D7F24}"/>
              </a:ext>
            </a:extLst>
          </p:cNvPr>
          <p:cNvSpPr>
            <a:spLocks noGrp="1"/>
          </p:cNvSpPr>
          <p:nvPr>
            <p:ph type="ftr" sz="quarter" idx="11"/>
          </p:nvPr>
        </p:nvSpPr>
        <p:spPr/>
        <p:txBody>
          <a:bodyPr/>
          <a:lstStyle/>
          <a:p>
            <a:endParaRPr lang="pt-PT"/>
          </a:p>
        </p:txBody>
      </p:sp>
      <p:sp>
        <p:nvSpPr>
          <p:cNvPr id="4" name="Marcador de Posição do Número do Diapositivo 3">
            <a:extLst>
              <a:ext uri="{FF2B5EF4-FFF2-40B4-BE49-F238E27FC236}">
                <a16:creationId xmlns:a16="http://schemas.microsoft.com/office/drawing/2014/main" id="{1550D1EB-72B2-42C9-9B58-EC07E19BE199}"/>
              </a:ext>
            </a:extLst>
          </p:cNvPr>
          <p:cNvSpPr>
            <a:spLocks noGrp="1"/>
          </p:cNvSpPr>
          <p:nvPr>
            <p:ph type="sldNum" sz="quarter" idx="12"/>
          </p:nvPr>
        </p:nvSpPr>
        <p:spPr/>
        <p:txBody>
          <a:bodyPr/>
          <a:lstStyle/>
          <a:p>
            <a:fld id="{4F683533-C63E-4D03-BC08-8F69B258202C}" type="slidenum">
              <a:rPr lang="pt-PT" smtClean="0"/>
              <a:t>‹nº›</a:t>
            </a:fld>
            <a:endParaRPr lang="pt-PT"/>
          </a:p>
        </p:txBody>
      </p:sp>
    </p:spTree>
    <p:extLst>
      <p:ext uri="{BB962C8B-B14F-4D97-AF65-F5344CB8AC3E}">
        <p14:creationId xmlns:p14="http://schemas.microsoft.com/office/powerpoint/2010/main" val="3035656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0FB82F-B1C7-4432-8C55-F8981624DDB2}"/>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562FDFD0-E1BE-4E26-A9AB-35AC0C022B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B6733695-BB03-49C4-B059-A1DEAC4EAB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97F077F6-B3C6-4BA6-9FBE-B68EF730DE92}"/>
              </a:ext>
            </a:extLst>
          </p:cNvPr>
          <p:cNvSpPr>
            <a:spLocks noGrp="1"/>
          </p:cNvSpPr>
          <p:nvPr>
            <p:ph type="dt" sz="half" idx="10"/>
          </p:nvPr>
        </p:nvSpPr>
        <p:spPr/>
        <p:txBody>
          <a:bodyPr/>
          <a:lstStyle/>
          <a:p>
            <a:fld id="{99EE6BDA-B767-4AE6-89F5-801F184460DE}" type="datetimeFigureOut">
              <a:rPr lang="pt-PT" smtClean="0"/>
              <a:t>02/06/2024</a:t>
            </a:fld>
            <a:endParaRPr lang="pt-PT"/>
          </a:p>
        </p:txBody>
      </p:sp>
      <p:sp>
        <p:nvSpPr>
          <p:cNvPr id="6" name="Marcador de Posição do Rodapé 5">
            <a:extLst>
              <a:ext uri="{FF2B5EF4-FFF2-40B4-BE49-F238E27FC236}">
                <a16:creationId xmlns:a16="http://schemas.microsoft.com/office/drawing/2014/main" id="{D4D2846B-8815-426F-986E-27A3DD4757EE}"/>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9D0BF08C-A482-41C5-A46B-61700D640948}"/>
              </a:ext>
            </a:extLst>
          </p:cNvPr>
          <p:cNvSpPr>
            <a:spLocks noGrp="1"/>
          </p:cNvSpPr>
          <p:nvPr>
            <p:ph type="sldNum" sz="quarter" idx="12"/>
          </p:nvPr>
        </p:nvSpPr>
        <p:spPr/>
        <p:txBody>
          <a:bodyPr/>
          <a:lstStyle/>
          <a:p>
            <a:fld id="{4F683533-C63E-4D03-BC08-8F69B258202C}" type="slidenum">
              <a:rPr lang="pt-PT" smtClean="0"/>
              <a:t>‹nº›</a:t>
            </a:fld>
            <a:endParaRPr lang="pt-PT"/>
          </a:p>
        </p:txBody>
      </p:sp>
    </p:spTree>
    <p:extLst>
      <p:ext uri="{BB962C8B-B14F-4D97-AF65-F5344CB8AC3E}">
        <p14:creationId xmlns:p14="http://schemas.microsoft.com/office/powerpoint/2010/main" val="1530933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DBFB84-1961-4133-AF4D-22C4E76472E3}"/>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D13A7EC3-E2CD-4C64-A4F8-FDFBAE2CA1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281B0A14-C06D-47D3-A701-CBACCDD59A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111F491F-E528-4B01-965C-818D69DAFE8E}"/>
              </a:ext>
            </a:extLst>
          </p:cNvPr>
          <p:cNvSpPr>
            <a:spLocks noGrp="1"/>
          </p:cNvSpPr>
          <p:nvPr>
            <p:ph type="dt" sz="half" idx="10"/>
          </p:nvPr>
        </p:nvSpPr>
        <p:spPr/>
        <p:txBody>
          <a:bodyPr/>
          <a:lstStyle/>
          <a:p>
            <a:fld id="{99EE6BDA-B767-4AE6-89F5-801F184460DE}" type="datetimeFigureOut">
              <a:rPr lang="pt-PT" smtClean="0"/>
              <a:t>02/06/2024</a:t>
            </a:fld>
            <a:endParaRPr lang="pt-PT"/>
          </a:p>
        </p:txBody>
      </p:sp>
      <p:sp>
        <p:nvSpPr>
          <p:cNvPr id="6" name="Marcador de Posição do Rodapé 5">
            <a:extLst>
              <a:ext uri="{FF2B5EF4-FFF2-40B4-BE49-F238E27FC236}">
                <a16:creationId xmlns:a16="http://schemas.microsoft.com/office/drawing/2014/main" id="{D2578E55-B2AE-4783-8ECC-0D43A07ED543}"/>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324B9E30-5873-41CA-BD4E-BA2B8BE92898}"/>
              </a:ext>
            </a:extLst>
          </p:cNvPr>
          <p:cNvSpPr>
            <a:spLocks noGrp="1"/>
          </p:cNvSpPr>
          <p:nvPr>
            <p:ph type="sldNum" sz="quarter" idx="12"/>
          </p:nvPr>
        </p:nvSpPr>
        <p:spPr/>
        <p:txBody>
          <a:bodyPr/>
          <a:lstStyle/>
          <a:p>
            <a:fld id="{4F683533-C63E-4D03-BC08-8F69B258202C}" type="slidenum">
              <a:rPr lang="pt-PT" smtClean="0"/>
              <a:t>‹nº›</a:t>
            </a:fld>
            <a:endParaRPr lang="pt-PT"/>
          </a:p>
        </p:txBody>
      </p:sp>
    </p:spTree>
    <p:extLst>
      <p:ext uri="{BB962C8B-B14F-4D97-AF65-F5344CB8AC3E}">
        <p14:creationId xmlns:p14="http://schemas.microsoft.com/office/powerpoint/2010/main" val="3172015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D699B7D2-3197-4B67-ACAC-906B67FC4C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128FA5A3-1542-46AA-A4A4-26BC44743B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44F61887-576C-4D18-88C5-5FC0A16B14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EE6BDA-B767-4AE6-89F5-801F184460DE}" type="datetimeFigureOut">
              <a:rPr lang="pt-PT" smtClean="0"/>
              <a:t>02/06/2024</a:t>
            </a:fld>
            <a:endParaRPr lang="pt-PT"/>
          </a:p>
        </p:txBody>
      </p:sp>
      <p:sp>
        <p:nvSpPr>
          <p:cNvPr id="5" name="Marcador de Posição do Rodapé 4">
            <a:extLst>
              <a:ext uri="{FF2B5EF4-FFF2-40B4-BE49-F238E27FC236}">
                <a16:creationId xmlns:a16="http://schemas.microsoft.com/office/drawing/2014/main" id="{E2793005-693B-4A1D-94E4-864D1DB1B0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Marcador de Posição do Número do Diapositivo 5">
            <a:extLst>
              <a:ext uri="{FF2B5EF4-FFF2-40B4-BE49-F238E27FC236}">
                <a16:creationId xmlns:a16="http://schemas.microsoft.com/office/drawing/2014/main" id="{665AA84B-AD24-4C22-BE19-7030199DA8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683533-C63E-4D03-BC08-8F69B258202C}" type="slidenum">
              <a:rPr lang="pt-PT" smtClean="0"/>
              <a:t>‹nº›</a:t>
            </a:fld>
            <a:endParaRPr lang="pt-PT"/>
          </a:p>
        </p:txBody>
      </p:sp>
    </p:spTree>
    <p:extLst>
      <p:ext uri="{BB962C8B-B14F-4D97-AF65-F5344CB8AC3E}">
        <p14:creationId xmlns:p14="http://schemas.microsoft.com/office/powerpoint/2010/main" val="2908707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4F82BC-EC5C-419B-884D-84F5E4C76AAF}"/>
              </a:ext>
            </a:extLst>
          </p:cNvPr>
          <p:cNvSpPr>
            <a:spLocks noGrp="1"/>
          </p:cNvSpPr>
          <p:nvPr>
            <p:ph type="ctrTitle"/>
          </p:nvPr>
        </p:nvSpPr>
        <p:spPr>
          <a:xfrm>
            <a:off x="1524000" y="684701"/>
            <a:ext cx="9144000" cy="2387600"/>
          </a:xfrm>
        </p:spPr>
        <p:txBody>
          <a:bodyPr/>
          <a:lstStyle/>
          <a:p>
            <a:r>
              <a:rPr lang="pt-PT" dirty="0" err="1">
                <a:latin typeface="Californian FB" panose="0207040306080B030204" pitchFamily="18" charset="0"/>
              </a:rPr>
              <a:t>AirFryer</a:t>
            </a:r>
            <a:endParaRPr lang="pt-PT" dirty="0">
              <a:latin typeface="Californian FB" panose="0207040306080B030204" pitchFamily="18" charset="0"/>
            </a:endParaRPr>
          </a:p>
        </p:txBody>
      </p:sp>
      <p:sp>
        <p:nvSpPr>
          <p:cNvPr id="3" name="Subtítulo 2">
            <a:extLst>
              <a:ext uri="{FF2B5EF4-FFF2-40B4-BE49-F238E27FC236}">
                <a16:creationId xmlns:a16="http://schemas.microsoft.com/office/drawing/2014/main" id="{B26AF58E-AE24-42BF-A2B7-62A50F33B776}"/>
              </a:ext>
            </a:extLst>
          </p:cNvPr>
          <p:cNvSpPr>
            <a:spLocks noGrp="1"/>
          </p:cNvSpPr>
          <p:nvPr>
            <p:ph type="subTitle" idx="1"/>
          </p:nvPr>
        </p:nvSpPr>
        <p:spPr>
          <a:xfrm>
            <a:off x="1524000" y="3429000"/>
            <a:ext cx="9144000" cy="1655762"/>
          </a:xfrm>
        </p:spPr>
        <p:txBody>
          <a:bodyPr/>
          <a:lstStyle/>
          <a:p>
            <a:r>
              <a:rPr lang="pt-PT" dirty="0">
                <a:latin typeface="Californian FB" panose="0207040306080B030204" pitchFamily="18" charset="0"/>
              </a:rPr>
              <a:t>Universidade de Aveiro</a:t>
            </a:r>
          </a:p>
          <a:p>
            <a:r>
              <a:rPr lang="pt-PT" sz="1600" dirty="0">
                <a:latin typeface="Californian FB" panose="0207040306080B030204" pitchFamily="18" charset="0"/>
              </a:rPr>
              <a:t>Martim Gomes, André Silva</a:t>
            </a:r>
          </a:p>
        </p:txBody>
      </p:sp>
      <p:pic>
        <p:nvPicPr>
          <p:cNvPr id="4" name="Imagem 3">
            <a:extLst>
              <a:ext uri="{FF2B5EF4-FFF2-40B4-BE49-F238E27FC236}">
                <a16:creationId xmlns:a16="http://schemas.microsoft.com/office/drawing/2014/main" id="{151E5E37-C40C-43D9-BE33-EBB96778EE9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3400" y="4715190"/>
            <a:ext cx="965200" cy="1020445"/>
          </a:xfrm>
          <a:prstGeom prst="rect">
            <a:avLst/>
          </a:prstGeom>
          <a:noFill/>
          <a:ln>
            <a:noFill/>
          </a:ln>
        </p:spPr>
      </p:pic>
    </p:spTree>
    <p:extLst>
      <p:ext uri="{BB962C8B-B14F-4D97-AF65-F5344CB8AC3E}">
        <p14:creationId xmlns:p14="http://schemas.microsoft.com/office/powerpoint/2010/main" val="228356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0100C8-79F6-47AE-9740-9D6229FF5BF6}"/>
              </a:ext>
            </a:extLst>
          </p:cNvPr>
          <p:cNvSpPr>
            <a:spLocks noGrp="1"/>
          </p:cNvSpPr>
          <p:nvPr>
            <p:ph type="title"/>
          </p:nvPr>
        </p:nvSpPr>
        <p:spPr/>
        <p:txBody>
          <a:bodyPr/>
          <a:lstStyle/>
          <a:p>
            <a:r>
              <a:rPr lang="pt-PT" dirty="0">
                <a:latin typeface="Californian FB" panose="0207040306080B030204" pitchFamily="18" charset="0"/>
              </a:rPr>
              <a:t>Introdução</a:t>
            </a:r>
          </a:p>
        </p:txBody>
      </p:sp>
      <p:sp>
        <p:nvSpPr>
          <p:cNvPr id="3" name="Marcador de Posição de Conteúdo 2">
            <a:extLst>
              <a:ext uri="{FF2B5EF4-FFF2-40B4-BE49-F238E27FC236}">
                <a16:creationId xmlns:a16="http://schemas.microsoft.com/office/drawing/2014/main" id="{35EA0396-AE69-47E2-A0FA-FCB618DA27E0}"/>
              </a:ext>
            </a:extLst>
          </p:cNvPr>
          <p:cNvSpPr>
            <a:spLocks noGrp="1"/>
          </p:cNvSpPr>
          <p:nvPr>
            <p:ph idx="1"/>
          </p:nvPr>
        </p:nvSpPr>
        <p:spPr/>
        <p:txBody>
          <a:bodyPr>
            <a:normAutofit/>
          </a:bodyPr>
          <a:lstStyle/>
          <a:p>
            <a:r>
              <a:rPr lang="pt-PT" sz="1800" dirty="0">
                <a:latin typeface="Californian FB" panose="0207040306080B030204" pitchFamily="18" charset="0"/>
              </a:rPr>
              <a:t>No âmbito da cadeira de Laboratório de Sistemas Digitais (LSD), foi realizado um projeto, que tinha como principal objetivo, programar uma “</a:t>
            </a:r>
            <a:r>
              <a:rPr lang="pt-PT" sz="1800" dirty="0" err="1">
                <a:latin typeface="Californian FB" panose="0207040306080B030204" pitchFamily="18" charset="0"/>
              </a:rPr>
              <a:t>airfryer</a:t>
            </a:r>
            <a:r>
              <a:rPr lang="pt-PT" sz="1800" dirty="0">
                <a:latin typeface="Californian FB" panose="0207040306080B030204" pitchFamily="18" charset="0"/>
              </a:rPr>
              <a:t>”.</a:t>
            </a:r>
          </a:p>
          <a:p>
            <a:r>
              <a:rPr lang="pt-PT" sz="1800" dirty="0">
                <a:latin typeface="Californian FB" panose="0207040306080B030204" pitchFamily="18" charset="0"/>
              </a:rPr>
              <a:t>De forma a podermos simular e implementar o comportamento do sistema, usámos um programa, denominado, VHSIC Hardware </a:t>
            </a:r>
            <a:r>
              <a:rPr lang="pt-PT" sz="1800" dirty="0" err="1">
                <a:latin typeface="Californian FB" panose="0207040306080B030204" pitchFamily="18" charset="0"/>
              </a:rPr>
              <a:t>Description</a:t>
            </a:r>
            <a:r>
              <a:rPr lang="pt-PT" sz="1800" dirty="0">
                <a:latin typeface="Californian FB" panose="0207040306080B030204" pitchFamily="18" charset="0"/>
              </a:rPr>
              <a:t> </a:t>
            </a:r>
            <a:r>
              <a:rPr lang="pt-PT" sz="1800" dirty="0" err="1">
                <a:latin typeface="Californian FB" panose="0207040306080B030204" pitchFamily="18" charset="0"/>
              </a:rPr>
              <a:t>Language</a:t>
            </a:r>
            <a:r>
              <a:rPr lang="pt-PT" sz="1800" dirty="0">
                <a:latin typeface="Californian FB" panose="0207040306080B030204" pitchFamily="18" charset="0"/>
              </a:rPr>
              <a:t> (VHDL), assim como, uma placa FPGA </a:t>
            </a:r>
            <a:r>
              <a:rPr lang="pt-PT" sz="1800" dirty="0" err="1">
                <a:latin typeface="Californian FB" panose="0207040306080B030204" pitchFamily="18" charset="0"/>
              </a:rPr>
              <a:t>Terasic</a:t>
            </a:r>
            <a:r>
              <a:rPr lang="pt-PT" sz="1800" dirty="0">
                <a:latin typeface="Californian FB" panose="0207040306080B030204" pitchFamily="18" charset="0"/>
              </a:rPr>
              <a:t> DE2-115.</a:t>
            </a:r>
          </a:p>
        </p:txBody>
      </p:sp>
      <p:pic>
        <p:nvPicPr>
          <p:cNvPr id="4" name="Picture 2" descr="VHDL - Understanding the Hardware Description Language">
            <a:extLst>
              <a:ext uri="{FF2B5EF4-FFF2-40B4-BE49-F238E27FC236}">
                <a16:creationId xmlns:a16="http://schemas.microsoft.com/office/drawing/2014/main" id="{77CEBC35-CAE7-44A7-A59C-5E571DE222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3612" y="3429000"/>
            <a:ext cx="7724775" cy="316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7558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FE5EB4-02CD-40D6-AC08-31B4C33699D0}"/>
              </a:ext>
            </a:extLst>
          </p:cNvPr>
          <p:cNvSpPr>
            <a:spLocks noGrp="1"/>
          </p:cNvSpPr>
          <p:nvPr>
            <p:ph type="title"/>
          </p:nvPr>
        </p:nvSpPr>
        <p:spPr/>
        <p:txBody>
          <a:bodyPr/>
          <a:lstStyle/>
          <a:p>
            <a:r>
              <a:rPr lang="pt-PT" dirty="0">
                <a:latin typeface="Californian FB" panose="0207040306080B030204" pitchFamily="18" charset="0"/>
              </a:rPr>
              <a:t>Diagrama de Blocos</a:t>
            </a:r>
          </a:p>
        </p:txBody>
      </p:sp>
      <p:pic>
        <p:nvPicPr>
          <p:cNvPr id="5" name="Marcador de Posição de Conteúdo 4">
            <a:extLst>
              <a:ext uri="{FF2B5EF4-FFF2-40B4-BE49-F238E27FC236}">
                <a16:creationId xmlns:a16="http://schemas.microsoft.com/office/drawing/2014/main" id="{F8B1D519-0ECD-4E62-B223-332FF2CAE372}"/>
              </a:ext>
            </a:extLst>
          </p:cNvPr>
          <p:cNvPicPr>
            <a:picLocks noGrp="1" noChangeAspect="1"/>
          </p:cNvPicPr>
          <p:nvPr>
            <p:ph idx="1"/>
          </p:nvPr>
        </p:nvPicPr>
        <p:blipFill>
          <a:blip r:embed="rId2"/>
          <a:stretch>
            <a:fillRect/>
          </a:stretch>
        </p:blipFill>
        <p:spPr>
          <a:xfrm>
            <a:off x="1120299" y="2617738"/>
            <a:ext cx="9951401" cy="2500923"/>
          </a:xfrm>
        </p:spPr>
      </p:pic>
    </p:spTree>
    <p:extLst>
      <p:ext uri="{BB962C8B-B14F-4D97-AF65-F5344CB8AC3E}">
        <p14:creationId xmlns:p14="http://schemas.microsoft.com/office/powerpoint/2010/main" val="2315905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C283EE-390E-4B50-B6CD-F35827000711}"/>
              </a:ext>
            </a:extLst>
          </p:cNvPr>
          <p:cNvSpPr>
            <a:spLocks noGrp="1"/>
          </p:cNvSpPr>
          <p:nvPr>
            <p:ph type="title"/>
          </p:nvPr>
        </p:nvSpPr>
        <p:spPr/>
        <p:txBody>
          <a:bodyPr/>
          <a:lstStyle/>
          <a:p>
            <a:r>
              <a:rPr lang="pt-PT" dirty="0" err="1">
                <a:latin typeface="Californian FB" panose="0207040306080B030204" pitchFamily="18" charset="0"/>
              </a:rPr>
              <a:t>State</a:t>
            </a:r>
            <a:r>
              <a:rPr lang="pt-PT" dirty="0">
                <a:latin typeface="Californian FB" panose="0207040306080B030204" pitchFamily="18" charset="0"/>
              </a:rPr>
              <a:t> </a:t>
            </a:r>
            <a:r>
              <a:rPr lang="pt-PT" dirty="0" err="1">
                <a:latin typeface="Californian FB" panose="0207040306080B030204" pitchFamily="18" charset="0"/>
              </a:rPr>
              <a:t>Machine</a:t>
            </a:r>
            <a:endParaRPr lang="pt-PT" dirty="0">
              <a:latin typeface="Californian FB" panose="0207040306080B030204" pitchFamily="18" charset="0"/>
            </a:endParaRPr>
          </a:p>
        </p:txBody>
      </p:sp>
      <p:pic>
        <p:nvPicPr>
          <p:cNvPr id="7" name="Imagem 6">
            <a:extLst>
              <a:ext uri="{FF2B5EF4-FFF2-40B4-BE49-F238E27FC236}">
                <a16:creationId xmlns:a16="http://schemas.microsoft.com/office/drawing/2014/main" id="{8FB4419F-9C80-4748-A285-09BCD4CE1FC7}"/>
              </a:ext>
            </a:extLst>
          </p:cNvPr>
          <p:cNvPicPr>
            <a:picLocks noChangeAspect="1"/>
          </p:cNvPicPr>
          <p:nvPr/>
        </p:nvPicPr>
        <p:blipFill>
          <a:blip r:embed="rId2"/>
          <a:stretch>
            <a:fillRect/>
          </a:stretch>
        </p:blipFill>
        <p:spPr>
          <a:xfrm>
            <a:off x="2863403" y="2167328"/>
            <a:ext cx="6465194" cy="3048000"/>
          </a:xfrm>
          <a:prstGeom prst="rect">
            <a:avLst/>
          </a:prstGeom>
        </p:spPr>
      </p:pic>
    </p:spTree>
    <p:extLst>
      <p:ext uri="{BB962C8B-B14F-4D97-AF65-F5344CB8AC3E}">
        <p14:creationId xmlns:p14="http://schemas.microsoft.com/office/powerpoint/2010/main" val="1254190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33EC6D-0CA6-4C43-ABA8-B6E255600E40}"/>
              </a:ext>
            </a:extLst>
          </p:cNvPr>
          <p:cNvSpPr>
            <a:spLocks noGrp="1"/>
          </p:cNvSpPr>
          <p:nvPr>
            <p:ph type="title"/>
          </p:nvPr>
        </p:nvSpPr>
        <p:spPr/>
        <p:txBody>
          <a:bodyPr/>
          <a:lstStyle/>
          <a:p>
            <a:r>
              <a:rPr lang="pt-PT" dirty="0">
                <a:latin typeface="Californian FB" panose="0207040306080B030204" pitchFamily="18" charset="0"/>
              </a:rPr>
              <a:t>Manual do Utilizador e Funcionamento</a:t>
            </a:r>
          </a:p>
        </p:txBody>
      </p:sp>
      <p:pic>
        <p:nvPicPr>
          <p:cNvPr id="9" name="Imagem 8">
            <a:extLst>
              <a:ext uri="{FF2B5EF4-FFF2-40B4-BE49-F238E27FC236}">
                <a16:creationId xmlns:a16="http://schemas.microsoft.com/office/drawing/2014/main" id="{67E19802-4317-4280-BC9B-605C58EA4DE5}"/>
              </a:ext>
            </a:extLst>
          </p:cNvPr>
          <p:cNvPicPr>
            <a:picLocks noChangeAspect="1"/>
          </p:cNvPicPr>
          <p:nvPr/>
        </p:nvPicPr>
        <p:blipFill>
          <a:blip r:embed="rId2"/>
          <a:stretch>
            <a:fillRect/>
          </a:stretch>
        </p:blipFill>
        <p:spPr>
          <a:xfrm>
            <a:off x="2856742" y="2220151"/>
            <a:ext cx="6478516" cy="3562286"/>
          </a:xfrm>
          <a:prstGeom prst="rect">
            <a:avLst/>
          </a:prstGeom>
        </p:spPr>
      </p:pic>
      <p:sp>
        <p:nvSpPr>
          <p:cNvPr id="3" name="CaixaDeTexto 2">
            <a:extLst>
              <a:ext uri="{FF2B5EF4-FFF2-40B4-BE49-F238E27FC236}">
                <a16:creationId xmlns:a16="http://schemas.microsoft.com/office/drawing/2014/main" id="{DCE3FCA2-9593-4868-A69B-D180526361E3}"/>
              </a:ext>
            </a:extLst>
          </p:cNvPr>
          <p:cNvSpPr txBox="1"/>
          <p:nvPr/>
        </p:nvSpPr>
        <p:spPr>
          <a:xfrm>
            <a:off x="7737229" y="5475902"/>
            <a:ext cx="1735015" cy="246221"/>
          </a:xfrm>
          <a:prstGeom prst="rect">
            <a:avLst/>
          </a:prstGeom>
          <a:solidFill>
            <a:schemeClr val="bg1"/>
          </a:solidFill>
        </p:spPr>
        <p:txBody>
          <a:bodyPr wrap="square" rtlCol="0">
            <a:spAutoFit/>
          </a:bodyPr>
          <a:lstStyle/>
          <a:p>
            <a:r>
              <a:rPr lang="pt-PT" sz="1000" dirty="0">
                <a:latin typeface="Californian FB" panose="0207040306080B030204" pitchFamily="18" charset="0"/>
              </a:rPr>
              <a:t>Aumentador de Tempo</a:t>
            </a:r>
          </a:p>
        </p:txBody>
      </p:sp>
      <p:sp>
        <p:nvSpPr>
          <p:cNvPr id="5" name="CaixaDeTexto 4">
            <a:extLst>
              <a:ext uri="{FF2B5EF4-FFF2-40B4-BE49-F238E27FC236}">
                <a16:creationId xmlns:a16="http://schemas.microsoft.com/office/drawing/2014/main" id="{78A06C0D-E033-4A8D-9646-9CD548529C30}"/>
              </a:ext>
            </a:extLst>
          </p:cNvPr>
          <p:cNvSpPr txBox="1"/>
          <p:nvPr/>
        </p:nvSpPr>
        <p:spPr>
          <a:xfrm>
            <a:off x="7737230" y="4871919"/>
            <a:ext cx="2051538" cy="246221"/>
          </a:xfrm>
          <a:prstGeom prst="rect">
            <a:avLst/>
          </a:prstGeom>
          <a:solidFill>
            <a:schemeClr val="bg1"/>
          </a:solidFill>
        </p:spPr>
        <p:txBody>
          <a:bodyPr wrap="square" rtlCol="0">
            <a:spAutoFit/>
          </a:bodyPr>
          <a:lstStyle/>
          <a:p>
            <a:r>
              <a:rPr lang="pt-PT" sz="1000" dirty="0">
                <a:latin typeface="Californian FB" panose="0207040306080B030204" pitchFamily="18" charset="0"/>
              </a:rPr>
              <a:t>Aumentador de Temperatura</a:t>
            </a:r>
          </a:p>
        </p:txBody>
      </p:sp>
      <p:sp>
        <p:nvSpPr>
          <p:cNvPr id="6" name="CaixaDeTexto 5">
            <a:extLst>
              <a:ext uri="{FF2B5EF4-FFF2-40B4-BE49-F238E27FC236}">
                <a16:creationId xmlns:a16="http://schemas.microsoft.com/office/drawing/2014/main" id="{E7A31A5C-9CF5-4A38-B057-FC3A71A5DDC3}"/>
              </a:ext>
            </a:extLst>
          </p:cNvPr>
          <p:cNvSpPr txBox="1"/>
          <p:nvPr/>
        </p:nvSpPr>
        <p:spPr>
          <a:xfrm>
            <a:off x="7737230" y="4584115"/>
            <a:ext cx="2051538" cy="246221"/>
          </a:xfrm>
          <a:prstGeom prst="rect">
            <a:avLst/>
          </a:prstGeom>
          <a:solidFill>
            <a:schemeClr val="bg1"/>
          </a:solidFill>
        </p:spPr>
        <p:txBody>
          <a:bodyPr wrap="square" rtlCol="0">
            <a:spAutoFit/>
          </a:bodyPr>
          <a:lstStyle/>
          <a:p>
            <a:r>
              <a:rPr lang="pt-PT" sz="1000" dirty="0">
                <a:latin typeface="Californian FB" panose="0207040306080B030204" pitchFamily="18" charset="0"/>
              </a:rPr>
              <a:t>Diminuidor de Temperatura</a:t>
            </a:r>
          </a:p>
        </p:txBody>
      </p:sp>
      <p:sp>
        <p:nvSpPr>
          <p:cNvPr id="7" name="CaixaDeTexto 6">
            <a:extLst>
              <a:ext uri="{FF2B5EF4-FFF2-40B4-BE49-F238E27FC236}">
                <a16:creationId xmlns:a16="http://schemas.microsoft.com/office/drawing/2014/main" id="{01D6BE4E-8A3A-4C8E-86E8-78E3386F11AD}"/>
              </a:ext>
            </a:extLst>
          </p:cNvPr>
          <p:cNvSpPr txBox="1"/>
          <p:nvPr/>
        </p:nvSpPr>
        <p:spPr>
          <a:xfrm>
            <a:off x="7737230" y="5169368"/>
            <a:ext cx="1735015" cy="246221"/>
          </a:xfrm>
          <a:prstGeom prst="rect">
            <a:avLst/>
          </a:prstGeom>
          <a:solidFill>
            <a:schemeClr val="bg1"/>
          </a:solidFill>
        </p:spPr>
        <p:txBody>
          <a:bodyPr wrap="square" rtlCol="0">
            <a:spAutoFit/>
          </a:bodyPr>
          <a:lstStyle/>
          <a:p>
            <a:r>
              <a:rPr lang="pt-PT" sz="1000" dirty="0">
                <a:latin typeface="Californian FB" panose="0207040306080B030204" pitchFamily="18" charset="0"/>
              </a:rPr>
              <a:t>Diminuidor de Tempo</a:t>
            </a:r>
          </a:p>
        </p:txBody>
      </p:sp>
    </p:spTree>
    <p:extLst>
      <p:ext uri="{BB962C8B-B14F-4D97-AF65-F5344CB8AC3E}">
        <p14:creationId xmlns:p14="http://schemas.microsoft.com/office/powerpoint/2010/main" val="1391321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1C55FE-6D7D-4150-826E-057E0CCC21F0}"/>
              </a:ext>
            </a:extLst>
          </p:cNvPr>
          <p:cNvSpPr>
            <a:spLocks noGrp="1"/>
          </p:cNvSpPr>
          <p:nvPr>
            <p:ph type="title"/>
          </p:nvPr>
        </p:nvSpPr>
        <p:spPr/>
        <p:txBody>
          <a:bodyPr/>
          <a:lstStyle/>
          <a:p>
            <a:r>
              <a:rPr lang="pt-PT" dirty="0">
                <a:latin typeface="Californian FB" panose="0207040306080B030204" pitchFamily="18" charset="0"/>
              </a:rPr>
              <a:t>Conclusão</a:t>
            </a:r>
          </a:p>
        </p:txBody>
      </p:sp>
      <p:sp>
        <p:nvSpPr>
          <p:cNvPr id="3" name="Marcador de Posição de Conteúdo 2">
            <a:extLst>
              <a:ext uri="{FF2B5EF4-FFF2-40B4-BE49-F238E27FC236}">
                <a16:creationId xmlns:a16="http://schemas.microsoft.com/office/drawing/2014/main" id="{1EB77809-484A-4E91-82BE-730B2C9CB76F}"/>
              </a:ext>
            </a:extLst>
          </p:cNvPr>
          <p:cNvSpPr>
            <a:spLocks noGrp="1"/>
          </p:cNvSpPr>
          <p:nvPr>
            <p:ph idx="1"/>
          </p:nvPr>
        </p:nvSpPr>
        <p:spPr>
          <a:xfrm>
            <a:off x="838200" y="1934113"/>
            <a:ext cx="10515600" cy="4351338"/>
          </a:xfrm>
        </p:spPr>
        <p:txBody>
          <a:bodyPr/>
          <a:lstStyle/>
          <a:p>
            <a:r>
              <a:rPr lang="pt-PT" sz="1800" b="0" i="0" u="none" strike="noStrike" baseline="0" dirty="0">
                <a:solidFill>
                  <a:srgbClr val="000000"/>
                </a:solidFill>
                <a:latin typeface="Californian FB" panose="0207040306080B030204" pitchFamily="18" charset="0"/>
              </a:rPr>
              <a:t>Após a finalização deste projeto, consideramos, fundamentalmente, que houve uma evolução significativa no domínio do uso da linguagem VHDL. Para além disso, adquirimos mais capacidades ao nível de trabalho em grupo assim como na cooperação e colaboração mútua. Finalizado isto, consideramos que foram atingidos maior parte dos objetivos sugeridos </a:t>
            </a:r>
            <a:endParaRPr lang="pt-PT" dirty="0">
              <a:latin typeface="Californian FB" panose="0207040306080B030204" pitchFamily="18" charset="0"/>
            </a:endParaRPr>
          </a:p>
        </p:txBody>
      </p:sp>
      <p:pic>
        <p:nvPicPr>
          <p:cNvPr id="1026" name="Picture 2" descr="VHDL - Understanding the Hardware Description Language">
            <a:extLst>
              <a:ext uri="{FF2B5EF4-FFF2-40B4-BE49-F238E27FC236}">
                <a16:creationId xmlns:a16="http://schemas.microsoft.com/office/drawing/2014/main" id="{F1D2F8B9-F63A-4ED6-9E6A-B028D2CEDF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3612" y="3429000"/>
            <a:ext cx="7724775" cy="316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1234212"/>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151</Words>
  <Application>Microsoft Office PowerPoint</Application>
  <PresentationFormat>Ecrã Panorâmico</PresentationFormat>
  <Paragraphs>15</Paragraphs>
  <Slides>6</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6</vt:i4>
      </vt:variant>
    </vt:vector>
  </HeadingPairs>
  <TitlesOfParts>
    <vt:vector size="11" baseType="lpstr">
      <vt:lpstr>Arial</vt:lpstr>
      <vt:lpstr>Calibri</vt:lpstr>
      <vt:lpstr>Calibri Light</vt:lpstr>
      <vt:lpstr>Californian FB</vt:lpstr>
      <vt:lpstr>Tema do Office</vt:lpstr>
      <vt:lpstr>AirFryer</vt:lpstr>
      <vt:lpstr>Introdução</vt:lpstr>
      <vt:lpstr>Diagrama de Blocos</vt:lpstr>
      <vt:lpstr>State Machine</vt:lpstr>
      <vt:lpstr>Manual do Utilizador e Funcionamento</vt:lpstr>
      <vt:lpstr>Conclusão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AirFryer</dc:title>
  <dc:creator>Martim Gomes</dc:creator>
  <cp:lastModifiedBy>Martim Gomes</cp:lastModifiedBy>
  <cp:revision>16</cp:revision>
  <dcterms:created xsi:type="dcterms:W3CDTF">2024-06-02T16:01:12Z</dcterms:created>
  <dcterms:modified xsi:type="dcterms:W3CDTF">2024-06-02T21:43:37Z</dcterms:modified>
</cp:coreProperties>
</file>