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3D_39AF3AC6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8" r:id="rId3"/>
    <p:sldId id="260" r:id="rId4"/>
    <p:sldId id="317" r:id="rId5"/>
    <p:sldId id="279" r:id="rId6"/>
    <p:sldId id="318" r:id="rId7"/>
    <p:sldId id="314" r:id="rId8"/>
    <p:sldId id="313" r:id="rId9"/>
    <p:sldId id="315" r:id="rId10"/>
    <p:sldId id="316" r:id="rId11"/>
    <p:sldId id="312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Encode San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3B85C6-9DC5-7AA7-7AE1-6A06612673C4}" name="Martim Gil" initials="" userId="S::martimgil@ua.pt::a4824111-b682-4a41-83f2-99953bfd5b51" providerId="AD"/>
  <p188:author id="{8FF1A9E3-959A-A26E-BCC5-7C595143B366}" name="Daniel Duque" initials="DD" userId="S::daniel.duque@ua.pt::df7492b2-90e1-4fe1-a951-34705269b8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A41E0-BCE7-BDF4-A60B-A4B296798F08}" v="305" dt="2024-12-18T13:17:48.859"/>
    <p1510:client id="{30EA2BA9-6455-4859-9B96-49624A2B938E}" v="7" dt="2024-12-18T20:19:09.736"/>
    <p1510:client id="{E8B3310A-B973-603F-4EAF-D8994BE147A7}" v="231" dt="2024-12-18T18:15:43.834"/>
  </p1510:revLst>
</p1510:revInfo>
</file>

<file path=ppt/tableStyles.xml><?xml version="1.0" encoding="utf-8"?>
<a:tblStyleLst xmlns:a="http://schemas.openxmlformats.org/drawingml/2006/main" def="{6AB1448D-F7F3-4930-B9AF-E91995E25898}">
  <a:tblStyle styleId="{6AB1448D-F7F3-4930-B9AF-E91995E25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8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uque" userId="S::daniel.duque@ua.pt::df7492b2-90e1-4fe1-a951-34705269b88d" providerId="AD" clId="Web-{E8B3310A-B973-603F-4EAF-D8994BE147A7}"/>
    <pc:docChg chg="mod addSld delSld modSld">
      <pc:chgData name="Daniel Duque" userId="S::daniel.duque@ua.pt::df7492b2-90e1-4fe1-a951-34705269b88d" providerId="AD" clId="Web-{E8B3310A-B973-603F-4EAF-D8994BE147A7}" dt="2024-12-18T18:15:43.834" v="225"/>
      <pc:docMkLst>
        <pc:docMk/>
      </pc:docMkLst>
      <pc:sldChg chg="del">
        <pc:chgData name="Daniel Duque" userId="S::daniel.duque@ua.pt::df7492b2-90e1-4fe1-a951-34705269b88d" providerId="AD" clId="Web-{E8B3310A-B973-603F-4EAF-D8994BE147A7}" dt="2024-12-18T17:31:57.747" v="17"/>
        <pc:sldMkLst>
          <pc:docMk/>
          <pc:sldMk cId="0" sldId="261"/>
        </pc:sldMkLst>
      </pc:sldChg>
      <pc:sldChg chg="del">
        <pc:chgData name="Daniel Duque" userId="S::daniel.duque@ua.pt::df7492b2-90e1-4fe1-a951-34705269b88d" providerId="AD" clId="Web-{E8B3310A-B973-603F-4EAF-D8994BE147A7}" dt="2024-12-18T17:31:57.747" v="16"/>
        <pc:sldMkLst>
          <pc:docMk/>
          <pc:sldMk cId="0" sldId="262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5"/>
        <pc:sldMkLst>
          <pc:docMk/>
          <pc:sldMk cId="0" sldId="263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4"/>
        <pc:sldMkLst>
          <pc:docMk/>
          <pc:sldMk cId="0" sldId="264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3"/>
        <pc:sldMkLst>
          <pc:docMk/>
          <pc:sldMk cId="0" sldId="265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2"/>
        <pc:sldMkLst>
          <pc:docMk/>
          <pc:sldMk cId="0" sldId="266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1"/>
        <pc:sldMkLst>
          <pc:docMk/>
          <pc:sldMk cId="0" sldId="267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10"/>
        <pc:sldMkLst>
          <pc:docMk/>
          <pc:sldMk cId="0" sldId="268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9"/>
        <pc:sldMkLst>
          <pc:docMk/>
          <pc:sldMk cId="0" sldId="269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8"/>
        <pc:sldMkLst>
          <pc:docMk/>
          <pc:sldMk cId="0" sldId="270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7"/>
        <pc:sldMkLst>
          <pc:docMk/>
          <pc:sldMk cId="0" sldId="271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6"/>
        <pc:sldMkLst>
          <pc:docMk/>
          <pc:sldMk cId="0" sldId="272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5"/>
        <pc:sldMkLst>
          <pc:docMk/>
          <pc:sldMk cId="0" sldId="273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4"/>
        <pc:sldMkLst>
          <pc:docMk/>
          <pc:sldMk cId="0" sldId="274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3"/>
        <pc:sldMkLst>
          <pc:docMk/>
          <pc:sldMk cId="0" sldId="275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2"/>
        <pc:sldMkLst>
          <pc:docMk/>
          <pc:sldMk cId="0" sldId="276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1"/>
        <pc:sldMkLst>
          <pc:docMk/>
          <pc:sldMk cId="0" sldId="277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0"/>
        <pc:sldMkLst>
          <pc:docMk/>
          <pc:sldMk cId="0" sldId="278"/>
        </pc:sldMkLst>
      </pc:sldChg>
      <pc:sldChg chg="addSp modSp new">
        <pc:chgData name="Daniel Duque" userId="S::daniel.duque@ua.pt::df7492b2-90e1-4fe1-a951-34705269b88d" providerId="AD" clId="Web-{E8B3310A-B973-603F-4EAF-D8994BE147A7}" dt="2024-12-18T18:15:36.755" v="224" actId="1076"/>
        <pc:sldMkLst>
          <pc:docMk/>
          <pc:sldMk cId="967785158" sldId="317"/>
        </pc:sldMkLst>
        <pc:spChg chg="mod">
          <ac:chgData name="Daniel Duque" userId="S::daniel.duque@ua.pt::df7492b2-90e1-4fe1-a951-34705269b88d" providerId="AD" clId="Web-{E8B3310A-B973-603F-4EAF-D8994BE147A7}" dt="2024-12-18T18:11:27.441" v="202" actId="14100"/>
          <ac:spMkLst>
            <pc:docMk/>
            <pc:sldMk cId="967785158" sldId="317"/>
            <ac:spMk id="2" creationId="{280FCE5A-46A3-A5DD-1696-43AA060681CD}"/>
          </ac:spMkLst>
        </pc:spChg>
        <pc:spChg chg="mod">
          <ac:chgData name="Daniel Duque" userId="S::daniel.duque@ua.pt::df7492b2-90e1-4fe1-a951-34705269b88d" providerId="AD" clId="Web-{E8B3310A-B973-603F-4EAF-D8994BE147A7}" dt="2024-12-18T17:50:30.933" v="71" actId="20577"/>
          <ac:spMkLst>
            <pc:docMk/>
            <pc:sldMk cId="967785158" sldId="317"/>
            <ac:spMk id="3" creationId="{516D732C-C3DF-233B-B029-4F3250B8103F}"/>
          </ac:spMkLst>
        </pc:spChg>
        <pc:spChg chg="add mod">
          <ac:chgData name="Daniel Duque" userId="S::daniel.duque@ua.pt::df7492b2-90e1-4fe1-a951-34705269b88d" providerId="AD" clId="Web-{E8B3310A-B973-603F-4EAF-D8994BE147A7}" dt="2024-12-18T18:14:20.500" v="219" actId="20577"/>
          <ac:spMkLst>
            <pc:docMk/>
            <pc:sldMk cId="967785158" sldId="317"/>
            <ac:spMk id="5" creationId="{DD52B939-95DC-0DF4-A5C3-D0D8030CC203}"/>
          </ac:spMkLst>
        </pc:spChg>
        <pc:grpChg chg="add mod">
          <ac:chgData name="Daniel Duque" userId="S::daniel.duque@ua.pt::df7492b2-90e1-4fe1-a951-34705269b88d" providerId="AD" clId="Web-{E8B3310A-B973-603F-4EAF-D8994BE147A7}" dt="2024-12-18T18:15:21.676" v="222" actId="1076"/>
          <ac:grpSpMkLst>
            <pc:docMk/>
            <pc:sldMk cId="967785158" sldId="317"/>
            <ac:grpSpMk id="56" creationId="{032E5B45-6AE9-D42E-50F2-71161D3A5CAA}"/>
          </ac:grpSpMkLst>
        </pc:grpChg>
        <pc:grpChg chg="add mod">
          <ac:chgData name="Daniel Duque" userId="S::daniel.duque@ua.pt::df7492b2-90e1-4fe1-a951-34705269b88d" providerId="AD" clId="Web-{E8B3310A-B973-603F-4EAF-D8994BE147A7}" dt="2024-12-18T18:15:36.755" v="224" actId="1076"/>
          <ac:grpSpMkLst>
            <pc:docMk/>
            <pc:sldMk cId="967785158" sldId="317"/>
            <ac:grpSpMk id="80" creationId="{54C09483-7870-C669-79E6-DF4885AC29A5}"/>
          </ac:grpSpMkLst>
        </pc:grpChg>
      </pc:sldChg>
      <pc:sldChg chg="modSp new del">
        <pc:chgData name="Daniel Duque" userId="S::daniel.duque@ua.pt::df7492b2-90e1-4fe1-a951-34705269b88d" providerId="AD" clId="Web-{E8B3310A-B973-603F-4EAF-D8994BE147A7}" dt="2024-12-18T18:11:43.130" v="204"/>
        <pc:sldMkLst>
          <pc:docMk/>
          <pc:sldMk cId="3768891294" sldId="318"/>
        </pc:sldMkLst>
        <pc:spChg chg="mod">
          <ac:chgData name="Daniel Duque" userId="S::daniel.duque@ua.pt::df7492b2-90e1-4fe1-a951-34705269b88d" providerId="AD" clId="Web-{E8B3310A-B973-603F-4EAF-D8994BE147A7}" dt="2024-12-18T18:10:15.968" v="193" actId="20577"/>
          <ac:spMkLst>
            <pc:docMk/>
            <pc:sldMk cId="3768891294" sldId="318"/>
            <ac:spMk id="2" creationId="{53C6B95C-F6E0-B142-13CF-75194C50513A}"/>
          </ac:spMkLst>
        </pc:spChg>
        <pc:spChg chg="mod">
          <ac:chgData name="Daniel Duque" userId="S::daniel.duque@ua.pt::df7492b2-90e1-4fe1-a951-34705269b88d" providerId="AD" clId="Web-{E8B3310A-B973-603F-4EAF-D8994BE147A7}" dt="2024-12-18T17:51:18.858" v="74" actId="20577"/>
          <ac:spMkLst>
            <pc:docMk/>
            <pc:sldMk cId="3768891294" sldId="318"/>
            <ac:spMk id="3" creationId="{6ED69A46-209D-CD02-8ACF-6294CFE1D353}"/>
          </ac:spMkLst>
        </pc:spChg>
      </pc:sldChg>
    </pc:docChg>
  </pc:docChgLst>
  <pc:docChgLst>
    <pc:chgData name="Martim Gil" userId="a4824111-b682-4a41-83f2-99953bfd5b51" providerId="ADAL" clId="{30EA2BA9-6455-4859-9B96-49624A2B938E}"/>
    <pc:docChg chg="undo custSel addSld delSld modSld sldOrd delMainMaster">
      <pc:chgData name="Martim Gil" userId="a4824111-b682-4a41-83f2-99953bfd5b51" providerId="ADAL" clId="{30EA2BA9-6455-4859-9B96-49624A2B938E}" dt="2024-12-19T11:33:10.357" v="247" actId="47"/>
      <pc:docMkLst>
        <pc:docMk/>
      </pc:docMkLst>
      <pc:sldChg chg="addSp delSp modSp mod">
        <pc:chgData name="Martim Gil" userId="a4824111-b682-4a41-83f2-99953bfd5b51" providerId="ADAL" clId="{30EA2BA9-6455-4859-9B96-49624A2B938E}" dt="2024-12-18T12:23:49.869" v="24" actId="1076"/>
        <pc:sldMkLst>
          <pc:docMk/>
          <pc:sldMk cId="0" sldId="256"/>
        </pc:sldMkLst>
        <pc:spChg chg="add del mod">
          <ac:chgData name="Martim Gil" userId="a4824111-b682-4a41-83f2-99953bfd5b51" providerId="ADAL" clId="{30EA2BA9-6455-4859-9B96-49624A2B938E}" dt="2024-12-18T12:21:56.252" v="5" actId="478"/>
          <ac:spMkLst>
            <pc:docMk/>
            <pc:sldMk cId="0" sldId="256"/>
            <ac:spMk id="4" creationId="{D2393D45-8718-7C4F-7682-9C989FDC8995}"/>
          </ac:spMkLst>
        </pc:spChg>
        <pc:spChg chg="add mod">
          <ac:chgData name="Martim Gil" userId="a4824111-b682-4a41-83f2-99953bfd5b51" providerId="ADAL" clId="{30EA2BA9-6455-4859-9B96-49624A2B938E}" dt="2024-12-18T12:23:22.386" v="21"/>
          <ac:spMkLst>
            <pc:docMk/>
            <pc:sldMk cId="0" sldId="256"/>
            <ac:spMk id="6" creationId="{4B6563AE-3A0D-5294-6244-0622F00FCC46}"/>
          </ac:spMkLst>
        </pc:spChg>
        <pc:spChg chg="del">
          <ac:chgData name="Martim Gil" userId="a4824111-b682-4a41-83f2-99953bfd5b51" providerId="ADAL" clId="{30EA2BA9-6455-4859-9B96-49624A2B938E}" dt="2024-12-18T12:21:53.217" v="4" actId="478"/>
          <ac:spMkLst>
            <pc:docMk/>
            <pc:sldMk cId="0" sldId="256"/>
            <ac:spMk id="436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3:14.919" v="17" actId="1076"/>
          <ac:spMkLst>
            <pc:docMk/>
            <pc:sldMk cId="0" sldId="256"/>
            <ac:spMk id="43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2:49.872" v="14" actId="1076"/>
          <ac:spMkLst>
            <pc:docMk/>
            <pc:sldMk cId="0" sldId="256"/>
            <ac:spMk id="438" creationId="{00000000-0000-0000-0000-000000000000}"/>
          </ac:spMkLst>
        </pc:spChg>
        <pc:picChg chg="add mod">
          <ac:chgData name="Martim Gil" userId="a4824111-b682-4a41-83f2-99953bfd5b51" providerId="ADAL" clId="{30EA2BA9-6455-4859-9B96-49624A2B938E}" dt="2024-12-18T12:22:49.872" v="14" actId="1076"/>
          <ac:picMkLst>
            <pc:docMk/>
            <pc:sldMk cId="0" sldId="256"/>
            <ac:picMk id="2" creationId="{A7B618E4-87DA-A14F-5F82-82AC96450D80}"/>
          </ac:picMkLst>
        </pc:picChg>
        <pc:picChg chg="add mod">
          <ac:chgData name="Martim Gil" userId="a4824111-b682-4a41-83f2-99953bfd5b51" providerId="ADAL" clId="{30EA2BA9-6455-4859-9B96-49624A2B938E}" dt="2024-12-18T12:23:49.869" v="24" actId="1076"/>
          <ac:picMkLst>
            <pc:docMk/>
            <pc:sldMk cId="0" sldId="256"/>
            <ac:picMk id="5" creationId="{A4E172DB-41BB-397B-0F4A-74AB6C757DA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7" creationId="{003FACA0-3623-B5B0-DCD8-E3CB16AB3A6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8" creationId="{560393C6-1223-B231-5967-3AE796F3F0F3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9" creationId="{427579C0-4663-4D8D-4539-3BEA892F60FE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10" creationId="{F3570E76-2B34-D6CA-2F61-E42EC3657BC7}"/>
          </ac:picMkLst>
        </pc:picChg>
      </pc:sldChg>
      <pc:sldChg chg="del">
        <pc:chgData name="Martim Gil" userId="a4824111-b682-4a41-83f2-99953bfd5b51" providerId="ADAL" clId="{30EA2BA9-6455-4859-9B96-49624A2B938E}" dt="2024-12-18T12:24:24.988" v="48" actId="47"/>
        <pc:sldMkLst>
          <pc:docMk/>
          <pc:sldMk cId="0" sldId="257"/>
        </pc:sldMkLst>
      </pc:sldChg>
      <pc:sldChg chg="addSp delSp modSp mod">
        <pc:chgData name="Martim Gil" userId="a4824111-b682-4a41-83f2-99953bfd5b51" providerId="ADAL" clId="{30EA2BA9-6455-4859-9B96-49624A2B938E}" dt="2024-12-18T12:25:49.609" v="144" actId="478"/>
        <pc:sldMkLst>
          <pc:docMk/>
          <pc:sldMk cId="0" sldId="258"/>
        </pc:sldMkLst>
        <pc:spChg chg="add del mod">
          <ac:chgData name="Martim Gil" userId="a4824111-b682-4a41-83f2-99953bfd5b51" providerId="ADAL" clId="{30EA2BA9-6455-4859-9B96-49624A2B938E}" dt="2024-12-18T12:24:56.866" v="73" actId="478"/>
          <ac:spMkLst>
            <pc:docMk/>
            <pc:sldMk cId="0" sldId="258"/>
            <ac:spMk id="3" creationId="{710AF926-E5A8-E1DA-7657-30B9D107E0CB}"/>
          </ac:spMkLst>
        </pc:spChg>
        <pc:spChg chg="add del mod">
          <ac:chgData name="Martim Gil" userId="a4824111-b682-4a41-83f2-99953bfd5b51" providerId="ADAL" clId="{30EA2BA9-6455-4859-9B96-49624A2B938E}" dt="2024-12-18T12:25:12.880" v="100" actId="478"/>
          <ac:spMkLst>
            <pc:docMk/>
            <pc:sldMk cId="0" sldId="258"/>
            <ac:spMk id="5" creationId="{F1F0685E-287C-F97F-145C-D313FDF7B056}"/>
          </ac:spMkLst>
        </pc:spChg>
        <pc:spChg chg="add del mod">
          <ac:chgData name="Martim Gil" userId="a4824111-b682-4a41-83f2-99953bfd5b51" providerId="ADAL" clId="{30EA2BA9-6455-4859-9B96-49624A2B938E}" dt="2024-12-18T12:25:29.270" v="125" actId="478"/>
          <ac:spMkLst>
            <pc:docMk/>
            <pc:sldMk cId="0" sldId="258"/>
            <ac:spMk id="7" creationId="{004F9624-64AC-F78F-F541-6E60FFEC7A13}"/>
          </ac:spMkLst>
        </pc:spChg>
        <pc:spChg chg="add del mod">
          <ac:chgData name="Martim Gil" userId="a4824111-b682-4a41-83f2-99953bfd5b51" providerId="ADAL" clId="{30EA2BA9-6455-4859-9B96-49624A2B938E}" dt="2024-12-18T12:25:49.609" v="144" actId="478"/>
          <ac:spMkLst>
            <pc:docMk/>
            <pc:sldMk cId="0" sldId="258"/>
            <ac:spMk id="9" creationId="{CC40716B-3828-6392-1046-2481847326C8}"/>
          </ac:spMkLst>
        </pc:spChg>
        <pc:spChg chg="mod">
          <ac:chgData name="Martim Gil" userId="a4824111-b682-4a41-83f2-99953bfd5b51" providerId="ADAL" clId="{30EA2BA9-6455-4859-9B96-49624A2B938E}" dt="2024-12-18T12:24:47.929" v="70" actId="14100"/>
          <ac:spMkLst>
            <pc:docMk/>
            <pc:sldMk cId="0" sldId="258"/>
            <ac:spMk id="56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4:53.993" v="71" actId="478"/>
          <ac:spMkLst>
            <pc:docMk/>
            <pc:sldMk cId="0" sldId="258"/>
            <ac:spMk id="56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06.752" v="98" actId="20577"/>
          <ac:spMkLst>
            <pc:docMk/>
            <pc:sldMk cId="0" sldId="258"/>
            <ac:spMk id="569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11.230" v="99" actId="478"/>
          <ac:spMkLst>
            <pc:docMk/>
            <pc:sldMk cId="0" sldId="258"/>
            <ac:spMk id="570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22.098" v="123" actId="20577"/>
          <ac:spMkLst>
            <pc:docMk/>
            <pc:sldMk cId="0" sldId="258"/>
            <ac:spMk id="572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26.624" v="124" actId="478"/>
          <ac:spMkLst>
            <pc:docMk/>
            <pc:sldMk cId="0" sldId="258"/>
            <ac:spMk id="573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44.828" v="142" actId="20577"/>
          <ac:spMkLst>
            <pc:docMk/>
            <pc:sldMk cId="0" sldId="258"/>
            <ac:spMk id="57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47.850" v="143" actId="478"/>
          <ac:spMkLst>
            <pc:docMk/>
            <pc:sldMk cId="0" sldId="258"/>
            <ac:spMk id="576" creationId="{00000000-0000-0000-0000-000000000000}"/>
          </ac:spMkLst>
        </pc:spChg>
      </pc:sldChg>
      <pc:sldChg chg="del">
        <pc:chgData name="Martim Gil" userId="a4824111-b682-4a41-83f2-99953bfd5b51" providerId="ADAL" clId="{30EA2BA9-6455-4859-9B96-49624A2B938E}" dt="2024-12-18T12:25:51.851" v="145" actId="47"/>
        <pc:sldMkLst>
          <pc:docMk/>
          <pc:sldMk cId="0" sldId="259"/>
        </pc:sldMkLst>
      </pc:sldChg>
      <pc:sldChg chg="addSp delSp modSp mod">
        <pc:chgData name="Martim Gil" userId="a4824111-b682-4a41-83f2-99953bfd5b51" providerId="ADAL" clId="{30EA2BA9-6455-4859-9B96-49624A2B938E}" dt="2024-12-18T12:26:08.749" v="171" actId="478"/>
        <pc:sldMkLst>
          <pc:docMk/>
          <pc:sldMk cId="0" sldId="260"/>
        </pc:sldMkLst>
        <pc:spChg chg="add del mod">
          <ac:chgData name="Martim Gil" userId="a4824111-b682-4a41-83f2-99953bfd5b51" providerId="ADAL" clId="{30EA2BA9-6455-4859-9B96-49624A2B938E}" dt="2024-12-18T12:26:08.749" v="171" actId="478"/>
          <ac:spMkLst>
            <pc:docMk/>
            <pc:sldMk cId="0" sldId="260"/>
            <ac:spMk id="3" creationId="{6D5DD6E8-08D2-88F8-7E4B-6B3BCE152FC3}"/>
          </ac:spMkLst>
        </pc:spChg>
        <pc:spChg chg="mod">
          <ac:chgData name="Martim Gil" userId="a4824111-b682-4a41-83f2-99953bfd5b51" providerId="ADAL" clId="{30EA2BA9-6455-4859-9B96-49624A2B938E}" dt="2024-12-18T12:26:03.698" v="169" actId="14100"/>
          <ac:spMkLst>
            <pc:docMk/>
            <pc:sldMk cId="0" sldId="260"/>
            <ac:spMk id="736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6:06.752" v="170" actId="478"/>
          <ac:spMkLst>
            <pc:docMk/>
            <pc:sldMk cId="0" sldId="260"/>
            <ac:spMk id="737" creationId="{00000000-0000-0000-0000-000000000000}"/>
          </ac:spMkLst>
        </pc:spChg>
      </pc:sldChg>
      <pc:sldChg chg="add del">
        <pc:chgData name="Martim Gil" userId="a4824111-b682-4a41-83f2-99953bfd5b51" providerId="ADAL" clId="{30EA2BA9-6455-4859-9B96-49624A2B938E}" dt="2024-12-19T11:32:59.950" v="234" actId="47"/>
        <pc:sldMkLst>
          <pc:docMk/>
          <pc:sldMk cId="0" sldId="280"/>
        </pc:sldMkLst>
      </pc:sldChg>
      <pc:sldChg chg="add del">
        <pc:chgData name="Martim Gil" userId="a4824111-b682-4a41-83f2-99953bfd5b51" providerId="ADAL" clId="{30EA2BA9-6455-4859-9B96-49624A2B938E}" dt="2024-12-19T11:33:00.484" v="235" actId="47"/>
        <pc:sldMkLst>
          <pc:docMk/>
          <pc:sldMk cId="0" sldId="281"/>
        </pc:sldMkLst>
      </pc:sldChg>
      <pc:sldChg chg="add del">
        <pc:chgData name="Martim Gil" userId="a4824111-b682-4a41-83f2-99953bfd5b51" providerId="ADAL" clId="{30EA2BA9-6455-4859-9B96-49624A2B938E}" dt="2024-12-19T11:33:01.010" v="236" actId="47"/>
        <pc:sldMkLst>
          <pc:docMk/>
          <pc:sldMk cId="0" sldId="282"/>
        </pc:sldMkLst>
      </pc:sldChg>
      <pc:sldChg chg="del">
        <pc:chgData name="Martim Gil" userId="a4824111-b682-4a41-83f2-99953bfd5b51" providerId="ADAL" clId="{30EA2BA9-6455-4859-9B96-49624A2B938E}" dt="2024-12-19T11:33:01.441" v="237" actId="47"/>
        <pc:sldMkLst>
          <pc:docMk/>
          <pc:sldMk cId="0" sldId="283"/>
        </pc:sldMkLst>
      </pc:sldChg>
      <pc:sldChg chg="add del">
        <pc:chgData name="Martim Gil" userId="a4824111-b682-4a41-83f2-99953bfd5b51" providerId="ADAL" clId="{30EA2BA9-6455-4859-9B96-49624A2B938E}" dt="2024-12-19T11:33:01.890" v="238" actId="47"/>
        <pc:sldMkLst>
          <pc:docMk/>
          <pc:sldMk cId="0" sldId="284"/>
        </pc:sldMkLst>
      </pc:sldChg>
      <pc:sldChg chg="add del">
        <pc:chgData name="Martim Gil" userId="a4824111-b682-4a41-83f2-99953bfd5b51" providerId="ADAL" clId="{30EA2BA9-6455-4859-9B96-49624A2B938E}" dt="2024-12-19T11:33:02.369" v="239" actId="47"/>
        <pc:sldMkLst>
          <pc:docMk/>
          <pc:sldMk cId="0" sldId="285"/>
        </pc:sldMkLst>
      </pc:sldChg>
      <pc:sldChg chg="add del">
        <pc:chgData name="Martim Gil" userId="a4824111-b682-4a41-83f2-99953bfd5b51" providerId="ADAL" clId="{30EA2BA9-6455-4859-9B96-49624A2B938E}" dt="2024-12-19T11:33:02.862" v="240" actId="47"/>
        <pc:sldMkLst>
          <pc:docMk/>
          <pc:sldMk cId="0" sldId="286"/>
        </pc:sldMkLst>
      </pc:sldChg>
      <pc:sldChg chg="add del">
        <pc:chgData name="Martim Gil" userId="a4824111-b682-4a41-83f2-99953bfd5b51" providerId="ADAL" clId="{30EA2BA9-6455-4859-9B96-49624A2B938E}" dt="2024-12-19T11:33:03.522" v="241" actId="47"/>
        <pc:sldMkLst>
          <pc:docMk/>
          <pc:sldMk cId="0" sldId="287"/>
        </pc:sldMkLst>
      </pc:sldChg>
      <pc:sldChg chg="add del">
        <pc:chgData name="Martim Gil" userId="a4824111-b682-4a41-83f2-99953bfd5b51" providerId="ADAL" clId="{30EA2BA9-6455-4859-9B96-49624A2B938E}" dt="2024-12-19T11:33:03.978" v="242" actId="47"/>
        <pc:sldMkLst>
          <pc:docMk/>
          <pc:sldMk cId="0" sldId="288"/>
        </pc:sldMkLst>
      </pc:sldChg>
      <pc:sldChg chg="del">
        <pc:chgData name="Martim Gil" userId="a4824111-b682-4a41-83f2-99953bfd5b51" providerId="ADAL" clId="{30EA2BA9-6455-4859-9B96-49624A2B938E}" dt="2024-12-19T11:33:04.485" v="243" actId="47"/>
        <pc:sldMkLst>
          <pc:docMk/>
          <pc:sldMk cId="0" sldId="289"/>
        </pc:sldMkLst>
      </pc:sldChg>
      <pc:sldChg chg="del">
        <pc:chgData name="Martim Gil" userId="a4824111-b682-4a41-83f2-99953bfd5b51" providerId="ADAL" clId="{30EA2BA9-6455-4859-9B96-49624A2B938E}" dt="2024-12-19T11:33:05.981" v="244" actId="47"/>
        <pc:sldMkLst>
          <pc:docMk/>
          <pc:sldMk cId="0" sldId="290"/>
        </pc:sldMkLst>
      </pc:sldChg>
      <pc:sldChg chg="del">
        <pc:chgData name="Martim Gil" userId="a4824111-b682-4a41-83f2-99953bfd5b51" providerId="ADAL" clId="{30EA2BA9-6455-4859-9B96-49624A2B938E}" dt="2024-12-19T11:33:06.816" v="245" actId="47"/>
        <pc:sldMkLst>
          <pc:docMk/>
          <pc:sldMk cId="0" sldId="291"/>
        </pc:sldMkLst>
      </pc:sldChg>
      <pc:sldChg chg="del">
        <pc:chgData name="Martim Gil" userId="a4824111-b682-4a41-83f2-99953bfd5b51" providerId="ADAL" clId="{30EA2BA9-6455-4859-9B96-49624A2B938E}" dt="2024-12-19T11:33:07.615" v="246" actId="47"/>
        <pc:sldMkLst>
          <pc:docMk/>
          <pc:sldMk cId="0" sldId="292"/>
        </pc:sldMkLst>
      </pc:sldChg>
      <pc:sldChg chg="del">
        <pc:chgData name="Martim Gil" userId="a4824111-b682-4a41-83f2-99953bfd5b51" providerId="ADAL" clId="{30EA2BA9-6455-4859-9B96-49624A2B938E}" dt="2024-12-19T11:33:10.357" v="247" actId="47"/>
        <pc:sldMkLst>
          <pc:docMk/>
          <pc:sldMk cId="0" sldId="293"/>
        </pc:sldMkLst>
      </pc:sldChg>
      <pc:sldChg chg="del">
        <pc:chgData name="Martim Gil" userId="a4824111-b682-4a41-83f2-99953bfd5b51" providerId="ADAL" clId="{30EA2BA9-6455-4859-9B96-49624A2B938E}" dt="2024-12-18T12:24:16.011" v="41" actId="47"/>
        <pc:sldMkLst>
          <pc:docMk/>
          <pc:sldMk cId="0" sldId="294"/>
        </pc:sldMkLst>
      </pc:sldChg>
      <pc:sldChg chg="del">
        <pc:chgData name="Martim Gil" userId="a4824111-b682-4a41-83f2-99953bfd5b51" providerId="ADAL" clId="{30EA2BA9-6455-4859-9B96-49624A2B938E}" dt="2024-12-18T12:24:16.325" v="42" actId="47"/>
        <pc:sldMkLst>
          <pc:docMk/>
          <pc:sldMk cId="0" sldId="295"/>
        </pc:sldMkLst>
      </pc:sldChg>
      <pc:sldChg chg="del">
        <pc:chgData name="Martim Gil" userId="a4824111-b682-4a41-83f2-99953bfd5b51" providerId="ADAL" clId="{30EA2BA9-6455-4859-9B96-49624A2B938E}" dt="2024-12-18T12:24:16.881" v="43" actId="47"/>
        <pc:sldMkLst>
          <pc:docMk/>
          <pc:sldMk cId="0" sldId="296"/>
        </pc:sldMkLst>
      </pc:sldChg>
      <pc:sldChg chg="del">
        <pc:chgData name="Martim Gil" userId="a4824111-b682-4a41-83f2-99953bfd5b51" providerId="ADAL" clId="{30EA2BA9-6455-4859-9B96-49624A2B938E}" dt="2024-12-18T12:24:17.705" v="44" actId="47"/>
        <pc:sldMkLst>
          <pc:docMk/>
          <pc:sldMk cId="0" sldId="297"/>
        </pc:sldMkLst>
      </pc:sldChg>
      <pc:sldChg chg="del">
        <pc:chgData name="Martim Gil" userId="a4824111-b682-4a41-83f2-99953bfd5b51" providerId="ADAL" clId="{30EA2BA9-6455-4859-9B96-49624A2B938E}" dt="2024-12-18T12:24:18.847" v="45" actId="47"/>
        <pc:sldMkLst>
          <pc:docMk/>
          <pc:sldMk cId="0" sldId="298"/>
        </pc:sldMkLst>
      </pc:sldChg>
      <pc:sldChg chg="del">
        <pc:chgData name="Martim Gil" userId="a4824111-b682-4a41-83f2-99953bfd5b51" providerId="ADAL" clId="{30EA2BA9-6455-4859-9B96-49624A2B938E}" dt="2024-12-18T12:24:19.543" v="46" actId="47"/>
        <pc:sldMkLst>
          <pc:docMk/>
          <pc:sldMk cId="0" sldId="299"/>
        </pc:sldMkLst>
      </pc:sldChg>
      <pc:sldChg chg="del">
        <pc:chgData name="Martim Gil" userId="a4824111-b682-4a41-83f2-99953bfd5b51" providerId="ADAL" clId="{30EA2BA9-6455-4859-9B96-49624A2B938E}" dt="2024-12-18T12:24:20.098" v="47" actId="47"/>
        <pc:sldMkLst>
          <pc:docMk/>
          <pc:sldMk cId="0" sldId="300"/>
        </pc:sldMkLst>
      </pc:sldChg>
      <pc:sldChg chg="del">
        <pc:chgData name="Martim Gil" userId="a4824111-b682-4a41-83f2-99953bfd5b51" providerId="ADAL" clId="{30EA2BA9-6455-4859-9B96-49624A2B938E}" dt="2024-12-18T12:24:09.067" v="38" actId="47"/>
        <pc:sldMkLst>
          <pc:docMk/>
          <pc:sldMk cId="0" sldId="301"/>
        </pc:sldMkLst>
      </pc:sldChg>
      <pc:sldChg chg="del">
        <pc:chgData name="Martim Gil" userId="a4824111-b682-4a41-83f2-99953bfd5b51" providerId="ADAL" clId="{30EA2BA9-6455-4859-9B96-49624A2B938E}" dt="2024-12-18T12:24:08.520" v="37" actId="47"/>
        <pc:sldMkLst>
          <pc:docMk/>
          <pc:sldMk cId="0" sldId="302"/>
        </pc:sldMkLst>
      </pc:sldChg>
      <pc:sldChg chg="del">
        <pc:chgData name="Martim Gil" userId="a4824111-b682-4a41-83f2-99953bfd5b51" providerId="ADAL" clId="{30EA2BA9-6455-4859-9B96-49624A2B938E}" dt="2024-12-18T12:24:07.901" v="36" actId="47"/>
        <pc:sldMkLst>
          <pc:docMk/>
          <pc:sldMk cId="0" sldId="303"/>
        </pc:sldMkLst>
      </pc:sldChg>
      <pc:sldChg chg="del">
        <pc:chgData name="Martim Gil" userId="a4824111-b682-4a41-83f2-99953bfd5b51" providerId="ADAL" clId="{30EA2BA9-6455-4859-9B96-49624A2B938E}" dt="2024-12-18T12:24:07.309" v="35" actId="47"/>
        <pc:sldMkLst>
          <pc:docMk/>
          <pc:sldMk cId="0" sldId="304"/>
        </pc:sldMkLst>
      </pc:sldChg>
      <pc:sldChg chg="del">
        <pc:chgData name="Martim Gil" userId="a4824111-b682-4a41-83f2-99953bfd5b51" providerId="ADAL" clId="{30EA2BA9-6455-4859-9B96-49624A2B938E}" dt="2024-12-18T12:24:06.732" v="34" actId="47"/>
        <pc:sldMkLst>
          <pc:docMk/>
          <pc:sldMk cId="0" sldId="305"/>
        </pc:sldMkLst>
      </pc:sldChg>
      <pc:sldChg chg="del">
        <pc:chgData name="Martim Gil" userId="a4824111-b682-4a41-83f2-99953bfd5b51" providerId="ADAL" clId="{30EA2BA9-6455-4859-9B96-49624A2B938E}" dt="2024-12-18T12:24:06.081" v="33" actId="47"/>
        <pc:sldMkLst>
          <pc:docMk/>
          <pc:sldMk cId="0" sldId="306"/>
        </pc:sldMkLst>
      </pc:sldChg>
      <pc:sldChg chg="del">
        <pc:chgData name="Martim Gil" userId="a4824111-b682-4a41-83f2-99953bfd5b51" providerId="ADAL" clId="{30EA2BA9-6455-4859-9B96-49624A2B938E}" dt="2024-12-18T12:24:05.370" v="32" actId="47"/>
        <pc:sldMkLst>
          <pc:docMk/>
          <pc:sldMk cId="0" sldId="307"/>
        </pc:sldMkLst>
      </pc:sldChg>
      <pc:sldChg chg="del">
        <pc:chgData name="Martim Gil" userId="a4824111-b682-4a41-83f2-99953bfd5b51" providerId="ADAL" clId="{30EA2BA9-6455-4859-9B96-49624A2B938E}" dt="2024-12-18T12:24:04.733" v="31" actId="47"/>
        <pc:sldMkLst>
          <pc:docMk/>
          <pc:sldMk cId="0" sldId="308"/>
        </pc:sldMkLst>
      </pc:sldChg>
      <pc:sldChg chg="del">
        <pc:chgData name="Martim Gil" userId="a4824111-b682-4a41-83f2-99953bfd5b51" providerId="ADAL" clId="{30EA2BA9-6455-4859-9B96-49624A2B938E}" dt="2024-12-18T12:24:03.992" v="30" actId="47"/>
        <pc:sldMkLst>
          <pc:docMk/>
          <pc:sldMk cId="0" sldId="309"/>
        </pc:sldMkLst>
      </pc:sldChg>
      <pc:sldChg chg="del">
        <pc:chgData name="Martim Gil" userId="a4824111-b682-4a41-83f2-99953bfd5b51" providerId="ADAL" clId="{30EA2BA9-6455-4859-9B96-49624A2B938E}" dt="2024-12-18T12:24:03.273" v="29" actId="47"/>
        <pc:sldMkLst>
          <pc:docMk/>
          <pc:sldMk cId="0" sldId="310"/>
        </pc:sldMkLst>
      </pc:sldChg>
      <pc:sldChg chg="del">
        <pc:chgData name="Martim Gil" userId="a4824111-b682-4a41-83f2-99953bfd5b51" providerId="ADAL" clId="{30EA2BA9-6455-4859-9B96-49624A2B938E}" dt="2024-12-18T12:24:02.388" v="28" actId="47"/>
        <pc:sldMkLst>
          <pc:docMk/>
          <pc:sldMk cId="0" sldId="311"/>
        </pc:sldMkLst>
      </pc:sldChg>
      <pc:sldChg chg="add del ord">
        <pc:chgData name="Martim Gil" userId="a4824111-b682-4a41-83f2-99953bfd5b51" providerId="ADAL" clId="{30EA2BA9-6455-4859-9B96-49624A2B938E}" dt="2024-12-18T12:24:10.995" v="40" actId="47"/>
        <pc:sldMkLst>
          <pc:docMk/>
          <pc:sldMk cId="2027319534" sldId="312"/>
        </pc:sldMkLst>
      </pc:sldChg>
      <pc:sldChg chg="modSp mod">
        <pc:chgData name="Martim Gil" userId="a4824111-b682-4a41-83f2-99953bfd5b51" providerId="ADAL" clId="{30EA2BA9-6455-4859-9B96-49624A2B938E}" dt="2024-12-18T15:46:05.510" v="174" actId="1076"/>
        <pc:sldMkLst>
          <pc:docMk/>
          <pc:sldMk cId="2421584660" sldId="313"/>
        </pc:sldMkLst>
        <pc:spChg chg="mod">
          <ac:chgData name="Martim Gil" userId="a4824111-b682-4a41-83f2-99953bfd5b51" providerId="ADAL" clId="{30EA2BA9-6455-4859-9B96-49624A2B938E}" dt="2024-12-18T15:46:05.510" v="174" actId="1076"/>
          <ac:spMkLst>
            <pc:docMk/>
            <pc:sldMk cId="2421584660" sldId="313"/>
            <ac:spMk id="3" creationId="{AC4EDF67-0785-68D1-FF48-655C7E390162}"/>
          </ac:spMkLst>
        </pc:spChg>
      </pc:sldChg>
      <pc:sldChg chg="modSp mod">
        <pc:chgData name="Martim Gil" userId="a4824111-b682-4a41-83f2-99953bfd5b51" providerId="ADAL" clId="{30EA2BA9-6455-4859-9B96-49624A2B938E}" dt="2024-12-18T15:46:08.461" v="175" actId="1076"/>
        <pc:sldMkLst>
          <pc:docMk/>
          <pc:sldMk cId="861617965" sldId="315"/>
        </pc:sldMkLst>
        <pc:spChg chg="mod">
          <ac:chgData name="Martim Gil" userId="a4824111-b682-4a41-83f2-99953bfd5b51" providerId="ADAL" clId="{30EA2BA9-6455-4859-9B96-49624A2B938E}" dt="2024-12-18T15:46:00.386" v="173" actId="14100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Martim Gil" userId="a4824111-b682-4a41-83f2-99953bfd5b51" providerId="ADAL" clId="{30EA2BA9-6455-4859-9B96-49624A2B938E}" dt="2024-12-18T15:46:08.461" v="175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mod">
        <pc:chgData name="Martim Gil" userId="a4824111-b682-4a41-83f2-99953bfd5b51" providerId="ADAL" clId="{30EA2BA9-6455-4859-9B96-49624A2B938E}" dt="2024-12-18T15:46:10.726" v="176" actId="1076"/>
        <pc:sldMkLst>
          <pc:docMk/>
          <pc:sldMk cId="3560058274" sldId="316"/>
        </pc:sldMkLst>
        <pc:spChg chg="mod">
          <ac:chgData name="Martim Gil" userId="a4824111-b682-4a41-83f2-99953bfd5b51" providerId="ADAL" clId="{30EA2BA9-6455-4859-9B96-49624A2B938E}" dt="2024-12-18T15:45:34.726" v="172" actId="14100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Martim Gil" userId="a4824111-b682-4a41-83f2-99953bfd5b51" providerId="ADAL" clId="{30EA2BA9-6455-4859-9B96-49624A2B938E}" dt="2024-12-18T15:46:10.726" v="176" actId="1076"/>
          <ac:spMkLst>
            <pc:docMk/>
            <pc:sldMk cId="3560058274" sldId="316"/>
            <ac:spMk id="3" creationId="{8DA55D2B-528A-B08B-48BE-34C96A9F79E9}"/>
          </ac:spMkLst>
        </pc:spChg>
      </pc:sldChg>
      <pc:sldChg chg="modSp add mod ord">
        <pc:chgData name="Martim Gil" userId="a4824111-b682-4a41-83f2-99953bfd5b51" providerId="ADAL" clId="{30EA2BA9-6455-4859-9B96-49624A2B938E}" dt="2024-12-18T20:19:37.967" v="217" actId="14100"/>
        <pc:sldMkLst>
          <pc:docMk/>
          <pc:sldMk cId="159877975" sldId="318"/>
        </pc:sldMkLst>
        <pc:spChg chg="mod">
          <ac:chgData name="Martim Gil" userId="a4824111-b682-4a41-83f2-99953bfd5b51" providerId="ADAL" clId="{30EA2BA9-6455-4859-9B96-49624A2B938E}" dt="2024-12-18T20:19:37.967" v="217" actId="14100"/>
          <ac:spMkLst>
            <pc:docMk/>
            <pc:sldMk cId="159877975" sldId="318"/>
            <ac:spMk id="1501" creationId="{07908A5C-1E87-052A-DB50-5D3ADB1A654F}"/>
          </ac:spMkLst>
        </pc:spChg>
        <pc:spChg chg="mod">
          <ac:chgData name="Martim Gil" userId="a4824111-b682-4a41-83f2-99953bfd5b51" providerId="ADAL" clId="{30EA2BA9-6455-4859-9B96-49624A2B938E}" dt="2024-12-18T20:19:20.626" v="181" actId="20577"/>
          <ac:spMkLst>
            <pc:docMk/>
            <pc:sldMk cId="159877975" sldId="318"/>
            <ac:spMk id="1503" creationId="{87CBF7DA-85C6-1903-42B7-22E6E5F569E9}"/>
          </ac:spMkLst>
        </pc:spChg>
      </pc:sldChg>
      <pc:sldMasterChg chg="addSldLayout delSldLayout">
        <pc:chgData name="Martim Gil" userId="a4824111-b682-4a41-83f2-99953bfd5b51" providerId="ADAL" clId="{30EA2BA9-6455-4859-9B96-49624A2B938E}" dt="2024-12-19T11:33:07.615" v="246" actId="47"/>
        <pc:sldMasterMkLst>
          <pc:docMk/>
          <pc:sldMasterMk cId="0" sldId="2147483681"/>
        </pc:sldMasterMkLst>
        <pc:sldLayoutChg chg="del">
          <pc:chgData name="Martim Gil" userId="a4824111-b682-4a41-83f2-99953bfd5b51" providerId="ADAL" clId="{30EA2BA9-6455-4859-9B96-49624A2B938E}" dt="2024-12-19T11:33:06.816" v="245" actId="47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Martim Gil" userId="a4824111-b682-4a41-83f2-99953bfd5b51" providerId="ADAL" clId="{30EA2BA9-6455-4859-9B96-49624A2B938E}" dt="2024-12-18T12:25:51.851" v="145" actId="47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Martim Gil" userId="a4824111-b682-4a41-83f2-99953bfd5b51" providerId="ADAL" clId="{30EA2BA9-6455-4859-9B96-49624A2B938E}" dt="2024-12-19T11:33:07.615" v="246" actId="47"/>
          <pc:sldLayoutMkLst>
            <pc:docMk/>
            <pc:sldMasterMk cId="0" sldId="2147483681"/>
            <pc:sldLayoutMk cId="0" sldId="2147483665"/>
          </pc:sldLayoutMkLst>
        </pc:sldLayoutChg>
        <pc:sldLayoutChg chg="add del">
          <pc:chgData name="Martim Gil" userId="a4824111-b682-4a41-83f2-99953bfd5b51" providerId="ADAL" clId="{30EA2BA9-6455-4859-9B96-49624A2B938E}" dt="2024-12-19T11:33:03.522" v="241" actId="47"/>
          <pc:sldLayoutMkLst>
            <pc:docMk/>
            <pc:sldMasterMk cId="0" sldId="2147483681"/>
            <pc:sldLayoutMk cId="0" sldId="2147483666"/>
          </pc:sldLayoutMkLst>
        </pc:sldLayoutChg>
        <pc:sldLayoutChg chg="add del">
          <pc:chgData name="Martim Gil" userId="a4824111-b682-4a41-83f2-99953bfd5b51" providerId="ADAL" clId="{30EA2BA9-6455-4859-9B96-49624A2B938E}" dt="2024-12-19T11:33:03.978" v="242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Martim Gil" userId="a4824111-b682-4a41-83f2-99953bfd5b51" providerId="ADAL" clId="{30EA2BA9-6455-4859-9B96-49624A2B938E}" dt="2024-12-19T11:33:05.981" v="244" actId="47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Martim Gil" userId="a4824111-b682-4a41-83f2-99953bfd5b51" providerId="ADAL" clId="{30EA2BA9-6455-4859-9B96-49624A2B938E}" dt="2024-12-18T12:24:20.098" v="47" actId="47"/>
        <pc:sldMasterMkLst>
          <pc:docMk/>
          <pc:sldMasterMk cId="0" sldId="2147483682"/>
        </pc:sldMasterMkLst>
        <pc:sldLayoutChg chg="del">
          <pc:chgData name="Martim Gil" userId="a4824111-b682-4a41-83f2-99953bfd5b51" providerId="ADAL" clId="{30EA2BA9-6455-4859-9B96-49624A2B938E}" dt="2024-12-18T12:24:20.098" v="47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Martim Gil" userId="a4824111-b682-4a41-83f2-99953bfd5b51" providerId="ADAL" clId="{30EA2BA9-6455-4859-9B96-49624A2B938E}" dt="2024-12-18T12:24:18.847" v="45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Tiago Oliveira" userId="S::tiago.oliveira19@ua.pt::f20e81da-a785-484e-aee2-51fa4089b447" providerId="AD" clId="Web-{117A41E0-BCE7-BDF4-A60B-A4B296798F08}"/>
    <pc:docChg chg="addSld delSld modSld">
      <pc:chgData name="Tiago Oliveira" userId="S::tiago.oliveira19@ua.pt::f20e81da-a785-484e-aee2-51fa4089b447" providerId="AD" clId="Web-{117A41E0-BCE7-BDF4-A60B-A4B296798F08}" dt="2024-12-18T13:17:48.859" v="293" actId="1076"/>
      <pc:docMkLst>
        <pc:docMk/>
      </pc:docMkLst>
      <pc:sldChg chg="addSp delSp modSp">
        <pc:chgData name="Tiago Oliveira" userId="S::tiago.oliveira19@ua.pt::f20e81da-a785-484e-aee2-51fa4089b447" providerId="AD" clId="Web-{117A41E0-BCE7-BDF4-A60B-A4B296798F08}" dt="2024-12-18T12:36:51.748" v="13" actId="1076"/>
        <pc:sldMkLst>
          <pc:docMk/>
          <pc:sldMk cId="0" sldId="279"/>
        </pc:sldMkLst>
        <pc:spChg chg="add del mod">
          <ac:chgData name="Tiago Oliveira" userId="S::tiago.oliveira19@ua.pt::f20e81da-a785-484e-aee2-51fa4089b447" providerId="AD" clId="Web-{117A41E0-BCE7-BDF4-A60B-A4B296798F08}" dt="2024-12-18T12:36:23.497" v="5"/>
          <ac:spMkLst>
            <pc:docMk/>
            <pc:sldMk cId="0" sldId="279"/>
            <ac:spMk id="3" creationId="{F26BDEF1-7E01-8F67-2F00-92CF5A76A8CD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6:51.748" v="13" actId="1076"/>
          <ac:spMkLst>
            <pc:docMk/>
            <pc:sldMk cId="0" sldId="279"/>
            <ac:spMk id="1501" creationId="{00000000-0000-0000-0000-000000000000}"/>
          </ac:spMkLst>
        </pc:spChg>
        <pc:spChg chg="del mod">
          <ac:chgData name="Tiago Oliveira" userId="S::tiago.oliveira19@ua.pt::f20e81da-a785-484e-aee2-51fa4089b447" providerId="AD" clId="Web-{117A41E0-BCE7-BDF4-A60B-A4B296798F08}" dt="2024-12-18T12:36:06.903" v="3"/>
          <ac:spMkLst>
            <pc:docMk/>
            <pc:sldMk cId="0" sldId="279"/>
            <ac:spMk id="1502" creationId="{00000000-0000-0000-0000-000000000000}"/>
          </ac:spMkLst>
        </pc:spChg>
      </pc:sldChg>
      <pc:sldChg chg="modSp new add del">
        <pc:chgData name="Tiago Oliveira" userId="S::tiago.oliveira19@ua.pt::f20e81da-a785-484e-aee2-51fa4089b447" providerId="AD" clId="Web-{117A41E0-BCE7-BDF4-A60B-A4B296798F08}" dt="2024-12-18T13:11:36.662" v="282" actId="20577"/>
        <pc:sldMkLst>
          <pc:docMk/>
          <pc:sldMk cId="2421584660" sldId="313"/>
        </pc:sldMkLst>
        <pc:spChg chg="mod">
          <ac:chgData name="Tiago Oliveira" userId="S::tiago.oliveira19@ua.pt::f20e81da-a785-484e-aee2-51fa4089b447" providerId="AD" clId="Web-{117A41E0-BCE7-BDF4-A60B-A4B296798F08}" dt="2024-12-18T12:40:58.789" v="30" actId="1076"/>
          <ac:spMkLst>
            <pc:docMk/>
            <pc:sldMk cId="2421584660" sldId="313"/>
            <ac:spMk id="2" creationId="{916A7065-050D-6184-B9E4-25B2E537D648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1:36.662" v="282" actId="20577"/>
          <ac:spMkLst>
            <pc:docMk/>
            <pc:sldMk cId="2421584660" sldId="313"/>
            <ac:spMk id="3" creationId="{AC4EDF67-0785-68D1-FF48-655C7E390162}"/>
          </ac:spMkLst>
        </pc:spChg>
      </pc:sldChg>
      <pc:sldChg chg="delSp modSp new">
        <pc:chgData name="Tiago Oliveira" userId="S::tiago.oliveira19@ua.pt::f20e81da-a785-484e-aee2-51fa4089b447" providerId="AD" clId="Web-{117A41E0-BCE7-BDF4-A60B-A4B296798F08}" dt="2024-12-18T12:40:06.365" v="25"/>
        <pc:sldMkLst>
          <pc:docMk/>
          <pc:sldMk cId="1558752988" sldId="314"/>
        </pc:sldMkLst>
        <pc:spChg chg="mod">
          <ac:chgData name="Tiago Oliveira" userId="S::tiago.oliveira19@ua.pt::f20e81da-a785-484e-aee2-51fa4089b447" providerId="AD" clId="Web-{117A41E0-BCE7-BDF4-A60B-A4B296798F08}" dt="2024-12-18T12:40:04.287" v="24" actId="14100"/>
          <ac:spMkLst>
            <pc:docMk/>
            <pc:sldMk cId="1558752988" sldId="314"/>
            <ac:spMk id="2" creationId="{4E798186-B1AC-F46D-31FE-20D9444D56ED}"/>
          </ac:spMkLst>
        </pc:spChg>
        <pc:spChg chg="del">
          <ac:chgData name="Tiago Oliveira" userId="S::tiago.oliveira19@ua.pt::f20e81da-a785-484e-aee2-51fa4089b447" providerId="AD" clId="Web-{117A41E0-BCE7-BDF4-A60B-A4B296798F08}" dt="2024-12-18T12:40:06.365" v="25"/>
          <ac:spMkLst>
            <pc:docMk/>
            <pc:sldMk cId="1558752988" sldId="314"/>
            <ac:spMk id="3" creationId="{7B105301-F9FF-4C31-2A7D-8EF7E4BC6AA6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9:06.910" v="18" actId="20577"/>
          <ac:spMkLst>
            <pc:docMk/>
            <pc:sldMk cId="1558752988" sldId="314"/>
            <ac:spMk id="4" creationId="{0C585B29-E151-7860-18C3-10DFF4925AA8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7:48.859" v="293" actId="1076"/>
        <pc:sldMkLst>
          <pc:docMk/>
          <pc:sldMk cId="861617965" sldId="315"/>
        </pc:sldMkLst>
        <pc:spChg chg="mod">
          <ac:chgData name="Tiago Oliveira" userId="S::tiago.oliveira19@ua.pt::f20e81da-a785-484e-aee2-51fa4089b447" providerId="AD" clId="Web-{117A41E0-BCE7-BDF4-A60B-A4B296798F08}" dt="2024-12-18T13:06:37.108" v="221" actId="1076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7:48.859" v="293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2:26.242" v="284" actId="20577"/>
        <pc:sldMkLst>
          <pc:docMk/>
          <pc:sldMk cId="3560058274" sldId="316"/>
        </pc:sldMkLst>
        <pc:spChg chg="mod">
          <ac:chgData name="Tiago Oliveira" userId="S::tiago.oliveira19@ua.pt::f20e81da-a785-484e-aee2-51fa4089b447" providerId="AD" clId="Web-{117A41E0-BCE7-BDF4-A60B-A4B296798F08}" dt="2024-12-18T13:11:11.849" v="277" actId="1076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2:26.242" v="284" actId="20577"/>
          <ac:spMkLst>
            <pc:docMk/>
            <pc:sldMk cId="3560058274" sldId="316"/>
            <ac:spMk id="3" creationId="{8DA55D2B-528A-B08B-48BE-34C96A9F79E9}"/>
          </ac:spMkLst>
        </pc:spChg>
      </pc:sldChg>
    </pc:docChg>
  </pc:docChgLst>
</pc:chgInfo>
</file>

<file path=ppt/comments/modernComment_13D_39AF3A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4BF546-3785-45AF-9DD6-426C357E11D4}" authorId="{8FF1A9E3-959A-A26E-BCC5-7C595143B366}" created="2024-12-18T18:15:43.834">
    <pc:sldMkLst xmlns:pc="http://schemas.microsoft.com/office/powerpoint/2013/main/command">
      <pc:docMk/>
      <pc:sldMk cId="967785158" sldId="317"/>
    </pc:sldMkLst>
    <p188:replyLst>
      <p188:reply id="{D7AB541E-40DF-4D98-89F0-640A3B7A2F92}" authorId="{4F3B85C6-9DC5-7AA7-7AE1-6A06612673C4}" created="2024-12-18T21:49:34.008">
        <p188:txBody>
          <a:bodyPr/>
          <a:lstStyle/>
          <a:p>
            <a:r>
              <a:rPr lang="pt-PT"/>
              <a:t>Podes acrescentar os outros detalhes como inscrição em aulas etc, se quiseres divide em outros slides</a:t>
            </a:r>
          </a:p>
        </p188:txBody>
      </p188:reply>
    </p188:replyLst>
    <p188:txBody>
      <a:bodyPr/>
      <a:lstStyle/>
      <a:p>
        <a:r>
          <a:rPr lang="pt-PT"/>
          <a:t>Baseei-me no 2.3 do Relatório E2 v2, não sei se devia adicionar mais cenas e dividir em dois slides.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12-18T21:48:17.601" authorId="{4F3B85C6-9DC5-7AA7-7AE1-6A06612673C4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d05417c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d05417c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>
          <a:extLst>
            <a:ext uri="{FF2B5EF4-FFF2-40B4-BE49-F238E27FC236}">
              <a16:creationId xmlns:a16="http://schemas.microsoft.com/office/drawing/2014/main" id="{F01E03C4-4D32-381F-B7E9-F1473698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>
            <a:extLst>
              <a:ext uri="{FF2B5EF4-FFF2-40B4-BE49-F238E27FC236}">
                <a16:creationId xmlns:a16="http://schemas.microsoft.com/office/drawing/2014/main" id="{20977973-FBBC-3F0D-FDE1-87F0107F5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>
            <a:extLst>
              <a:ext uri="{FF2B5EF4-FFF2-40B4-BE49-F238E27FC236}">
                <a16:creationId xmlns:a16="http://schemas.microsoft.com/office/drawing/2014/main" id="{5DB7F69D-3071-F0AA-4AD6-5996AB8EA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35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3511DDE8-E446-B3CC-2CE4-AC5A483E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>
            <a:extLst>
              <a:ext uri="{FF2B5EF4-FFF2-40B4-BE49-F238E27FC236}">
                <a16:creationId xmlns:a16="http://schemas.microsoft.com/office/drawing/2014/main" id="{89487412-9B55-F68A-B533-3A02516F1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>
            <a:extLst>
              <a:ext uri="{FF2B5EF4-FFF2-40B4-BE49-F238E27FC236}">
                <a16:creationId xmlns:a16="http://schemas.microsoft.com/office/drawing/2014/main" id="{4FAD99CA-EC5A-69D2-2FF1-7234556B5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77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2"/>
            <a:ext cx="51714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98112"/>
            <a:ext cx="51714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20000" y="1315046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98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31556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4705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430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1880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11333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215650" y="3558914"/>
            <a:ext cx="7928361" cy="1672319"/>
            <a:chOff x="1691672" y="4955436"/>
            <a:chExt cx="2621552" cy="552961"/>
          </a:xfrm>
        </p:grpSpPr>
        <p:sp>
          <p:nvSpPr>
            <p:cNvPr id="20" name="Google Shape;20;p2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>
            <a:off x="792025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6"/>
          </p:nvPr>
        </p:nvSpPr>
        <p:spPr>
          <a:xfrm>
            <a:off x="3754150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 hasCustomPrompt="1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9"/>
          </p:nvPr>
        </p:nvSpPr>
        <p:spPr>
          <a:xfrm>
            <a:off x="792025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 hasCustomPrompt="1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3754150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720000" y="1018875"/>
            <a:ext cx="5207700" cy="20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2"/>
          </p:nvPr>
        </p:nvSpPr>
        <p:spPr>
          <a:xfrm>
            <a:off x="720000" y="3063475"/>
            <a:ext cx="5207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 flipH="1">
            <a:off x="719875" y="2362313"/>
            <a:ext cx="29883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1"/>
          </p:nvPr>
        </p:nvSpPr>
        <p:spPr>
          <a:xfrm flipH="1">
            <a:off x="719800" y="3093900"/>
            <a:ext cx="2583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5"/>
          <p:cNvSpPr/>
          <p:nvPr/>
        </p:nvSpPr>
        <p:spPr>
          <a:xfrm>
            <a:off x="7913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12069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234271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7420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-2715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444595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14048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1242800" y="3558914"/>
            <a:ext cx="7928361" cy="1672319"/>
            <a:chOff x="1691672" y="4955436"/>
            <a:chExt cx="2621552" cy="552961"/>
          </a:xfrm>
        </p:grpSpPr>
        <p:sp>
          <p:nvSpPr>
            <p:cNvPr id="170" name="Google Shape;170;p15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954000" y="1512275"/>
            <a:ext cx="4470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1"/>
          </p:nvPr>
        </p:nvSpPr>
        <p:spPr>
          <a:xfrm>
            <a:off x="3960200" y="2498975"/>
            <a:ext cx="39324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flipH="1">
            <a:off x="4029846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 flipH="1">
            <a:off x="3815203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720000" y="1451125"/>
            <a:ext cx="3216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1"/>
          </p:nvPr>
        </p:nvSpPr>
        <p:spPr>
          <a:xfrm>
            <a:off x="726200" y="2111625"/>
            <a:ext cx="32169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4066482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776968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808725" y="1451125"/>
            <a:ext cx="313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4814925" y="2111625"/>
            <a:ext cx="31356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1"/>
          </p:nvPr>
        </p:nvSpPr>
        <p:spPr>
          <a:xfrm>
            <a:off x="2999350" y="123723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2"/>
          </p:nvPr>
        </p:nvSpPr>
        <p:spPr>
          <a:xfrm>
            <a:off x="2999350" y="160333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3"/>
          </p:nvPr>
        </p:nvSpPr>
        <p:spPr>
          <a:xfrm>
            <a:off x="2999350" y="2348560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4"/>
          </p:nvPr>
        </p:nvSpPr>
        <p:spPr>
          <a:xfrm>
            <a:off x="2999350" y="2714656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5"/>
          </p:nvPr>
        </p:nvSpPr>
        <p:spPr>
          <a:xfrm>
            <a:off x="2999350" y="345988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6"/>
          </p:nvPr>
        </p:nvSpPr>
        <p:spPr>
          <a:xfrm>
            <a:off x="2999350" y="382598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ONE_COLUMN_TEXT_1_3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"/>
          </p:nvPr>
        </p:nvSpPr>
        <p:spPr>
          <a:xfrm>
            <a:off x="7200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ubTitle" idx="2"/>
          </p:nvPr>
        </p:nvSpPr>
        <p:spPr>
          <a:xfrm>
            <a:off x="7200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ubTitle" idx="3"/>
          </p:nvPr>
        </p:nvSpPr>
        <p:spPr>
          <a:xfrm>
            <a:off x="331755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subTitle" idx="4"/>
          </p:nvPr>
        </p:nvSpPr>
        <p:spPr>
          <a:xfrm>
            <a:off x="331755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5"/>
          </p:nvPr>
        </p:nvSpPr>
        <p:spPr>
          <a:xfrm>
            <a:off x="59151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6"/>
          </p:nvPr>
        </p:nvSpPr>
        <p:spPr>
          <a:xfrm>
            <a:off x="59151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1"/>
          </p:nvPr>
        </p:nvSpPr>
        <p:spPr>
          <a:xfrm>
            <a:off x="715200" y="1478775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2"/>
          </p:nvPr>
        </p:nvSpPr>
        <p:spPr>
          <a:xfrm>
            <a:off x="715200" y="1852625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3"/>
          </p:nvPr>
        </p:nvSpPr>
        <p:spPr>
          <a:xfrm>
            <a:off x="5533199" y="1478775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4"/>
          </p:nvPr>
        </p:nvSpPr>
        <p:spPr>
          <a:xfrm>
            <a:off x="5533199" y="1852625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5"/>
          </p:nvPr>
        </p:nvSpPr>
        <p:spPr>
          <a:xfrm>
            <a:off x="715200" y="3013150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6"/>
          </p:nvPr>
        </p:nvSpPr>
        <p:spPr>
          <a:xfrm>
            <a:off x="715200" y="3387000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7"/>
          </p:nvPr>
        </p:nvSpPr>
        <p:spPr>
          <a:xfrm>
            <a:off x="5533199" y="3013150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8"/>
          </p:nvPr>
        </p:nvSpPr>
        <p:spPr>
          <a:xfrm>
            <a:off x="5533199" y="3387000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flipH="1">
            <a:off x="230643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54758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7456202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5788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-6593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ONE_COLUMN_TEX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1"/>
          </p:nvPr>
        </p:nvSpPr>
        <p:spPr>
          <a:xfrm>
            <a:off x="2901657" y="1180825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2"/>
          </p:nvPr>
        </p:nvSpPr>
        <p:spPr>
          <a:xfrm>
            <a:off x="2901657" y="1499725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3"/>
          </p:nvPr>
        </p:nvSpPr>
        <p:spPr>
          <a:xfrm>
            <a:off x="2901657" y="1877979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4"/>
          </p:nvPr>
        </p:nvSpPr>
        <p:spPr>
          <a:xfrm>
            <a:off x="2901657" y="2196879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5"/>
          </p:nvPr>
        </p:nvSpPr>
        <p:spPr>
          <a:xfrm>
            <a:off x="2901657" y="2575133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6"/>
          </p:nvPr>
        </p:nvSpPr>
        <p:spPr>
          <a:xfrm>
            <a:off x="2901657" y="2894033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7"/>
          </p:nvPr>
        </p:nvSpPr>
        <p:spPr>
          <a:xfrm>
            <a:off x="2901657" y="3272287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8"/>
          </p:nvPr>
        </p:nvSpPr>
        <p:spPr>
          <a:xfrm>
            <a:off x="2901657" y="3591187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ubTitle" idx="9"/>
          </p:nvPr>
        </p:nvSpPr>
        <p:spPr>
          <a:xfrm>
            <a:off x="2901657" y="3969441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subTitle" idx="13"/>
          </p:nvPr>
        </p:nvSpPr>
        <p:spPr>
          <a:xfrm>
            <a:off x="2901657" y="4288341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5"/>
          <p:cNvSpPr/>
          <p:nvPr/>
        </p:nvSpPr>
        <p:spPr>
          <a:xfrm flipH="1">
            <a:off x="220093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844208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7350699" y="42122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-47620" y="44841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1"/>
          </p:nvPr>
        </p:nvSpPr>
        <p:spPr>
          <a:xfrm>
            <a:off x="730200" y="1851500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2"/>
          </p:nvPr>
        </p:nvSpPr>
        <p:spPr>
          <a:xfrm>
            <a:off x="730200" y="2203164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3"/>
          </p:nvPr>
        </p:nvSpPr>
        <p:spPr>
          <a:xfrm>
            <a:off x="730200" y="3538275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4"/>
          </p:nvPr>
        </p:nvSpPr>
        <p:spPr>
          <a:xfrm>
            <a:off x="730200" y="3889939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-47620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44208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-28796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subTitle" idx="5"/>
          </p:nvPr>
        </p:nvSpPr>
        <p:spPr>
          <a:xfrm>
            <a:off x="3473838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subTitle" idx="6"/>
          </p:nvPr>
        </p:nvSpPr>
        <p:spPr>
          <a:xfrm>
            <a:off x="3473863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ubTitle" idx="7"/>
          </p:nvPr>
        </p:nvSpPr>
        <p:spPr>
          <a:xfrm>
            <a:off x="3473863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8"/>
          </p:nvPr>
        </p:nvSpPr>
        <p:spPr>
          <a:xfrm>
            <a:off x="3473863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6"/>
          <p:cNvSpPr txBox="1">
            <a:spLocks noGrp="1"/>
          </p:cNvSpPr>
          <p:nvPr>
            <p:ph type="subTitle" idx="9"/>
          </p:nvPr>
        </p:nvSpPr>
        <p:spPr>
          <a:xfrm>
            <a:off x="6219106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13"/>
          </p:nvPr>
        </p:nvSpPr>
        <p:spPr>
          <a:xfrm>
            <a:off x="6219106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14"/>
          </p:nvPr>
        </p:nvSpPr>
        <p:spPr>
          <a:xfrm>
            <a:off x="6219106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30" name="Google Shape;330;p26"/>
          <p:cNvSpPr txBox="1">
            <a:spLocks noGrp="1"/>
          </p:cNvSpPr>
          <p:nvPr>
            <p:ph type="subTitle" idx="15"/>
          </p:nvPr>
        </p:nvSpPr>
        <p:spPr>
          <a:xfrm>
            <a:off x="6219106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ONE_COLUMN_TEXT_1_1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613856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7"/>
          <p:cNvSpPr/>
          <p:nvPr/>
        </p:nvSpPr>
        <p:spPr>
          <a:xfrm flipH="1">
            <a:off x="-10258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 flipH="1">
            <a:off x="669251" y="4230549"/>
            <a:ext cx="920338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/>
          <p:nvPr/>
        </p:nvSpPr>
        <p:spPr>
          <a:xfrm flipH="1">
            <a:off x="7043739" y="450252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1"/>
          </p:nvPr>
        </p:nvSpPr>
        <p:spPr>
          <a:xfrm>
            <a:off x="713625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2"/>
          </p:nvPr>
        </p:nvSpPr>
        <p:spPr>
          <a:xfrm>
            <a:off x="713625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3"/>
          </p:nvPr>
        </p:nvSpPr>
        <p:spPr>
          <a:xfrm>
            <a:off x="713625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4"/>
          </p:nvPr>
        </p:nvSpPr>
        <p:spPr>
          <a:xfrm>
            <a:off x="713625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ubTitle" idx="5"/>
          </p:nvPr>
        </p:nvSpPr>
        <p:spPr>
          <a:xfrm>
            <a:off x="2663300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6"/>
          </p:nvPr>
        </p:nvSpPr>
        <p:spPr>
          <a:xfrm>
            <a:off x="2663297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7"/>
          <p:cNvSpPr txBox="1">
            <a:spLocks noGrp="1"/>
          </p:cNvSpPr>
          <p:nvPr>
            <p:ph type="subTitle" idx="7"/>
          </p:nvPr>
        </p:nvSpPr>
        <p:spPr>
          <a:xfrm>
            <a:off x="2663300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ubTitle" idx="8"/>
          </p:nvPr>
        </p:nvSpPr>
        <p:spPr>
          <a:xfrm>
            <a:off x="2663297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subTitle" idx="9"/>
          </p:nvPr>
        </p:nvSpPr>
        <p:spPr>
          <a:xfrm>
            <a:off x="4612974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13"/>
          </p:nvPr>
        </p:nvSpPr>
        <p:spPr>
          <a:xfrm>
            <a:off x="4612968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subTitle" idx="14"/>
          </p:nvPr>
        </p:nvSpPr>
        <p:spPr>
          <a:xfrm>
            <a:off x="4612974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15"/>
          </p:nvPr>
        </p:nvSpPr>
        <p:spPr>
          <a:xfrm>
            <a:off x="4612968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subTitle" idx="16"/>
          </p:nvPr>
        </p:nvSpPr>
        <p:spPr>
          <a:xfrm>
            <a:off x="6562662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ubTitle" idx="17"/>
          </p:nvPr>
        </p:nvSpPr>
        <p:spPr>
          <a:xfrm>
            <a:off x="6562653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ubTitle" idx="18"/>
          </p:nvPr>
        </p:nvSpPr>
        <p:spPr>
          <a:xfrm>
            <a:off x="6562662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subTitle" idx="19"/>
          </p:nvPr>
        </p:nvSpPr>
        <p:spPr>
          <a:xfrm>
            <a:off x="6562653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ONE_COLUMN_TEXT_1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2954930" y="40353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 flipH="1">
            <a:off x="5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 flipH="1">
            <a:off x="7621630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subTitle" idx="1"/>
          </p:nvPr>
        </p:nvSpPr>
        <p:spPr>
          <a:xfrm>
            <a:off x="4088788" y="955497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2"/>
          </p:nvPr>
        </p:nvSpPr>
        <p:spPr>
          <a:xfrm>
            <a:off x="4088788" y="1306768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hasCustomPrompt="1"/>
          </p:nvPr>
        </p:nvSpPr>
        <p:spPr>
          <a:xfrm>
            <a:off x="1083301" y="1018625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1" name="Google Shape;371;p28"/>
          <p:cNvSpPr txBox="1">
            <a:spLocks noGrp="1"/>
          </p:cNvSpPr>
          <p:nvPr>
            <p:ph type="subTitle" idx="3"/>
          </p:nvPr>
        </p:nvSpPr>
        <p:spPr>
          <a:xfrm>
            <a:off x="4088788" y="2032925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4"/>
          </p:nvPr>
        </p:nvSpPr>
        <p:spPr>
          <a:xfrm>
            <a:off x="4088788" y="2384205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5" hasCustomPrompt="1"/>
          </p:nvPr>
        </p:nvSpPr>
        <p:spPr>
          <a:xfrm>
            <a:off x="1083301" y="2096050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6"/>
          </p:nvPr>
        </p:nvSpPr>
        <p:spPr>
          <a:xfrm>
            <a:off x="4088788" y="3110350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>
            <a:off x="4088788" y="3461630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8" hasCustomPrompt="1"/>
          </p:nvPr>
        </p:nvSpPr>
        <p:spPr>
          <a:xfrm>
            <a:off x="1083301" y="3173474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ONE_COLUMN_TEXT_1_2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/>
          <p:nvPr/>
        </p:nvSpPr>
        <p:spPr>
          <a:xfrm flipH="1">
            <a:off x="213645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837760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7286223" y="42159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-112096" y="44878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 txBox="1">
            <a:spLocks noGrp="1"/>
          </p:cNvSpPr>
          <p:nvPr>
            <p:ph type="subTitle" idx="1"/>
          </p:nvPr>
        </p:nvSpPr>
        <p:spPr>
          <a:xfrm>
            <a:off x="7200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2"/>
          </p:nvPr>
        </p:nvSpPr>
        <p:spPr>
          <a:xfrm>
            <a:off x="7200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subTitle" idx="3"/>
          </p:nvPr>
        </p:nvSpPr>
        <p:spPr>
          <a:xfrm>
            <a:off x="331755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"/>
          </p:nvPr>
        </p:nvSpPr>
        <p:spPr>
          <a:xfrm>
            <a:off x="331755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subTitle" idx="5"/>
          </p:nvPr>
        </p:nvSpPr>
        <p:spPr>
          <a:xfrm>
            <a:off x="59151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subTitle" idx="6"/>
          </p:nvPr>
        </p:nvSpPr>
        <p:spPr>
          <a:xfrm>
            <a:off x="59151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7" hasCustomPrompt="1"/>
          </p:nvPr>
        </p:nvSpPr>
        <p:spPr>
          <a:xfrm>
            <a:off x="9361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8" hasCustomPrompt="1"/>
          </p:nvPr>
        </p:nvSpPr>
        <p:spPr>
          <a:xfrm>
            <a:off x="353370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4" name="Google Shape;394;p29"/>
          <p:cNvSpPr txBox="1">
            <a:spLocks noGrp="1"/>
          </p:cNvSpPr>
          <p:nvPr>
            <p:ph type="title" idx="9" hasCustomPrompt="1"/>
          </p:nvPr>
        </p:nvSpPr>
        <p:spPr>
          <a:xfrm>
            <a:off x="61312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129035" y="3953043"/>
            <a:ext cx="1029882" cy="87284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8118745" y="3858263"/>
            <a:ext cx="968275" cy="1062405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flipH="1">
            <a:off x="-75893" y="-2409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7815658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6189853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197823" y="964950"/>
            <a:ext cx="1061245" cy="548759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802531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933929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-488518" y="-1505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8261596" y="8781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319050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1319050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4797325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4797325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720000" y="1598550"/>
            <a:ext cx="4163400" cy="2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080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flipH="1">
            <a:off x="585188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956425"/>
            <a:ext cx="6367800" cy="26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720000" y="1707725"/>
            <a:ext cx="2904000" cy="21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 b="1">
                <a:latin typeface="Arvo"/>
                <a:ea typeface="Arvo"/>
                <a:cs typeface="Arvo"/>
                <a:sym typeface="Arv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35725"/>
            <a:ext cx="6241800" cy="17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>
            <a:off x="720000" y="2915025"/>
            <a:ext cx="47832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7" r:id="rId24"/>
    <p:sldLayoutId id="214748367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D_39AF3AC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Modelação e Análise de Sistemas</a:t>
            </a:r>
          </a:p>
        </p:txBody>
      </p:sp>
      <p:sp>
        <p:nvSpPr>
          <p:cNvPr id="438" name="Google Shape;438;p36"/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accent6"/>
                </a:solidFill>
              </a:rPr>
              <a:t>CorSano</a:t>
            </a:r>
            <a:endParaRPr sz="6000" dirty="0"/>
          </a:p>
        </p:txBody>
      </p:sp>
      <p:sp>
        <p:nvSpPr>
          <p:cNvPr id="439" name="Google Shape;439;p36"/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/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/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/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A7B618E4-87DA-A14F-5F82-82AC96450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4E172DB-41BB-397B-0F4A-74AB6C757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7579C0-4663-4D8D-4539-3BEA892F6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F3570E76-2B34-D6CA-2F61-E42EC3657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11D0-6455-6350-1F6B-BDEA6432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5" y="91239"/>
            <a:ext cx="4276089" cy="572700"/>
          </a:xfrm>
        </p:spPr>
        <p:txBody>
          <a:bodyPr/>
          <a:lstStyle/>
          <a:p>
            <a:r>
              <a:rPr lang="en" sz="3000" dirty="0"/>
              <a:t>LIÇÕES APRENDIDAS</a:t>
            </a:r>
            <a:endParaRPr lang="pt-PT" sz="3000" b="0" dirty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A55D2B-528A-B08B-48BE-34C96A9F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3000"/>
            <a:ext cx="7704000" cy="3416400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 dirty="0"/>
              <a:t>3. Trabalho em Equipa:</a:t>
            </a:r>
            <a:endParaRPr lang="pt-PT" sz="2100" dirty="0"/>
          </a:p>
          <a:p>
            <a:endParaRPr lang="pt-PT" sz="2100" b="1" dirty="0"/>
          </a:p>
          <a:p>
            <a:r>
              <a:rPr lang="pt-PT" sz="2100" b="1" dirty="0"/>
              <a:t>Distribuição de Tarefas:</a:t>
            </a:r>
            <a:r>
              <a:rPr lang="pt-PT" sz="2100" dirty="0"/>
              <a:t> Reconhecemos a necessidade de equilibrar a carga de trabalho para garantir eficiência.</a:t>
            </a:r>
          </a:p>
          <a:p>
            <a:endParaRPr lang="pt-PT" sz="2100" dirty="0"/>
          </a:p>
          <a:p>
            <a:r>
              <a:rPr lang="pt-PT" sz="2100" b="1" dirty="0"/>
              <a:t>Resolução de Conflitos:</a:t>
            </a:r>
            <a:r>
              <a:rPr lang="pt-PT" sz="2100" dirty="0"/>
              <a:t> Adquirimos experiência em lidar com diferentes opiniões de forma construtiva.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005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01AFB6CB-72E8-3CD2-D251-0F069B2E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>
            <a:extLst>
              <a:ext uri="{FF2B5EF4-FFF2-40B4-BE49-F238E27FC236}">
                <a16:creationId xmlns:a16="http://schemas.microsoft.com/office/drawing/2014/main" id="{5FF7210B-3423-BF1B-CC48-38437DDD10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Modelação e Análise de Sistemas</a:t>
            </a:r>
          </a:p>
        </p:txBody>
      </p:sp>
      <p:sp>
        <p:nvSpPr>
          <p:cNvPr id="438" name="Google Shape;438;p36">
            <a:extLst>
              <a:ext uri="{FF2B5EF4-FFF2-40B4-BE49-F238E27FC236}">
                <a16:creationId xmlns:a16="http://schemas.microsoft.com/office/drawing/2014/main" id="{F0F9AA32-724F-95F2-FFF6-B2EB398B196E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accent6"/>
                </a:solidFill>
              </a:rPr>
              <a:t>CorSano</a:t>
            </a:r>
            <a:endParaRPr sz="6000" dirty="0"/>
          </a:p>
        </p:txBody>
      </p:sp>
      <p:sp>
        <p:nvSpPr>
          <p:cNvPr id="439" name="Google Shape;439;p36">
            <a:extLst>
              <a:ext uri="{FF2B5EF4-FFF2-40B4-BE49-F238E27FC236}">
                <a16:creationId xmlns:a16="http://schemas.microsoft.com/office/drawing/2014/main" id="{423A54B1-4A4D-425B-1A40-7DBB02221071}"/>
              </a:ext>
            </a:extLst>
          </p:cNvPr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>
            <a:extLst>
              <a:ext uri="{FF2B5EF4-FFF2-40B4-BE49-F238E27FC236}">
                <a16:creationId xmlns:a16="http://schemas.microsoft.com/office/drawing/2014/main" id="{F1B3FC90-D22F-D008-3800-8225BB907C61}"/>
              </a:ext>
            </a:extLst>
          </p:cNvPr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>
            <a:extLst>
              <a:ext uri="{FF2B5EF4-FFF2-40B4-BE49-F238E27FC236}">
                <a16:creationId xmlns:a16="http://schemas.microsoft.com/office/drawing/2014/main" id="{7EDC0719-7059-B0FD-F53A-D6A4BA90A91D}"/>
              </a:ext>
            </a:extLst>
          </p:cNvPr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>
            <a:extLst>
              <a:ext uri="{FF2B5EF4-FFF2-40B4-BE49-F238E27FC236}">
                <a16:creationId xmlns:a16="http://schemas.microsoft.com/office/drawing/2014/main" id="{BA3B77DF-75F5-6C41-BAF5-A98A7200771F}"/>
              </a:ext>
            </a:extLst>
          </p:cNvPr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397B1E41-391E-41F6-748D-00B99A73CD06}"/>
                </a:ext>
              </a:extLst>
            </p:cNvPr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73A2FF22-CD97-7D3E-A90E-1017A5D6A074}"/>
                </a:ext>
              </a:extLst>
            </p:cNvPr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87609EE8-066B-B658-A132-406307D01760}"/>
                </a:ext>
              </a:extLst>
            </p:cNvPr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D1D1A4F8-DDB4-2B13-F883-7053386C0BA9}"/>
                </a:ext>
              </a:extLst>
            </p:cNvPr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53513487-5F7D-DD12-1071-051900045712}"/>
                </a:ext>
              </a:extLst>
            </p:cNvPr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>
              <a:extLst>
                <a:ext uri="{FF2B5EF4-FFF2-40B4-BE49-F238E27FC236}">
                  <a16:creationId xmlns:a16="http://schemas.microsoft.com/office/drawing/2014/main" id="{2CB91FB3-48A6-F2E7-2B54-990288375EA4}"/>
                </a:ext>
              </a:extLst>
            </p:cNvPr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>
              <a:extLst>
                <a:ext uri="{FF2B5EF4-FFF2-40B4-BE49-F238E27FC236}">
                  <a16:creationId xmlns:a16="http://schemas.microsoft.com/office/drawing/2014/main" id="{CF334B13-EA67-BF94-EA9F-60FE6E997363}"/>
                </a:ext>
              </a:extLst>
            </p:cNvPr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>
              <a:extLst>
                <a:ext uri="{FF2B5EF4-FFF2-40B4-BE49-F238E27FC236}">
                  <a16:creationId xmlns:a16="http://schemas.microsoft.com/office/drawing/2014/main" id="{68003142-2B22-6552-1ED1-E94FB6927916}"/>
                </a:ext>
              </a:extLst>
            </p:cNvPr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>
              <a:extLst>
                <a:ext uri="{FF2B5EF4-FFF2-40B4-BE49-F238E27FC236}">
                  <a16:creationId xmlns:a16="http://schemas.microsoft.com/office/drawing/2014/main" id="{99A2FF07-8AA7-09E4-6027-C411A03D1F70}"/>
                </a:ext>
              </a:extLst>
            </p:cNvPr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>
              <a:extLst>
                <a:ext uri="{FF2B5EF4-FFF2-40B4-BE49-F238E27FC236}">
                  <a16:creationId xmlns:a16="http://schemas.microsoft.com/office/drawing/2014/main" id="{3E755F0C-2675-C3F7-F795-FEFFCE1BC2D7}"/>
                </a:ext>
              </a:extLst>
            </p:cNvPr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>
              <a:extLst>
                <a:ext uri="{FF2B5EF4-FFF2-40B4-BE49-F238E27FC236}">
                  <a16:creationId xmlns:a16="http://schemas.microsoft.com/office/drawing/2014/main" id="{6870D1A0-BF1F-B87C-605A-E06E1A121E7C}"/>
                </a:ext>
              </a:extLst>
            </p:cNvPr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>
              <a:extLst>
                <a:ext uri="{FF2B5EF4-FFF2-40B4-BE49-F238E27FC236}">
                  <a16:creationId xmlns:a16="http://schemas.microsoft.com/office/drawing/2014/main" id="{1970914F-0DBB-A967-EB6D-F24769679EB9}"/>
                </a:ext>
              </a:extLst>
            </p:cNvPr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>
              <a:extLst>
                <a:ext uri="{FF2B5EF4-FFF2-40B4-BE49-F238E27FC236}">
                  <a16:creationId xmlns:a16="http://schemas.microsoft.com/office/drawing/2014/main" id="{3C79D70A-41E9-C65D-9C46-78E85FEE08F2}"/>
                </a:ext>
              </a:extLst>
            </p:cNvPr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>
              <a:extLst>
                <a:ext uri="{FF2B5EF4-FFF2-40B4-BE49-F238E27FC236}">
                  <a16:creationId xmlns:a16="http://schemas.microsoft.com/office/drawing/2014/main" id="{665EEDC0-3E99-3D22-1411-B0C6F4BFCD05}"/>
                </a:ext>
              </a:extLst>
            </p:cNvPr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>
              <a:extLst>
                <a:ext uri="{FF2B5EF4-FFF2-40B4-BE49-F238E27FC236}">
                  <a16:creationId xmlns:a16="http://schemas.microsoft.com/office/drawing/2014/main" id="{F3836B7D-8EA6-CFC3-3784-AA38A66433F8}"/>
                </a:ext>
              </a:extLst>
            </p:cNvPr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>
              <a:extLst>
                <a:ext uri="{FF2B5EF4-FFF2-40B4-BE49-F238E27FC236}">
                  <a16:creationId xmlns:a16="http://schemas.microsoft.com/office/drawing/2014/main" id="{548CA682-2248-2466-7BE5-3C2D0259AE9A}"/>
                </a:ext>
              </a:extLst>
            </p:cNvPr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>
              <a:extLst>
                <a:ext uri="{FF2B5EF4-FFF2-40B4-BE49-F238E27FC236}">
                  <a16:creationId xmlns:a16="http://schemas.microsoft.com/office/drawing/2014/main" id="{3471C3A7-F00B-9090-9AD9-E9D83B47DCD7}"/>
                </a:ext>
              </a:extLst>
            </p:cNvPr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>
              <a:extLst>
                <a:ext uri="{FF2B5EF4-FFF2-40B4-BE49-F238E27FC236}">
                  <a16:creationId xmlns:a16="http://schemas.microsoft.com/office/drawing/2014/main" id="{0278FA6E-63F0-F6FA-B989-CF5CE9AB23A0}"/>
                </a:ext>
              </a:extLst>
            </p:cNvPr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>
              <a:extLst>
                <a:ext uri="{FF2B5EF4-FFF2-40B4-BE49-F238E27FC236}">
                  <a16:creationId xmlns:a16="http://schemas.microsoft.com/office/drawing/2014/main" id="{513D263E-12E4-CE69-EA56-65B3F75F3EEB}"/>
                </a:ext>
              </a:extLst>
            </p:cNvPr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>
              <a:extLst>
                <a:ext uri="{FF2B5EF4-FFF2-40B4-BE49-F238E27FC236}">
                  <a16:creationId xmlns:a16="http://schemas.microsoft.com/office/drawing/2014/main" id="{7164CA20-6806-176E-ED30-C5280E129A75}"/>
                </a:ext>
              </a:extLst>
            </p:cNvPr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>
              <a:extLst>
                <a:ext uri="{FF2B5EF4-FFF2-40B4-BE49-F238E27FC236}">
                  <a16:creationId xmlns:a16="http://schemas.microsoft.com/office/drawing/2014/main" id="{F9F1C757-71A0-0D4E-2B40-10BDC309D8A3}"/>
                </a:ext>
              </a:extLst>
            </p:cNvPr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>
              <a:extLst>
                <a:ext uri="{FF2B5EF4-FFF2-40B4-BE49-F238E27FC236}">
                  <a16:creationId xmlns:a16="http://schemas.microsoft.com/office/drawing/2014/main" id="{B5CB129F-5907-0E9F-3C64-6BB71E2DF486}"/>
                </a:ext>
              </a:extLst>
            </p:cNvPr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>
              <a:extLst>
                <a:ext uri="{FF2B5EF4-FFF2-40B4-BE49-F238E27FC236}">
                  <a16:creationId xmlns:a16="http://schemas.microsoft.com/office/drawing/2014/main" id="{36597288-EC0C-C3C5-D9A5-76C8244EB923}"/>
                </a:ext>
              </a:extLst>
            </p:cNvPr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>
              <a:extLst>
                <a:ext uri="{FF2B5EF4-FFF2-40B4-BE49-F238E27FC236}">
                  <a16:creationId xmlns:a16="http://schemas.microsoft.com/office/drawing/2014/main" id="{D6858A6C-C1E4-3974-C21B-B0ED66335A06}"/>
                </a:ext>
              </a:extLst>
            </p:cNvPr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>
              <a:extLst>
                <a:ext uri="{FF2B5EF4-FFF2-40B4-BE49-F238E27FC236}">
                  <a16:creationId xmlns:a16="http://schemas.microsoft.com/office/drawing/2014/main" id="{0DC85077-B3D4-B11A-EC98-42F5D11E04AA}"/>
                </a:ext>
              </a:extLst>
            </p:cNvPr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>
              <a:extLst>
                <a:ext uri="{FF2B5EF4-FFF2-40B4-BE49-F238E27FC236}">
                  <a16:creationId xmlns:a16="http://schemas.microsoft.com/office/drawing/2014/main" id="{9696514A-EB50-E3A7-AF20-269A7B296E9A}"/>
                </a:ext>
              </a:extLst>
            </p:cNvPr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>
              <a:extLst>
                <a:ext uri="{FF2B5EF4-FFF2-40B4-BE49-F238E27FC236}">
                  <a16:creationId xmlns:a16="http://schemas.microsoft.com/office/drawing/2014/main" id="{EE3153DA-F827-6950-57AE-027A9E3FFE72}"/>
                </a:ext>
              </a:extLst>
            </p:cNvPr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>
              <a:extLst>
                <a:ext uri="{FF2B5EF4-FFF2-40B4-BE49-F238E27FC236}">
                  <a16:creationId xmlns:a16="http://schemas.microsoft.com/office/drawing/2014/main" id="{4728B913-A67A-F492-456D-38790DA44B3C}"/>
                </a:ext>
              </a:extLst>
            </p:cNvPr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>
              <a:extLst>
                <a:ext uri="{FF2B5EF4-FFF2-40B4-BE49-F238E27FC236}">
                  <a16:creationId xmlns:a16="http://schemas.microsoft.com/office/drawing/2014/main" id="{9D9CD067-F2D9-AF27-474C-8504D8CED256}"/>
                </a:ext>
              </a:extLst>
            </p:cNvPr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>
              <a:extLst>
                <a:ext uri="{FF2B5EF4-FFF2-40B4-BE49-F238E27FC236}">
                  <a16:creationId xmlns:a16="http://schemas.microsoft.com/office/drawing/2014/main" id="{8840969B-BAC8-33D8-EE6E-059D970789BC}"/>
                </a:ext>
              </a:extLst>
            </p:cNvPr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>
              <a:extLst>
                <a:ext uri="{FF2B5EF4-FFF2-40B4-BE49-F238E27FC236}">
                  <a16:creationId xmlns:a16="http://schemas.microsoft.com/office/drawing/2014/main" id="{01C99E89-61C2-73F7-ED95-715D17CC5415}"/>
                </a:ext>
              </a:extLst>
            </p:cNvPr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>
              <a:extLst>
                <a:ext uri="{FF2B5EF4-FFF2-40B4-BE49-F238E27FC236}">
                  <a16:creationId xmlns:a16="http://schemas.microsoft.com/office/drawing/2014/main" id="{B2031BDF-215F-9470-7388-086371D7996E}"/>
                </a:ext>
              </a:extLst>
            </p:cNvPr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>
              <a:extLst>
                <a:ext uri="{FF2B5EF4-FFF2-40B4-BE49-F238E27FC236}">
                  <a16:creationId xmlns:a16="http://schemas.microsoft.com/office/drawing/2014/main" id="{8A4CFF7A-7AB8-83FA-D81C-BFB2DE56CEE9}"/>
                </a:ext>
              </a:extLst>
            </p:cNvPr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>
              <a:extLst>
                <a:ext uri="{FF2B5EF4-FFF2-40B4-BE49-F238E27FC236}">
                  <a16:creationId xmlns:a16="http://schemas.microsoft.com/office/drawing/2014/main" id="{649F778E-0AAC-5F9A-3B27-829AD544CA38}"/>
                </a:ext>
              </a:extLst>
            </p:cNvPr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>
              <a:extLst>
                <a:ext uri="{FF2B5EF4-FFF2-40B4-BE49-F238E27FC236}">
                  <a16:creationId xmlns:a16="http://schemas.microsoft.com/office/drawing/2014/main" id="{DD3B6C33-7C07-1F1D-8FDD-E7BB98998EAA}"/>
                </a:ext>
              </a:extLst>
            </p:cNvPr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>
              <a:extLst>
                <a:ext uri="{FF2B5EF4-FFF2-40B4-BE49-F238E27FC236}">
                  <a16:creationId xmlns:a16="http://schemas.microsoft.com/office/drawing/2014/main" id="{75627EDB-E31D-C2B3-BF5E-91F9049F9D55}"/>
                </a:ext>
              </a:extLst>
            </p:cNvPr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>
              <a:extLst>
                <a:ext uri="{FF2B5EF4-FFF2-40B4-BE49-F238E27FC236}">
                  <a16:creationId xmlns:a16="http://schemas.microsoft.com/office/drawing/2014/main" id="{14FAA139-C862-A00F-4C66-51D1963EE66E}"/>
                </a:ext>
              </a:extLst>
            </p:cNvPr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>
              <a:extLst>
                <a:ext uri="{FF2B5EF4-FFF2-40B4-BE49-F238E27FC236}">
                  <a16:creationId xmlns:a16="http://schemas.microsoft.com/office/drawing/2014/main" id="{759C194B-227B-D18D-C5DF-28C67BA0D49C}"/>
                </a:ext>
              </a:extLst>
            </p:cNvPr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>
              <a:extLst>
                <a:ext uri="{FF2B5EF4-FFF2-40B4-BE49-F238E27FC236}">
                  <a16:creationId xmlns:a16="http://schemas.microsoft.com/office/drawing/2014/main" id="{8FD37A3E-20D0-B700-FD03-E0DA096C24DA}"/>
                </a:ext>
              </a:extLst>
            </p:cNvPr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>
              <a:extLst>
                <a:ext uri="{FF2B5EF4-FFF2-40B4-BE49-F238E27FC236}">
                  <a16:creationId xmlns:a16="http://schemas.microsoft.com/office/drawing/2014/main" id="{856486A4-0F45-B3C7-FE6D-D217DEEDD91D}"/>
                </a:ext>
              </a:extLst>
            </p:cNvPr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>
              <a:extLst>
                <a:ext uri="{FF2B5EF4-FFF2-40B4-BE49-F238E27FC236}">
                  <a16:creationId xmlns:a16="http://schemas.microsoft.com/office/drawing/2014/main" id="{C15424D1-6E14-3661-730C-EB78AA0C1E64}"/>
                </a:ext>
              </a:extLst>
            </p:cNvPr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>
              <a:extLst>
                <a:ext uri="{FF2B5EF4-FFF2-40B4-BE49-F238E27FC236}">
                  <a16:creationId xmlns:a16="http://schemas.microsoft.com/office/drawing/2014/main" id="{F486B1E2-A7E6-FDB6-ACAD-11AF67F8AC58}"/>
                </a:ext>
              </a:extLst>
            </p:cNvPr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>
              <a:extLst>
                <a:ext uri="{FF2B5EF4-FFF2-40B4-BE49-F238E27FC236}">
                  <a16:creationId xmlns:a16="http://schemas.microsoft.com/office/drawing/2014/main" id="{1DCEBA16-E6B0-5FE1-9AC6-210BDA082158}"/>
                </a:ext>
              </a:extLst>
            </p:cNvPr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>
              <a:extLst>
                <a:ext uri="{FF2B5EF4-FFF2-40B4-BE49-F238E27FC236}">
                  <a16:creationId xmlns:a16="http://schemas.microsoft.com/office/drawing/2014/main" id="{50ED978E-A618-ABE3-FE4F-688500447360}"/>
                </a:ext>
              </a:extLst>
            </p:cNvPr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>
              <a:extLst>
                <a:ext uri="{FF2B5EF4-FFF2-40B4-BE49-F238E27FC236}">
                  <a16:creationId xmlns:a16="http://schemas.microsoft.com/office/drawing/2014/main" id="{B7E8A6A0-3BD4-DDE6-5DC5-A45BBE8891F6}"/>
                </a:ext>
              </a:extLst>
            </p:cNvPr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>
              <a:extLst>
                <a:ext uri="{FF2B5EF4-FFF2-40B4-BE49-F238E27FC236}">
                  <a16:creationId xmlns:a16="http://schemas.microsoft.com/office/drawing/2014/main" id="{E151FE3D-89F7-AEAF-1353-5E792C465A14}"/>
                </a:ext>
              </a:extLst>
            </p:cNvPr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>
              <a:extLst>
                <a:ext uri="{FF2B5EF4-FFF2-40B4-BE49-F238E27FC236}">
                  <a16:creationId xmlns:a16="http://schemas.microsoft.com/office/drawing/2014/main" id="{27763126-924B-9983-76A5-DAD2A9E59FF1}"/>
                </a:ext>
              </a:extLst>
            </p:cNvPr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>
              <a:extLst>
                <a:ext uri="{FF2B5EF4-FFF2-40B4-BE49-F238E27FC236}">
                  <a16:creationId xmlns:a16="http://schemas.microsoft.com/office/drawing/2014/main" id="{39F40530-6E17-A0FB-0638-6401C5B11770}"/>
                </a:ext>
              </a:extLst>
            </p:cNvPr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>
              <a:extLst>
                <a:ext uri="{FF2B5EF4-FFF2-40B4-BE49-F238E27FC236}">
                  <a16:creationId xmlns:a16="http://schemas.microsoft.com/office/drawing/2014/main" id="{490EB380-92C5-C99C-C897-128C58C6BF14}"/>
                </a:ext>
              </a:extLst>
            </p:cNvPr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>
              <a:extLst>
                <a:ext uri="{FF2B5EF4-FFF2-40B4-BE49-F238E27FC236}">
                  <a16:creationId xmlns:a16="http://schemas.microsoft.com/office/drawing/2014/main" id="{59304D75-8145-0643-2F47-2F569887E2C6}"/>
                </a:ext>
              </a:extLst>
            </p:cNvPr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>
              <a:extLst>
                <a:ext uri="{FF2B5EF4-FFF2-40B4-BE49-F238E27FC236}">
                  <a16:creationId xmlns:a16="http://schemas.microsoft.com/office/drawing/2014/main" id="{9B680889-DEEE-614F-DFCE-D367632B513B}"/>
                </a:ext>
              </a:extLst>
            </p:cNvPr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>
              <a:extLst>
                <a:ext uri="{FF2B5EF4-FFF2-40B4-BE49-F238E27FC236}">
                  <a16:creationId xmlns:a16="http://schemas.microsoft.com/office/drawing/2014/main" id="{E352EBC5-F9BD-5E55-0FCA-8ACE200BDE93}"/>
                </a:ext>
              </a:extLst>
            </p:cNvPr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>
              <a:extLst>
                <a:ext uri="{FF2B5EF4-FFF2-40B4-BE49-F238E27FC236}">
                  <a16:creationId xmlns:a16="http://schemas.microsoft.com/office/drawing/2014/main" id="{81F5BB40-327D-438A-F513-12E9ACFA1A66}"/>
                </a:ext>
              </a:extLst>
            </p:cNvPr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>
              <a:extLst>
                <a:ext uri="{FF2B5EF4-FFF2-40B4-BE49-F238E27FC236}">
                  <a16:creationId xmlns:a16="http://schemas.microsoft.com/office/drawing/2014/main" id="{9399C049-2918-AE7C-18F7-96B39F3F188B}"/>
                </a:ext>
              </a:extLst>
            </p:cNvPr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>
              <a:extLst>
                <a:ext uri="{FF2B5EF4-FFF2-40B4-BE49-F238E27FC236}">
                  <a16:creationId xmlns:a16="http://schemas.microsoft.com/office/drawing/2014/main" id="{67C002EC-310D-8B21-85E0-84A0B0DA27A6}"/>
                </a:ext>
              </a:extLst>
            </p:cNvPr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>
              <a:extLst>
                <a:ext uri="{FF2B5EF4-FFF2-40B4-BE49-F238E27FC236}">
                  <a16:creationId xmlns:a16="http://schemas.microsoft.com/office/drawing/2014/main" id="{4D1BB705-4193-C8B6-D868-F2AD3DC07866}"/>
                </a:ext>
              </a:extLst>
            </p:cNvPr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>
            <a:extLst>
              <a:ext uri="{FF2B5EF4-FFF2-40B4-BE49-F238E27FC236}">
                <a16:creationId xmlns:a16="http://schemas.microsoft.com/office/drawing/2014/main" id="{84B930B9-F9E8-93E1-9C88-DC68C9DBA054}"/>
              </a:ext>
            </a:extLst>
          </p:cNvPr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>
              <a:extLst>
                <a:ext uri="{FF2B5EF4-FFF2-40B4-BE49-F238E27FC236}">
                  <a16:creationId xmlns:a16="http://schemas.microsoft.com/office/drawing/2014/main" id="{0B63AD3B-0259-8BF5-C105-D343F9403951}"/>
                </a:ext>
              </a:extLst>
            </p:cNvPr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>
              <a:extLst>
                <a:ext uri="{FF2B5EF4-FFF2-40B4-BE49-F238E27FC236}">
                  <a16:creationId xmlns:a16="http://schemas.microsoft.com/office/drawing/2014/main" id="{07E91568-9BF3-EA4E-5424-A199B6CECEFB}"/>
                </a:ext>
              </a:extLst>
            </p:cNvPr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>
              <a:extLst>
                <a:ext uri="{FF2B5EF4-FFF2-40B4-BE49-F238E27FC236}">
                  <a16:creationId xmlns:a16="http://schemas.microsoft.com/office/drawing/2014/main" id="{35686A49-E62A-17EB-E163-229999776B46}"/>
                </a:ext>
              </a:extLst>
            </p:cNvPr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>
              <a:extLst>
                <a:ext uri="{FF2B5EF4-FFF2-40B4-BE49-F238E27FC236}">
                  <a16:creationId xmlns:a16="http://schemas.microsoft.com/office/drawing/2014/main" id="{146DE5E4-8577-5221-C116-5CE9C64B904D}"/>
                </a:ext>
              </a:extLst>
            </p:cNvPr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>
              <a:extLst>
                <a:ext uri="{FF2B5EF4-FFF2-40B4-BE49-F238E27FC236}">
                  <a16:creationId xmlns:a16="http://schemas.microsoft.com/office/drawing/2014/main" id="{3177CED2-235D-677A-B3AB-367A65C86A63}"/>
                </a:ext>
              </a:extLst>
            </p:cNvPr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>
              <a:extLst>
                <a:ext uri="{FF2B5EF4-FFF2-40B4-BE49-F238E27FC236}">
                  <a16:creationId xmlns:a16="http://schemas.microsoft.com/office/drawing/2014/main" id="{2B65D6E2-E94E-505E-A1B0-5932AF216367}"/>
                </a:ext>
              </a:extLst>
            </p:cNvPr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>
              <a:extLst>
                <a:ext uri="{FF2B5EF4-FFF2-40B4-BE49-F238E27FC236}">
                  <a16:creationId xmlns:a16="http://schemas.microsoft.com/office/drawing/2014/main" id="{BC20A893-80DE-1D83-85C6-BF81B8A8F536}"/>
                </a:ext>
              </a:extLst>
            </p:cNvPr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>
              <a:extLst>
                <a:ext uri="{FF2B5EF4-FFF2-40B4-BE49-F238E27FC236}">
                  <a16:creationId xmlns:a16="http://schemas.microsoft.com/office/drawing/2014/main" id="{C868F008-8DE2-24A1-F8F9-506F685C3670}"/>
                </a:ext>
              </a:extLst>
            </p:cNvPr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>
              <a:extLst>
                <a:ext uri="{FF2B5EF4-FFF2-40B4-BE49-F238E27FC236}">
                  <a16:creationId xmlns:a16="http://schemas.microsoft.com/office/drawing/2014/main" id="{9A6C9F55-F07B-2093-8BBD-5A8C0FC393FF}"/>
                </a:ext>
              </a:extLst>
            </p:cNvPr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>
              <a:extLst>
                <a:ext uri="{FF2B5EF4-FFF2-40B4-BE49-F238E27FC236}">
                  <a16:creationId xmlns:a16="http://schemas.microsoft.com/office/drawing/2014/main" id="{3FEB3DBC-857E-2CAF-8C13-9297F54F5401}"/>
                </a:ext>
              </a:extLst>
            </p:cNvPr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>
              <a:extLst>
                <a:ext uri="{FF2B5EF4-FFF2-40B4-BE49-F238E27FC236}">
                  <a16:creationId xmlns:a16="http://schemas.microsoft.com/office/drawing/2014/main" id="{840574FB-F863-569D-54B6-93CB6106B27A}"/>
                </a:ext>
              </a:extLst>
            </p:cNvPr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>
              <a:extLst>
                <a:ext uri="{FF2B5EF4-FFF2-40B4-BE49-F238E27FC236}">
                  <a16:creationId xmlns:a16="http://schemas.microsoft.com/office/drawing/2014/main" id="{5A30866C-132C-30BF-8C89-CA85B3C04E9C}"/>
                </a:ext>
              </a:extLst>
            </p:cNvPr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>
              <a:extLst>
                <a:ext uri="{FF2B5EF4-FFF2-40B4-BE49-F238E27FC236}">
                  <a16:creationId xmlns:a16="http://schemas.microsoft.com/office/drawing/2014/main" id="{A647787D-CE71-AFB6-C3AE-9217133B2D6D}"/>
                </a:ext>
              </a:extLst>
            </p:cNvPr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>
              <a:extLst>
                <a:ext uri="{FF2B5EF4-FFF2-40B4-BE49-F238E27FC236}">
                  <a16:creationId xmlns:a16="http://schemas.microsoft.com/office/drawing/2014/main" id="{2B396D63-3825-1CE9-9FB9-64A2BBDAAC2F}"/>
                </a:ext>
              </a:extLst>
            </p:cNvPr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>
              <a:extLst>
                <a:ext uri="{FF2B5EF4-FFF2-40B4-BE49-F238E27FC236}">
                  <a16:creationId xmlns:a16="http://schemas.microsoft.com/office/drawing/2014/main" id="{54A425F0-6B19-84B7-1937-1D3F65F7A560}"/>
                </a:ext>
              </a:extLst>
            </p:cNvPr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>
              <a:extLst>
                <a:ext uri="{FF2B5EF4-FFF2-40B4-BE49-F238E27FC236}">
                  <a16:creationId xmlns:a16="http://schemas.microsoft.com/office/drawing/2014/main" id="{D2A70FAF-A153-D4D7-B8BE-335E899B1095}"/>
                </a:ext>
              </a:extLst>
            </p:cNvPr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>
              <a:extLst>
                <a:ext uri="{FF2B5EF4-FFF2-40B4-BE49-F238E27FC236}">
                  <a16:creationId xmlns:a16="http://schemas.microsoft.com/office/drawing/2014/main" id="{B09C5165-E918-A9B2-7DB0-9B9CAAEE4295}"/>
                </a:ext>
              </a:extLst>
            </p:cNvPr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>
              <a:extLst>
                <a:ext uri="{FF2B5EF4-FFF2-40B4-BE49-F238E27FC236}">
                  <a16:creationId xmlns:a16="http://schemas.microsoft.com/office/drawing/2014/main" id="{492B63E1-284E-0480-47EB-E5DE98C32D3D}"/>
                </a:ext>
              </a:extLst>
            </p:cNvPr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>
              <a:extLst>
                <a:ext uri="{FF2B5EF4-FFF2-40B4-BE49-F238E27FC236}">
                  <a16:creationId xmlns:a16="http://schemas.microsoft.com/office/drawing/2014/main" id="{81C7EBC8-9940-3106-951E-0B631D78D7DC}"/>
                </a:ext>
              </a:extLst>
            </p:cNvPr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>
              <a:extLst>
                <a:ext uri="{FF2B5EF4-FFF2-40B4-BE49-F238E27FC236}">
                  <a16:creationId xmlns:a16="http://schemas.microsoft.com/office/drawing/2014/main" id="{97CB1535-ACDB-AC88-5794-AE6C7110127C}"/>
                </a:ext>
              </a:extLst>
            </p:cNvPr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>
              <a:extLst>
                <a:ext uri="{FF2B5EF4-FFF2-40B4-BE49-F238E27FC236}">
                  <a16:creationId xmlns:a16="http://schemas.microsoft.com/office/drawing/2014/main" id="{5B5C5678-0BC6-7602-6890-11CC8F951B16}"/>
                </a:ext>
              </a:extLst>
            </p:cNvPr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>
              <a:extLst>
                <a:ext uri="{FF2B5EF4-FFF2-40B4-BE49-F238E27FC236}">
                  <a16:creationId xmlns:a16="http://schemas.microsoft.com/office/drawing/2014/main" id="{76A88937-E3D4-6D51-C647-665B77356A67}"/>
                </a:ext>
              </a:extLst>
            </p:cNvPr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>
              <a:extLst>
                <a:ext uri="{FF2B5EF4-FFF2-40B4-BE49-F238E27FC236}">
                  <a16:creationId xmlns:a16="http://schemas.microsoft.com/office/drawing/2014/main" id="{1CC3A48D-A8D6-9B5E-F03C-AF0E24A4BDE8}"/>
                </a:ext>
              </a:extLst>
            </p:cNvPr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>
              <a:extLst>
                <a:ext uri="{FF2B5EF4-FFF2-40B4-BE49-F238E27FC236}">
                  <a16:creationId xmlns:a16="http://schemas.microsoft.com/office/drawing/2014/main" id="{5C221165-6A99-5EBC-E052-5DB73434E310}"/>
                </a:ext>
              </a:extLst>
            </p:cNvPr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>
              <a:extLst>
                <a:ext uri="{FF2B5EF4-FFF2-40B4-BE49-F238E27FC236}">
                  <a16:creationId xmlns:a16="http://schemas.microsoft.com/office/drawing/2014/main" id="{02E97EB5-C9ED-D8AF-677B-00721F9C430F}"/>
                </a:ext>
              </a:extLst>
            </p:cNvPr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>
              <a:extLst>
                <a:ext uri="{FF2B5EF4-FFF2-40B4-BE49-F238E27FC236}">
                  <a16:creationId xmlns:a16="http://schemas.microsoft.com/office/drawing/2014/main" id="{3EBF16D8-0C4E-81F4-C2A6-0244484B950A}"/>
                </a:ext>
              </a:extLst>
            </p:cNvPr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>
              <a:extLst>
                <a:ext uri="{FF2B5EF4-FFF2-40B4-BE49-F238E27FC236}">
                  <a16:creationId xmlns:a16="http://schemas.microsoft.com/office/drawing/2014/main" id="{50CA64DB-7964-194A-362B-9B674AB6FD05}"/>
                </a:ext>
              </a:extLst>
            </p:cNvPr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>
              <a:extLst>
                <a:ext uri="{FF2B5EF4-FFF2-40B4-BE49-F238E27FC236}">
                  <a16:creationId xmlns:a16="http://schemas.microsoft.com/office/drawing/2014/main" id="{4A8B3175-57C5-9525-AD41-FCB73AC25873}"/>
                </a:ext>
              </a:extLst>
            </p:cNvPr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>
              <a:extLst>
                <a:ext uri="{FF2B5EF4-FFF2-40B4-BE49-F238E27FC236}">
                  <a16:creationId xmlns:a16="http://schemas.microsoft.com/office/drawing/2014/main" id="{D46E6871-DA4F-DF7F-1AD8-B6122976CBAB}"/>
                </a:ext>
              </a:extLst>
            </p:cNvPr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>
              <a:extLst>
                <a:ext uri="{FF2B5EF4-FFF2-40B4-BE49-F238E27FC236}">
                  <a16:creationId xmlns:a16="http://schemas.microsoft.com/office/drawing/2014/main" id="{09BF4BE2-88E8-6567-1BFA-B5864B4F493F}"/>
                </a:ext>
              </a:extLst>
            </p:cNvPr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>
              <a:extLst>
                <a:ext uri="{FF2B5EF4-FFF2-40B4-BE49-F238E27FC236}">
                  <a16:creationId xmlns:a16="http://schemas.microsoft.com/office/drawing/2014/main" id="{D295FB07-3B77-8A0D-3899-360F0A03050B}"/>
                </a:ext>
              </a:extLst>
            </p:cNvPr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>
              <a:extLst>
                <a:ext uri="{FF2B5EF4-FFF2-40B4-BE49-F238E27FC236}">
                  <a16:creationId xmlns:a16="http://schemas.microsoft.com/office/drawing/2014/main" id="{765E19E9-4A1F-2CB9-93DA-641B9A17C8F3}"/>
                </a:ext>
              </a:extLst>
            </p:cNvPr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>
              <a:extLst>
                <a:ext uri="{FF2B5EF4-FFF2-40B4-BE49-F238E27FC236}">
                  <a16:creationId xmlns:a16="http://schemas.microsoft.com/office/drawing/2014/main" id="{78359144-9E03-CB24-1A0F-BA746E52C480}"/>
                </a:ext>
              </a:extLst>
            </p:cNvPr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>
              <a:extLst>
                <a:ext uri="{FF2B5EF4-FFF2-40B4-BE49-F238E27FC236}">
                  <a16:creationId xmlns:a16="http://schemas.microsoft.com/office/drawing/2014/main" id="{1B9800FA-5050-0290-5725-D22BD22B44E0}"/>
                </a:ext>
              </a:extLst>
            </p:cNvPr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>
              <a:extLst>
                <a:ext uri="{FF2B5EF4-FFF2-40B4-BE49-F238E27FC236}">
                  <a16:creationId xmlns:a16="http://schemas.microsoft.com/office/drawing/2014/main" id="{D4939071-4ADC-ABFD-6309-D03172482FB8}"/>
                </a:ext>
              </a:extLst>
            </p:cNvPr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>
              <a:extLst>
                <a:ext uri="{FF2B5EF4-FFF2-40B4-BE49-F238E27FC236}">
                  <a16:creationId xmlns:a16="http://schemas.microsoft.com/office/drawing/2014/main" id="{4B90F915-ECB8-06BA-CB35-3A868F0CB51D}"/>
                </a:ext>
              </a:extLst>
            </p:cNvPr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>
              <a:extLst>
                <a:ext uri="{FF2B5EF4-FFF2-40B4-BE49-F238E27FC236}">
                  <a16:creationId xmlns:a16="http://schemas.microsoft.com/office/drawing/2014/main" id="{54026D0E-72B5-36ED-4F88-5E0F220F4945}"/>
                </a:ext>
              </a:extLst>
            </p:cNvPr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>
              <a:extLst>
                <a:ext uri="{FF2B5EF4-FFF2-40B4-BE49-F238E27FC236}">
                  <a16:creationId xmlns:a16="http://schemas.microsoft.com/office/drawing/2014/main" id="{49AFF9AF-0813-F1FA-5815-EC55D0499CDE}"/>
                </a:ext>
              </a:extLst>
            </p:cNvPr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>
              <a:extLst>
                <a:ext uri="{FF2B5EF4-FFF2-40B4-BE49-F238E27FC236}">
                  <a16:creationId xmlns:a16="http://schemas.microsoft.com/office/drawing/2014/main" id="{F4DC35FD-FBB9-9AFF-CE21-E5FFAD95CE57}"/>
                </a:ext>
              </a:extLst>
            </p:cNvPr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>
              <a:extLst>
                <a:ext uri="{FF2B5EF4-FFF2-40B4-BE49-F238E27FC236}">
                  <a16:creationId xmlns:a16="http://schemas.microsoft.com/office/drawing/2014/main" id="{55A6AC13-800E-F9D4-844A-B9BCA374E114}"/>
                </a:ext>
              </a:extLst>
            </p:cNvPr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>
              <a:extLst>
                <a:ext uri="{FF2B5EF4-FFF2-40B4-BE49-F238E27FC236}">
                  <a16:creationId xmlns:a16="http://schemas.microsoft.com/office/drawing/2014/main" id="{8CCCA7B7-35E4-B2E8-025A-AADF71334CDF}"/>
                </a:ext>
              </a:extLst>
            </p:cNvPr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>
              <a:extLst>
                <a:ext uri="{FF2B5EF4-FFF2-40B4-BE49-F238E27FC236}">
                  <a16:creationId xmlns:a16="http://schemas.microsoft.com/office/drawing/2014/main" id="{6679B300-E5B1-B3C1-5FFE-ED19E0ECDFDC}"/>
                </a:ext>
              </a:extLst>
            </p:cNvPr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>
              <a:extLst>
                <a:ext uri="{FF2B5EF4-FFF2-40B4-BE49-F238E27FC236}">
                  <a16:creationId xmlns:a16="http://schemas.microsoft.com/office/drawing/2014/main" id="{8467B05D-01BC-7785-C014-CE93125CEF7F}"/>
                </a:ext>
              </a:extLst>
            </p:cNvPr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08B9288E-A356-924B-E4F9-89D3684974D7}"/>
                </a:ext>
              </a:extLst>
            </p:cNvPr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7136CBA7-111E-EA42-6003-EB17B38B67DA}"/>
                </a:ext>
              </a:extLst>
            </p:cNvPr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97B43272-C5C5-9199-06C1-55D377455E01}"/>
                </a:ext>
              </a:extLst>
            </p:cNvPr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>
              <a:extLst>
                <a:ext uri="{FF2B5EF4-FFF2-40B4-BE49-F238E27FC236}">
                  <a16:creationId xmlns:a16="http://schemas.microsoft.com/office/drawing/2014/main" id="{7ED3E5CB-6D94-76F1-2F54-B2ECEF6A78C8}"/>
                </a:ext>
              </a:extLst>
            </p:cNvPr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C99062D1-9260-2257-1341-FA549D2AA2B1}"/>
                </a:ext>
              </a:extLst>
            </p:cNvPr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5D7272F5-66D7-13DC-46B0-8D59E6C03D87}"/>
                </a:ext>
              </a:extLst>
            </p:cNvPr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414875ED-4AB4-D6B2-233C-F8E1E13B5EC1}"/>
                </a:ext>
              </a:extLst>
            </p:cNvPr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74658CAA-1CBF-B2D7-22B1-E1BE2416CF9E}"/>
                </a:ext>
              </a:extLst>
            </p:cNvPr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3A49ED3A-C2AF-9960-E45D-D02EDFB9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CBE4D09-92F9-B9AD-BA55-59B5CAEE4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228BCF-ECDF-26DD-769A-33C4CF03F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5A515CA9-6E98-00F1-B3CC-D8FB58054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6"/>
                </a:solidFill>
              </a:rPr>
              <a:t>CONTENTS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850702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TRANSFORMAÇÃO DIGITAL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title" idx="2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8" name="Google Shape;568;p38"/>
          <p:cNvSpPr txBox="1">
            <a:spLocks noGrp="1"/>
          </p:cNvSpPr>
          <p:nvPr>
            <p:ph type="title" idx="4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CONCEITO DO PRODUTO</a:t>
            </a:r>
            <a:endParaRPr dirty="0"/>
          </a:p>
        </p:txBody>
      </p:sp>
      <p:sp>
        <p:nvSpPr>
          <p:cNvPr id="571" name="Google Shape;571;p38"/>
          <p:cNvSpPr txBox="1">
            <a:spLocks noGrp="1"/>
          </p:cNvSpPr>
          <p:nvPr>
            <p:ph type="title" idx="7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INCREMENTO IMPLEMENTADO</a:t>
            </a:r>
            <a:endParaRPr dirty="0"/>
          </a:p>
        </p:txBody>
      </p:sp>
      <p:sp>
        <p:nvSpPr>
          <p:cNvPr id="574" name="Google Shape;574;p38"/>
          <p:cNvSpPr txBox="1">
            <a:spLocks noGrp="1"/>
          </p:cNvSpPr>
          <p:nvPr>
            <p:ph type="title" idx="13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LIÇÕES APRENDIDAS</a:t>
            </a:r>
            <a:endParaRPr dirty="0"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6263055" y="1382975"/>
            <a:ext cx="2465013" cy="3665271"/>
            <a:chOff x="6263055" y="1382975"/>
            <a:chExt cx="2465013" cy="3665271"/>
          </a:xfrm>
        </p:grpSpPr>
        <p:grpSp>
          <p:nvGrpSpPr>
            <p:cNvPr id="578" name="Google Shape;578;p38"/>
            <p:cNvGrpSpPr/>
            <p:nvPr/>
          </p:nvGrpSpPr>
          <p:grpSpPr>
            <a:xfrm>
              <a:off x="6263055" y="1382975"/>
              <a:ext cx="735225" cy="735202"/>
              <a:chOff x="1434510" y="2019201"/>
              <a:chExt cx="114052" cy="114052"/>
            </a:xfrm>
          </p:grpSpPr>
          <p:sp>
            <p:nvSpPr>
              <p:cNvPr id="579" name="Google Shape;579;p38"/>
              <p:cNvSpPr/>
              <p:nvPr/>
            </p:nvSpPr>
            <p:spPr>
              <a:xfrm>
                <a:off x="1434510" y="2019201"/>
                <a:ext cx="114052" cy="114052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57" extrusionOk="0">
                    <a:moveTo>
                      <a:pt x="1628" y="0"/>
                    </a:moveTo>
                    <a:cubicBezTo>
                      <a:pt x="735" y="0"/>
                      <a:pt x="0" y="724"/>
                      <a:pt x="0" y="1628"/>
                    </a:cubicBezTo>
                    <a:cubicBezTo>
                      <a:pt x="0" y="2522"/>
                      <a:pt x="735" y="3257"/>
                      <a:pt x="1628" y="3257"/>
                    </a:cubicBezTo>
                    <a:cubicBezTo>
                      <a:pt x="2533" y="3257"/>
                      <a:pt x="3257" y="2522"/>
                      <a:pt x="3257" y="1628"/>
                    </a:cubicBezTo>
                    <a:cubicBezTo>
                      <a:pt x="3257" y="724"/>
                      <a:pt x="2533" y="0"/>
                      <a:pt x="1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1441619" y="2019201"/>
                <a:ext cx="106943" cy="112476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212" extrusionOk="0">
                    <a:moveTo>
                      <a:pt x="1323" y="0"/>
                    </a:moveTo>
                    <a:cubicBezTo>
                      <a:pt x="1267" y="12"/>
                      <a:pt x="1210" y="12"/>
                      <a:pt x="1142" y="23"/>
                    </a:cubicBezTo>
                    <a:cubicBezTo>
                      <a:pt x="1810" y="329"/>
                      <a:pt x="2250" y="973"/>
                      <a:pt x="2421" y="1685"/>
                    </a:cubicBezTo>
                    <a:cubicBezTo>
                      <a:pt x="2284" y="1848"/>
                      <a:pt x="2095" y="1978"/>
                      <a:pt x="1884" y="1978"/>
                    </a:cubicBezTo>
                    <a:cubicBezTo>
                      <a:pt x="1816" y="1978"/>
                      <a:pt x="1746" y="1964"/>
                      <a:pt x="1674" y="1934"/>
                    </a:cubicBezTo>
                    <a:cubicBezTo>
                      <a:pt x="1436" y="1821"/>
                      <a:pt x="1346" y="1515"/>
                      <a:pt x="1222" y="1301"/>
                    </a:cubicBezTo>
                    <a:cubicBezTo>
                      <a:pt x="1018" y="917"/>
                      <a:pt x="667" y="668"/>
                      <a:pt x="295" y="452"/>
                    </a:cubicBezTo>
                    <a:cubicBezTo>
                      <a:pt x="272" y="487"/>
                      <a:pt x="249" y="509"/>
                      <a:pt x="227" y="532"/>
                    </a:cubicBezTo>
                    <a:cubicBezTo>
                      <a:pt x="408" y="645"/>
                      <a:pt x="589" y="758"/>
                      <a:pt x="758" y="894"/>
                    </a:cubicBezTo>
                    <a:cubicBezTo>
                      <a:pt x="215" y="1154"/>
                      <a:pt x="1" y="1832"/>
                      <a:pt x="23" y="2443"/>
                    </a:cubicBezTo>
                    <a:cubicBezTo>
                      <a:pt x="57" y="2500"/>
                      <a:pt x="91" y="2556"/>
                      <a:pt x="136" y="2613"/>
                    </a:cubicBezTo>
                    <a:cubicBezTo>
                      <a:pt x="68" y="1990"/>
                      <a:pt x="249" y="1211"/>
                      <a:pt x="848" y="973"/>
                    </a:cubicBezTo>
                    <a:cubicBezTo>
                      <a:pt x="860" y="984"/>
                      <a:pt x="883" y="995"/>
                      <a:pt x="893" y="1018"/>
                    </a:cubicBezTo>
                    <a:cubicBezTo>
                      <a:pt x="1097" y="1211"/>
                      <a:pt x="1177" y="1482"/>
                      <a:pt x="1323" y="1719"/>
                    </a:cubicBezTo>
                    <a:cubicBezTo>
                      <a:pt x="973" y="1855"/>
                      <a:pt x="860" y="2239"/>
                      <a:pt x="1052" y="2522"/>
                    </a:cubicBezTo>
                    <a:cubicBezTo>
                      <a:pt x="848" y="2703"/>
                      <a:pt x="826" y="2963"/>
                      <a:pt x="916" y="3178"/>
                    </a:cubicBezTo>
                    <a:lnTo>
                      <a:pt x="1052" y="3212"/>
                    </a:lnTo>
                    <a:cubicBezTo>
                      <a:pt x="928" y="3020"/>
                      <a:pt x="916" y="2771"/>
                      <a:pt x="1109" y="2601"/>
                    </a:cubicBezTo>
                    <a:cubicBezTo>
                      <a:pt x="1131" y="2624"/>
                      <a:pt x="1165" y="2646"/>
                      <a:pt x="1187" y="2669"/>
                    </a:cubicBezTo>
                    <a:cubicBezTo>
                      <a:pt x="1400" y="2825"/>
                      <a:pt x="1653" y="2881"/>
                      <a:pt x="1916" y="2881"/>
                    </a:cubicBezTo>
                    <a:cubicBezTo>
                      <a:pt x="2129" y="2881"/>
                      <a:pt x="2348" y="2844"/>
                      <a:pt x="2556" y="2794"/>
                    </a:cubicBezTo>
                    <a:cubicBezTo>
                      <a:pt x="2601" y="2748"/>
                      <a:pt x="2647" y="2703"/>
                      <a:pt x="2692" y="2646"/>
                    </a:cubicBezTo>
                    <a:lnTo>
                      <a:pt x="2692" y="2646"/>
                    </a:lnTo>
                    <a:cubicBezTo>
                      <a:pt x="2448" y="2721"/>
                      <a:pt x="2212" y="2765"/>
                      <a:pt x="1958" y="2765"/>
                    </a:cubicBezTo>
                    <a:cubicBezTo>
                      <a:pt x="1906" y="2765"/>
                      <a:pt x="1852" y="2763"/>
                      <a:pt x="1798" y="2759"/>
                    </a:cubicBezTo>
                    <a:cubicBezTo>
                      <a:pt x="1561" y="2748"/>
                      <a:pt x="1323" y="2669"/>
                      <a:pt x="1154" y="2511"/>
                    </a:cubicBezTo>
                    <a:cubicBezTo>
                      <a:pt x="893" y="2284"/>
                      <a:pt x="1120" y="1889"/>
                      <a:pt x="1380" y="1799"/>
                    </a:cubicBezTo>
                    <a:cubicBezTo>
                      <a:pt x="1391" y="1821"/>
                      <a:pt x="1414" y="1832"/>
                      <a:pt x="1425" y="1844"/>
                    </a:cubicBezTo>
                    <a:cubicBezTo>
                      <a:pt x="1565" y="2003"/>
                      <a:pt x="1730" y="2071"/>
                      <a:pt x="1895" y="2071"/>
                    </a:cubicBezTo>
                    <a:cubicBezTo>
                      <a:pt x="2116" y="2071"/>
                      <a:pt x="2337" y="1948"/>
                      <a:pt x="2499" y="1753"/>
                    </a:cubicBezTo>
                    <a:cubicBezTo>
                      <a:pt x="2570" y="1788"/>
                      <a:pt x="2658" y="1806"/>
                      <a:pt x="2742" y="1806"/>
                    </a:cubicBezTo>
                    <a:cubicBezTo>
                      <a:pt x="2792" y="1806"/>
                      <a:pt x="2841" y="1800"/>
                      <a:pt x="2884" y="1787"/>
                    </a:cubicBezTo>
                    <a:cubicBezTo>
                      <a:pt x="2941" y="1776"/>
                      <a:pt x="2997" y="1742"/>
                      <a:pt x="3054" y="1696"/>
                    </a:cubicBezTo>
                    <a:lnTo>
                      <a:pt x="3054" y="1628"/>
                    </a:lnTo>
                    <a:lnTo>
                      <a:pt x="3054" y="1550"/>
                    </a:lnTo>
                    <a:cubicBezTo>
                      <a:pt x="2986" y="1628"/>
                      <a:pt x="2906" y="1696"/>
                      <a:pt x="2805" y="1708"/>
                    </a:cubicBezTo>
                    <a:cubicBezTo>
                      <a:pt x="2792" y="1710"/>
                      <a:pt x="2777" y="1711"/>
                      <a:pt x="2762" y="1711"/>
                    </a:cubicBezTo>
                    <a:cubicBezTo>
                      <a:pt x="2680" y="1711"/>
                      <a:pt x="2568" y="1687"/>
                      <a:pt x="2511" y="1640"/>
                    </a:cubicBezTo>
                    <a:cubicBezTo>
                      <a:pt x="2341" y="950"/>
                      <a:pt x="1934" y="339"/>
                      <a:pt x="1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8"/>
            <p:cNvGrpSpPr/>
            <p:nvPr/>
          </p:nvGrpSpPr>
          <p:grpSpPr>
            <a:xfrm>
              <a:off x="6716209" y="1959723"/>
              <a:ext cx="2011859" cy="3088523"/>
              <a:chOff x="1823689" y="2021258"/>
              <a:chExt cx="437408" cy="671462"/>
            </a:xfrm>
          </p:grpSpPr>
          <p:sp>
            <p:nvSpPr>
              <p:cNvPr id="582" name="Google Shape;582;p38"/>
              <p:cNvSpPr/>
              <p:nvPr/>
            </p:nvSpPr>
            <p:spPr>
              <a:xfrm>
                <a:off x="1940403" y="2644714"/>
                <a:ext cx="240698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076" extrusionOk="0">
                    <a:moveTo>
                      <a:pt x="2703" y="1"/>
                    </a:moveTo>
                    <a:cubicBezTo>
                      <a:pt x="1211" y="1"/>
                      <a:pt x="0" y="239"/>
                      <a:pt x="0" y="543"/>
                    </a:cubicBezTo>
                    <a:cubicBezTo>
                      <a:pt x="0" y="837"/>
                      <a:pt x="1211" y="1075"/>
                      <a:pt x="2703" y="1075"/>
                    </a:cubicBezTo>
                    <a:cubicBezTo>
                      <a:pt x="4196" y="1075"/>
                      <a:pt x="5395" y="837"/>
                      <a:pt x="5395" y="543"/>
                    </a:cubicBezTo>
                    <a:cubicBezTo>
                      <a:pt x="5395" y="239"/>
                      <a:pt x="4196" y="1"/>
                      <a:pt x="2703" y="1"/>
                    </a:cubicBezTo>
                    <a:close/>
                  </a:path>
                </a:pathLst>
              </a:custGeom>
              <a:solidFill>
                <a:srgbClr val="17253A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1823689" y="2215692"/>
                <a:ext cx="188409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2538" extrusionOk="0">
                    <a:moveTo>
                      <a:pt x="808" y="1"/>
                    </a:moveTo>
                    <a:cubicBezTo>
                      <a:pt x="803" y="1"/>
                      <a:pt x="799" y="2"/>
                      <a:pt x="796" y="5"/>
                    </a:cubicBezTo>
                    <a:cubicBezTo>
                      <a:pt x="728" y="72"/>
                      <a:pt x="1022" y="469"/>
                      <a:pt x="977" y="469"/>
                    </a:cubicBezTo>
                    <a:cubicBezTo>
                      <a:pt x="932" y="457"/>
                      <a:pt x="593" y="265"/>
                      <a:pt x="480" y="186"/>
                    </a:cubicBezTo>
                    <a:cubicBezTo>
                      <a:pt x="408" y="141"/>
                      <a:pt x="334" y="114"/>
                      <a:pt x="287" y="114"/>
                    </a:cubicBezTo>
                    <a:cubicBezTo>
                      <a:pt x="251" y="114"/>
                      <a:pt x="232" y="129"/>
                      <a:pt x="242" y="163"/>
                    </a:cubicBezTo>
                    <a:cubicBezTo>
                      <a:pt x="276" y="276"/>
                      <a:pt x="706" y="547"/>
                      <a:pt x="706" y="547"/>
                    </a:cubicBezTo>
                    <a:cubicBezTo>
                      <a:pt x="691" y="549"/>
                      <a:pt x="676" y="550"/>
                      <a:pt x="662" y="550"/>
                    </a:cubicBezTo>
                    <a:cubicBezTo>
                      <a:pt x="555" y="550"/>
                      <a:pt x="453" y="509"/>
                      <a:pt x="253" y="389"/>
                    </a:cubicBezTo>
                    <a:cubicBezTo>
                      <a:pt x="175" y="338"/>
                      <a:pt x="114" y="317"/>
                      <a:pt x="75" y="317"/>
                    </a:cubicBezTo>
                    <a:cubicBezTo>
                      <a:pt x="1" y="317"/>
                      <a:pt x="3" y="391"/>
                      <a:pt x="106" y="480"/>
                    </a:cubicBezTo>
                    <a:cubicBezTo>
                      <a:pt x="264" y="627"/>
                      <a:pt x="638" y="819"/>
                      <a:pt x="638" y="819"/>
                    </a:cubicBezTo>
                    <a:cubicBezTo>
                      <a:pt x="622" y="823"/>
                      <a:pt x="604" y="825"/>
                      <a:pt x="585" y="825"/>
                    </a:cubicBezTo>
                    <a:cubicBezTo>
                      <a:pt x="465" y="825"/>
                      <a:pt x="289" y="753"/>
                      <a:pt x="222" y="753"/>
                    </a:cubicBezTo>
                    <a:cubicBezTo>
                      <a:pt x="190" y="753"/>
                      <a:pt x="183" y="769"/>
                      <a:pt x="219" y="819"/>
                    </a:cubicBezTo>
                    <a:cubicBezTo>
                      <a:pt x="445" y="1135"/>
                      <a:pt x="1169" y="1147"/>
                      <a:pt x="1169" y="1147"/>
                    </a:cubicBezTo>
                    <a:cubicBezTo>
                      <a:pt x="1169" y="1147"/>
                      <a:pt x="2064" y="2538"/>
                      <a:pt x="3557" y="2538"/>
                    </a:cubicBezTo>
                    <a:cubicBezTo>
                      <a:pt x="3767" y="2538"/>
                      <a:pt x="3989" y="2510"/>
                      <a:pt x="4222" y="2447"/>
                    </a:cubicBezTo>
                    <a:lnTo>
                      <a:pt x="4189" y="1600"/>
                    </a:lnTo>
                    <a:cubicBezTo>
                      <a:pt x="3960" y="1633"/>
                      <a:pt x="3747" y="1647"/>
                      <a:pt x="3548" y="1647"/>
                    </a:cubicBezTo>
                    <a:cubicBezTo>
                      <a:pt x="2125" y="1647"/>
                      <a:pt x="1463" y="898"/>
                      <a:pt x="1463" y="898"/>
                    </a:cubicBezTo>
                    <a:cubicBezTo>
                      <a:pt x="1388" y="542"/>
                      <a:pt x="911" y="1"/>
                      <a:pt x="808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961595" y="2287032"/>
                <a:ext cx="50504" cy="4193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40" extrusionOk="0">
                    <a:moveTo>
                      <a:pt x="1098" y="1"/>
                    </a:moveTo>
                    <a:cubicBezTo>
                      <a:pt x="905" y="23"/>
                      <a:pt x="736" y="34"/>
                      <a:pt x="566" y="46"/>
                    </a:cubicBezTo>
                    <a:cubicBezTo>
                      <a:pt x="419" y="373"/>
                      <a:pt x="249" y="656"/>
                      <a:pt x="0" y="893"/>
                    </a:cubicBezTo>
                    <a:cubicBezTo>
                      <a:pt x="148" y="923"/>
                      <a:pt x="303" y="940"/>
                      <a:pt x="465" y="940"/>
                    </a:cubicBezTo>
                    <a:cubicBezTo>
                      <a:pt x="674" y="940"/>
                      <a:pt x="896" y="912"/>
                      <a:pt x="1131" y="848"/>
                    </a:cubicBezTo>
                    <a:lnTo>
                      <a:pt x="1098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986803" y="2281856"/>
                <a:ext cx="65629" cy="50638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135" extrusionOk="0">
                    <a:moveTo>
                      <a:pt x="663" y="0"/>
                    </a:moveTo>
                    <a:cubicBezTo>
                      <a:pt x="323" y="0"/>
                      <a:pt x="1" y="49"/>
                      <a:pt x="1" y="49"/>
                    </a:cubicBezTo>
                    <a:lnTo>
                      <a:pt x="272" y="1134"/>
                    </a:lnTo>
                    <a:cubicBezTo>
                      <a:pt x="521" y="1134"/>
                      <a:pt x="985" y="999"/>
                      <a:pt x="1109" y="896"/>
                    </a:cubicBezTo>
                    <a:cubicBezTo>
                      <a:pt x="1471" y="602"/>
                      <a:pt x="1154" y="37"/>
                      <a:pt x="951" y="14"/>
                    </a:cubicBezTo>
                    <a:cubicBezTo>
                      <a:pt x="858" y="4"/>
                      <a:pt x="760" y="0"/>
                      <a:pt x="663" y="0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986803" y="2283463"/>
                <a:ext cx="18738" cy="4903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99" extrusionOk="0">
                    <a:moveTo>
                      <a:pt x="69" y="1"/>
                    </a:moveTo>
                    <a:cubicBezTo>
                      <a:pt x="23" y="1"/>
                      <a:pt x="1" y="13"/>
                      <a:pt x="1" y="13"/>
                    </a:cubicBezTo>
                    <a:lnTo>
                      <a:pt x="272" y="1098"/>
                    </a:lnTo>
                    <a:cubicBezTo>
                      <a:pt x="317" y="1098"/>
                      <a:pt x="363" y="1098"/>
                      <a:pt x="420" y="1087"/>
                    </a:cubicBezTo>
                    <a:cubicBezTo>
                      <a:pt x="374" y="883"/>
                      <a:pt x="317" y="691"/>
                      <a:pt x="272" y="488"/>
                    </a:cubicBezTo>
                    <a:cubicBezTo>
                      <a:pt x="227" y="318"/>
                      <a:pt x="182" y="137"/>
                      <a:pt x="69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939912" y="2460050"/>
                <a:ext cx="91862" cy="212234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4757" extrusionOk="0">
                    <a:moveTo>
                      <a:pt x="905" y="1"/>
                    </a:moveTo>
                    <a:cubicBezTo>
                      <a:pt x="905" y="1"/>
                      <a:pt x="351" y="2330"/>
                      <a:pt x="883" y="4423"/>
                    </a:cubicBezTo>
                    <a:cubicBezTo>
                      <a:pt x="883" y="4423"/>
                      <a:pt x="1" y="4558"/>
                      <a:pt x="79" y="4660"/>
                    </a:cubicBezTo>
                    <a:cubicBezTo>
                      <a:pt x="125" y="4712"/>
                      <a:pt x="588" y="4757"/>
                      <a:pt x="967" y="4757"/>
                    </a:cubicBezTo>
                    <a:cubicBezTo>
                      <a:pt x="1243" y="4757"/>
                      <a:pt x="1475" y="4733"/>
                      <a:pt x="1471" y="4672"/>
                    </a:cubicBezTo>
                    <a:cubicBezTo>
                      <a:pt x="1471" y="4536"/>
                      <a:pt x="1504" y="4513"/>
                      <a:pt x="1504" y="4513"/>
                    </a:cubicBezTo>
                    <a:cubicBezTo>
                      <a:pt x="1504" y="4513"/>
                      <a:pt x="1561" y="1652"/>
                      <a:pt x="2059" y="385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1974221" y="2460050"/>
                <a:ext cx="57553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144" extrusionOk="0">
                    <a:moveTo>
                      <a:pt x="136" y="1"/>
                    </a:moveTo>
                    <a:cubicBezTo>
                      <a:pt x="136" y="1"/>
                      <a:pt x="68" y="284"/>
                      <a:pt x="0" y="759"/>
                    </a:cubicBezTo>
                    <a:cubicBezTo>
                      <a:pt x="351" y="928"/>
                      <a:pt x="712" y="1064"/>
                      <a:pt x="1074" y="1143"/>
                    </a:cubicBezTo>
                    <a:cubicBezTo>
                      <a:pt x="1131" y="860"/>
                      <a:pt x="1210" y="601"/>
                      <a:pt x="1290" y="385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2069074" y="2460050"/>
                <a:ext cx="128090" cy="209021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4685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667" y="2534"/>
                      <a:pt x="2160" y="4084"/>
                    </a:cubicBezTo>
                    <a:cubicBezTo>
                      <a:pt x="2160" y="4084"/>
                      <a:pt x="1459" y="4649"/>
                      <a:pt x="1584" y="4682"/>
                    </a:cubicBezTo>
                    <a:cubicBezTo>
                      <a:pt x="1588" y="4684"/>
                      <a:pt x="1593" y="4685"/>
                      <a:pt x="1600" y="4685"/>
                    </a:cubicBezTo>
                    <a:cubicBezTo>
                      <a:pt x="1780" y="4685"/>
                      <a:pt x="2870" y="4125"/>
                      <a:pt x="2805" y="4016"/>
                    </a:cubicBezTo>
                    <a:cubicBezTo>
                      <a:pt x="2725" y="3891"/>
                      <a:pt x="2748" y="3857"/>
                      <a:pt x="2748" y="3857"/>
                    </a:cubicBezTo>
                    <a:cubicBezTo>
                      <a:pt x="2748" y="3857"/>
                      <a:pt x="1391" y="1347"/>
                      <a:pt x="1187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069074" y="2460050"/>
                <a:ext cx="61078" cy="5050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2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102" y="601"/>
                      <a:pt x="328" y="1132"/>
                    </a:cubicBezTo>
                    <a:cubicBezTo>
                      <a:pt x="690" y="1098"/>
                      <a:pt x="1063" y="985"/>
                      <a:pt x="1368" y="736"/>
                    </a:cubicBezTo>
                    <a:cubicBezTo>
                      <a:pt x="1312" y="544"/>
                      <a:pt x="1222" y="171"/>
                      <a:pt x="1187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1931435" y="2636504"/>
                <a:ext cx="80173" cy="40153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900" extrusionOk="0">
                    <a:moveTo>
                      <a:pt x="997" y="1"/>
                    </a:moveTo>
                    <a:cubicBezTo>
                      <a:pt x="982" y="1"/>
                      <a:pt x="966" y="5"/>
                      <a:pt x="948" y="15"/>
                    </a:cubicBezTo>
                    <a:cubicBezTo>
                      <a:pt x="824" y="83"/>
                      <a:pt x="880" y="332"/>
                      <a:pt x="880" y="332"/>
                    </a:cubicBezTo>
                    <a:cubicBezTo>
                      <a:pt x="880" y="332"/>
                      <a:pt x="32" y="626"/>
                      <a:pt x="10" y="717"/>
                    </a:cubicBezTo>
                    <a:cubicBezTo>
                      <a:pt x="1" y="776"/>
                      <a:pt x="223" y="899"/>
                      <a:pt x="876" y="899"/>
                    </a:cubicBezTo>
                    <a:cubicBezTo>
                      <a:pt x="1092" y="899"/>
                      <a:pt x="1355" y="886"/>
                      <a:pt x="1671" y="852"/>
                    </a:cubicBezTo>
                    <a:cubicBezTo>
                      <a:pt x="1671" y="852"/>
                      <a:pt x="1796" y="649"/>
                      <a:pt x="1683" y="501"/>
                    </a:cubicBezTo>
                    <a:lnTo>
                      <a:pt x="1683" y="501"/>
                    </a:lnTo>
                    <a:cubicBezTo>
                      <a:pt x="1683" y="501"/>
                      <a:pt x="1655" y="504"/>
                      <a:pt x="1610" y="504"/>
                    </a:cubicBezTo>
                    <a:cubicBezTo>
                      <a:pt x="1505" y="504"/>
                      <a:pt x="1309" y="488"/>
                      <a:pt x="1151" y="377"/>
                    </a:cubicBezTo>
                    <a:cubicBezTo>
                      <a:pt x="1151" y="377"/>
                      <a:pt x="1133" y="1"/>
                      <a:pt x="99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1928267" y="2658857"/>
                <a:ext cx="803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422" extrusionOk="0">
                    <a:moveTo>
                      <a:pt x="385" y="0"/>
                    </a:moveTo>
                    <a:cubicBezTo>
                      <a:pt x="385" y="0"/>
                      <a:pt x="69" y="102"/>
                      <a:pt x="35" y="216"/>
                    </a:cubicBezTo>
                    <a:cubicBezTo>
                      <a:pt x="1" y="317"/>
                      <a:pt x="159" y="385"/>
                      <a:pt x="352" y="396"/>
                    </a:cubicBezTo>
                    <a:cubicBezTo>
                      <a:pt x="525" y="414"/>
                      <a:pt x="768" y="421"/>
                      <a:pt x="1005" y="421"/>
                    </a:cubicBezTo>
                    <a:cubicBezTo>
                      <a:pt x="1387" y="421"/>
                      <a:pt x="1751" y="402"/>
                      <a:pt x="1765" y="374"/>
                    </a:cubicBezTo>
                    <a:cubicBezTo>
                      <a:pt x="1799" y="329"/>
                      <a:pt x="1799" y="283"/>
                      <a:pt x="1777" y="283"/>
                    </a:cubicBezTo>
                    <a:cubicBezTo>
                      <a:pt x="1742" y="283"/>
                      <a:pt x="657" y="339"/>
                      <a:pt x="657" y="339"/>
                    </a:cubicBezTo>
                    <a:cubicBezTo>
                      <a:pt x="657" y="339"/>
                      <a:pt x="612" y="148"/>
                      <a:pt x="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1952493" y="2653815"/>
                <a:ext cx="13295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69" y="0"/>
                    </a:moveTo>
                    <a:cubicBezTo>
                      <a:pt x="13" y="0"/>
                      <a:pt x="1" y="68"/>
                      <a:pt x="46" y="80"/>
                    </a:cubicBezTo>
                    <a:cubicBezTo>
                      <a:pt x="126" y="91"/>
                      <a:pt x="193" y="158"/>
                      <a:pt x="216" y="226"/>
                    </a:cubicBezTo>
                    <a:cubicBezTo>
                      <a:pt x="221" y="245"/>
                      <a:pt x="237" y="254"/>
                      <a:pt x="253" y="254"/>
                    </a:cubicBezTo>
                    <a:cubicBezTo>
                      <a:pt x="276" y="254"/>
                      <a:pt x="297" y="237"/>
                      <a:pt x="284" y="204"/>
                    </a:cubicBezTo>
                    <a:cubicBezTo>
                      <a:pt x="261" y="113"/>
                      <a:pt x="171" y="23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1962264" y="2650737"/>
                <a:ext cx="11466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5" extrusionOk="0">
                    <a:moveTo>
                      <a:pt x="53" y="0"/>
                    </a:moveTo>
                    <a:cubicBezTo>
                      <a:pt x="7" y="0"/>
                      <a:pt x="0" y="59"/>
                      <a:pt x="42" y="69"/>
                    </a:cubicBezTo>
                    <a:cubicBezTo>
                      <a:pt x="88" y="81"/>
                      <a:pt x="178" y="126"/>
                      <a:pt x="178" y="182"/>
                    </a:cubicBezTo>
                    <a:cubicBezTo>
                      <a:pt x="178" y="211"/>
                      <a:pt x="198" y="225"/>
                      <a:pt x="217" y="225"/>
                    </a:cubicBezTo>
                    <a:cubicBezTo>
                      <a:pt x="237" y="225"/>
                      <a:pt x="257" y="211"/>
                      <a:pt x="257" y="182"/>
                    </a:cubicBezTo>
                    <a:cubicBezTo>
                      <a:pt x="257" y="92"/>
                      <a:pt x="144" y="13"/>
                      <a:pt x="65" y="1"/>
                    </a:cubicBezTo>
                    <a:cubicBezTo>
                      <a:pt x="61" y="1"/>
                      <a:pt x="57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2128591" y="2625440"/>
                <a:ext cx="68662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153" extrusionOk="0">
                    <a:moveTo>
                      <a:pt x="569" y="1"/>
                    </a:moveTo>
                    <a:cubicBezTo>
                      <a:pt x="542" y="1"/>
                      <a:pt x="517" y="15"/>
                      <a:pt x="498" y="48"/>
                    </a:cubicBezTo>
                    <a:cubicBezTo>
                      <a:pt x="419" y="161"/>
                      <a:pt x="589" y="354"/>
                      <a:pt x="589" y="354"/>
                    </a:cubicBezTo>
                    <a:cubicBezTo>
                      <a:pt x="589" y="354"/>
                      <a:pt x="1" y="1032"/>
                      <a:pt x="23" y="1123"/>
                    </a:cubicBezTo>
                    <a:cubicBezTo>
                      <a:pt x="31" y="1140"/>
                      <a:pt x="57" y="1152"/>
                      <a:pt x="106" y="1152"/>
                    </a:cubicBezTo>
                    <a:cubicBezTo>
                      <a:pt x="277" y="1152"/>
                      <a:pt x="719" y="1003"/>
                      <a:pt x="1539" y="422"/>
                    </a:cubicBezTo>
                    <a:cubicBezTo>
                      <a:pt x="1539" y="422"/>
                      <a:pt x="1539" y="184"/>
                      <a:pt x="1380" y="105"/>
                    </a:cubicBezTo>
                    <a:cubicBezTo>
                      <a:pt x="1380" y="105"/>
                      <a:pt x="1150" y="265"/>
                      <a:pt x="906" y="265"/>
                    </a:cubicBezTo>
                    <a:cubicBezTo>
                      <a:pt x="891" y="265"/>
                      <a:pt x="875" y="265"/>
                      <a:pt x="860" y="263"/>
                    </a:cubicBezTo>
                    <a:cubicBezTo>
                      <a:pt x="860" y="263"/>
                      <a:pt x="688" y="1"/>
                      <a:pt x="569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2126583" y="2640698"/>
                <a:ext cx="72187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871" extrusionOk="0">
                    <a:moveTo>
                      <a:pt x="1572" y="0"/>
                    </a:moveTo>
                    <a:cubicBezTo>
                      <a:pt x="1549" y="12"/>
                      <a:pt x="634" y="600"/>
                      <a:pt x="634" y="600"/>
                    </a:cubicBezTo>
                    <a:cubicBezTo>
                      <a:pt x="634" y="600"/>
                      <a:pt x="509" y="464"/>
                      <a:pt x="238" y="442"/>
                    </a:cubicBezTo>
                    <a:cubicBezTo>
                      <a:pt x="238" y="442"/>
                      <a:pt x="1" y="690"/>
                      <a:pt x="34" y="792"/>
                    </a:cubicBezTo>
                    <a:cubicBezTo>
                      <a:pt x="45" y="848"/>
                      <a:pt x="94" y="871"/>
                      <a:pt x="160" y="871"/>
                    </a:cubicBezTo>
                    <a:cubicBezTo>
                      <a:pt x="226" y="871"/>
                      <a:pt x="311" y="848"/>
                      <a:pt x="396" y="814"/>
                    </a:cubicBezTo>
                    <a:cubicBezTo>
                      <a:pt x="815" y="623"/>
                      <a:pt x="1617" y="136"/>
                      <a:pt x="1617" y="91"/>
                    </a:cubicBezTo>
                    <a:cubicBezTo>
                      <a:pt x="1617" y="35"/>
                      <a:pt x="1595" y="0"/>
                      <a:pt x="1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2141351" y="2650469"/>
                <a:ext cx="16240" cy="6871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4" extrusionOk="0">
                    <a:moveTo>
                      <a:pt x="129" y="1"/>
                    </a:moveTo>
                    <a:cubicBezTo>
                      <a:pt x="100" y="1"/>
                      <a:pt x="71" y="6"/>
                      <a:pt x="42" y="19"/>
                    </a:cubicBezTo>
                    <a:cubicBezTo>
                      <a:pt x="1" y="40"/>
                      <a:pt x="7" y="99"/>
                      <a:pt x="44" y="99"/>
                    </a:cubicBezTo>
                    <a:cubicBezTo>
                      <a:pt x="47" y="99"/>
                      <a:pt x="50" y="99"/>
                      <a:pt x="54" y="98"/>
                    </a:cubicBezTo>
                    <a:cubicBezTo>
                      <a:pt x="79" y="87"/>
                      <a:pt x="105" y="82"/>
                      <a:pt x="131" y="82"/>
                    </a:cubicBezTo>
                    <a:cubicBezTo>
                      <a:pt x="187" y="82"/>
                      <a:pt x="241" y="105"/>
                      <a:pt x="280" y="143"/>
                    </a:cubicBezTo>
                    <a:cubicBezTo>
                      <a:pt x="287" y="151"/>
                      <a:pt x="296" y="154"/>
                      <a:pt x="304" y="154"/>
                    </a:cubicBezTo>
                    <a:cubicBezTo>
                      <a:pt x="334" y="154"/>
                      <a:pt x="363" y="113"/>
                      <a:pt x="336" y="87"/>
                    </a:cubicBezTo>
                    <a:cubicBezTo>
                      <a:pt x="280" y="38"/>
                      <a:pt x="205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2148043" y="2642929"/>
                <a:ext cx="14455" cy="62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9" extrusionOk="0">
                    <a:moveTo>
                      <a:pt x="135" y="0"/>
                    </a:moveTo>
                    <a:cubicBezTo>
                      <a:pt x="101" y="0"/>
                      <a:pt x="67" y="6"/>
                      <a:pt x="40" y="18"/>
                    </a:cubicBezTo>
                    <a:cubicBezTo>
                      <a:pt x="0" y="28"/>
                      <a:pt x="4" y="90"/>
                      <a:pt x="43" y="90"/>
                    </a:cubicBezTo>
                    <a:cubicBezTo>
                      <a:pt x="49" y="90"/>
                      <a:pt x="55" y="89"/>
                      <a:pt x="62" y="86"/>
                    </a:cubicBezTo>
                    <a:cubicBezTo>
                      <a:pt x="76" y="81"/>
                      <a:pt x="103" y="77"/>
                      <a:pt x="132" y="77"/>
                    </a:cubicBezTo>
                    <a:cubicBezTo>
                      <a:pt x="173" y="77"/>
                      <a:pt x="218" y="86"/>
                      <a:pt x="232" y="120"/>
                    </a:cubicBezTo>
                    <a:cubicBezTo>
                      <a:pt x="242" y="133"/>
                      <a:pt x="255" y="139"/>
                      <a:pt x="267" y="139"/>
                    </a:cubicBezTo>
                    <a:cubicBezTo>
                      <a:pt x="297" y="139"/>
                      <a:pt x="324" y="107"/>
                      <a:pt x="299" y="75"/>
                    </a:cubicBezTo>
                    <a:cubicBezTo>
                      <a:pt x="270" y="23"/>
                      <a:pt x="201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967663" y="2388933"/>
                <a:ext cx="163023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2538" extrusionOk="0">
                    <a:moveTo>
                      <a:pt x="509" y="1"/>
                    </a:moveTo>
                    <a:lnTo>
                      <a:pt x="0" y="2070"/>
                    </a:lnTo>
                    <a:cubicBezTo>
                      <a:pt x="0" y="2070"/>
                      <a:pt x="876" y="2445"/>
                      <a:pt x="1427" y="2445"/>
                    </a:cubicBezTo>
                    <a:cubicBezTo>
                      <a:pt x="1449" y="2445"/>
                      <a:pt x="1471" y="2445"/>
                      <a:pt x="1493" y="2443"/>
                    </a:cubicBezTo>
                    <a:lnTo>
                      <a:pt x="1606" y="1708"/>
                    </a:lnTo>
                    <a:lnTo>
                      <a:pt x="1719" y="2466"/>
                    </a:lnTo>
                    <a:cubicBezTo>
                      <a:pt x="1719" y="2466"/>
                      <a:pt x="1929" y="2538"/>
                      <a:pt x="2280" y="2538"/>
                    </a:cubicBezTo>
                    <a:cubicBezTo>
                      <a:pt x="2625" y="2538"/>
                      <a:pt x="3104" y="2469"/>
                      <a:pt x="3653" y="2195"/>
                    </a:cubicBezTo>
                    <a:lnTo>
                      <a:pt x="3098" y="34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2011029" y="2445461"/>
                <a:ext cx="28286" cy="5264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80" extrusionOk="0">
                    <a:moveTo>
                      <a:pt x="475" y="0"/>
                    </a:moveTo>
                    <a:lnTo>
                      <a:pt x="1" y="1119"/>
                    </a:lnTo>
                    <a:cubicBezTo>
                      <a:pt x="151" y="1157"/>
                      <a:pt x="310" y="1179"/>
                      <a:pt x="444" y="1179"/>
                    </a:cubicBezTo>
                    <a:cubicBezTo>
                      <a:pt x="471" y="1179"/>
                      <a:pt x="496" y="1178"/>
                      <a:pt x="521" y="1176"/>
                    </a:cubicBezTo>
                    <a:lnTo>
                      <a:pt x="634" y="441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172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2068761" y="2396384"/>
                <a:ext cx="29624" cy="103061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310" extrusionOk="0">
                    <a:moveTo>
                      <a:pt x="53" y="1"/>
                    </a:moveTo>
                    <a:cubicBezTo>
                      <a:pt x="28" y="1"/>
                      <a:pt x="0" y="20"/>
                      <a:pt x="7" y="48"/>
                    </a:cubicBezTo>
                    <a:cubicBezTo>
                      <a:pt x="154" y="444"/>
                      <a:pt x="199" y="885"/>
                      <a:pt x="301" y="1304"/>
                    </a:cubicBezTo>
                    <a:cubicBezTo>
                      <a:pt x="380" y="1643"/>
                      <a:pt x="482" y="1982"/>
                      <a:pt x="584" y="2310"/>
                    </a:cubicBezTo>
                    <a:cubicBezTo>
                      <a:pt x="606" y="2310"/>
                      <a:pt x="641" y="2299"/>
                      <a:pt x="663" y="2299"/>
                    </a:cubicBezTo>
                    <a:cubicBezTo>
                      <a:pt x="561" y="1960"/>
                      <a:pt x="460" y="1621"/>
                      <a:pt x="380" y="1281"/>
                    </a:cubicBezTo>
                    <a:cubicBezTo>
                      <a:pt x="279" y="874"/>
                      <a:pt x="234" y="433"/>
                      <a:pt x="86" y="26"/>
                    </a:cubicBezTo>
                    <a:cubicBezTo>
                      <a:pt x="82" y="8"/>
                      <a:pt x="68" y="1"/>
                      <a:pt x="53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2082681" y="2390450"/>
                <a:ext cx="35870" cy="103462"/>
              </a:xfrm>
              <a:custGeom>
                <a:avLst/>
                <a:gdLst/>
                <a:ahLst/>
                <a:cxnLst/>
                <a:rect l="l" t="t" r="r" b="b"/>
                <a:pathLst>
                  <a:path w="804" h="2319" extrusionOk="0">
                    <a:moveTo>
                      <a:pt x="0" y="0"/>
                    </a:moveTo>
                    <a:cubicBezTo>
                      <a:pt x="125" y="804"/>
                      <a:pt x="430" y="1561"/>
                      <a:pt x="724" y="2319"/>
                    </a:cubicBezTo>
                    <a:cubicBezTo>
                      <a:pt x="747" y="2307"/>
                      <a:pt x="769" y="2296"/>
                      <a:pt x="804" y="2285"/>
                    </a:cubicBezTo>
                    <a:cubicBezTo>
                      <a:pt x="498" y="1538"/>
                      <a:pt x="204" y="792"/>
                      <a:pt x="80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1983769" y="2277886"/>
                <a:ext cx="126707" cy="137414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3080" extrusionOk="0">
                    <a:moveTo>
                      <a:pt x="1668" y="1"/>
                    </a:moveTo>
                    <a:cubicBezTo>
                      <a:pt x="1219" y="1"/>
                      <a:pt x="917" y="70"/>
                      <a:pt x="917" y="70"/>
                    </a:cubicBezTo>
                    <a:cubicBezTo>
                      <a:pt x="204" y="1121"/>
                      <a:pt x="1" y="2806"/>
                      <a:pt x="1" y="2806"/>
                    </a:cubicBezTo>
                    <a:cubicBezTo>
                      <a:pt x="433" y="3011"/>
                      <a:pt x="888" y="3080"/>
                      <a:pt x="1304" y="3080"/>
                    </a:cubicBezTo>
                    <a:cubicBezTo>
                      <a:pt x="2153" y="3080"/>
                      <a:pt x="2840" y="2795"/>
                      <a:pt x="2840" y="2795"/>
                    </a:cubicBezTo>
                    <a:cubicBezTo>
                      <a:pt x="2783" y="2523"/>
                      <a:pt x="2365" y="58"/>
                      <a:pt x="2365" y="58"/>
                    </a:cubicBezTo>
                    <a:cubicBezTo>
                      <a:pt x="2112" y="15"/>
                      <a:pt x="1874" y="1"/>
                      <a:pt x="1668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2037798" y="2280473"/>
                <a:ext cx="72678" cy="134827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3022" extrusionOk="0">
                    <a:moveTo>
                      <a:pt x="1119" y="0"/>
                    </a:moveTo>
                    <a:cubicBezTo>
                      <a:pt x="656" y="306"/>
                      <a:pt x="803" y="1120"/>
                      <a:pt x="690" y="1640"/>
                    </a:cubicBezTo>
                    <a:cubicBezTo>
                      <a:pt x="566" y="2138"/>
                      <a:pt x="340" y="2635"/>
                      <a:pt x="0" y="3020"/>
                    </a:cubicBezTo>
                    <a:cubicBezTo>
                      <a:pt x="32" y="3021"/>
                      <a:pt x="64" y="3021"/>
                      <a:pt x="95" y="3021"/>
                    </a:cubicBezTo>
                    <a:cubicBezTo>
                      <a:pt x="945" y="3021"/>
                      <a:pt x="1629" y="2737"/>
                      <a:pt x="1629" y="2737"/>
                    </a:cubicBezTo>
                    <a:cubicBezTo>
                      <a:pt x="1572" y="2465"/>
                      <a:pt x="1154" y="0"/>
                      <a:pt x="1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983769" y="2396473"/>
                <a:ext cx="1267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422" extrusionOk="0">
                    <a:moveTo>
                      <a:pt x="2805" y="1"/>
                    </a:moveTo>
                    <a:cubicBezTo>
                      <a:pt x="2482" y="45"/>
                      <a:pt x="1928" y="209"/>
                      <a:pt x="1235" y="209"/>
                    </a:cubicBezTo>
                    <a:cubicBezTo>
                      <a:pt x="863" y="209"/>
                      <a:pt x="451" y="162"/>
                      <a:pt x="13" y="24"/>
                    </a:cubicBezTo>
                    <a:cubicBezTo>
                      <a:pt x="1" y="103"/>
                      <a:pt x="1" y="148"/>
                      <a:pt x="1" y="148"/>
                    </a:cubicBezTo>
                    <a:cubicBezTo>
                      <a:pt x="433" y="353"/>
                      <a:pt x="888" y="422"/>
                      <a:pt x="1304" y="422"/>
                    </a:cubicBezTo>
                    <a:cubicBezTo>
                      <a:pt x="2153" y="422"/>
                      <a:pt x="2840" y="137"/>
                      <a:pt x="2840" y="137"/>
                    </a:cubicBezTo>
                    <a:cubicBezTo>
                      <a:pt x="2828" y="103"/>
                      <a:pt x="2817" y="69"/>
                      <a:pt x="2805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2105391" y="2290066"/>
                <a:ext cx="155706" cy="158874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56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33" y="1199"/>
                      <a:pt x="2307" y="2409"/>
                      <a:pt x="2307" y="2409"/>
                    </a:cubicBezTo>
                    <a:cubicBezTo>
                      <a:pt x="2252" y="2774"/>
                      <a:pt x="2521" y="3473"/>
                      <a:pt x="2607" y="3473"/>
                    </a:cubicBezTo>
                    <a:cubicBezTo>
                      <a:pt x="2609" y="3473"/>
                      <a:pt x="2611" y="3472"/>
                      <a:pt x="2612" y="3472"/>
                    </a:cubicBezTo>
                    <a:cubicBezTo>
                      <a:pt x="2701" y="3449"/>
                      <a:pt x="2573" y="2985"/>
                      <a:pt x="2599" y="2985"/>
                    </a:cubicBezTo>
                    <a:cubicBezTo>
                      <a:pt x="2600" y="2985"/>
                      <a:pt x="2601" y="2985"/>
                      <a:pt x="2601" y="2986"/>
                    </a:cubicBezTo>
                    <a:cubicBezTo>
                      <a:pt x="2647" y="2997"/>
                      <a:pt x="2906" y="3302"/>
                      <a:pt x="2986" y="3415"/>
                    </a:cubicBezTo>
                    <a:cubicBezTo>
                      <a:pt x="3043" y="3497"/>
                      <a:pt x="3123" y="3560"/>
                      <a:pt x="3164" y="3560"/>
                    </a:cubicBezTo>
                    <a:cubicBezTo>
                      <a:pt x="3180" y="3560"/>
                      <a:pt x="3190" y="3551"/>
                      <a:pt x="3190" y="3529"/>
                    </a:cubicBezTo>
                    <a:cubicBezTo>
                      <a:pt x="3200" y="3404"/>
                      <a:pt x="2896" y="3008"/>
                      <a:pt x="2896" y="3008"/>
                    </a:cubicBezTo>
                    <a:lnTo>
                      <a:pt x="2896" y="3008"/>
                    </a:lnTo>
                    <a:cubicBezTo>
                      <a:pt x="3019" y="3031"/>
                      <a:pt x="3099" y="3110"/>
                      <a:pt x="3257" y="3313"/>
                    </a:cubicBezTo>
                    <a:cubicBezTo>
                      <a:pt x="3327" y="3402"/>
                      <a:pt x="3387" y="3442"/>
                      <a:pt x="3426" y="3442"/>
                    </a:cubicBezTo>
                    <a:cubicBezTo>
                      <a:pt x="3476" y="3442"/>
                      <a:pt x="3489" y="3376"/>
                      <a:pt x="3438" y="3268"/>
                    </a:cubicBezTo>
                    <a:cubicBezTo>
                      <a:pt x="3336" y="3087"/>
                      <a:pt x="3054" y="2760"/>
                      <a:pt x="3054" y="2760"/>
                    </a:cubicBezTo>
                    <a:lnTo>
                      <a:pt x="3054" y="2760"/>
                    </a:lnTo>
                    <a:cubicBezTo>
                      <a:pt x="3183" y="2785"/>
                      <a:pt x="3380" y="2984"/>
                      <a:pt x="3439" y="2984"/>
                    </a:cubicBezTo>
                    <a:cubicBezTo>
                      <a:pt x="3457" y="2984"/>
                      <a:pt x="3462" y="2966"/>
                      <a:pt x="3449" y="2918"/>
                    </a:cubicBezTo>
                    <a:cubicBezTo>
                      <a:pt x="3336" y="2533"/>
                      <a:pt x="2669" y="2273"/>
                      <a:pt x="2669" y="2273"/>
                    </a:cubicBezTo>
                    <a:cubicBezTo>
                      <a:pt x="2669" y="2273"/>
                      <a:pt x="2194" y="181"/>
                      <a:pt x="260" y="0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2105391" y="2290066"/>
                <a:ext cx="59561" cy="4242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95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2" y="848"/>
                      <a:pt x="351" y="893"/>
                      <a:pt x="509" y="950"/>
                    </a:cubicBezTo>
                    <a:cubicBezTo>
                      <a:pt x="758" y="690"/>
                      <a:pt x="1018" y="498"/>
                      <a:pt x="1335" y="351"/>
                    </a:cubicBezTo>
                    <a:cubicBezTo>
                      <a:pt x="1041" y="170"/>
                      <a:pt x="690" y="34"/>
                      <a:pt x="260" y="0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2060998" y="2280429"/>
                <a:ext cx="69153" cy="56081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257" extrusionOk="0">
                    <a:moveTo>
                      <a:pt x="572" y="1"/>
                    </a:moveTo>
                    <a:cubicBezTo>
                      <a:pt x="514" y="1"/>
                      <a:pt x="468" y="5"/>
                      <a:pt x="441" y="13"/>
                    </a:cubicBezTo>
                    <a:cubicBezTo>
                      <a:pt x="0" y="137"/>
                      <a:pt x="283" y="793"/>
                      <a:pt x="464" y="895"/>
                    </a:cubicBezTo>
                    <a:cubicBezTo>
                      <a:pt x="826" y="1121"/>
                      <a:pt x="1335" y="1257"/>
                      <a:pt x="1335" y="1257"/>
                    </a:cubicBezTo>
                    <a:lnTo>
                      <a:pt x="1549" y="159"/>
                    </a:lnTo>
                    <a:cubicBezTo>
                      <a:pt x="1355" y="77"/>
                      <a:pt x="836" y="1"/>
                      <a:pt x="572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15474" y="2285024"/>
                <a:ext cx="14678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154" extrusionOk="0">
                    <a:moveTo>
                      <a:pt x="182" y="0"/>
                    </a:moveTo>
                    <a:cubicBezTo>
                      <a:pt x="136" y="204"/>
                      <a:pt x="102" y="407"/>
                      <a:pt x="69" y="611"/>
                    </a:cubicBezTo>
                    <a:cubicBezTo>
                      <a:pt x="34" y="780"/>
                      <a:pt x="1" y="973"/>
                      <a:pt x="57" y="1142"/>
                    </a:cubicBezTo>
                    <a:cubicBezTo>
                      <a:pt x="91" y="1154"/>
                      <a:pt x="114" y="1154"/>
                      <a:pt x="114" y="1154"/>
                    </a:cubicBezTo>
                    <a:lnTo>
                      <a:pt x="328" y="56"/>
                    </a:lnTo>
                    <a:cubicBezTo>
                      <a:pt x="283" y="34"/>
                      <a:pt x="238" y="23"/>
                      <a:pt x="182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2032221" y="2256247"/>
                <a:ext cx="28821" cy="4077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14" extrusionOk="0">
                    <a:moveTo>
                      <a:pt x="0" y="0"/>
                    </a:moveTo>
                    <a:lnTo>
                      <a:pt x="0" y="860"/>
                    </a:lnTo>
                    <a:cubicBezTo>
                      <a:pt x="0" y="860"/>
                      <a:pt x="78" y="914"/>
                      <a:pt x="202" y="914"/>
                    </a:cubicBezTo>
                    <a:cubicBezTo>
                      <a:pt x="318" y="914"/>
                      <a:pt x="475" y="866"/>
                      <a:pt x="645" y="679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2032221" y="2256247"/>
                <a:ext cx="26814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76" extrusionOk="0">
                    <a:moveTo>
                      <a:pt x="0" y="0"/>
                    </a:moveTo>
                    <a:lnTo>
                      <a:pt x="0" y="351"/>
                    </a:lnTo>
                    <a:cubicBezTo>
                      <a:pt x="71" y="368"/>
                      <a:pt x="145" y="375"/>
                      <a:pt x="219" y="375"/>
                    </a:cubicBezTo>
                    <a:cubicBezTo>
                      <a:pt x="347" y="375"/>
                      <a:pt x="478" y="353"/>
                      <a:pt x="600" y="317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969090" y="2051819"/>
                <a:ext cx="234229" cy="211877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4749" extrusionOk="0">
                    <a:moveTo>
                      <a:pt x="2269" y="0"/>
                    </a:moveTo>
                    <a:cubicBezTo>
                      <a:pt x="1234" y="0"/>
                      <a:pt x="0" y="1088"/>
                      <a:pt x="217" y="2660"/>
                    </a:cubicBezTo>
                    <a:cubicBezTo>
                      <a:pt x="217" y="2660"/>
                      <a:pt x="862" y="4537"/>
                      <a:pt x="2490" y="4730"/>
                    </a:cubicBezTo>
                    <a:cubicBezTo>
                      <a:pt x="2490" y="4730"/>
                      <a:pt x="2583" y="4748"/>
                      <a:pt x="2734" y="4748"/>
                    </a:cubicBezTo>
                    <a:cubicBezTo>
                      <a:pt x="3110" y="4748"/>
                      <a:pt x="3845" y="4633"/>
                      <a:pt x="4378" y="3825"/>
                    </a:cubicBezTo>
                    <a:cubicBezTo>
                      <a:pt x="5034" y="2830"/>
                      <a:pt x="5249" y="410"/>
                      <a:pt x="2988" y="217"/>
                    </a:cubicBezTo>
                    <a:cubicBezTo>
                      <a:pt x="2778" y="69"/>
                      <a:pt x="2530" y="0"/>
                      <a:pt x="2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2133141" y="2021258"/>
                <a:ext cx="82270" cy="9074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034" extrusionOk="0">
                    <a:moveTo>
                      <a:pt x="916" y="1"/>
                    </a:moveTo>
                    <a:cubicBezTo>
                      <a:pt x="247" y="1"/>
                      <a:pt x="0" y="1151"/>
                      <a:pt x="0" y="1151"/>
                    </a:cubicBezTo>
                    <a:lnTo>
                      <a:pt x="724" y="2033"/>
                    </a:lnTo>
                    <a:cubicBezTo>
                      <a:pt x="1844" y="1852"/>
                      <a:pt x="1764" y="145"/>
                      <a:pt x="1018" y="9"/>
                    </a:cubicBezTo>
                    <a:cubicBezTo>
                      <a:pt x="983" y="4"/>
                      <a:pt x="949" y="1"/>
                      <a:pt x="916" y="1"/>
                    </a:cubicBezTo>
                    <a:close/>
                  </a:path>
                </a:pathLst>
              </a:custGeom>
              <a:solidFill>
                <a:srgbClr val="EDB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2087411" y="2101030"/>
                <a:ext cx="97216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3583" extrusionOk="0">
                    <a:moveTo>
                      <a:pt x="1788" y="0"/>
                    </a:moveTo>
                    <a:cubicBezTo>
                      <a:pt x="1779" y="0"/>
                      <a:pt x="1771" y="6"/>
                      <a:pt x="1771" y="19"/>
                    </a:cubicBezTo>
                    <a:cubicBezTo>
                      <a:pt x="1885" y="732"/>
                      <a:pt x="1806" y="1523"/>
                      <a:pt x="1500" y="2179"/>
                    </a:cubicBezTo>
                    <a:cubicBezTo>
                      <a:pt x="1195" y="2823"/>
                      <a:pt x="663" y="3163"/>
                      <a:pt x="64" y="3468"/>
                    </a:cubicBezTo>
                    <a:cubicBezTo>
                      <a:pt x="0" y="3500"/>
                      <a:pt x="37" y="3582"/>
                      <a:pt x="98" y="3582"/>
                    </a:cubicBezTo>
                    <a:cubicBezTo>
                      <a:pt x="102" y="3582"/>
                      <a:pt x="106" y="3582"/>
                      <a:pt x="110" y="3582"/>
                    </a:cubicBezTo>
                    <a:cubicBezTo>
                      <a:pt x="1580" y="3163"/>
                      <a:pt x="2179" y="1399"/>
                      <a:pt x="1806" y="8"/>
                    </a:cubicBezTo>
                    <a:cubicBezTo>
                      <a:pt x="1801" y="3"/>
                      <a:pt x="1794" y="0"/>
                      <a:pt x="1788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2092854" y="2091750"/>
                <a:ext cx="72098" cy="12679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42" extrusionOk="0">
                    <a:moveTo>
                      <a:pt x="1548" y="1"/>
                    </a:moveTo>
                    <a:cubicBezTo>
                      <a:pt x="1412" y="1053"/>
                      <a:pt x="1016" y="2285"/>
                      <a:pt x="10" y="2805"/>
                    </a:cubicBezTo>
                    <a:cubicBezTo>
                      <a:pt x="0" y="2815"/>
                      <a:pt x="7" y="2842"/>
                      <a:pt x="24" y="2842"/>
                    </a:cubicBezTo>
                    <a:cubicBezTo>
                      <a:pt x="27" y="2842"/>
                      <a:pt x="30" y="2841"/>
                      <a:pt x="33" y="2840"/>
                    </a:cubicBezTo>
                    <a:cubicBezTo>
                      <a:pt x="508" y="2681"/>
                      <a:pt x="802" y="2297"/>
                      <a:pt x="1039" y="1867"/>
                    </a:cubicBezTo>
                    <a:cubicBezTo>
                      <a:pt x="1333" y="1324"/>
                      <a:pt x="1616" y="623"/>
                      <a:pt x="1548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2095932" y="2084835"/>
                <a:ext cx="60453" cy="78701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764" extrusionOk="0">
                    <a:moveTo>
                      <a:pt x="1349" y="0"/>
                    </a:moveTo>
                    <a:cubicBezTo>
                      <a:pt x="1346" y="0"/>
                      <a:pt x="1343" y="3"/>
                      <a:pt x="1343" y="9"/>
                    </a:cubicBezTo>
                    <a:cubicBezTo>
                      <a:pt x="1276" y="349"/>
                      <a:pt x="1105" y="653"/>
                      <a:pt x="947" y="959"/>
                    </a:cubicBezTo>
                    <a:cubicBezTo>
                      <a:pt x="755" y="1332"/>
                      <a:pt x="382" y="1535"/>
                      <a:pt x="20" y="1728"/>
                    </a:cubicBezTo>
                    <a:cubicBezTo>
                      <a:pt x="1" y="1737"/>
                      <a:pt x="14" y="1764"/>
                      <a:pt x="33" y="1764"/>
                    </a:cubicBezTo>
                    <a:cubicBezTo>
                      <a:pt x="36" y="1764"/>
                      <a:pt x="39" y="1763"/>
                      <a:pt x="43" y="1762"/>
                    </a:cubicBezTo>
                    <a:cubicBezTo>
                      <a:pt x="404" y="1592"/>
                      <a:pt x="721" y="1422"/>
                      <a:pt x="959" y="1083"/>
                    </a:cubicBezTo>
                    <a:cubicBezTo>
                      <a:pt x="1162" y="789"/>
                      <a:pt x="1309" y="359"/>
                      <a:pt x="1354" y="9"/>
                    </a:cubicBezTo>
                    <a:cubicBezTo>
                      <a:pt x="1354" y="3"/>
                      <a:pt x="1352" y="0"/>
                      <a:pt x="1349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2067066" y="2079035"/>
                <a:ext cx="84189" cy="46578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1044" extrusionOk="0">
                    <a:moveTo>
                      <a:pt x="1867" y="0"/>
                    </a:moveTo>
                    <a:cubicBezTo>
                      <a:pt x="1863" y="0"/>
                      <a:pt x="1859" y="1"/>
                      <a:pt x="1855" y="4"/>
                    </a:cubicBezTo>
                    <a:cubicBezTo>
                      <a:pt x="1335" y="546"/>
                      <a:pt x="757" y="840"/>
                      <a:pt x="34" y="999"/>
                    </a:cubicBezTo>
                    <a:cubicBezTo>
                      <a:pt x="0" y="999"/>
                      <a:pt x="11" y="1044"/>
                      <a:pt x="34" y="1044"/>
                    </a:cubicBezTo>
                    <a:cubicBezTo>
                      <a:pt x="803" y="1010"/>
                      <a:pt x="1402" y="592"/>
                      <a:pt x="1877" y="26"/>
                    </a:cubicBezTo>
                    <a:cubicBezTo>
                      <a:pt x="1886" y="17"/>
                      <a:pt x="1881" y="0"/>
                      <a:pt x="186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2070769" y="2075778"/>
                <a:ext cx="65941" cy="26412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2" extrusionOk="0">
                    <a:moveTo>
                      <a:pt x="1332" y="1"/>
                    </a:moveTo>
                    <a:cubicBezTo>
                      <a:pt x="858" y="1"/>
                      <a:pt x="378" y="243"/>
                      <a:pt x="19" y="540"/>
                    </a:cubicBezTo>
                    <a:cubicBezTo>
                      <a:pt x="0" y="558"/>
                      <a:pt x="19" y="591"/>
                      <a:pt x="45" y="591"/>
                    </a:cubicBezTo>
                    <a:cubicBezTo>
                      <a:pt x="51" y="591"/>
                      <a:pt x="57" y="589"/>
                      <a:pt x="64" y="585"/>
                    </a:cubicBezTo>
                    <a:cubicBezTo>
                      <a:pt x="505" y="291"/>
                      <a:pt x="935" y="42"/>
                      <a:pt x="1478" y="20"/>
                    </a:cubicBezTo>
                    <a:lnTo>
                      <a:pt x="1478" y="9"/>
                    </a:lnTo>
                    <a:cubicBezTo>
                      <a:pt x="1429" y="3"/>
                      <a:pt x="1381" y="1"/>
                      <a:pt x="133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2017320" y="2066587"/>
                <a:ext cx="103730" cy="51798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161" extrusionOk="0">
                    <a:moveTo>
                      <a:pt x="1984" y="0"/>
                    </a:moveTo>
                    <a:cubicBezTo>
                      <a:pt x="1176" y="0"/>
                      <a:pt x="456" y="400"/>
                      <a:pt x="18" y="1108"/>
                    </a:cubicBezTo>
                    <a:cubicBezTo>
                      <a:pt x="0" y="1134"/>
                      <a:pt x="23" y="1160"/>
                      <a:pt x="51" y="1160"/>
                    </a:cubicBezTo>
                    <a:cubicBezTo>
                      <a:pt x="59" y="1160"/>
                      <a:pt x="67" y="1158"/>
                      <a:pt x="75" y="1153"/>
                    </a:cubicBezTo>
                    <a:cubicBezTo>
                      <a:pt x="324" y="881"/>
                      <a:pt x="538" y="610"/>
                      <a:pt x="855" y="407"/>
                    </a:cubicBezTo>
                    <a:cubicBezTo>
                      <a:pt x="1251" y="135"/>
                      <a:pt x="1839" y="34"/>
                      <a:pt x="2314" y="34"/>
                    </a:cubicBezTo>
                    <a:cubicBezTo>
                      <a:pt x="2325" y="34"/>
                      <a:pt x="2325" y="34"/>
                      <a:pt x="2314" y="22"/>
                    </a:cubicBezTo>
                    <a:cubicBezTo>
                      <a:pt x="2203" y="7"/>
                      <a:pt x="2092" y="0"/>
                      <a:pt x="1984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1982297" y="2058155"/>
                <a:ext cx="112028" cy="12742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856" extrusionOk="0">
                    <a:moveTo>
                      <a:pt x="2311" y="0"/>
                    </a:moveTo>
                    <a:cubicBezTo>
                      <a:pt x="1655" y="0"/>
                      <a:pt x="1029" y="267"/>
                      <a:pt x="554" y="731"/>
                    </a:cubicBezTo>
                    <a:cubicBezTo>
                      <a:pt x="0" y="1274"/>
                      <a:pt x="68" y="2145"/>
                      <a:pt x="204" y="2835"/>
                    </a:cubicBezTo>
                    <a:cubicBezTo>
                      <a:pt x="209" y="2849"/>
                      <a:pt x="221" y="2855"/>
                      <a:pt x="234" y="2855"/>
                    </a:cubicBezTo>
                    <a:cubicBezTo>
                      <a:pt x="253" y="2855"/>
                      <a:pt x="272" y="2843"/>
                      <a:pt x="272" y="2824"/>
                    </a:cubicBezTo>
                    <a:cubicBezTo>
                      <a:pt x="249" y="2100"/>
                      <a:pt x="113" y="1410"/>
                      <a:pt x="622" y="811"/>
                    </a:cubicBezTo>
                    <a:cubicBezTo>
                      <a:pt x="1097" y="245"/>
                      <a:pt x="1810" y="98"/>
                      <a:pt x="2499" y="19"/>
                    </a:cubicBezTo>
                    <a:cubicBezTo>
                      <a:pt x="2511" y="19"/>
                      <a:pt x="2511" y="7"/>
                      <a:pt x="2499" y="7"/>
                    </a:cubicBezTo>
                    <a:cubicBezTo>
                      <a:pt x="2436" y="3"/>
                      <a:pt x="2374" y="0"/>
                      <a:pt x="231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2138183" y="2025675"/>
                <a:ext cx="30294" cy="4332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71" extrusionOk="0">
                    <a:moveTo>
                      <a:pt x="645" y="1"/>
                    </a:moveTo>
                    <a:cubicBezTo>
                      <a:pt x="464" y="34"/>
                      <a:pt x="317" y="227"/>
                      <a:pt x="215" y="374"/>
                    </a:cubicBezTo>
                    <a:cubicBezTo>
                      <a:pt x="102" y="544"/>
                      <a:pt x="0" y="758"/>
                      <a:pt x="45" y="962"/>
                    </a:cubicBezTo>
                    <a:cubicBezTo>
                      <a:pt x="45" y="968"/>
                      <a:pt x="51" y="970"/>
                      <a:pt x="57" y="970"/>
                    </a:cubicBezTo>
                    <a:cubicBezTo>
                      <a:pt x="62" y="970"/>
                      <a:pt x="68" y="968"/>
                      <a:pt x="68" y="962"/>
                    </a:cubicBezTo>
                    <a:cubicBezTo>
                      <a:pt x="91" y="555"/>
                      <a:pt x="339" y="250"/>
                      <a:pt x="668" y="34"/>
                    </a:cubicBezTo>
                    <a:cubicBezTo>
                      <a:pt x="679" y="24"/>
                      <a:pt x="668" y="1"/>
                      <a:pt x="6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2148801" y="2024158"/>
                <a:ext cx="32792" cy="46846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050" extrusionOk="0">
                    <a:moveTo>
                      <a:pt x="712" y="1"/>
                    </a:moveTo>
                    <a:cubicBezTo>
                      <a:pt x="328" y="171"/>
                      <a:pt x="45" y="634"/>
                      <a:pt x="0" y="1041"/>
                    </a:cubicBezTo>
                    <a:cubicBezTo>
                      <a:pt x="0" y="1047"/>
                      <a:pt x="3" y="1050"/>
                      <a:pt x="6" y="1050"/>
                    </a:cubicBezTo>
                    <a:cubicBezTo>
                      <a:pt x="8" y="1050"/>
                      <a:pt x="11" y="1047"/>
                      <a:pt x="11" y="1041"/>
                    </a:cubicBezTo>
                    <a:cubicBezTo>
                      <a:pt x="91" y="646"/>
                      <a:pt x="362" y="216"/>
                      <a:pt x="712" y="23"/>
                    </a:cubicBezTo>
                    <a:cubicBezTo>
                      <a:pt x="735" y="12"/>
                      <a:pt x="724" y="1"/>
                      <a:pt x="71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2152281" y="2029333"/>
                <a:ext cx="3319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016" extrusionOk="0">
                    <a:moveTo>
                      <a:pt x="707" y="0"/>
                    </a:moveTo>
                    <a:cubicBezTo>
                      <a:pt x="700" y="0"/>
                      <a:pt x="694" y="3"/>
                      <a:pt x="691" y="9"/>
                    </a:cubicBezTo>
                    <a:cubicBezTo>
                      <a:pt x="533" y="394"/>
                      <a:pt x="239" y="676"/>
                      <a:pt x="1" y="1004"/>
                    </a:cubicBezTo>
                    <a:cubicBezTo>
                      <a:pt x="1" y="1015"/>
                      <a:pt x="13" y="1015"/>
                      <a:pt x="13" y="1015"/>
                    </a:cubicBezTo>
                    <a:cubicBezTo>
                      <a:pt x="295" y="767"/>
                      <a:pt x="623" y="382"/>
                      <a:pt x="736" y="32"/>
                    </a:cubicBezTo>
                    <a:cubicBezTo>
                      <a:pt x="744" y="16"/>
                      <a:pt x="724" y="0"/>
                      <a:pt x="70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2157323" y="2038970"/>
                <a:ext cx="33863" cy="40733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13" extrusionOk="0">
                    <a:moveTo>
                      <a:pt x="745" y="1"/>
                    </a:moveTo>
                    <a:cubicBezTo>
                      <a:pt x="740" y="1"/>
                      <a:pt x="736" y="3"/>
                      <a:pt x="736" y="8"/>
                    </a:cubicBezTo>
                    <a:cubicBezTo>
                      <a:pt x="578" y="347"/>
                      <a:pt x="363" y="743"/>
                      <a:pt x="1" y="902"/>
                    </a:cubicBezTo>
                    <a:cubicBezTo>
                      <a:pt x="1" y="902"/>
                      <a:pt x="1" y="912"/>
                      <a:pt x="13" y="912"/>
                    </a:cubicBezTo>
                    <a:cubicBezTo>
                      <a:pt x="216" y="867"/>
                      <a:pt x="352" y="709"/>
                      <a:pt x="488" y="551"/>
                    </a:cubicBezTo>
                    <a:cubicBezTo>
                      <a:pt x="623" y="404"/>
                      <a:pt x="736" y="211"/>
                      <a:pt x="759" y="20"/>
                    </a:cubicBezTo>
                    <a:cubicBezTo>
                      <a:pt x="759" y="6"/>
                      <a:pt x="751" y="1"/>
                      <a:pt x="7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2163569" y="2048562"/>
                <a:ext cx="36183" cy="3944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84" extrusionOk="0">
                    <a:moveTo>
                      <a:pt x="795" y="0"/>
                    </a:moveTo>
                    <a:cubicBezTo>
                      <a:pt x="788" y="0"/>
                      <a:pt x="782" y="3"/>
                      <a:pt x="777" y="8"/>
                    </a:cubicBezTo>
                    <a:cubicBezTo>
                      <a:pt x="652" y="415"/>
                      <a:pt x="393" y="709"/>
                      <a:pt x="8" y="878"/>
                    </a:cubicBezTo>
                    <a:cubicBezTo>
                      <a:pt x="404" y="765"/>
                      <a:pt x="743" y="449"/>
                      <a:pt x="811" y="19"/>
                    </a:cubicBezTo>
                    <a:cubicBezTo>
                      <a:pt x="811" y="6"/>
                      <a:pt x="803" y="0"/>
                      <a:pt x="795" y="0"/>
                    </a:cubicBezTo>
                    <a:close/>
                    <a:moveTo>
                      <a:pt x="8" y="878"/>
                    </a:moveTo>
                    <a:cubicBezTo>
                      <a:pt x="1" y="878"/>
                      <a:pt x="3" y="884"/>
                      <a:pt x="6" y="884"/>
                    </a:cubicBezTo>
                    <a:cubicBezTo>
                      <a:pt x="7" y="884"/>
                      <a:pt x="8" y="882"/>
                      <a:pt x="8" y="878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2173474" y="2067925"/>
                <a:ext cx="28152" cy="2792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26" extrusionOk="0">
                    <a:moveTo>
                      <a:pt x="591" y="0"/>
                    </a:moveTo>
                    <a:cubicBezTo>
                      <a:pt x="582" y="0"/>
                      <a:pt x="573" y="4"/>
                      <a:pt x="566" y="15"/>
                    </a:cubicBezTo>
                    <a:cubicBezTo>
                      <a:pt x="453" y="263"/>
                      <a:pt x="307" y="580"/>
                      <a:pt x="1" y="614"/>
                    </a:cubicBezTo>
                    <a:lnTo>
                      <a:pt x="1" y="625"/>
                    </a:lnTo>
                    <a:cubicBezTo>
                      <a:pt x="307" y="625"/>
                      <a:pt x="566" y="320"/>
                      <a:pt x="623" y="37"/>
                    </a:cubicBezTo>
                    <a:cubicBezTo>
                      <a:pt x="631" y="22"/>
                      <a:pt x="611" y="0"/>
                      <a:pt x="59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951021" y="2090144"/>
                <a:ext cx="182654" cy="175069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3924" extrusionOk="0">
                    <a:moveTo>
                      <a:pt x="2334" y="1"/>
                    </a:moveTo>
                    <a:cubicBezTo>
                      <a:pt x="1990" y="1"/>
                      <a:pt x="1613" y="62"/>
                      <a:pt x="1380" y="286"/>
                    </a:cubicBezTo>
                    <a:cubicBezTo>
                      <a:pt x="848" y="795"/>
                      <a:pt x="893" y="1213"/>
                      <a:pt x="475" y="1733"/>
                    </a:cubicBezTo>
                    <a:cubicBezTo>
                      <a:pt x="147" y="2140"/>
                      <a:pt x="0" y="3373"/>
                      <a:pt x="1459" y="3791"/>
                    </a:cubicBezTo>
                    <a:cubicBezTo>
                      <a:pt x="1782" y="3883"/>
                      <a:pt x="2085" y="3924"/>
                      <a:pt x="2363" y="3924"/>
                    </a:cubicBezTo>
                    <a:cubicBezTo>
                      <a:pt x="3284" y="3924"/>
                      <a:pt x="3929" y="3478"/>
                      <a:pt x="4094" y="2966"/>
                    </a:cubicBezTo>
                    <a:cubicBezTo>
                      <a:pt x="4094" y="2966"/>
                      <a:pt x="3845" y="1937"/>
                      <a:pt x="4014" y="1235"/>
                    </a:cubicBezTo>
                    <a:cubicBezTo>
                      <a:pt x="4014" y="1235"/>
                      <a:pt x="3302" y="670"/>
                      <a:pt x="3132" y="94"/>
                    </a:cubicBezTo>
                    <a:cubicBezTo>
                      <a:pt x="3132" y="94"/>
                      <a:pt x="2758" y="1"/>
                      <a:pt x="2334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2073089" y="2171166"/>
                <a:ext cx="38904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791" extrusionOk="0">
                    <a:moveTo>
                      <a:pt x="405" y="0"/>
                    </a:moveTo>
                    <a:cubicBezTo>
                      <a:pt x="343" y="0"/>
                      <a:pt x="281" y="15"/>
                      <a:pt x="227" y="42"/>
                    </a:cubicBezTo>
                    <a:cubicBezTo>
                      <a:pt x="91" y="110"/>
                      <a:pt x="34" y="245"/>
                      <a:pt x="12" y="381"/>
                    </a:cubicBezTo>
                    <a:cubicBezTo>
                      <a:pt x="1" y="517"/>
                      <a:pt x="91" y="675"/>
                      <a:pt x="204" y="743"/>
                    </a:cubicBezTo>
                    <a:cubicBezTo>
                      <a:pt x="272" y="776"/>
                      <a:pt x="295" y="776"/>
                      <a:pt x="374" y="788"/>
                    </a:cubicBezTo>
                    <a:lnTo>
                      <a:pt x="385" y="788"/>
                    </a:lnTo>
                    <a:cubicBezTo>
                      <a:pt x="399" y="790"/>
                      <a:pt x="412" y="791"/>
                      <a:pt x="426" y="791"/>
                    </a:cubicBezTo>
                    <a:cubicBezTo>
                      <a:pt x="491" y="791"/>
                      <a:pt x="555" y="771"/>
                      <a:pt x="612" y="743"/>
                    </a:cubicBezTo>
                    <a:cubicBezTo>
                      <a:pt x="713" y="709"/>
                      <a:pt x="781" y="607"/>
                      <a:pt x="815" y="505"/>
                    </a:cubicBezTo>
                    <a:cubicBezTo>
                      <a:pt x="871" y="313"/>
                      <a:pt x="781" y="121"/>
                      <a:pt x="600" y="53"/>
                    </a:cubicBezTo>
                    <a:cubicBezTo>
                      <a:pt x="541" y="17"/>
                      <a:pt x="473" y="0"/>
                      <a:pt x="405" y="0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1965120" y="2157469"/>
                <a:ext cx="27304" cy="2712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8" extrusionOk="0">
                    <a:moveTo>
                      <a:pt x="316" y="1"/>
                    </a:moveTo>
                    <a:cubicBezTo>
                      <a:pt x="286" y="1"/>
                      <a:pt x="255" y="4"/>
                      <a:pt x="227" y="10"/>
                    </a:cubicBezTo>
                    <a:cubicBezTo>
                      <a:pt x="159" y="32"/>
                      <a:pt x="91" y="78"/>
                      <a:pt x="46" y="145"/>
                    </a:cubicBezTo>
                    <a:cubicBezTo>
                      <a:pt x="1" y="201"/>
                      <a:pt x="1" y="292"/>
                      <a:pt x="12" y="360"/>
                    </a:cubicBezTo>
                    <a:lnTo>
                      <a:pt x="12" y="382"/>
                    </a:lnTo>
                    <a:cubicBezTo>
                      <a:pt x="34" y="485"/>
                      <a:pt x="114" y="575"/>
                      <a:pt x="227" y="598"/>
                    </a:cubicBezTo>
                    <a:cubicBezTo>
                      <a:pt x="258" y="603"/>
                      <a:pt x="290" y="608"/>
                      <a:pt x="324" y="608"/>
                    </a:cubicBezTo>
                    <a:cubicBezTo>
                      <a:pt x="366" y="608"/>
                      <a:pt x="409" y="600"/>
                      <a:pt x="453" y="575"/>
                    </a:cubicBezTo>
                    <a:cubicBezTo>
                      <a:pt x="509" y="530"/>
                      <a:pt x="566" y="473"/>
                      <a:pt x="589" y="394"/>
                    </a:cubicBezTo>
                    <a:cubicBezTo>
                      <a:pt x="612" y="315"/>
                      <a:pt x="600" y="236"/>
                      <a:pt x="566" y="168"/>
                    </a:cubicBezTo>
                    <a:cubicBezTo>
                      <a:pt x="532" y="88"/>
                      <a:pt x="476" y="43"/>
                      <a:pt x="396" y="10"/>
                    </a:cubicBezTo>
                    <a:cubicBezTo>
                      <a:pt x="374" y="4"/>
                      <a:pt x="345" y="1"/>
                      <a:pt x="316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081655" y="2128379"/>
                <a:ext cx="11154" cy="713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0" extrusionOk="0">
                    <a:moveTo>
                      <a:pt x="127" y="1"/>
                    </a:moveTo>
                    <a:cubicBezTo>
                      <a:pt x="100" y="1"/>
                      <a:pt x="70" y="9"/>
                      <a:pt x="46" y="17"/>
                    </a:cubicBezTo>
                    <a:cubicBezTo>
                      <a:pt x="1" y="28"/>
                      <a:pt x="1" y="84"/>
                      <a:pt x="58" y="84"/>
                    </a:cubicBezTo>
                    <a:cubicBezTo>
                      <a:pt x="80" y="96"/>
                      <a:pt x="103" y="96"/>
                      <a:pt x="126" y="130"/>
                    </a:cubicBezTo>
                    <a:cubicBezTo>
                      <a:pt x="138" y="148"/>
                      <a:pt x="163" y="160"/>
                      <a:pt x="185" y="160"/>
                    </a:cubicBezTo>
                    <a:cubicBezTo>
                      <a:pt x="204" y="160"/>
                      <a:pt x="222" y="151"/>
                      <a:pt x="227" y="130"/>
                    </a:cubicBezTo>
                    <a:cubicBezTo>
                      <a:pt x="249" y="74"/>
                      <a:pt x="204" y="28"/>
                      <a:pt x="159" y="6"/>
                    </a:cubicBezTo>
                    <a:cubicBezTo>
                      <a:pt x="149" y="2"/>
                      <a:pt x="138" y="1"/>
                      <a:pt x="12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004961" y="2115976"/>
                <a:ext cx="9681" cy="562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26" extrusionOk="0">
                    <a:moveTo>
                      <a:pt x="111" y="1"/>
                    </a:moveTo>
                    <a:cubicBezTo>
                      <a:pt x="79" y="1"/>
                      <a:pt x="46" y="16"/>
                      <a:pt x="23" y="46"/>
                    </a:cubicBezTo>
                    <a:cubicBezTo>
                      <a:pt x="1" y="80"/>
                      <a:pt x="35" y="114"/>
                      <a:pt x="69" y="125"/>
                    </a:cubicBezTo>
                    <a:cubicBezTo>
                      <a:pt x="91" y="125"/>
                      <a:pt x="114" y="114"/>
                      <a:pt x="137" y="114"/>
                    </a:cubicBezTo>
                    <a:cubicBezTo>
                      <a:pt x="140" y="110"/>
                      <a:pt x="146" y="109"/>
                      <a:pt x="151" y="109"/>
                    </a:cubicBezTo>
                    <a:cubicBezTo>
                      <a:pt x="161" y="109"/>
                      <a:pt x="171" y="114"/>
                      <a:pt x="171" y="114"/>
                    </a:cubicBezTo>
                    <a:cubicBezTo>
                      <a:pt x="174" y="117"/>
                      <a:pt x="178" y="119"/>
                      <a:pt x="183" y="119"/>
                    </a:cubicBezTo>
                    <a:cubicBezTo>
                      <a:pt x="193" y="119"/>
                      <a:pt x="204" y="110"/>
                      <a:pt x="204" y="103"/>
                    </a:cubicBezTo>
                    <a:cubicBezTo>
                      <a:pt x="216" y="58"/>
                      <a:pt x="204" y="23"/>
                      <a:pt x="159" y="12"/>
                    </a:cubicBezTo>
                    <a:cubicBezTo>
                      <a:pt x="144" y="5"/>
                      <a:pt x="127" y="1"/>
                      <a:pt x="111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2026912" y="2194232"/>
                <a:ext cx="39663" cy="2601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83" extrusionOk="0">
                    <a:moveTo>
                      <a:pt x="846" y="1"/>
                    </a:moveTo>
                    <a:cubicBezTo>
                      <a:pt x="827" y="1"/>
                      <a:pt x="810" y="12"/>
                      <a:pt x="810" y="33"/>
                    </a:cubicBezTo>
                    <a:cubicBezTo>
                      <a:pt x="810" y="192"/>
                      <a:pt x="775" y="362"/>
                      <a:pt x="629" y="440"/>
                    </a:cubicBezTo>
                    <a:cubicBezTo>
                      <a:pt x="559" y="479"/>
                      <a:pt x="493" y="495"/>
                      <a:pt x="429" y="495"/>
                    </a:cubicBezTo>
                    <a:cubicBezTo>
                      <a:pt x="307" y="495"/>
                      <a:pt x="193" y="436"/>
                      <a:pt x="74" y="362"/>
                    </a:cubicBezTo>
                    <a:cubicBezTo>
                      <a:pt x="68" y="359"/>
                      <a:pt x="62" y="357"/>
                      <a:pt x="56" y="357"/>
                    </a:cubicBezTo>
                    <a:cubicBezTo>
                      <a:pt x="21" y="357"/>
                      <a:pt x="0" y="410"/>
                      <a:pt x="29" y="430"/>
                    </a:cubicBezTo>
                    <a:cubicBezTo>
                      <a:pt x="159" y="506"/>
                      <a:pt x="309" y="582"/>
                      <a:pt x="455" y="582"/>
                    </a:cubicBezTo>
                    <a:cubicBezTo>
                      <a:pt x="526" y="582"/>
                      <a:pt x="596" y="564"/>
                      <a:pt x="662" y="520"/>
                    </a:cubicBezTo>
                    <a:cubicBezTo>
                      <a:pt x="832" y="407"/>
                      <a:pt x="888" y="237"/>
                      <a:pt x="888" y="45"/>
                    </a:cubicBezTo>
                    <a:cubicBezTo>
                      <a:pt x="888" y="15"/>
                      <a:pt x="866" y="1"/>
                      <a:pt x="846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008530" y="2164205"/>
                <a:ext cx="23869" cy="1824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9" extrusionOk="0">
                    <a:moveTo>
                      <a:pt x="244" y="1"/>
                    </a:moveTo>
                    <a:cubicBezTo>
                      <a:pt x="197" y="1"/>
                      <a:pt x="153" y="12"/>
                      <a:pt x="114" y="40"/>
                    </a:cubicBezTo>
                    <a:cubicBezTo>
                      <a:pt x="0" y="118"/>
                      <a:pt x="34" y="277"/>
                      <a:pt x="91" y="390"/>
                    </a:cubicBezTo>
                    <a:cubicBezTo>
                      <a:pt x="98" y="403"/>
                      <a:pt x="109" y="409"/>
                      <a:pt x="120" y="409"/>
                    </a:cubicBezTo>
                    <a:cubicBezTo>
                      <a:pt x="146" y="409"/>
                      <a:pt x="175" y="380"/>
                      <a:pt x="159" y="356"/>
                    </a:cubicBezTo>
                    <a:cubicBezTo>
                      <a:pt x="124" y="277"/>
                      <a:pt x="68" y="141"/>
                      <a:pt x="170" y="96"/>
                    </a:cubicBezTo>
                    <a:cubicBezTo>
                      <a:pt x="195" y="87"/>
                      <a:pt x="220" y="84"/>
                      <a:pt x="245" y="84"/>
                    </a:cubicBezTo>
                    <a:cubicBezTo>
                      <a:pt x="321" y="84"/>
                      <a:pt x="393" y="116"/>
                      <a:pt x="453" y="141"/>
                    </a:cubicBezTo>
                    <a:cubicBezTo>
                      <a:pt x="462" y="148"/>
                      <a:pt x="470" y="150"/>
                      <a:pt x="479" y="150"/>
                    </a:cubicBezTo>
                    <a:cubicBezTo>
                      <a:pt x="512" y="150"/>
                      <a:pt x="534" y="103"/>
                      <a:pt x="498" y="85"/>
                    </a:cubicBezTo>
                    <a:cubicBezTo>
                      <a:pt x="424" y="40"/>
                      <a:pt x="331" y="1"/>
                      <a:pt x="244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059972" y="2147698"/>
                <a:ext cx="16686" cy="1717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5" extrusionOk="0">
                    <a:moveTo>
                      <a:pt x="234" y="0"/>
                    </a:moveTo>
                    <a:cubicBezTo>
                      <a:pt x="178" y="0"/>
                      <a:pt x="132" y="31"/>
                      <a:pt x="102" y="70"/>
                    </a:cubicBezTo>
                    <a:cubicBezTo>
                      <a:pt x="91" y="81"/>
                      <a:pt x="80" y="81"/>
                      <a:pt x="69" y="93"/>
                    </a:cubicBezTo>
                    <a:cubicBezTo>
                      <a:pt x="23" y="149"/>
                      <a:pt x="1" y="240"/>
                      <a:pt x="46" y="307"/>
                    </a:cubicBezTo>
                    <a:cubicBezTo>
                      <a:pt x="77" y="354"/>
                      <a:pt x="130" y="385"/>
                      <a:pt x="185" y="385"/>
                    </a:cubicBezTo>
                    <a:cubicBezTo>
                      <a:pt x="210" y="385"/>
                      <a:pt x="236" y="378"/>
                      <a:pt x="261" y="364"/>
                    </a:cubicBezTo>
                    <a:cubicBezTo>
                      <a:pt x="306" y="330"/>
                      <a:pt x="340" y="285"/>
                      <a:pt x="351" y="229"/>
                    </a:cubicBezTo>
                    <a:cubicBezTo>
                      <a:pt x="374" y="149"/>
                      <a:pt x="351" y="25"/>
                      <a:pt x="261" y="2"/>
                    </a:cubicBezTo>
                    <a:cubicBezTo>
                      <a:pt x="251" y="1"/>
                      <a:pt x="242" y="0"/>
                      <a:pt x="234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996440" y="2139087"/>
                <a:ext cx="1463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46" extrusionOk="0">
                    <a:moveTo>
                      <a:pt x="76" y="71"/>
                    </a:moveTo>
                    <a:cubicBezTo>
                      <a:pt x="74" y="73"/>
                      <a:pt x="72" y="76"/>
                      <a:pt x="68" y="82"/>
                    </a:cubicBezTo>
                    <a:cubicBezTo>
                      <a:pt x="71" y="79"/>
                      <a:pt x="74" y="75"/>
                      <a:pt x="76" y="71"/>
                    </a:cubicBezTo>
                    <a:close/>
                    <a:moveTo>
                      <a:pt x="193" y="0"/>
                    </a:moveTo>
                    <a:cubicBezTo>
                      <a:pt x="156" y="0"/>
                      <a:pt x="119" y="15"/>
                      <a:pt x="91" y="48"/>
                    </a:cubicBezTo>
                    <a:cubicBezTo>
                      <a:pt x="83" y="56"/>
                      <a:pt x="80" y="63"/>
                      <a:pt x="76" y="71"/>
                    </a:cubicBezTo>
                    <a:lnTo>
                      <a:pt x="76" y="71"/>
                    </a:lnTo>
                    <a:cubicBezTo>
                      <a:pt x="77" y="70"/>
                      <a:pt x="77" y="70"/>
                      <a:pt x="77" y="70"/>
                    </a:cubicBezTo>
                    <a:lnTo>
                      <a:pt x="77" y="70"/>
                    </a:lnTo>
                    <a:cubicBezTo>
                      <a:pt x="79" y="70"/>
                      <a:pt x="65" y="93"/>
                      <a:pt x="56" y="93"/>
                    </a:cubicBezTo>
                    <a:cubicBezTo>
                      <a:pt x="45" y="105"/>
                      <a:pt x="45" y="116"/>
                      <a:pt x="45" y="128"/>
                    </a:cubicBezTo>
                    <a:cubicBezTo>
                      <a:pt x="0" y="184"/>
                      <a:pt x="0" y="252"/>
                      <a:pt x="45" y="309"/>
                    </a:cubicBezTo>
                    <a:cubicBezTo>
                      <a:pt x="74" y="335"/>
                      <a:pt x="104" y="346"/>
                      <a:pt x="134" y="346"/>
                    </a:cubicBezTo>
                    <a:cubicBezTo>
                      <a:pt x="234" y="346"/>
                      <a:pt x="328" y="223"/>
                      <a:pt x="328" y="128"/>
                    </a:cubicBezTo>
                    <a:cubicBezTo>
                      <a:pt x="321" y="48"/>
                      <a:pt x="258" y="0"/>
                      <a:pt x="193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119534" y="2187629"/>
                <a:ext cx="55546" cy="54876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30" extrusionOk="0">
                    <a:moveTo>
                      <a:pt x="599" y="1"/>
                    </a:moveTo>
                    <a:cubicBezTo>
                      <a:pt x="301" y="1"/>
                      <a:pt x="79" y="249"/>
                      <a:pt x="79" y="249"/>
                    </a:cubicBezTo>
                    <a:lnTo>
                      <a:pt x="0" y="1120"/>
                    </a:lnTo>
                    <a:cubicBezTo>
                      <a:pt x="169" y="1197"/>
                      <a:pt x="318" y="1230"/>
                      <a:pt x="446" y="1230"/>
                    </a:cubicBezTo>
                    <a:cubicBezTo>
                      <a:pt x="1132" y="1230"/>
                      <a:pt x="1244" y="290"/>
                      <a:pt x="882" y="80"/>
                    </a:cubicBezTo>
                    <a:cubicBezTo>
                      <a:pt x="784" y="23"/>
                      <a:pt x="688" y="1"/>
                      <a:pt x="599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125066" y="2199139"/>
                <a:ext cx="32301" cy="333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48" extrusionOk="0">
                    <a:moveTo>
                      <a:pt x="280" y="416"/>
                    </a:moveTo>
                    <a:cubicBezTo>
                      <a:pt x="362" y="416"/>
                      <a:pt x="400" y="531"/>
                      <a:pt x="339" y="602"/>
                    </a:cubicBezTo>
                    <a:cubicBezTo>
                      <a:pt x="305" y="630"/>
                      <a:pt x="266" y="642"/>
                      <a:pt x="225" y="642"/>
                    </a:cubicBezTo>
                    <a:cubicBezTo>
                      <a:pt x="184" y="642"/>
                      <a:pt x="142" y="630"/>
                      <a:pt x="102" y="614"/>
                    </a:cubicBezTo>
                    <a:cubicBezTo>
                      <a:pt x="102" y="568"/>
                      <a:pt x="125" y="523"/>
                      <a:pt x="136" y="478"/>
                    </a:cubicBezTo>
                    <a:cubicBezTo>
                      <a:pt x="170" y="443"/>
                      <a:pt x="215" y="433"/>
                      <a:pt x="249" y="421"/>
                    </a:cubicBezTo>
                    <a:cubicBezTo>
                      <a:pt x="260" y="417"/>
                      <a:pt x="270" y="416"/>
                      <a:pt x="280" y="416"/>
                    </a:cubicBezTo>
                    <a:close/>
                    <a:moveTo>
                      <a:pt x="525" y="1"/>
                    </a:moveTo>
                    <a:cubicBezTo>
                      <a:pt x="424" y="1"/>
                      <a:pt x="321" y="51"/>
                      <a:pt x="238" y="127"/>
                    </a:cubicBezTo>
                    <a:cubicBezTo>
                      <a:pt x="80" y="263"/>
                      <a:pt x="0" y="478"/>
                      <a:pt x="12" y="681"/>
                    </a:cubicBezTo>
                    <a:cubicBezTo>
                      <a:pt x="12" y="704"/>
                      <a:pt x="23" y="715"/>
                      <a:pt x="45" y="715"/>
                    </a:cubicBezTo>
                    <a:lnTo>
                      <a:pt x="68" y="738"/>
                    </a:lnTo>
                    <a:cubicBezTo>
                      <a:pt x="105" y="744"/>
                      <a:pt x="140" y="748"/>
                      <a:pt x="174" y="748"/>
                    </a:cubicBezTo>
                    <a:cubicBezTo>
                      <a:pt x="257" y="748"/>
                      <a:pt x="332" y="726"/>
                      <a:pt x="396" y="670"/>
                    </a:cubicBezTo>
                    <a:cubicBezTo>
                      <a:pt x="475" y="602"/>
                      <a:pt x="509" y="478"/>
                      <a:pt x="430" y="398"/>
                    </a:cubicBezTo>
                    <a:cubicBezTo>
                      <a:pt x="398" y="366"/>
                      <a:pt x="358" y="354"/>
                      <a:pt x="317" y="354"/>
                    </a:cubicBezTo>
                    <a:cubicBezTo>
                      <a:pt x="271" y="354"/>
                      <a:pt x="223" y="369"/>
                      <a:pt x="181" y="387"/>
                    </a:cubicBezTo>
                    <a:lnTo>
                      <a:pt x="249" y="252"/>
                    </a:lnTo>
                    <a:cubicBezTo>
                      <a:pt x="339" y="116"/>
                      <a:pt x="458" y="74"/>
                      <a:pt x="600" y="74"/>
                    </a:cubicBezTo>
                    <a:cubicBezTo>
                      <a:pt x="636" y="74"/>
                      <a:pt x="674" y="77"/>
                      <a:pt x="713" y="82"/>
                    </a:cubicBezTo>
                    <a:cubicBezTo>
                      <a:pt x="713" y="82"/>
                      <a:pt x="724" y="71"/>
                      <a:pt x="713" y="71"/>
                    </a:cubicBezTo>
                    <a:cubicBezTo>
                      <a:pt x="655" y="22"/>
                      <a:pt x="591" y="1"/>
                      <a:pt x="525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>
            <a:spLocks noGrp="1"/>
          </p:cNvSpPr>
          <p:nvPr>
            <p:ph type="title"/>
          </p:nvPr>
        </p:nvSpPr>
        <p:spPr>
          <a:xfrm>
            <a:off x="3571875" y="2394300"/>
            <a:ext cx="4852125" cy="61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TRANSFORMAÇÃO DIGITAL</a:t>
            </a:r>
            <a:endParaRPr dirty="0"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2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833681" y="73646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991153" y="15643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80FCE5A-46A3-A5DD-1696-43AA0606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8550"/>
            <a:ext cx="3851673" cy="24732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 dirty="0"/>
              <a:t>Objetivo Principal</a:t>
            </a:r>
            <a:r>
              <a:rPr lang="pt-PT" dirty="0"/>
              <a:t>:</a:t>
            </a:r>
          </a:p>
          <a:p>
            <a:pPr lvl="1"/>
            <a:r>
              <a:rPr lang="pt-PT" sz="1400" dirty="0"/>
              <a:t>Criar uma plataforma que promove estilo de vida saudável e maximiza o uso de recursos no campus.</a:t>
            </a:r>
          </a:p>
          <a:p>
            <a:pPr marL="584200" lvl="1" indent="0">
              <a:buNone/>
            </a:pPr>
            <a:endParaRPr lang="pt-PT" sz="1400" dirty="0"/>
          </a:p>
          <a:p>
            <a:r>
              <a:rPr lang="pt-PT" b="1" dirty="0"/>
              <a:t>Pilares Fundamentais</a:t>
            </a:r>
            <a:r>
              <a:rPr lang="pt-PT" sz="1400" dirty="0"/>
              <a:t>:</a:t>
            </a:r>
          </a:p>
          <a:p>
            <a:pPr lvl="1"/>
            <a:r>
              <a:rPr lang="pt-PT" sz="1400" dirty="0"/>
              <a:t>Eficiência</a:t>
            </a:r>
            <a:endParaRPr lang="pt-PT" dirty="0"/>
          </a:p>
          <a:p>
            <a:pPr lvl="1"/>
            <a:r>
              <a:rPr lang="pt-PT" sz="1400" dirty="0"/>
              <a:t>Personalização</a:t>
            </a:r>
            <a:endParaRPr lang="pt-PT" dirty="0"/>
          </a:p>
          <a:p>
            <a:pPr lvl="1"/>
            <a:r>
              <a:rPr lang="pt-PT" sz="1400" dirty="0"/>
              <a:t>Acessibilidade</a:t>
            </a:r>
            <a:endParaRPr lang="pt-PT" dirty="0"/>
          </a:p>
          <a:p>
            <a:pPr lvl="1"/>
            <a:r>
              <a:rPr lang="pt-PT" sz="1400" dirty="0"/>
              <a:t>Uso estratégico da informação</a:t>
            </a:r>
            <a:endParaRPr lang="pt-PT" dirty="0"/>
          </a:p>
          <a:p>
            <a:endParaRPr lang="pt-PT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6D732C-C3DF-233B-B029-4F3250B8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Transformação Digital</a:t>
            </a:r>
          </a:p>
        </p:txBody>
      </p: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DD52B939-95DC-0DF4-A5C3-D0D8030CC203}"/>
              </a:ext>
            </a:extLst>
          </p:cNvPr>
          <p:cNvSpPr txBox="1">
            <a:spLocks/>
          </p:cNvSpPr>
          <p:nvPr/>
        </p:nvSpPr>
        <p:spPr>
          <a:xfrm>
            <a:off x="4734354" y="1595087"/>
            <a:ext cx="3998878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PT" sz="1500" b="1" dirty="0"/>
              <a:t>Dar a conhecer sobre os recursos disponíveis no campus</a:t>
            </a:r>
          </a:p>
          <a:p>
            <a:endParaRPr lang="pt-PT" sz="1500" b="1" dirty="0"/>
          </a:p>
          <a:p>
            <a:r>
              <a:rPr lang="pt-PT" sz="1500" b="1" dirty="0"/>
              <a:t>Facilitar o acesso aos recursos</a:t>
            </a:r>
          </a:p>
          <a:p>
            <a:endParaRPr lang="pt-PT" sz="1500" b="1" dirty="0"/>
          </a:p>
          <a:p>
            <a:r>
              <a:rPr lang="pt-PT" sz="1500" b="1" err="1"/>
              <a:t>Optimizar</a:t>
            </a:r>
            <a:r>
              <a:rPr lang="pt-PT" sz="1500" b="1" dirty="0"/>
              <a:t> a sua utilização</a:t>
            </a:r>
          </a:p>
          <a:p>
            <a:endParaRPr lang="pt-PT" dirty="0"/>
          </a:p>
        </p:txBody>
      </p:sp>
      <p:grpSp>
        <p:nvGrpSpPr>
          <p:cNvPr id="56" name="Google Shape;2566;p72">
            <a:extLst>
              <a:ext uri="{FF2B5EF4-FFF2-40B4-BE49-F238E27FC236}">
                <a16:creationId xmlns:a16="http://schemas.microsoft.com/office/drawing/2014/main" id="{032E5B45-6AE9-D42E-50F2-71161D3A5CAA}"/>
              </a:ext>
            </a:extLst>
          </p:cNvPr>
          <p:cNvGrpSpPr/>
          <p:nvPr/>
        </p:nvGrpSpPr>
        <p:grpSpPr>
          <a:xfrm>
            <a:off x="6450633" y="3252800"/>
            <a:ext cx="867677" cy="1636378"/>
            <a:chOff x="7027500" y="2144976"/>
            <a:chExt cx="306773" cy="578573"/>
          </a:xfrm>
        </p:grpSpPr>
        <p:sp>
          <p:nvSpPr>
            <p:cNvPr id="7" name="Google Shape;2567;p72">
              <a:extLst>
                <a:ext uri="{FF2B5EF4-FFF2-40B4-BE49-F238E27FC236}">
                  <a16:creationId xmlns:a16="http://schemas.microsoft.com/office/drawing/2014/main" id="{7FD93484-E44B-7413-FDD8-86880FCCA983}"/>
                </a:ext>
              </a:extLst>
            </p:cNvPr>
            <p:cNvSpPr/>
            <p:nvPr/>
          </p:nvSpPr>
          <p:spPr>
            <a:xfrm>
              <a:off x="7081440" y="2406601"/>
              <a:ext cx="59115" cy="110021"/>
            </a:xfrm>
            <a:custGeom>
              <a:avLst/>
              <a:gdLst/>
              <a:ahLst/>
              <a:cxnLst/>
              <a:rect l="l" t="t" r="r" b="b"/>
              <a:pathLst>
                <a:path w="1325" h="2466" extrusionOk="0">
                  <a:moveTo>
                    <a:pt x="1234" y="0"/>
                  </a:moveTo>
                  <a:cubicBezTo>
                    <a:pt x="1234" y="0"/>
                    <a:pt x="1" y="1312"/>
                    <a:pt x="23" y="1572"/>
                  </a:cubicBezTo>
                  <a:cubicBezTo>
                    <a:pt x="35" y="1832"/>
                    <a:pt x="860" y="2465"/>
                    <a:pt x="860" y="2465"/>
                  </a:cubicBezTo>
                  <a:lnTo>
                    <a:pt x="1041" y="2013"/>
                  </a:lnTo>
                  <a:cubicBezTo>
                    <a:pt x="1041" y="2013"/>
                    <a:pt x="736" y="1629"/>
                    <a:pt x="747" y="1583"/>
                  </a:cubicBezTo>
                  <a:cubicBezTo>
                    <a:pt x="759" y="1538"/>
                    <a:pt x="1290" y="894"/>
                    <a:pt x="1290" y="894"/>
                  </a:cubicBezTo>
                  <a:cubicBezTo>
                    <a:pt x="1290" y="894"/>
                    <a:pt x="1324" y="102"/>
                    <a:pt x="123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72">
              <a:extLst>
                <a:ext uri="{FF2B5EF4-FFF2-40B4-BE49-F238E27FC236}">
                  <a16:creationId xmlns:a16="http://schemas.microsoft.com/office/drawing/2014/main" id="{16375E46-6165-0DAA-0273-5EDF4CBDBD40}"/>
                </a:ext>
              </a:extLst>
            </p:cNvPr>
            <p:cNvSpPr/>
            <p:nvPr/>
          </p:nvSpPr>
          <p:spPr>
            <a:xfrm>
              <a:off x="7101160" y="2405575"/>
              <a:ext cx="47961" cy="62595"/>
            </a:xfrm>
            <a:custGeom>
              <a:avLst/>
              <a:gdLst/>
              <a:ahLst/>
              <a:cxnLst/>
              <a:rect l="l" t="t" r="r" b="b"/>
              <a:pathLst>
                <a:path w="1075" h="1403" extrusionOk="0">
                  <a:moveTo>
                    <a:pt x="860" y="1"/>
                  </a:moveTo>
                  <a:cubicBezTo>
                    <a:pt x="712" y="1"/>
                    <a:pt x="215" y="487"/>
                    <a:pt x="0" y="736"/>
                  </a:cubicBezTo>
                  <a:lnTo>
                    <a:pt x="599" y="1403"/>
                  </a:lnTo>
                  <a:cubicBezTo>
                    <a:pt x="599" y="1403"/>
                    <a:pt x="928" y="1086"/>
                    <a:pt x="995" y="950"/>
                  </a:cubicBezTo>
                  <a:cubicBezTo>
                    <a:pt x="1074" y="804"/>
                    <a:pt x="995" y="1"/>
                    <a:pt x="860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72">
              <a:extLst>
                <a:ext uri="{FF2B5EF4-FFF2-40B4-BE49-F238E27FC236}">
                  <a16:creationId xmlns:a16="http://schemas.microsoft.com/office/drawing/2014/main" id="{7B079BE8-13DC-833B-0680-E8DCB8788C2D}"/>
                </a:ext>
              </a:extLst>
            </p:cNvPr>
            <p:cNvSpPr/>
            <p:nvPr/>
          </p:nvSpPr>
          <p:spPr>
            <a:xfrm>
              <a:off x="7105666" y="2514080"/>
              <a:ext cx="59115" cy="202507"/>
            </a:xfrm>
            <a:custGeom>
              <a:avLst/>
              <a:gdLst/>
              <a:ahLst/>
              <a:cxnLst/>
              <a:rect l="l" t="t" r="r" b="b"/>
              <a:pathLst>
                <a:path w="1325" h="4539" extrusionOk="0">
                  <a:moveTo>
                    <a:pt x="362" y="0"/>
                  </a:moveTo>
                  <a:cubicBezTo>
                    <a:pt x="362" y="0"/>
                    <a:pt x="329" y="995"/>
                    <a:pt x="430" y="2217"/>
                  </a:cubicBezTo>
                  <a:cubicBezTo>
                    <a:pt x="498" y="3099"/>
                    <a:pt x="646" y="4195"/>
                    <a:pt x="646" y="4195"/>
                  </a:cubicBezTo>
                  <a:cubicBezTo>
                    <a:pt x="646" y="4195"/>
                    <a:pt x="1" y="4456"/>
                    <a:pt x="58" y="4501"/>
                  </a:cubicBezTo>
                  <a:cubicBezTo>
                    <a:pt x="81" y="4525"/>
                    <a:pt x="303" y="4539"/>
                    <a:pt x="527" y="4539"/>
                  </a:cubicBezTo>
                  <a:cubicBezTo>
                    <a:pt x="728" y="4539"/>
                    <a:pt x="931" y="4527"/>
                    <a:pt x="996" y="4501"/>
                  </a:cubicBezTo>
                  <a:cubicBezTo>
                    <a:pt x="1121" y="4456"/>
                    <a:pt x="1053" y="4308"/>
                    <a:pt x="1053" y="4308"/>
                  </a:cubicBezTo>
                  <a:cubicBezTo>
                    <a:pt x="1109" y="3856"/>
                    <a:pt x="1121" y="2522"/>
                    <a:pt x="1121" y="2522"/>
                  </a:cubicBezTo>
                  <a:cubicBezTo>
                    <a:pt x="1143" y="2137"/>
                    <a:pt x="1324" y="644"/>
                    <a:pt x="1324" y="644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72">
              <a:extLst>
                <a:ext uri="{FF2B5EF4-FFF2-40B4-BE49-F238E27FC236}">
                  <a16:creationId xmlns:a16="http://schemas.microsoft.com/office/drawing/2014/main" id="{1608D515-78DA-080B-543D-94A978D684A8}"/>
                </a:ext>
              </a:extLst>
            </p:cNvPr>
            <p:cNvSpPr/>
            <p:nvPr/>
          </p:nvSpPr>
          <p:spPr>
            <a:xfrm>
              <a:off x="7121817" y="2514080"/>
              <a:ext cx="42964" cy="72678"/>
            </a:xfrm>
            <a:custGeom>
              <a:avLst/>
              <a:gdLst/>
              <a:ahLst/>
              <a:cxnLst/>
              <a:rect l="l" t="t" r="r" b="b"/>
              <a:pathLst>
                <a:path w="963" h="1629" extrusionOk="0">
                  <a:moveTo>
                    <a:pt x="0" y="0"/>
                  </a:moveTo>
                  <a:lnTo>
                    <a:pt x="0" y="91"/>
                  </a:lnTo>
                  <a:cubicBezTo>
                    <a:pt x="193" y="441"/>
                    <a:pt x="442" y="769"/>
                    <a:pt x="623" y="1119"/>
                  </a:cubicBezTo>
                  <a:cubicBezTo>
                    <a:pt x="713" y="1289"/>
                    <a:pt x="792" y="1459"/>
                    <a:pt x="849" y="1629"/>
                  </a:cubicBezTo>
                  <a:cubicBezTo>
                    <a:pt x="905" y="1131"/>
                    <a:pt x="962" y="644"/>
                    <a:pt x="962" y="6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72">
              <a:extLst>
                <a:ext uri="{FF2B5EF4-FFF2-40B4-BE49-F238E27FC236}">
                  <a16:creationId xmlns:a16="http://schemas.microsoft.com/office/drawing/2014/main" id="{0D20BBC3-EC80-25FD-9BF8-DA49E44C4DF0}"/>
                </a:ext>
              </a:extLst>
            </p:cNvPr>
            <p:cNvSpPr/>
            <p:nvPr/>
          </p:nvSpPr>
          <p:spPr>
            <a:xfrm>
              <a:off x="7104640" y="2693523"/>
              <a:ext cx="53047" cy="24806"/>
            </a:xfrm>
            <a:custGeom>
              <a:avLst/>
              <a:gdLst/>
              <a:ahLst/>
              <a:cxnLst/>
              <a:rect l="l" t="t" r="r" b="b"/>
              <a:pathLst>
                <a:path w="1189" h="556" extrusionOk="0">
                  <a:moveTo>
                    <a:pt x="707" y="0"/>
                  </a:moveTo>
                  <a:cubicBezTo>
                    <a:pt x="636" y="0"/>
                    <a:pt x="578" y="173"/>
                    <a:pt x="578" y="173"/>
                  </a:cubicBezTo>
                  <a:cubicBezTo>
                    <a:pt x="578" y="173"/>
                    <a:pt x="1" y="434"/>
                    <a:pt x="13" y="502"/>
                  </a:cubicBezTo>
                  <a:cubicBezTo>
                    <a:pt x="13" y="539"/>
                    <a:pt x="256" y="556"/>
                    <a:pt x="505" y="556"/>
                  </a:cubicBezTo>
                  <a:cubicBezTo>
                    <a:pt x="708" y="556"/>
                    <a:pt x="915" y="544"/>
                    <a:pt x="996" y="524"/>
                  </a:cubicBezTo>
                  <a:cubicBezTo>
                    <a:pt x="1189" y="479"/>
                    <a:pt x="1087" y="264"/>
                    <a:pt x="1087" y="264"/>
                  </a:cubicBezTo>
                  <a:lnTo>
                    <a:pt x="1087" y="264"/>
                  </a:lnTo>
                  <a:cubicBezTo>
                    <a:pt x="1086" y="264"/>
                    <a:pt x="1019" y="274"/>
                    <a:pt x="935" y="274"/>
                  </a:cubicBezTo>
                  <a:cubicBezTo>
                    <a:pt x="866" y="274"/>
                    <a:pt x="786" y="267"/>
                    <a:pt x="725" y="241"/>
                  </a:cubicBezTo>
                  <a:cubicBezTo>
                    <a:pt x="725" y="241"/>
                    <a:pt x="793" y="27"/>
                    <a:pt x="725" y="4"/>
                  </a:cubicBezTo>
                  <a:cubicBezTo>
                    <a:pt x="719" y="1"/>
                    <a:pt x="712" y="0"/>
                    <a:pt x="70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72">
              <a:extLst>
                <a:ext uri="{FF2B5EF4-FFF2-40B4-BE49-F238E27FC236}">
                  <a16:creationId xmlns:a16="http://schemas.microsoft.com/office/drawing/2014/main" id="{AF20752A-FED0-3982-6065-8C2F1ED15A90}"/>
                </a:ext>
              </a:extLst>
            </p:cNvPr>
            <p:cNvSpPr/>
            <p:nvPr/>
          </p:nvSpPr>
          <p:spPr>
            <a:xfrm>
              <a:off x="7127082" y="2708246"/>
              <a:ext cx="5889" cy="10172"/>
            </a:xfrm>
            <a:custGeom>
              <a:avLst/>
              <a:gdLst/>
              <a:ahLst/>
              <a:cxnLst/>
              <a:rect l="l" t="t" r="r" b="b"/>
              <a:pathLst>
                <a:path w="132" h="228" extrusionOk="0">
                  <a:moveTo>
                    <a:pt x="29" y="1"/>
                  </a:moveTo>
                  <a:cubicBezTo>
                    <a:pt x="14" y="1"/>
                    <a:pt x="0" y="10"/>
                    <a:pt x="7" y="24"/>
                  </a:cubicBezTo>
                  <a:cubicBezTo>
                    <a:pt x="30" y="92"/>
                    <a:pt x="63" y="160"/>
                    <a:pt x="86" y="228"/>
                  </a:cubicBezTo>
                  <a:lnTo>
                    <a:pt x="131" y="228"/>
                  </a:lnTo>
                  <a:cubicBezTo>
                    <a:pt x="109" y="149"/>
                    <a:pt x="75" y="92"/>
                    <a:pt x="52" y="13"/>
                  </a:cubicBezTo>
                  <a:cubicBezTo>
                    <a:pt x="48" y="4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72">
              <a:extLst>
                <a:ext uri="{FF2B5EF4-FFF2-40B4-BE49-F238E27FC236}">
                  <a16:creationId xmlns:a16="http://schemas.microsoft.com/office/drawing/2014/main" id="{EA9CEAB5-37B6-DDD3-1ECC-6208268E6166}"/>
                </a:ext>
              </a:extLst>
            </p:cNvPr>
            <p:cNvSpPr/>
            <p:nvPr/>
          </p:nvSpPr>
          <p:spPr>
            <a:xfrm>
              <a:off x="7131008" y="2706461"/>
              <a:ext cx="7005" cy="11466"/>
            </a:xfrm>
            <a:custGeom>
              <a:avLst/>
              <a:gdLst/>
              <a:ahLst/>
              <a:cxnLst/>
              <a:rect l="l" t="t" r="r" b="b"/>
              <a:pathLst>
                <a:path w="157" h="257" extrusionOk="0">
                  <a:moveTo>
                    <a:pt x="28" y="0"/>
                  </a:moveTo>
                  <a:cubicBezTo>
                    <a:pt x="12" y="0"/>
                    <a:pt x="1" y="24"/>
                    <a:pt x="10" y="41"/>
                  </a:cubicBezTo>
                  <a:cubicBezTo>
                    <a:pt x="55" y="109"/>
                    <a:pt x="78" y="189"/>
                    <a:pt x="111" y="257"/>
                  </a:cubicBezTo>
                  <a:lnTo>
                    <a:pt x="156" y="257"/>
                  </a:lnTo>
                  <a:cubicBezTo>
                    <a:pt x="123" y="177"/>
                    <a:pt x="88" y="87"/>
                    <a:pt x="43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72">
              <a:extLst>
                <a:ext uri="{FF2B5EF4-FFF2-40B4-BE49-F238E27FC236}">
                  <a16:creationId xmlns:a16="http://schemas.microsoft.com/office/drawing/2014/main" id="{113A6407-ED63-81F2-5915-86AFF1EC05FB}"/>
                </a:ext>
              </a:extLst>
            </p:cNvPr>
            <p:cNvSpPr/>
            <p:nvPr/>
          </p:nvSpPr>
          <p:spPr>
            <a:xfrm>
              <a:off x="7123646" y="2695620"/>
              <a:ext cx="7808" cy="7540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39" y="13"/>
                  </a:moveTo>
                  <a:cubicBezTo>
                    <a:pt x="62" y="13"/>
                    <a:pt x="95" y="58"/>
                    <a:pt x="107" y="70"/>
                  </a:cubicBezTo>
                  <a:cubicBezTo>
                    <a:pt x="124" y="87"/>
                    <a:pt x="140" y="109"/>
                    <a:pt x="143" y="134"/>
                  </a:cubicBezTo>
                  <a:lnTo>
                    <a:pt x="143" y="134"/>
                  </a:lnTo>
                  <a:cubicBezTo>
                    <a:pt x="120" y="124"/>
                    <a:pt x="102" y="101"/>
                    <a:pt x="84" y="93"/>
                  </a:cubicBezTo>
                  <a:cubicBezTo>
                    <a:pt x="84" y="81"/>
                    <a:pt x="27" y="13"/>
                    <a:pt x="39" y="13"/>
                  </a:cubicBezTo>
                  <a:close/>
                  <a:moveTo>
                    <a:pt x="47" y="0"/>
                  </a:moveTo>
                  <a:cubicBezTo>
                    <a:pt x="44" y="0"/>
                    <a:pt x="42" y="1"/>
                    <a:pt x="39" y="2"/>
                  </a:cubicBezTo>
                  <a:cubicBezTo>
                    <a:pt x="0" y="22"/>
                    <a:pt x="94" y="115"/>
                    <a:pt x="143" y="149"/>
                  </a:cubicBezTo>
                  <a:lnTo>
                    <a:pt x="143" y="149"/>
                  </a:lnTo>
                  <a:cubicBezTo>
                    <a:pt x="143" y="153"/>
                    <a:pt x="142" y="157"/>
                    <a:pt x="140" y="161"/>
                  </a:cubicBezTo>
                  <a:cubicBezTo>
                    <a:pt x="140" y="166"/>
                    <a:pt x="143" y="169"/>
                    <a:pt x="146" y="169"/>
                  </a:cubicBezTo>
                  <a:cubicBezTo>
                    <a:pt x="149" y="169"/>
                    <a:pt x="152" y="166"/>
                    <a:pt x="152" y="161"/>
                  </a:cubicBezTo>
                  <a:cubicBezTo>
                    <a:pt x="153" y="159"/>
                    <a:pt x="154" y="158"/>
                    <a:pt x="155" y="156"/>
                  </a:cubicBezTo>
                  <a:lnTo>
                    <a:pt x="155" y="156"/>
                  </a:lnTo>
                  <a:cubicBezTo>
                    <a:pt x="158" y="158"/>
                    <a:pt x="161" y="160"/>
                    <a:pt x="163" y="161"/>
                  </a:cubicBezTo>
                  <a:cubicBezTo>
                    <a:pt x="175" y="161"/>
                    <a:pt x="175" y="138"/>
                    <a:pt x="163" y="138"/>
                  </a:cubicBezTo>
                  <a:cubicBezTo>
                    <a:pt x="162" y="138"/>
                    <a:pt x="161" y="138"/>
                    <a:pt x="159" y="138"/>
                  </a:cubicBezTo>
                  <a:lnTo>
                    <a:pt x="159" y="138"/>
                  </a:lnTo>
                  <a:cubicBezTo>
                    <a:pt x="161" y="108"/>
                    <a:pt x="136" y="76"/>
                    <a:pt x="118" y="58"/>
                  </a:cubicBezTo>
                  <a:cubicBezTo>
                    <a:pt x="108" y="38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5;p72">
              <a:extLst>
                <a:ext uri="{FF2B5EF4-FFF2-40B4-BE49-F238E27FC236}">
                  <a16:creationId xmlns:a16="http://schemas.microsoft.com/office/drawing/2014/main" id="{6802E0DE-929D-9FC6-2020-B0C6C6E2F559}"/>
                </a:ext>
              </a:extLst>
            </p:cNvPr>
            <p:cNvSpPr/>
            <p:nvPr/>
          </p:nvSpPr>
          <p:spPr>
            <a:xfrm>
              <a:off x="7129402" y="2694817"/>
              <a:ext cx="3078" cy="7451"/>
            </a:xfrm>
            <a:custGeom>
              <a:avLst/>
              <a:gdLst/>
              <a:ahLst/>
              <a:cxnLst/>
              <a:rect l="l" t="t" r="r" b="b"/>
              <a:pathLst>
                <a:path w="69" h="167" extrusionOk="0">
                  <a:moveTo>
                    <a:pt x="40" y="24"/>
                  </a:moveTo>
                  <a:cubicBezTo>
                    <a:pt x="51" y="55"/>
                    <a:pt x="48" y="90"/>
                    <a:pt x="41" y="118"/>
                  </a:cubicBezTo>
                  <a:lnTo>
                    <a:pt x="41" y="118"/>
                  </a:lnTo>
                  <a:cubicBezTo>
                    <a:pt x="40" y="112"/>
                    <a:pt x="37" y="105"/>
                    <a:pt x="34" y="99"/>
                  </a:cubicBezTo>
                  <a:cubicBezTo>
                    <a:pt x="34" y="78"/>
                    <a:pt x="25" y="39"/>
                    <a:pt x="40" y="24"/>
                  </a:cubicBezTo>
                  <a:close/>
                  <a:moveTo>
                    <a:pt x="44" y="0"/>
                  </a:moveTo>
                  <a:cubicBezTo>
                    <a:pt x="43" y="0"/>
                    <a:pt x="40" y="3"/>
                    <a:pt x="34" y="8"/>
                  </a:cubicBezTo>
                  <a:cubicBezTo>
                    <a:pt x="0" y="43"/>
                    <a:pt x="23" y="122"/>
                    <a:pt x="34" y="167"/>
                  </a:cubicBezTo>
                  <a:cubicBezTo>
                    <a:pt x="34" y="167"/>
                    <a:pt x="57" y="167"/>
                    <a:pt x="46" y="156"/>
                  </a:cubicBezTo>
                  <a:cubicBezTo>
                    <a:pt x="57" y="111"/>
                    <a:pt x="68" y="54"/>
                    <a:pt x="46" y="8"/>
                  </a:cubicBezTo>
                  <a:cubicBezTo>
                    <a:pt x="46" y="3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76;p72">
              <a:extLst>
                <a:ext uri="{FF2B5EF4-FFF2-40B4-BE49-F238E27FC236}">
                  <a16:creationId xmlns:a16="http://schemas.microsoft.com/office/drawing/2014/main" id="{0E8AA0CD-805C-2E41-87C7-9066147888FB}"/>
                </a:ext>
              </a:extLst>
            </p:cNvPr>
            <p:cNvSpPr/>
            <p:nvPr/>
          </p:nvSpPr>
          <p:spPr>
            <a:xfrm>
              <a:off x="7175311" y="2520103"/>
              <a:ext cx="56527" cy="201704"/>
            </a:xfrm>
            <a:custGeom>
              <a:avLst/>
              <a:gdLst/>
              <a:ahLst/>
              <a:cxnLst/>
              <a:rect l="l" t="t" r="r" b="b"/>
              <a:pathLst>
                <a:path w="1267" h="4521" extrusionOk="0">
                  <a:moveTo>
                    <a:pt x="0" y="1"/>
                  </a:moveTo>
                  <a:cubicBezTo>
                    <a:pt x="0" y="1"/>
                    <a:pt x="91" y="996"/>
                    <a:pt x="328" y="2195"/>
                  </a:cubicBezTo>
                  <a:cubicBezTo>
                    <a:pt x="498" y="3054"/>
                    <a:pt x="758" y="4128"/>
                    <a:pt x="758" y="4128"/>
                  </a:cubicBezTo>
                  <a:cubicBezTo>
                    <a:pt x="758" y="4128"/>
                    <a:pt x="158" y="4479"/>
                    <a:pt x="215" y="4512"/>
                  </a:cubicBezTo>
                  <a:cubicBezTo>
                    <a:pt x="223" y="4518"/>
                    <a:pt x="251" y="4521"/>
                    <a:pt x="292" y="4521"/>
                  </a:cubicBezTo>
                  <a:cubicBezTo>
                    <a:pt x="497" y="4521"/>
                    <a:pt x="1039" y="4458"/>
                    <a:pt x="1143" y="4411"/>
                  </a:cubicBezTo>
                  <a:cubicBezTo>
                    <a:pt x="1267" y="4343"/>
                    <a:pt x="1176" y="4208"/>
                    <a:pt x="1176" y="4208"/>
                  </a:cubicBezTo>
                  <a:cubicBezTo>
                    <a:pt x="1188" y="3755"/>
                    <a:pt x="1040" y="2421"/>
                    <a:pt x="1040" y="2421"/>
                  </a:cubicBezTo>
                  <a:cubicBezTo>
                    <a:pt x="1018" y="2036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7;p72">
              <a:extLst>
                <a:ext uri="{FF2B5EF4-FFF2-40B4-BE49-F238E27FC236}">
                  <a16:creationId xmlns:a16="http://schemas.microsoft.com/office/drawing/2014/main" id="{BF5D946C-3AEB-1FD3-6730-369966681E37}"/>
                </a:ext>
              </a:extLst>
            </p:cNvPr>
            <p:cNvSpPr/>
            <p:nvPr/>
          </p:nvSpPr>
          <p:spPr>
            <a:xfrm>
              <a:off x="7175311" y="2520103"/>
              <a:ext cx="46444" cy="67681"/>
            </a:xfrm>
            <a:custGeom>
              <a:avLst/>
              <a:gdLst/>
              <a:ahLst/>
              <a:cxnLst/>
              <a:rect l="l" t="t" r="r" b="b"/>
              <a:pathLst>
                <a:path w="1041" h="1517" extrusionOk="0">
                  <a:moveTo>
                    <a:pt x="0" y="1"/>
                  </a:moveTo>
                  <a:cubicBezTo>
                    <a:pt x="0" y="1"/>
                    <a:pt x="12" y="34"/>
                    <a:pt x="12" y="91"/>
                  </a:cubicBezTo>
                  <a:cubicBezTo>
                    <a:pt x="249" y="419"/>
                    <a:pt x="532" y="713"/>
                    <a:pt x="758" y="1041"/>
                  </a:cubicBezTo>
                  <a:cubicBezTo>
                    <a:pt x="860" y="1200"/>
                    <a:pt x="950" y="1358"/>
                    <a:pt x="1030" y="1516"/>
                  </a:cubicBezTo>
                  <a:cubicBezTo>
                    <a:pt x="1030" y="1030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78;p72">
              <a:extLst>
                <a:ext uri="{FF2B5EF4-FFF2-40B4-BE49-F238E27FC236}">
                  <a16:creationId xmlns:a16="http://schemas.microsoft.com/office/drawing/2014/main" id="{3435E3D7-F5F5-0B55-7421-540F5CDE2988}"/>
                </a:ext>
              </a:extLst>
            </p:cNvPr>
            <p:cNvSpPr/>
            <p:nvPr/>
          </p:nvSpPr>
          <p:spPr>
            <a:xfrm>
              <a:off x="7181334" y="2696646"/>
              <a:ext cx="52512" cy="26903"/>
            </a:xfrm>
            <a:custGeom>
              <a:avLst/>
              <a:gdLst/>
              <a:ahLst/>
              <a:cxnLst/>
              <a:rect l="l" t="t" r="r" b="b"/>
              <a:pathLst>
                <a:path w="1177" h="603" extrusionOk="0">
                  <a:moveTo>
                    <a:pt x="657" y="0"/>
                  </a:moveTo>
                  <a:cubicBezTo>
                    <a:pt x="584" y="0"/>
                    <a:pt x="544" y="194"/>
                    <a:pt x="544" y="194"/>
                  </a:cubicBezTo>
                  <a:cubicBezTo>
                    <a:pt x="544" y="194"/>
                    <a:pt x="1" y="510"/>
                    <a:pt x="13" y="578"/>
                  </a:cubicBezTo>
                  <a:cubicBezTo>
                    <a:pt x="15" y="595"/>
                    <a:pt x="68" y="602"/>
                    <a:pt x="147" y="602"/>
                  </a:cubicBezTo>
                  <a:cubicBezTo>
                    <a:pt x="385" y="602"/>
                    <a:pt x="869" y="538"/>
                    <a:pt x="996" y="488"/>
                  </a:cubicBezTo>
                  <a:cubicBezTo>
                    <a:pt x="1177" y="432"/>
                    <a:pt x="1064" y="216"/>
                    <a:pt x="1064" y="216"/>
                  </a:cubicBezTo>
                  <a:lnTo>
                    <a:pt x="1064" y="216"/>
                  </a:lnTo>
                  <a:cubicBezTo>
                    <a:pt x="1064" y="216"/>
                    <a:pt x="930" y="254"/>
                    <a:pt x="807" y="254"/>
                  </a:cubicBezTo>
                  <a:cubicBezTo>
                    <a:pt x="765" y="254"/>
                    <a:pt x="725" y="250"/>
                    <a:pt x="691" y="239"/>
                  </a:cubicBezTo>
                  <a:cubicBezTo>
                    <a:pt x="691" y="239"/>
                    <a:pt x="736" y="24"/>
                    <a:pt x="668" y="2"/>
                  </a:cubicBezTo>
                  <a:cubicBezTo>
                    <a:pt x="664" y="1"/>
                    <a:pt x="661" y="0"/>
                    <a:pt x="65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79;p72">
              <a:extLst>
                <a:ext uri="{FF2B5EF4-FFF2-40B4-BE49-F238E27FC236}">
                  <a16:creationId xmlns:a16="http://schemas.microsoft.com/office/drawing/2014/main" id="{C2B15A42-8290-037E-0861-D7A5254E7BC0}"/>
                </a:ext>
              </a:extLst>
            </p:cNvPr>
            <p:cNvSpPr/>
            <p:nvPr/>
          </p:nvSpPr>
          <p:spPr>
            <a:xfrm>
              <a:off x="7203240" y="2712306"/>
              <a:ext cx="6425" cy="9681"/>
            </a:xfrm>
            <a:custGeom>
              <a:avLst/>
              <a:gdLst/>
              <a:ahLst/>
              <a:cxnLst/>
              <a:rect l="l" t="t" r="r" b="b"/>
              <a:pathLst>
                <a:path w="144" h="217" extrusionOk="0">
                  <a:moveTo>
                    <a:pt x="24" y="1"/>
                  </a:moveTo>
                  <a:cubicBezTo>
                    <a:pt x="12" y="1"/>
                    <a:pt x="0" y="13"/>
                    <a:pt x="7" y="35"/>
                  </a:cubicBezTo>
                  <a:cubicBezTo>
                    <a:pt x="30" y="91"/>
                    <a:pt x="64" y="148"/>
                    <a:pt x="98" y="216"/>
                  </a:cubicBezTo>
                  <a:cubicBezTo>
                    <a:pt x="120" y="216"/>
                    <a:pt x="132" y="216"/>
                    <a:pt x="143" y="204"/>
                  </a:cubicBezTo>
                  <a:cubicBezTo>
                    <a:pt x="110" y="148"/>
                    <a:pt x="75" y="81"/>
                    <a:pt x="42" y="13"/>
                  </a:cubicBezTo>
                  <a:cubicBezTo>
                    <a:pt x="38" y="5"/>
                    <a:pt x="31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80;p72">
              <a:extLst>
                <a:ext uri="{FF2B5EF4-FFF2-40B4-BE49-F238E27FC236}">
                  <a16:creationId xmlns:a16="http://schemas.microsoft.com/office/drawing/2014/main" id="{E05FEA2A-6C1F-BE81-C4BD-1EFFFEB3E027}"/>
                </a:ext>
              </a:extLst>
            </p:cNvPr>
            <p:cNvSpPr/>
            <p:nvPr/>
          </p:nvSpPr>
          <p:spPr>
            <a:xfrm>
              <a:off x="7206676" y="2710165"/>
              <a:ext cx="8031" cy="11288"/>
            </a:xfrm>
            <a:custGeom>
              <a:avLst/>
              <a:gdLst/>
              <a:ahLst/>
              <a:cxnLst/>
              <a:rect l="l" t="t" r="r" b="b"/>
              <a:pathLst>
                <a:path w="180" h="253" extrusionOk="0">
                  <a:moveTo>
                    <a:pt x="32" y="1"/>
                  </a:moveTo>
                  <a:cubicBezTo>
                    <a:pt x="14" y="1"/>
                    <a:pt x="0" y="19"/>
                    <a:pt x="10" y="38"/>
                  </a:cubicBezTo>
                  <a:cubicBezTo>
                    <a:pt x="66" y="106"/>
                    <a:pt x="100" y="174"/>
                    <a:pt x="134" y="252"/>
                  </a:cubicBezTo>
                  <a:cubicBezTo>
                    <a:pt x="146" y="242"/>
                    <a:pt x="168" y="242"/>
                    <a:pt x="179" y="242"/>
                  </a:cubicBezTo>
                  <a:cubicBezTo>
                    <a:pt x="146" y="162"/>
                    <a:pt x="100" y="83"/>
                    <a:pt x="43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81;p72">
              <a:extLst>
                <a:ext uri="{FF2B5EF4-FFF2-40B4-BE49-F238E27FC236}">
                  <a16:creationId xmlns:a16="http://schemas.microsoft.com/office/drawing/2014/main" id="{040DF0FA-15DF-24B9-0F83-215EB4C206FB}"/>
                </a:ext>
              </a:extLst>
            </p:cNvPr>
            <p:cNvSpPr/>
            <p:nvPr/>
          </p:nvSpPr>
          <p:spPr>
            <a:xfrm>
              <a:off x="7197753" y="2699992"/>
              <a:ext cx="8878" cy="7049"/>
            </a:xfrm>
            <a:custGeom>
              <a:avLst/>
              <a:gdLst/>
              <a:ahLst/>
              <a:cxnLst/>
              <a:rect l="l" t="t" r="r" b="b"/>
              <a:pathLst>
                <a:path w="199" h="158" extrusionOk="0">
                  <a:moveTo>
                    <a:pt x="52" y="17"/>
                  </a:moveTo>
                  <a:cubicBezTo>
                    <a:pt x="74" y="17"/>
                    <a:pt x="108" y="51"/>
                    <a:pt x="119" y="63"/>
                  </a:cubicBezTo>
                  <a:cubicBezTo>
                    <a:pt x="136" y="79"/>
                    <a:pt x="159" y="102"/>
                    <a:pt x="165" y="126"/>
                  </a:cubicBezTo>
                  <a:lnTo>
                    <a:pt x="165" y="126"/>
                  </a:lnTo>
                  <a:cubicBezTo>
                    <a:pt x="139" y="116"/>
                    <a:pt x="117" y="94"/>
                    <a:pt x="108" y="85"/>
                  </a:cubicBezTo>
                  <a:cubicBezTo>
                    <a:pt x="97" y="85"/>
                    <a:pt x="40" y="17"/>
                    <a:pt x="52" y="17"/>
                  </a:cubicBezTo>
                  <a:close/>
                  <a:moveTo>
                    <a:pt x="53" y="0"/>
                  </a:moveTo>
                  <a:cubicBezTo>
                    <a:pt x="48" y="0"/>
                    <a:pt x="44" y="2"/>
                    <a:pt x="40" y="6"/>
                  </a:cubicBezTo>
                  <a:cubicBezTo>
                    <a:pt x="1" y="35"/>
                    <a:pt x="113" y="114"/>
                    <a:pt x="167" y="136"/>
                  </a:cubicBezTo>
                  <a:lnTo>
                    <a:pt x="167" y="136"/>
                  </a:lnTo>
                  <a:cubicBezTo>
                    <a:pt x="167" y="141"/>
                    <a:pt x="167" y="147"/>
                    <a:pt x="165" y="153"/>
                  </a:cubicBezTo>
                  <a:cubicBezTo>
                    <a:pt x="165" y="153"/>
                    <a:pt x="170" y="158"/>
                    <a:pt x="176" y="158"/>
                  </a:cubicBezTo>
                  <a:cubicBezTo>
                    <a:pt x="180" y="158"/>
                    <a:pt x="183" y="157"/>
                    <a:pt x="187" y="153"/>
                  </a:cubicBezTo>
                  <a:cubicBezTo>
                    <a:pt x="187" y="149"/>
                    <a:pt x="187" y="145"/>
                    <a:pt x="186" y="141"/>
                  </a:cubicBezTo>
                  <a:lnTo>
                    <a:pt x="186" y="141"/>
                  </a:lnTo>
                  <a:cubicBezTo>
                    <a:pt x="187" y="141"/>
                    <a:pt x="187" y="141"/>
                    <a:pt x="187" y="141"/>
                  </a:cubicBezTo>
                  <a:cubicBezTo>
                    <a:pt x="198" y="141"/>
                    <a:pt x="187" y="130"/>
                    <a:pt x="187" y="130"/>
                  </a:cubicBezTo>
                  <a:cubicBezTo>
                    <a:pt x="186" y="130"/>
                    <a:pt x="185" y="130"/>
                    <a:pt x="183" y="130"/>
                  </a:cubicBezTo>
                  <a:lnTo>
                    <a:pt x="183" y="130"/>
                  </a:lnTo>
                  <a:cubicBezTo>
                    <a:pt x="173" y="101"/>
                    <a:pt x="148" y="69"/>
                    <a:pt x="130" y="51"/>
                  </a:cubicBezTo>
                  <a:cubicBezTo>
                    <a:pt x="111" y="42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2;p72">
              <a:extLst>
                <a:ext uri="{FF2B5EF4-FFF2-40B4-BE49-F238E27FC236}">
                  <a16:creationId xmlns:a16="http://schemas.microsoft.com/office/drawing/2014/main" id="{66080E48-C9B6-21F0-6C66-C369377F5580}"/>
                </a:ext>
              </a:extLst>
            </p:cNvPr>
            <p:cNvSpPr/>
            <p:nvPr/>
          </p:nvSpPr>
          <p:spPr>
            <a:xfrm>
              <a:off x="7204177" y="2698743"/>
              <a:ext cx="2945" cy="7451"/>
            </a:xfrm>
            <a:custGeom>
              <a:avLst/>
              <a:gdLst/>
              <a:ahLst/>
              <a:cxnLst/>
              <a:rect l="l" t="t" r="r" b="b"/>
              <a:pathLst>
                <a:path w="66" h="167" extrusionOk="0">
                  <a:moveTo>
                    <a:pt x="37" y="20"/>
                  </a:moveTo>
                  <a:cubicBezTo>
                    <a:pt x="48" y="44"/>
                    <a:pt x="47" y="76"/>
                    <a:pt x="45" y="107"/>
                  </a:cubicBezTo>
                  <a:lnTo>
                    <a:pt x="45" y="107"/>
                  </a:lnTo>
                  <a:cubicBezTo>
                    <a:pt x="44" y="101"/>
                    <a:pt x="43" y="96"/>
                    <a:pt x="43" y="91"/>
                  </a:cubicBezTo>
                  <a:cubicBezTo>
                    <a:pt x="33" y="80"/>
                    <a:pt x="23" y="44"/>
                    <a:pt x="37" y="20"/>
                  </a:cubicBezTo>
                  <a:close/>
                  <a:moveTo>
                    <a:pt x="32" y="0"/>
                  </a:moveTo>
                  <a:cubicBezTo>
                    <a:pt x="1" y="42"/>
                    <a:pt x="27" y="113"/>
                    <a:pt x="41" y="150"/>
                  </a:cubicBezTo>
                  <a:lnTo>
                    <a:pt x="41" y="150"/>
                  </a:lnTo>
                  <a:cubicBezTo>
                    <a:pt x="39" y="153"/>
                    <a:pt x="40" y="154"/>
                    <a:pt x="42" y="155"/>
                  </a:cubicBezTo>
                  <a:lnTo>
                    <a:pt x="42" y="155"/>
                  </a:lnTo>
                  <a:cubicBezTo>
                    <a:pt x="43" y="156"/>
                    <a:pt x="43" y="157"/>
                    <a:pt x="43" y="158"/>
                  </a:cubicBezTo>
                  <a:cubicBezTo>
                    <a:pt x="43" y="164"/>
                    <a:pt x="49" y="167"/>
                    <a:pt x="53" y="167"/>
                  </a:cubicBezTo>
                  <a:cubicBezTo>
                    <a:pt x="57" y="167"/>
                    <a:pt x="60" y="164"/>
                    <a:pt x="54" y="158"/>
                  </a:cubicBezTo>
                  <a:cubicBezTo>
                    <a:pt x="54" y="155"/>
                    <a:pt x="54" y="152"/>
                    <a:pt x="54" y="149"/>
                  </a:cubicBezTo>
                  <a:lnTo>
                    <a:pt x="54" y="149"/>
                  </a:lnTo>
                  <a:cubicBezTo>
                    <a:pt x="54" y="149"/>
                    <a:pt x="54" y="148"/>
                    <a:pt x="54" y="147"/>
                  </a:cubicBezTo>
                  <a:cubicBezTo>
                    <a:pt x="66" y="101"/>
                    <a:pt x="66" y="45"/>
                    <a:pt x="4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83;p72">
              <a:extLst>
                <a:ext uri="{FF2B5EF4-FFF2-40B4-BE49-F238E27FC236}">
                  <a16:creationId xmlns:a16="http://schemas.microsoft.com/office/drawing/2014/main" id="{9097E3B5-E2B2-82C1-1C05-6064E3548F59}"/>
                </a:ext>
              </a:extLst>
            </p:cNvPr>
            <p:cNvSpPr/>
            <p:nvPr/>
          </p:nvSpPr>
          <p:spPr>
            <a:xfrm>
              <a:off x="7110708" y="2505469"/>
              <a:ext cx="122647" cy="81378"/>
            </a:xfrm>
            <a:custGeom>
              <a:avLst/>
              <a:gdLst/>
              <a:ahLst/>
              <a:cxnLst/>
              <a:rect l="l" t="t" r="r" b="b"/>
              <a:pathLst>
                <a:path w="2749" h="1824" extrusionOk="0">
                  <a:moveTo>
                    <a:pt x="249" y="1"/>
                  </a:moveTo>
                  <a:cubicBezTo>
                    <a:pt x="249" y="1"/>
                    <a:pt x="12" y="996"/>
                    <a:pt x="1" y="1584"/>
                  </a:cubicBezTo>
                  <a:cubicBezTo>
                    <a:pt x="1" y="1584"/>
                    <a:pt x="642" y="1766"/>
                    <a:pt x="1098" y="1766"/>
                  </a:cubicBezTo>
                  <a:cubicBezTo>
                    <a:pt x="1163" y="1766"/>
                    <a:pt x="1224" y="1762"/>
                    <a:pt x="1279" y="1754"/>
                  </a:cubicBezTo>
                  <a:lnTo>
                    <a:pt x="1358" y="1471"/>
                  </a:lnTo>
                  <a:lnTo>
                    <a:pt x="1448" y="1765"/>
                  </a:lnTo>
                  <a:cubicBezTo>
                    <a:pt x="1448" y="1765"/>
                    <a:pt x="1652" y="1824"/>
                    <a:pt x="1951" y="1824"/>
                  </a:cubicBezTo>
                  <a:cubicBezTo>
                    <a:pt x="2160" y="1824"/>
                    <a:pt x="2416" y="1795"/>
                    <a:pt x="2681" y="1697"/>
                  </a:cubicBezTo>
                  <a:cubicBezTo>
                    <a:pt x="2681" y="1697"/>
                    <a:pt x="2749" y="736"/>
                    <a:pt x="226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84;p72">
              <a:extLst>
                <a:ext uri="{FF2B5EF4-FFF2-40B4-BE49-F238E27FC236}">
                  <a16:creationId xmlns:a16="http://schemas.microsoft.com/office/drawing/2014/main" id="{8B3A669F-1ED4-561A-CCC3-0A2A38E56B72}"/>
                </a:ext>
              </a:extLst>
            </p:cNvPr>
            <p:cNvSpPr/>
            <p:nvPr/>
          </p:nvSpPr>
          <p:spPr>
            <a:xfrm>
              <a:off x="7151085" y="2543794"/>
              <a:ext cx="20211" cy="40689"/>
            </a:xfrm>
            <a:custGeom>
              <a:avLst/>
              <a:gdLst/>
              <a:ahLst/>
              <a:cxnLst/>
              <a:rect l="l" t="t" r="r" b="b"/>
              <a:pathLst>
                <a:path w="453" h="912" extrusionOk="0">
                  <a:moveTo>
                    <a:pt x="317" y="1"/>
                  </a:moveTo>
                  <a:lnTo>
                    <a:pt x="0" y="895"/>
                  </a:lnTo>
                  <a:cubicBezTo>
                    <a:pt x="63" y="906"/>
                    <a:pt x="128" y="912"/>
                    <a:pt x="192" y="912"/>
                  </a:cubicBezTo>
                  <a:cubicBezTo>
                    <a:pt x="255" y="912"/>
                    <a:pt x="317" y="906"/>
                    <a:pt x="374" y="895"/>
                  </a:cubicBezTo>
                  <a:lnTo>
                    <a:pt x="453" y="61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85;p72">
              <a:extLst>
                <a:ext uri="{FF2B5EF4-FFF2-40B4-BE49-F238E27FC236}">
                  <a16:creationId xmlns:a16="http://schemas.microsoft.com/office/drawing/2014/main" id="{3D45CEEC-9E22-7B8E-35C9-1A52DEA2F3B5}"/>
                </a:ext>
              </a:extLst>
            </p:cNvPr>
            <p:cNvSpPr/>
            <p:nvPr/>
          </p:nvSpPr>
          <p:spPr>
            <a:xfrm>
              <a:off x="7118293" y="2505469"/>
              <a:ext cx="110021" cy="44437"/>
            </a:xfrm>
            <a:custGeom>
              <a:avLst/>
              <a:gdLst/>
              <a:ahLst/>
              <a:cxnLst/>
              <a:rect l="l" t="t" r="r" b="b"/>
              <a:pathLst>
                <a:path w="2466" h="996" extrusionOk="0">
                  <a:moveTo>
                    <a:pt x="79" y="1"/>
                  </a:moveTo>
                  <a:cubicBezTo>
                    <a:pt x="79" y="1"/>
                    <a:pt x="46" y="136"/>
                    <a:pt x="1" y="340"/>
                  </a:cubicBezTo>
                  <a:cubicBezTo>
                    <a:pt x="170" y="408"/>
                    <a:pt x="328" y="498"/>
                    <a:pt x="476" y="543"/>
                  </a:cubicBezTo>
                  <a:cubicBezTo>
                    <a:pt x="848" y="656"/>
                    <a:pt x="1233" y="759"/>
                    <a:pt x="1617" y="849"/>
                  </a:cubicBezTo>
                  <a:cubicBezTo>
                    <a:pt x="1900" y="917"/>
                    <a:pt x="2183" y="973"/>
                    <a:pt x="2466" y="996"/>
                  </a:cubicBezTo>
                  <a:cubicBezTo>
                    <a:pt x="2409" y="691"/>
                    <a:pt x="2308" y="329"/>
                    <a:pt x="2092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86;p72">
              <a:extLst>
                <a:ext uri="{FF2B5EF4-FFF2-40B4-BE49-F238E27FC236}">
                  <a16:creationId xmlns:a16="http://schemas.microsoft.com/office/drawing/2014/main" id="{EEF61EC5-3D32-CA55-A7B3-73B8CCFA08CA}"/>
                </a:ext>
              </a:extLst>
            </p:cNvPr>
            <p:cNvSpPr/>
            <p:nvPr/>
          </p:nvSpPr>
          <p:spPr>
            <a:xfrm>
              <a:off x="7192131" y="2524877"/>
              <a:ext cx="17043" cy="61881"/>
            </a:xfrm>
            <a:custGeom>
              <a:avLst/>
              <a:gdLst/>
              <a:ahLst/>
              <a:cxnLst/>
              <a:rect l="l" t="t" r="r" b="b"/>
              <a:pathLst>
                <a:path w="382" h="1387" extrusionOk="0">
                  <a:moveTo>
                    <a:pt x="29" y="1"/>
                  </a:moveTo>
                  <a:cubicBezTo>
                    <a:pt x="16" y="1"/>
                    <a:pt x="1" y="15"/>
                    <a:pt x="8" y="30"/>
                  </a:cubicBezTo>
                  <a:cubicBezTo>
                    <a:pt x="53" y="346"/>
                    <a:pt x="166" y="629"/>
                    <a:pt x="245" y="934"/>
                  </a:cubicBezTo>
                  <a:cubicBezTo>
                    <a:pt x="279" y="1081"/>
                    <a:pt x="313" y="1228"/>
                    <a:pt x="336" y="1387"/>
                  </a:cubicBezTo>
                  <a:cubicBezTo>
                    <a:pt x="347" y="1387"/>
                    <a:pt x="359" y="1375"/>
                    <a:pt x="381" y="1375"/>
                  </a:cubicBezTo>
                  <a:cubicBezTo>
                    <a:pt x="359" y="1239"/>
                    <a:pt x="336" y="1103"/>
                    <a:pt x="302" y="968"/>
                  </a:cubicBezTo>
                  <a:cubicBezTo>
                    <a:pt x="223" y="651"/>
                    <a:pt x="98" y="346"/>
                    <a:pt x="42" y="18"/>
                  </a:cubicBezTo>
                  <a:cubicBezTo>
                    <a:pt x="42" y="6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87;p72">
              <a:extLst>
                <a:ext uri="{FF2B5EF4-FFF2-40B4-BE49-F238E27FC236}">
                  <a16:creationId xmlns:a16="http://schemas.microsoft.com/office/drawing/2014/main" id="{ED60D07D-CAD6-6B20-8A38-A47C75F50B66}"/>
                </a:ext>
              </a:extLst>
            </p:cNvPr>
            <p:cNvSpPr/>
            <p:nvPr/>
          </p:nvSpPr>
          <p:spPr>
            <a:xfrm>
              <a:off x="7200251" y="2517694"/>
              <a:ext cx="15972" cy="68038"/>
            </a:xfrm>
            <a:custGeom>
              <a:avLst/>
              <a:gdLst/>
              <a:ahLst/>
              <a:cxnLst/>
              <a:rect l="l" t="t" r="r" b="b"/>
              <a:pathLst>
                <a:path w="358" h="1525" extrusionOk="0">
                  <a:moveTo>
                    <a:pt x="27" y="0"/>
                  </a:moveTo>
                  <a:cubicBezTo>
                    <a:pt x="13" y="0"/>
                    <a:pt x="0" y="12"/>
                    <a:pt x="6" y="32"/>
                  </a:cubicBezTo>
                  <a:cubicBezTo>
                    <a:pt x="63" y="360"/>
                    <a:pt x="165" y="676"/>
                    <a:pt x="244" y="993"/>
                  </a:cubicBezTo>
                  <a:cubicBezTo>
                    <a:pt x="290" y="1163"/>
                    <a:pt x="301" y="1344"/>
                    <a:pt x="323" y="1525"/>
                  </a:cubicBezTo>
                  <a:cubicBezTo>
                    <a:pt x="335" y="1513"/>
                    <a:pt x="346" y="1513"/>
                    <a:pt x="358" y="1513"/>
                  </a:cubicBezTo>
                  <a:cubicBezTo>
                    <a:pt x="346" y="1367"/>
                    <a:pt x="335" y="1208"/>
                    <a:pt x="301" y="1061"/>
                  </a:cubicBezTo>
                  <a:cubicBezTo>
                    <a:pt x="244" y="711"/>
                    <a:pt x="120" y="372"/>
                    <a:pt x="52" y="21"/>
                  </a:cubicBezTo>
                  <a:cubicBezTo>
                    <a:pt x="47" y="7"/>
                    <a:pt x="37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88;p72">
              <a:extLst>
                <a:ext uri="{FF2B5EF4-FFF2-40B4-BE49-F238E27FC236}">
                  <a16:creationId xmlns:a16="http://schemas.microsoft.com/office/drawing/2014/main" id="{193AA40A-817C-B16A-543B-237598182A67}"/>
                </a:ext>
              </a:extLst>
            </p:cNvPr>
            <p:cNvSpPr/>
            <p:nvPr/>
          </p:nvSpPr>
          <p:spPr>
            <a:xfrm>
              <a:off x="7119810" y="2397500"/>
              <a:ext cx="112564" cy="136700"/>
            </a:xfrm>
            <a:custGeom>
              <a:avLst/>
              <a:gdLst/>
              <a:ahLst/>
              <a:cxnLst/>
              <a:rect l="l" t="t" r="r" b="b"/>
              <a:pathLst>
                <a:path w="2523" h="3064" extrusionOk="0">
                  <a:moveTo>
                    <a:pt x="978" y="0"/>
                  </a:moveTo>
                  <a:cubicBezTo>
                    <a:pt x="890" y="0"/>
                    <a:pt x="798" y="4"/>
                    <a:pt x="701" y="12"/>
                  </a:cubicBezTo>
                  <a:lnTo>
                    <a:pt x="329" y="182"/>
                  </a:lnTo>
                  <a:cubicBezTo>
                    <a:pt x="329" y="182"/>
                    <a:pt x="125" y="2059"/>
                    <a:pt x="0" y="2669"/>
                  </a:cubicBezTo>
                  <a:cubicBezTo>
                    <a:pt x="0" y="2669"/>
                    <a:pt x="554" y="3064"/>
                    <a:pt x="1581" y="3064"/>
                  </a:cubicBezTo>
                  <a:cubicBezTo>
                    <a:pt x="1808" y="3064"/>
                    <a:pt x="2058" y="3045"/>
                    <a:pt x="2330" y="2998"/>
                  </a:cubicBezTo>
                  <a:cubicBezTo>
                    <a:pt x="2330" y="2998"/>
                    <a:pt x="2522" y="1154"/>
                    <a:pt x="2171" y="272"/>
                  </a:cubicBezTo>
                  <a:cubicBezTo>
                    <a:pt x="2171" y="272"/>
                    <a:pt x="1728" y="0"/>
                    <a:pt x="978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9;p72">
              <a:extLst>
                <a:ext uri="{FF2B5EF4-FFF2-40B4-BE49-F238E27FC236}">
                  <a16:creationId xmlns:a16="http://schemas.microsoft.com/office/drawing/2014/main" id="{2D7E0171-1704-8811-A1EE-85E81E2B3518}"/>
                </a:ext>
              </a:extLst>
            </p:cNvPr>
            <p:cNvSpPr/>
            <p:nvPr/>
          </p:nvSpPr>
          <p:spPr>
            <a:xfrm>
              <a:off x="7194451" y="2408118"/>
              <a:ext cx="37923" cy="126171"/>
            </a:xfrm>
            <a:custGeom>
              <a:avLst/>
              <a:gdLst/>
              <a:ahLst/>
              <a:cxnLst/>
              <a:rect l="l" t="t" r="r" b="b"/>
              <a:pathLst>
                <a:path w="850" h="2828" extrusionOk="0">
                  <a:moveTo>
                    <a:pt x="431" y="1"/>
                  </a:moveTo>
                  <a:cubicBezTo>
                    <a:pt x="374" y="11"/>
                    <a:pt x="317" y="23"/>
                    <a:pt x="272" y="68"/>
                  </a:cubicBezTo>
                  <a:cubicBezTo>
                    <a:pt x="91" y="192"/>
                    <a:pt x="159" y="486"/>
                    <a:pt x="182" y="656"/>
                  </a:cubicBezTo>
                  <a:cubicBezTo>
                    <a:pt x="261" y="1323"/>
                    <a:pt x="397" y="2069"/>
                    <a:pt x="69" y="2703"/>
                  </a:cubicBezTo>
                  <a:cubicBezTo>
                    <a:pt x="46" y="2748"/>
                    <a:pt x="23" y="2782"/>
                    <a:pt x="1" y="2828"/>
                  </a:cubicBezTo>
                  <a:cubicBezTo>
                    <a:pt x="204" y="2816"/>
                    <a:pt x="420" y="2805"/>
                    <a:pt x="657" y="2760"/>
                  </a:cubicBezTo>
                  <a:cubicBezTo>
                    <a:pt x="657" y="2760"/>
                    <a:pt x="849" y="916"/>
                    <a:pt x="498" y="34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0;p72">
              <a:extLst>
                <a:ext uri="{FF2B5EF4-FFF2-40B4-BE49-F238E27FC236}">
                  <a16:creationId xmlns:a16="http://schemas.microsoft.com/office/drawing/2014/main" id="{0819E3E4-D51D-0834-462D-CB1A510BA882}"/>
                </a:ext>
              </a:extLst>
            </p:cNvPr>
            <p:cNvSpPr/>
            <p:nvPr/>
          </p:nvSpPr>
          <p:spPr>
            <a:xfrm>
              <a:off x="7148586" y="2367875"/>
              <a:ext cx="44437" cy="52423"/>
            </a:xfrm>
            <a:custGeom>
              <a:avLst/>
              <a:gdLst/>
              <a:ahLst/>
              <a:cxnLst/>
              <a:rect l="l" t="t" r="r" b="b"/>
              <a:pathLst>
                <a:path w="996" h="1175" extrusionOk="0">
                  <a:moveTo>
                    <a:pt x="391" y="0"/>
                  </a:moveTo>
                  <a:cubicBezTo>
                    <a:pt x="208" y="0"/>
                    <a:pt x="38" y="44"/>
                    <a:pt x="23" y="201"/>
                  </a:cubicBezTo>
                  <a:cubicBezTo>
                    <a:pt x="0" y="549"/>
                    <a:pt x="22" y="1174"/>
                    <a:pt x="496" y="1174"/>
                  </a:cubicBezTo>
                  <a:cubicBezTo>
                    <a:pt x="500" y="1174"/>
                    <a:pt x="505" y="1174"/>
                    <a:pt x="509" y="1174"/>
                  </a:cubicBezTo>
                  <a:cubicBezTo>
                    <a:pt x="995" y="1174"/>
                    <a:pt x="860" y="66"/>
                    <a:pt x="860" y="66"/>
                  </a:cubicBezTo>
                  <a:cubicBezTo>
                    <a:pt x="860" y="66"/>
                    <a:pt x="616" y="0"/>
                    <a:pt x="391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1;p72">
              <a:extLst>
                <a:ext uri="{FF2B5EF4-FFF2-40B4-BE49-F238E27FC236}">
                  <a16:creationId xmlns:a16="http://schemas.microsoft.com/office/drawing/2014/main" id="{4FC81815-7C9E-11CF-D592-6C72D85164E6}"/>
                </a:ext>
              </a:extLst>
            </p:cNvPr>
            <p:cNvSpPr/>
            <p:nvPr/>
          </p:nvSpPr>
          <p:spPr>
            <a:xfrm>
              <a:off x="7198556" y="2433817"/>
              <a:ext cx="87312" cy="108950"/>
            </a:xfrm>
            <a:custGeom>
              <a:avLst/>
              <a:gdLst/>
              <a:ahLst/>
              <a:cxnLst/>
              <a:rect l="l" t="t" r="r" b="b"/>
              <a:pathLst>
                <a:path w="1957" h="2442" extrusionOk="0">
                  <a:moveTo>
                    <a:pt x="994" y="1"/>
                  </a:moveTo>
                  <a:lnTo>
                    <a:pt x="633" y="578"/>
                  </a:lnTo>
                  <a:cubicBezTo>
                    <a:pt x="633" y="578"/>
                    <a:pt x="1323" y="1211"/>
                    <a:pt x="1311" y="1267"/>
                  </a:cubicBezTo>
                  <a:cubicBezTo>
                    <a:pt x="1288" y="1313"/>
                    <a:pt x="655" y="2036"/>
                    <a:pt x="655" y="2036"/>
                  </a:cubicBezTo>
                  <a:cubicBezTo>
                    <a:pt x="567" y="2001"/>
                    <a:pt x="489" y="1986"/>
                    <a:pt x="420" y="1986"/>
                  </a:cubicBezTo>
                  <a:cubicBezTo>
                    <a:pt x="118" y="1986"/>
                    <a:pt x="1" y="2269"/>
                    <a:pt x="56" y="2297"/>
                  </a:cubicBezTo>
                  <a:cubicBezTo>
                    <a:pt x="73" y="2307"/>
                    <a:pt x="109" y="2308"/>
                    <a:pt x="153" y="2308"/>
                  </a:cubicBezTo>
                  <a:cubicBezTo>
                    <a:pt x="161" y="2308"/>
                    <a:pt x="169" y="2308"/>
                    <a:pt x="177" y="2308"/>
                  </a:cubicBezTo>
                  <a:cubicBezTo>
                    <a:pt x="276" y="2308"/>
                    <a:pt x="410" y="2311"/>
                    <a:pt x="497" y="2398"/>
                  </a:cubicBezTo>
                  <a:cubicBezTo>
                    <a:pt x="531" y="2429"/>
                    <a:pt x="566" y="2441"/>
                    <a:pt x="600" y="2441"/>
                  </a:cubicBezTo>
                  <a:cubicBezTo>
                    <a:pt x="713" y="2441"/>
                    <a:pt x="813" y="2308"/>
                    <a:pt x="813" y="2308"/>
                  </a:cubicBezTo>
                  <a:cubicBezTo>
                    <a:pt x="813" y="2308"/>
                    <a:pt x="1956" y="1528"/>
                    <a:pt x="1888" y="1166"/>
                  </a:cubicBezTo>
                  <a:cubicBezTo>
                    <a:pt x="1820" y="804"/>
                    <a:pt x="994" y="1"/>
                    <a:pt x="994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92;p72">
              <a:extLst>
                <a:ext uri="{FF2B5EF4-FFF2-40B4-BE49-F238E27FC236}">
                  <a16:creationId xmlns:a16="http://schemas.microsoft.com/office/drawing/2014/main" id="{3EC9A8CC-3FA1-C1F9-D3BC-304423EB9393}"/>
                </a:ext>
              </a:extLst>
            </p:cNvPr>
            <p:cNvSpPr/>
            <p:nvPr/>
          </p:nvSpPr>
          <p:spPr>
            <a:xfrm>
              <a:off x="7226753" y="2433817"/>
              <a:ext cx="41403" cy="31855"/>
            </a:xfrm>
            <a:custGeom>
              <a:avLst/>
              <a:gdLst/>
              <a:ahLst/>
              <a:cxnLst/>
              <a:rect l="l" t="t" r="r" b="b"/>
              <a:pathLst>
                <a:path w="928" h="714" extrusionOk="0">
                  <a:moveTo>
                    <a:pt x="362" y="1"/>
                  </a:moveTo>
                  <a:lnTo>
                    <a:pt x="1" y="578"/>
                  </a:lnTo>
                  <a:cubicBezTo>
                    <a:pt x="1" y="578"/>
                    <a:pt x="68" y="634"/>
                    <a:pt x="148" y="714"/>
                  </a:cubicBezTo>
                  <a:cubicBezTo>
                    <a:pt x="408" y="668"/>
                    <a:pt x="668" y="634"/>
                    <a:pt x="928" y="611"/>
                  </a:cubicBezTo>
                  <a:cubicBezTo>
                    <a:pt x="668" y="307"/>
                    <a:pt x="362" y="1"/>
                    <a:pt x="36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93;p72">
              <a:extLst>
                <a:ext uri="{FF2B5EF4-FFF2-40B4-BE49-F238E27FC236}">
                  <a16:creationId xmlns:a16="http://schemas.microsoft.com/office/drawing/2014/main" id="{F0058D79-8F26-21AD-AE4A-A0B8F0326E3D}"/>
                </a:ext>
              </a:extLst>
            </p:cNvPr>
            <p:cNvSpPr/>
            <p:nvPr/>
          </p:nvSpPr>
          <p:spPr>
            <a:xfrm>
              <a:off x="7200519" y="2527866"/>
              <a:ext cx="23111" cy="4506"/>
            </a:xfrm>
            <a:custGeom>
              <a:avLst/>
              <a:gdLst/>
              <a:ahLst/>
              <a:cxnLst/>
              <a:rect l="l" t="t" r="r" b="b"/>
              <a:pathLst>
                <a:path w="518" h="101" extrusionOk="0">
                  <a:moveTo>
                    <a:pt x="247" y="0"/>
                  </a:moveTo>
                  <a:cubicBezTo>
                    <a:pt x="168" y="0"/>
                    <a:pt x="89" y="20"/>
                    <a:pt x="12" y="64"/>
                  </a:cubicBezTo>
                  <a:cubicBezTo>
                    <a:pt x="0" y="64"/>
                    <a:pt x="12" y="76"/>
                    <a:pt x="12" y="76"/>
                  </a:cubicBezTo>
                  <a:cubicBezTo>
                    <a:pt x="87" y="60"/>
                    <a:pt x="161" y="49"/>
                    <a:pt x="236" y="49"/>
                  </a:cubicBezTo>
                  <a:cubicBezTo>
                    <a:pt x="320" y="49"/>
                    <a:pt x="403" y="62"/>
                    <a:pt x="487" y="98"/>
                  </a:cubicBezTo>
                  <a:cubicBezTo>
                    <a:pt x="490" y="100"/>
                    <a:pt x="493" y="100"/>
                    <a:pt x="496" y="100"/>
                  </a:cubicBezTo>
                  <a:cubicBezTo>
                    <a:pt x="512" y="100"/>
                    <a:pt x="518" y="74"/>
                    <a:pt x="498" y="64"/>
                  </a:cubicBezTo>
                  <a:cubicBezTo>
                    <a:pt x="416" y="23"/>
                    <a:pt x="331" y="0"/>
                    <a:pt x="247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94;p72">
              <a:extLst>
                <a:ext uri="{FF2B5EF4-FFF2-40B4-BE49-F238E27FC236}">
                  <a16:creationId xmlns:a16="http://schemas.microsoft.com/office/drawing/2014/main" id="{E205D5B6-0DCF-0D8B-C51C-7315F6765242}"/>
                </a:ext>
              </a:extLst>
            </p:cNvPr>
            <p:cNvSpPr/>
            <p:nvPr/>
          </p:nvSpPr>
          <p:spPr>
            <a:xfrm>
              <a:off x="7192622" y="2405664"/>
              <a:ext cx="68484" cy="63532"/>
            </a:xfrm>
            <a:custGeom>
              <a:avLst/>
              <a:gdLst/>
              <a:ahLst/>
              <a:cxnLst/>
              <a:rect l="l" t="t" r="r" b="b"/>
              <a:pathLst>
                <a:path w="1535" h="1424" extrusionOk="0">
                  <a:moveTo>
                    <a:pt x="319" y="1"/>
                  </a:moveTo>
                  <a:cubicBezTo>
                    <a:pt x="0" y="1"/>
                    <a:pt x="141" y="508"/>
                    <a:pt x="212" y="632"/>
                  </a:cubicBezTo>
                  <a:cubicBezTo>
                    <a:pt x="415" y="1005"/>
                    <a:pt x="788" y="1423"/>
                    <a:pt x="788" y="1423"/>
                  </a:cubicBezTo>
                  <a:lnTo>
                    <a:pt x="1534" y="677"/>
                  </a:lnTo>
                  <a:cubicBezTo>
                    <a:pt x="1534" y="677"/>
                    <a:pt x="1026" y="315"/>
                    <a:pt x="698" y="134"/>
                  </a:cubicBezTo>
                  <a:cubicBezTo>
                    <a:pt x="530" y="39"/>
                    <a:pt x="407" y="1"/>
                    <a:pt x="31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95;p72">
              <a:extLst>
                <a:ext uri="{FF2B5EF4-FFF2-40B4-BE49-F238E27FC236}">
                  <a16:creationId xmlns:a16="http://schemas.microsoft.com/office/drawing/2014/main" id="{02A09A61-D441-7088-5A23-9D341049BF9F}"/>
                </a:ext>
              </a:extLst>
            </p:cNvPr>
            <p:cNvSpPr/>
            <p:nvPr/>
          </p:nvSpPr>
          <p:spPr>
            <a:xfrm>
              <a:off x="7027500" y="2144976"/>
              <a:ext cx="306773" cy="259927"/>
            </a:xfrm>
            <a:custGeom>
              <a:avLst/>
              <a:gdLst/>
              <a:ahLst/>
              <a:cxnLst/>
              <a:rect l="l" t="t" r="r" b="b"/>
              <a:pathLst>
                <a:path w="6876" h="5826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81" y="3444"/>
                    <a:pt x="3064" y="4756"/>
                    <a:pt x="3064" y="4756"/>
                  </a:cubicBezTo>
                  <a:cubicBezTo>
                    <a:pt x="3110" y="5152"/>
                    <a:pt x="3539" y="5627"/>
                    <a:pt x="3878" y="5785"/>
                  </a:cubicBezTo>
                  <a:cubicBezTo>
                    <a:pt x="3942" y="5812"/>
                    <a:pt x="4009" y="5825"/>
                    <a:pt x="4075" y="5825"/>
                  </a:cubicBezTo>
                  <a:cubicBezTo>
                    <a:pt x="4341" y="5825"/>
                    <a:pt x="4591" y="5621"/>
                    <a:pt x="4501" y="5321"/>
                  </a:cubicBezTo>
                  <a:lnTo>
                    <a:pt x="4501" y="5321"/>
                  </a:lnTo>
                  <a:cubicBezTo>
                    <a:pt x="4626" y="5377"/>
                    <a:pt x="4815" y="5463"/>
                    <a:pt x="4979" y="5463"/>
                  </a:cubicBezTo>
                  <a:cubicBezTo>
                    <a:pt x="5082" y="5463"/>
                    <a:pt x="5174" y="5429"/>
                    <a:pt x="5235" y="5333"/>
                  </a:cubicBezTo>
                  <a:cubicBezTo>
                    <a:pt x="5428" y="5062"/>
                    <a:pt x="5235" y="4643"/>
                    <a:pt x="5032" y="4383"/>
                  </a:cubicBezTo>
                  <a:cubicBezTo>
                    <a:pt x="5349" y="4349"/>
                    <a:pt x="5665" y="4258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96;p72">
              <a:extLst>
                <a:ext uri="{FF2B5EF4-FFF2-40B4-BE49-F238E27FC236}">
                  <a16:creationId xmlns:a16="http://schemas.microsoft.com/office/drawing/2014/main" id="{04EF5D2B-BD01-FE7D-F337-E39D893E8759}"/>
                </a:ext>
              </a:extLst>
            </p:cNvPr>
            <p:cNvSpPr/>
            <p:nvPr/>
          </p:nvSpPr>
          <p:spPr>
            <a:xfrm>
              <a:off x="7055206" y="2187316"/>
              <a:ext cx="229633" cy="211074"/>
            </a:xfrm>
            <a:custGeom>
              <a:avLst/>
              <a:gdLst/>
              <a:ahLst/>
              <a:cxnLst/>
              <a:rect l="l" t="t" r="r" b="b"/>
              <a:pathLst>
                <a:path w="5147" h="4731" extrusionOk="0">
                  <a:moveTo>
                    <a:pt x="2542" y="0"/>
                  </a:moveTo>
                  <a:cubicBezTo>
                    <a:pt x="1259" y="0"/>
                    <a:pt x="189" y="941"/>
                    <a:pt x="91" y="2179"/>
                  </a:cubicBezTo>
                  <a:cubicBezTo>
                    <a:pt x="1" y="3490"/>
                    <a:pt x="1030" y="4621"/>
                    <a:pt x="2398" y="4723"/>
                  </a:cubicBezTo>
                  <a:cubicBezTo>
                    <a:pt x="2463" y="4728"/>
                    <a:pt x="2528" y="4731"/>
                    <a:pt x="2592" y="4731"/>
                  </a:cubicBezTo>
                  <a:cubicBezTo>
                    <a:pt x="3877" y="4731"/>
                    <a:pt x="4958" y="3780"/>
                    <a:pt x="5044" y="2540"/>
                  </a:cubicBezTo>
                  <a:cubicBezTo>
                    <a:pt x="5146" y="1240"/>
                    <a:pt x="4106" y="98"/>
                    <a:pt x="2737" y="7"/>
                  </a:cubicBezTo>
                  <a:cubicBezTo>
                    <a:pt x="2672" y="3"/>
                    <a:pt x="2607" y="0"/>
                    <a:pt x="2542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97;p72">
              <a:extLst>
                <a:ext uri="{FF2B5EF4-FFF2-40B4-BE49-F238E27FC236}">
                  <a16:creationId xmlns:a16="http://schemas.microsoft.com/office/drawing/2014/main" id="{C1976CED-59EC-AC0E-9AE7-98EB2F6FF361}"/>
                </a:ext>
              </a:extLst>
            </p:cNvPr>
            <p:cNvSpPr/>
            <p:nvPr/>
          </p:nvSpPr>
          <p:spPr>
            <a:xfrm>
              <a:off x="7027500" y="2144976"/>
              <a:ext cx="306773" cy="191889"/>
            </a:xfrm>
            <a:custGeom>
              <a:avLst/>
              <a:gdLst/>
              <a:ahLst/>
              <a:cxnLst/>
              <a:rect l="l" t="t" r="r" b="b"/>
              <a:pathLst>
                <a:path w="6876" h="4301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02" y="2891"/>
                    <a:pt x="181" y="3004"/>
                    <a:pt x="305" y="3128"/>
                  </a:cubicBezTo>
                  <a:cubicBezTo>
                    <a:pt x="453" y="3049"/>
                    <a:pt x="577" y="2924"/>
                    <a:pt x="701" y="2788"/>
                  </a:cubicBezTo>
                  <a:cubicBezTo>
                    <a:pt x="928" y="2562"/>
                    <a:pt x="1108" y="2313"/>
                    <a:pt x="1244" y="2019"/>
                  </a:cubicBezTo>
                  <a:cubicBezTo>
                    <a:pt x="1370" y="2080"/>
                    <a:pt x="1498" y="2106"/>
                    <a:pt x="1625" y="2106"/>
                  </a:cubicBezTo>
                  <a:cubicBezTo>
                    <a:pt x="2045" y="2106"/>
                    <a:pt x="2453" y="1820"/>
                    <a:pt x="2748" y="1534"/>
                  </a:cubicBezTo>
                  <a:lnTo>
                    <a:pt x="2748" y="1534"/>
                  </a:lnTo>
                  <a:cubicBezTo>
                    <a:pt x="2680" y="1793"/>
                    <a:pt x="2895" y="1884"/>
                    <a:pt x="3132" y="1884"/>
                  </a:cubicBezTo>
                  <a:cubicBezTo>
                    <a:pt x="3404" y="1873"/>
                    <a:pt x="3641" y="1737"/>
                    <a:pt x="3890" y="1612"/>
                  </a:cubicBezTo>
                  <a:lnTo>
                    <a:pt x="3890" y="1612"/>
                  </a:lnTo>
                  <a:cubicBezTo>
                    <a:pt x="3800" y="1884"/>
                    <a:pt x="3981" y="2087"/>
                    <a:pt x="4207" y="2200"/>
                  </a:cubicBezTo>
                  <a:cubicBezTo>
                    <a:pt x="4311" y="2250"/>
                    <a:pt x="4416" y="2269"/>
                    <a:pt x="4520" y="2269"/>
                  </a:cubicBezTo>
                  <a:cubicBezTo>
                    <a:pt x="4653" y="2269"/>
                    <a:pt x="4786" y="2238"/>
                    <a:pt x="4919" y="2200"/>
                  </a:cubicBezTo>
                  <a:lnTo>
                    <a:pt x="4919" y="2200"/>
                  </a:lnTo>
                  <a:cubicBezTo>
                    <a:pt x="4833" y="2577"/>
                    <a:pt x="4685" y="3497"/>
                    <a:pt x="5266" y="3497"/>
                  </a:cubicBezTo>
                  <a:cubicBezTo>
                    <a:pt x="5296" y="3497"/>
                    <a:pt x="5327" y="3494"/>
                    <a:pt x="5360" y="3489"/>
                  </a:cubicBezTo>
                  <a:lnTo>
                    <a:pt x="5360" y="3489"/>
                  </a:lnTo>
                  <a:cubicBezTo>
                    <a:pt x="5142" y="4133"/>
                    <a:pt x="5257" y="4300"/>
                    <a:pt x="5452" y="4300"/>
                  </a:cubicBezTo>
                  <a:cubicBezTo>
                    <a:pt x="5611" y="4300"/>
                    <a:pt x="5822" y="4190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98;p72">
              <a:extLst>
                <a:ext uri="{FF2B5EF4-FFF2-40B4-BE49-F238E27FC236}">
                  <a16:creationId xmlns:a16="http://schemas.microsoft.com/office/drawing/2014/main" id="{4B11FBCB-1553-C191-9689-B003DE8638EB}"/>
                </a:ext>
              </a:extLst>
            </p:cNvPr>
            <p:cNvSpPr/>
            <p:nvPr/>
          </p:nvSpPr>
          <p:spPr>
            <a:xfrm>
              <a:off x="7205337" y="2200344"/>
              <a:ext cx="78969" cy="64023"/>
            </a:xfrm>
            <a:custGeom>
              <a:avLst/>
              <a:gdLst/>
              <a:ahLst/>
              <a:cxnLst/>
              <a:rect l="l" t="t" r="r" b="b"/>
              <a:pathLst>
                <a:path w="1770" h="1435" extrusionOk="0">
                  <a:moveTo>
                    <a:pt x="178" y="0"/>
                  </a:moveTo>
                  <a:cubicBezTo>
                    <a:pt x="168" y="0"/>
                    <a:pt x="158" y="7"/>
                    <a:pt x="153" y="21"/>
                  </a:cubicBezTo>
                  <a:cubicBezTo>
                    <a:pt x="0" y="439"/>
                    <a:pt x="343" y="674"/>
                    <a:pt x="697" y="674"/>
                  </a:cubicBezTo>
                  <a:cubicBezTo>
                    <a:pt x="842" y="674"/>
                    <a:pt x="988" y="634"/>
                    <a:pt x="1103" y="552"/>
                  </a:cubicBezTo>
                  <a:lnTo>
                    <a:pt x="1103" y="552"/>
                  </a:lnTo>
                  <a:cubicBezTo>
                    <a:pt x="1046" y="982"/>
                    <a:pt x="1261" y="1401"/>
                    <a:pt x="1736" y="1434"/>
                  </a:cubicBezTo>
                  <a:cubicBezTo>
                    <a:pt x="1770" y="1434"/>
                    <a:pt x="1770" y="1389"/>
                    <a:pt x="1747" y="1378"/>
                  </a:cubicBezTo>
                  <a:cubicBezTo>
                    <a:pt x="1566" y="1333"/>
                    <a:pt x="1408" y="1310"/>
                    <a:pt x="1295" y="1152"/>
                  </a:cubicBezTo>
                  <a:cubicBezTo>
                    <a:pt x="1159" y="982"/>
                    <a:pt x="1136" y="654"/>
                    <a:pt x="1204" y="462"/>
                  </a:cubicBezTo>
                  <a:cubicBezTo>
                    <a:pt x="1214" y="434"/>
                    <a:pt x="1185" y="414"/>
                    <a:pt x="1161" y="414"/>
                  </a:cubicBezTo>
                  <a:cubicBezTo>
                    <a:pt x="1157" y="414"/>
                    <a:pt x="1152" y="415"/>
                    <a:pt x="1148" y="416"/>
                  </a:cubicBezTo>
                  <a:cubicBezTo>
                    <a:pt x="1030" y="491"/>
                    <a:pt x="870" y="533"/>
                    <a:pt x="714" y="533"/>
                  </a:cubicBezTo>
                  <a:cubicBezTo>
                    <a:pt x="422" y="533"/>
                    <a:pt x="146" y="386"/>
                    <a:pt x="198" y="32"/>
                  </a:cubicBezTo>
                  <a:cubicBezTo>
                    <a:pt x="205" y="13"/>
                    <a:pt x="192" y="0"/>
                    <a:pt x="17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99;p72">
              <a:extLst>
                <a:ext uri="{FF2B5EF4-FFF2-40B4-BE49-F238E27FC236}">
                  <a16:creationId xmlns:a16="http://schemas.microsoft.com/office/drawing/2014/main" id="{0AF0EC01-F242-A536-A01F-BE09A6999D3A}"/>
                </a:ext>
              </a:extLst>
            </p:cNvPr>
            <p:cNvSpPr/>
            <p:nvPr/>
          </p:nvSpPr>
          <p:spPr>
            <a:xfrm>
              <a:off x="7268111" y="2276726"/>
              <a:ext cx="22620" cy="50772"/>
            </a:xfrm>
            <a:custGeom>
              <a:avLst/>
              <a:gdLst/>
              <a:ahLst/>
              <a:cxnLst/>
              <a:rect l="l" t="t" r="r" b="b"/>
              <a:pathLst>
                <a:path w="507" h="1138" extrusionOk="0">
                  <a:moveTo>
                    <a:pt x="475" y="1"/>
                  </a:moveTo>
                  <a:cubicBezTo>
                    <a:pt x="472" y="1"/>
                    <a:pt x="468" y="2"/>
                    <a:pt x="465" y="5"/>
                  </a:cubicBezTo>
                  <a:cubicBezTo>
                    <a:pt x="227" y="277"/>
                    <a:pt x="1" y="921"/>
                    <a:pt x="431" y="1136"/>
                  </a:cubicBezTo>
                  <a:cubicBezTo>
                    <a:pt x="434" y="1137"/>
                    <a:pt x="438" y="1138"/>
                    <a:pt x="441" y="1138"/>
                  </a:cubicBezTo>
                  <a:cubicBezTo>
                    <a:pt x="473" y="1138"/>
                    <a:pt x="507" y="1098"/>
                    <a:pt x="476" y="1068"/>
                  </a:cubicBezTo>
                  <a:cubicBezTo>
                    <a:pt x="159" y="808"/>
                    <a:pt x="272" y="310"/>
                    <a:pt x="487" y="28"/>
                  </a:cubicBezTo>
                  <a:cubicBezTo>
                    <a:pt x="495" y="11"/>
                    <a:pt x="486" y="1"/>
                    <a:pt x="47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00;p72">
              <a:extLst>
                <a:ext uri="{FF2B5EF4-FFF2-40B4-BE49-F238E27FC236}">
                  <a16:creationId xmlns:a16="http://schemas.microsoft.com/office/drawing/2014/main" id="{B198A40F-4EE8-52DA-1A98-DD072A7195A0}"/>
                </a:ext>
              </a:extLst>
            </p:cNvPr>
            <p:cNvSpPr/>
            <p:nvPr/>
          </p:nvSpPr>
          <p:spPr>
            <a:xfrm>
              <a:off x="7292962" y="2260798"/>
              <a:ext cx="22620" cy="62238"/>
            </a:xfrm>
            <a:custGeom>
              <a:avLst/>
              <a:gdLst/>
              <a:ahLst/>
              <a:cxnLst/>
              <a:rect l="l" t="t" r="r" b="b"/>
              <a:pathLst>
                <a:path w="507" h="1395" extrusionOk="0">
                  <a:moveTo>
                    <a:pt x="89" y="1"/>
                  </a:moveTo>
                  <a:cubicBezTo>
                    <a:pt x="77" y="1"/>
                    <a:pt x="66" y="23"/>
                    <a:pt x="89" y="23"/>
                  </a:cubicBezTo>
                  <a:cubicBezTo>
                    <a:pt x="405" y="159"/>
                    <a:pt x="462" y="441"/>
                    <a:pt x="371" y="758"/>
                  </a:cubicBezTo>
                  <a:cubicBezTo>
                    <a:pt x="315" y="996"/>
                    <a:pt x="145" y="1154"/>
                    <a:pt x="9" y="1358"/>
                  </a:cubicBezTo>
                  <a:cubicBezTo>
                    <a:pt x="0" y="1376"/>
                    <a:pt x="14" y="1394"/>
                    <a:pt x="37" y="1394"/>
                  </a:cubicBezTo>
                  <a:cubicBezTo>
                    <a:pt x="42" y="1394"/>
                    <a:pt x="48" y="1393"/>
                    <a:pt x="54" y="1391"/>
                  </a:cubicBezTo>
                  <a:cubicBezTo>
                    <a:pt x="292" y="1278"/>
                    <a:pt x="473" y="883"/>
                    <a:pt x="484" y="622"/>
                  </a:cubicBezTo>
                  <a:cubicBezTo>
                    <a:pt x="507" y="328"/>
                    <a:pt x="383" y="102"/>
                    <a:pt x="8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01;p72">
              <a:extLst>
                <a:ext uri="{FF2B5EF4-FFF2-40B4-BE49-F238E27FC236}">
                  <a16:creationId xmlns:a16="http://schemas.microsoft.com/office/drawing/2014/main" id="{1647046C-0755-0B8B-C9EF-43B4080ACC7D}"/>
                </a:ext>
              </a:extLst>
            </p:cNvPr>
            <p:cNvSpPr/>
            <p:nvPr/>
          </p:nvSpPr>
          <p:spPr>
            <a:xfrm>
              <a:off x="7260571" y="2198872"/>
              <a:ext cx="28777" cy="43187"/>
            </a:xfrm>
            <a:custGeom>
              <a:avLst/>
              <a:gdLst/>
              <a:ahLst/>
              <a:cxnLst/>
              <a:rect l="l" t="t" r="r" b="b"/>
              <a:pathLst>
                <a:path w="645" h="968" extrusionOk="0">
                  <a:moveTo>
                    <a:pt x="203" y="1"/>
                  </a:moveTo>
                  <a:cubicBezTo>
                    <a:pt x="139" y="1"/>
                    <a:pt x="73" y="9"/>
                    <a:pt x="11" y="20"/>
                  </a:cubicBezTo>
                  <a:cubicBezTo>
                    <a:pt x="1" y="32"/>
                    <a:pt x="1" y="65"/>
                    <a:pt x="23" y="65"/>
                  </a:cubicBezTo>
                  <a:cubicBezTo>
                    <a:pt x="68" y="59"/>
                    <a:pt x="115" y="55"/>
                    <a:pt x="161" y="55"/>
                  </a:cubicBezTo>
                  <a:cubicBezTo>
                    <a:pt x="298" y="55"/>
                    <a:pt x="427" y="93"/>
                    <a:pt x="486" y="246"/>
                  </a:cubicBezTo>
                  <a:cubicBezTo>
                    <a:pt x="566" y="472"/>
                    <a:pt x="419" y="710"/>
                    <a:pt x="362" y="924"/>
                  </a:cubicBezTo>
                  <a:cubicBezTo>
                    <a:pt x="362" y="949"/>
                    <a:pt x="380" y="968"/>
                    <a:pt x="398" y="968"/>
                  </a:cubicBezTo>
                  <a:cubicBezTo>
                    <a:pt x="405" y="968"/>
                    <a:pt x="412" y="965"/>
                    <a:pt x="419" y="959"/>
                  </a:cubicBezTo>
                  <a:cubicBezTo>
                    <a:pt x="566" y="789"/>
                    <a:pt x="645" y="382"/>
                    <a:pt x="543" y="178"/>
                  </a:cubicBezTo>
                  <a:cubicBezTo>
                    <a:pt x="474" y="39"/>
                    <a:pt x="341" y="1"/>
                    <a:pt x="20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2;p72">
              <a:extLst>
                <a:ext uri="{FF2B5EF4-FFF2-40B4-BE49-F238E27FC236}">
                  <a16:creationId xmlns:a16="http://schemas.microsoft.com/office/drawing/2014/main" id="{7DECAD1D-C6C4-5477-5058-CF27753D5CA2}"/>
                </a:ext>
              </a:extLst>
            </p:cNvPr>
            <p:cNvSpPr/>
            <p:nvPr/>
          </p:nvSpPr>
          <p:spPr>
            <a:xfrm>
              <a:off x="7120300" y="2160012"/>
              <a:ext cx="81779" cy="38012"/>
            </a:xfrm>
            <a:custGeom>
              <a:avLst/>
              <a:gdLst/>
              <a:ahLst/>
              <a:cxnLst/>
              <a:rect l="l" t="t" r="r" b="b"/>
              <a:pathLst>
                <a:path w="1833" h="852" extrusionOk="0">
                  <a:moveTo>
                    <a:pt x="343" y="0"/>
                  </a:moveTo>
                  <a:cubicBezTo>
                    <a:pt x="235" y="0"/>
                    <a:pt x="123" y="36"/>
                    <a:pt x="12" y="122"/>
                  </a:cubicBezTo>
                  <a:cubicBezTo>
                    <a:pt x="1" y="134"/>
                    <a:pt x="12" y="144"/>
                    <a:pt x="24" y="144"/>
                  </a:cubicBezTo>
                  <a:cubicBezTo>
                    <a:pt x="126" y="78"/>
                    <a:pt x="224" y="49"/>
                    <a:pt x="318" y="49"/>
                  </a:cubicBezTo>
                  <a:cubicBezTo>
                    <a:pt x="701" y="49"/>
                    <a:pt x="1009" y="526"/>
                    <a:pt x="1200" y="835"/>
                  </a:cubicBezTo>
                  <a:cubicBezTo>
                    <a:pt x="1205" y="846"/>
                    <a:pt x="1219" y="852"/>
                    <a:pt x="1233" y="852"/>
                  </a:cubicBezTo>
                  <a:cubicBezTo>
                    <a:pt x="1247" y="852"/>
                    <a:pt x="1262" y="846"/>
                    <a:pt x="1267" y="835"/>
                  </a:cubicBezTo>
                  <a:cubicBezTo>
                    <a:pt x="1324" y="732"/>
                    <a:pt x="1369" y="654"/>
                    <a:pt x="1448" y="574"/>
                  </a:cubicBezTo>
                  <a:cubicBezTo>
                    <a:pt x="1480" y="536"/>
                    <a:pt x="1582" y="486"/>
                    <a:pt x="1660" y="486"/>
                  </a:cubicBezTo>
                  <a:cubicBezTo>
                    <a:pt x="1718" y="486"/>
                    <a:pt x="1763" y="514"/>
                    <a:pt x="1753" y="597"/>
                  </a:cubicBezTo>
                  <a:cubicBezTo>
                    <a:pt x="1753" y="610"/>
                    <a:pt x="1761" y="616"/>
                    <a:pt x="1770" y="616"/>
                  </a:cubicBezTo>
                  <a:cubicBezTo>
                    <a:pt x="1776" y="616"/>
                    <a:pt x="1783" y="613"/>
                    <a:pt x="1788" y="609"/>
                  </a:cubicBezTo>
                  <a:cubicBezTo>
                    <a:pt x="1833" y="484"/>
                    <a:pt x="1753" y="438"/>
                    <a:pt x="1640" y="428"/>
                  </a:cubicBezTo>
                  <a:cubicBezTo>
                    <a:pt x="1633" y="427"/>
                    <a:pt x="1627" y="427"/>
                    <a:pt x="1620" y="427"/>
                  </a:cubicBezTo>
                  <a:cubicBezTo>
                    <a:pt x="1440" y="427"/>
                    <a:pt x="1320" y="580"/>
                    <a:pt x="1233" y="732"/>
                  </a:cubicBezTo>
                  <a:cubicBezTo>
                    <a:pt x="1041" y="410"/>
                    <a:pt x="709" y="0"/>
                    <a:pt x="34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03;p72">
              <a:extLst>
                <a:ext uri="{FF2B5EF4-FFF2-40B4-BE49-F238E27FC236}">
                  <a16:creationId xmlns:a16="http://schemas.microsoft.com/office/drawing/2014/main" id="{DEE74A83-91E1-4CF8-4160-633B9440891F}"/>
                </a:ext>
              </a:extLst>
            </p:cNvPr>
            <p:cNvSpPr/>
            <p:nvPr/>
          </p:nvSpPr>
          <p:spPr>
            <a:xfrm>
              <a:off x="7060248" y="2194009"/>
              <a:ext cx="68529" cy="51976"/>
            </a:xfrm>
            <a:custGeom>
              <a:avLst/>
              <a:gdLst/>
              <a:ahLst/>
              <a:cxnLst/>
              <a:rect l="l" t="t" r="r" b="b"/>
              <a:pathLst>
                <a:path w="1536" h="1165" extrusionOk="0">
                  <a:moveTo>
                    <a:pt x="897" y="1"/>
                  </a:moveTo>
                  <a:cubicBezTo>
                    <a:pt x="809" y="1"/>
                    <a:pt x="720" y="23"/>
                    <a:pt x="634" y="73"/>
                  </a:cubicBezTo>
                  <a:cubicBezTo>
                    <a:pt x="363" y="242"/>
                    <a:pt x="544" y="423"/>
                    <a:pt x="747" y="536"/>
                  </a:cubicBezTo>
                  <a:cubicBezTo>
                    <a:pt x="431" y="626"/>
                    <a:pt x="69" y="785"/>
                    <a:pt x="1" y="1136"/>
                  </a:cubicBezTo>
                  <a:cubicBezTo>
                    <a:pt x="1" y="1150"/>
                    <a:pt x="14" y="1164"/>
                    <a:pt x="27" y="1164"/>
                  </a:cubicBezTo>
                  <a:cubicBezTo>
                    <a:pt x="35" y="1164"/>
                    <a:pt x="42" y="1159"/>
                    <a:pt x="46" y="1147"/>
                  </a:cubicBezTo>
                  <a:cubicBezTo>
                    <a:pt x="137" y="988"/>
                    <a:pt x="216" y="864"/>
                    <a:pt x="374" y="762"/>
                  </a:cubicBezTo>
                  <a:cubicBezTo>
                    <a:pt x="521" y="661"/>
                    <a:pt x="691" y="615"/>
                    <a:pt x="860" y="593"/>
                  </a:cubicBezTo>
                  <a:cubicBezTo>
                    <a:pt x="895" y="581"/>
                    <a:pt x="905" y="536"/>
                    <a:pt x="872" y="513"/>
                  </a:cubicBezTo>
                  <a:cubicBezTo>
                    <a:pt x="804" y="480"/>
                    <a:pt x="747" y="445"/>
                    <a:pt x="679" y="400"/>
                  </a:cubicBezTo>
                  <a:cubicBezTo>
                    <a:pt x="453" y="219"/>
                    <a:pt x="804" y="118"/>
                    <a:pt x="917" y="106"/>
                  </a:cubicBezTo>
                  <a:cubicBezTo>
                    <a:pt x="925" y="106"/>
                    <a:pt x="933" y="106"/>
                    <a:pt x="941" y="106"/>
                  </a:cubicBezTo>
                  <a:cubicBezTo>
                    <a:pt x="1158" y="106"/>
                    <a:pt x="1363" y="247"/>
                    <a:pt x="1505" y="400"/>
                  </a:cubicBezTo>
                  <a:cubicBezTo>
                    <a:pt x="1508" y="407"/>
                    <a:pt x="1513" y="410"/>
                    <a:pt x="1517" y="410"/>
                  </a:cubicBezTo>
                  <a:cubicBezTo>
                    <a:pt x="1526" y="410"/>
                    <a:pt x="1536" y="394"/>
                    <a:pt x="1528" y="378"/>
                  </a:cubicBezTo>
                  <a:cubicBezTo>
                    <a:pt x="1394" y="177"/>
                    <a:pt x="1149" y="1"/>
                    <a:pt x="897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04;p72">
              <a:extLst>
                <a:ext uri="{FF2B5EF4-FFF2-40B4-BE49-F238E27FC236}">
                  <a16:creationId xmlns:a16="http://schemas.microsoft.com/office/drawing/2014/main" id="{0BA3F90B-2E33-8973-F174-5B83EB05305D}"/>
                </a:ext>
              </a:extLst>
            </p:cNvPr>
            <p:cNvSpPr/>
            <p:nvPr/>
          </p:nvSpPr>
          <p:spPr>
            <a:xfrm>
              <a:off x="7159785" y="2201415"/>
              <a:ext cx="49612" cy="21281"/>
            </a:xfrm>
            <a:custGeom>
              <a:avLst/>
              <a:gdLst/>
              <a:ahLst/>
              <a:cxnLst/>
              <a:rect l="l" t="t" r="r" b="b"/>
              <a:pathLst>
                <a:path w="1112" h="477" extrusionOk="0">
                  <a:moveTo>
                    <a:pt x="1062" y="1"/>
                  </a:moveTo>
                  <a:cubicBezTo>
                    <a:pt x="1054" y="1"/>
                    <a:pt x="1046" y="3"/>
                    <a:pt x="1038" y="8"/>
                  </a:cubicBezTo>
                  <a:cubicBezTo>
                    <a:pt x="858" y="165"/>
                    <a:pt x="590" y="393"/>
                    <a:pt x="345" y="393"/>
                  </a:cubicBezTo>
                  <a:cubicBezTo>
                    <a:pt x="237" y="393"/>
                    <a:pt x="133" y="349"/>
                    <a:pt x="43" y="234"/>
                  </a:cubicBezTo>
                  <a:cubicBezTo>
                    <a:pt x="41" y="232"/>
                    <a:pt x="38" y="231"/>
                    <a:pt x="35" y="231"/>
                  </a:cubicBezTo>
                  <a:cubicBezTo>
                    <a:pt x="21" y="231"/>
                    <a:pt x="0" y="248"/>
                    <a:pt x="9" y="257"/>
                  </a:cubicBezTo>
                  <a:cubicBezTo>
                    <a:pt x="102" y="414"/>
                    <a:pt x="239" y="476"/>
                    <a:pt x="386" y="476"/>
                  </a:cubicBezTo>
                  <a:cubicBezTo>
                    <a:pt x="654" y="476"/>
                    <a:pt x="956" y="272"/>
                    <a:pt x="1094" y="53"/>
                  </a:cubicBezTo>
                  <a:cubicBezTo>
                    <a:pt x="1112" y="27"/>
                    <a:pt x="1089" y="1"/>
                    <a:pt x="106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05;p72">
              <a:extLst>
                <a:ext uri="{FF2B5EF4-FFF2-40B4-BE49-F238E27FC236}">
                  <a16:creationId xmlns:a16="http://schemas.microsoft.com/office/drawing/2014/main" id="{56067469-91C0-7D6C-A9FE-4092BBDC7D93}"/>
                </a:ext>
              </a:extLst>
            </p:cNvPr>
            <p:cNvSpPr/>
            <p:nvPr/>
          </p:nvSpPr>
          <p:spPr>
            <a:xfrm>
              <a:off x="7124360" y="2177858"/>
              <a:ext cx="40733" cy="30740"/>
            </a:xfrm>
            <a:custGeom>
              <a:avLst/>
              <a:gdLst/>
              <a:ahLst/>
              <a:cxnLst/>
              <a:rect l="l" t="t" r="r" b="b"/>
              <a:pathLst>
                <a:path w="913" h="689" extrusionOk="0">
                  <a:moveTo>
                    <a:pt x="201" y="0"/>
                  </a:moveTo>
                  <a:cubicBezTo>
                    <a:pt x="140" y="0"/>
                    <a:pt x="76" y="12"/>
                    <a:pt x="11" y="38"/>
                  </a:cubicBezTo>
                  <a:cubicBezTo>
                    <a:pt x="0" y="50"/>
                    <a:pt x="0" y="73"/>
                    <a:pt x="23" y="73"/>
                  </a:cubicBezTo>
                  <a:cubicBezTo>
                    <a:pt x="77" y="55"/>
                    <a:pt x="127" y="48"/>
                    <a:pt x="175" y="48"/>
                  </a:cubicBezTo>
                  <a:cubicBezTo>
                    <a:pt x="501" y="48"/>
                    <a:pt x="701" y="415"/>
                    <a:pt x="848" y="672"/>
                  </a:cubicBezTo>
                  <a:cubicBezTo>
                    <a:pt x="856" y="684"/>
                    <a:pt x="867" y="689"/>
                    <a:pt x="877" y="689"/>
                  </a:cubicBezTo>
                  <a:cubicBezTo>
                    <a:pt x="895" y="689"/>
                    <a:pt x="912" y="671"/>
                    <a:pt x="905" y="649"/>
                  </a:cubicBezTo>
                  <a:cubicBezTo>
                    <a:pt x="809" y="353"/>
                    <a:pt x="536" y="0"/>
                    <a:pt x="20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06;p72">
              <a:extLst>
                <a:ext uri="{FF2B5EF4-FFF2-40B4-BE49-F238E27FC236}">
                  <a16:creationId xmlns:a16="http://schemas.microsoft.com/office/drawing/2014/main" id="{FEDBA1FE-EF84-A3A4-6F96-D6917EC11FE2}"/>
                </a:ext>
              </a:extLst>
            </p:cNvPr>
            <p:cNvSpPr/>
            <p:nvPr/>
          </p:nvSpPr>
          <p:spPr>
            <a:xfrm>
              <a:off x="7248971" y="2317683"/>
              <a:ext cx="54609" cy="45418"/>
            </a:xfrm>
            <a:custGeom>
              <a:avLst/>
              <a:gdLst/>
              <a:ahLst/>
              <a:cxnLst/>
              <a:rect l="l" t="t" r="r" b="b"/>
              <a:pathLst>
                <a:path w="1224" h="1018" extrusionOk="0">
                  <a:moveTo>
                    <a:pt x="709" y="0"/>
                  </a:moveTo>
                  <a:cubicBezTo>
                    <a:pt x="478" y="0"/>
                    <a:pt x="261" y="184"/>
                    <a:pt x="261" y="184"/>
                  </a:cubicBezTo>
                  <a:lnTo>
                    <a:pt x="0" y="897"/>
                  </a:lnTo>
                  <a:cubicBezTo>
                    <a:pt x="138" y="982"/>
                    <a:pt x="270" y="1017"/>
                    <a:pt x="391" y="1017"/>
                  </a:cubicBezTo>
                  <a:cubicBezTo>
                    <a:pt x="900" y="1017"/>
                    <a:pt x="1224" y="392"/>
                    <a:pt x="995" y="128"/>
                  </a:cubicBezTo>
                  <a:cubicBezTo>
                    <a:pt x="908" y="33"/>
                    <a:pt x="807" y="0"/>
                    <a:pt x="70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7;p72">
              <a:extLst>
                <a:ext uri="{FF2B5EF4-FFF2-40B4-BE49-F238E27FC236}">
                  <a16:creationId xmlns:a16="http://schemas.microsoft.com/office/drawing/2014/main" id="{F4591E84-E08E-042A-C4E4-514212732BD0}"/>
                </a:ext>
              </a:extLst>
            </p:cNvPr>
            <p:cNvSpPr/>
            <p:nvPr/>
          </p:nvSpPr>
          <p:spPr>
            <a:xfrm>
              <a:off x="7254504" y="2334681"/>
              <a:ext cx="32837" cy="24003"/>
            </a:xfrm>
            <a:custGeom>
              <a:avLst/>
              <a:gdLst/>
              <a:ahLst/>
              <a:cxnLst/>
              <a:rect l="l" t="t" r="r" b="b"/>
              <a:pathLst>
                <a:path w="736" h="538" extrusionOk="0">
                  <a:moveTo>
                    <a:pt x="193" y="210"/>
                  </a:moveTo>
                  <a:cubicBezTo>
                    <a:pt x="227" y="222"/>
                    <a:pt x="261" y="222"/>
                    <a:pt x="295" y="244"/>
                  </a:cubicBezTo>
                  <a:cubicBezTo>
                    <a:pt x="363" y="278"/>
                    <a:pt x="408" y="346"/>
                    <a:pt x="351" y="413"/>
                  </a:cubicBezTo>
                  <a:cubicBezTo>
                    <a:pt x="324" y="445"/>
                    <a:pt x="286" y="457"/>
                    <a:pt x="246" y="457"/>
                  </a:cubicBezTo>
                  <a:cubicBezTo>
                    <a:pt x="184" y="457"/>
                    <a:pt x="116" y="430"/>
                    <a:pt x="69" y="403"/>
                  </a:cubicBezTo>
                  <a:cubicBezTo>
                    <a:pt x="114" y="335"/>
                    <a:pt x="137" y="267"/>
                    <a:pt x="193" y="210"/>
                  </a:cubicBezTo>
                  <a:close/>
                  <a:moveTo>
                    <a:pt x="473" y="0"/>
                  </a:moveTo>
                  <a:cubicBezTo>
                    <a:pt x="240" y="0"/>
                    <a:pt x="26" y="179"/>
                    <a:pt x="1" y="436"/>
                  </a:cubicBezTo>
                  <a:cubicBezTo>
                    <a:pt x="1" y="453"/>
                    <a:pt x="13" y="463"/>
                    <a:pt x="24" y="463"/>
                  </a:cubicBezTo>
                  <a:cubicBezTo>
                    <a:pt x="28" y="463"/>
                    <a:pt x="31" y="462"/>
                    <a:pt x="34" y="459"/>
                  </a:cubicBezTo>
                  <a:cubicBezTo>
                    <a:pt x="91" y="504"/>
                    <a:pt x="179" y="538"/>
                    <a:pt x="259" y="538"/>
                  </a:cubicBezTo>
                  <a:cubicBezTo>
                    <a:pt x="340" y="538"/>
                    <a:pt x="413" y="504"/>
                    <a:pt x="441" y="413"/>
                  </a:cubicBezTo>
                  <a:cubicBezTo>
                    <a:pt x="464" y="346"/>
                    <a:pt x="453" y="255"/>
                    <a:pt x="374" y="210"/>
                  </a:cubicBezTo>
                  <a:cubicBezTo>
                    <a:pt x="328" y="176"/>
                    <a:pt x="283" y="176"/>
                    <a:pt x="227" y="176"/>
                  </a:cubicBezTo>
                  <a:cubicBezTo>
                    <a:pt x="227" y="165"/>
                    <a:pt x="238" y="165"/>
                    <a:pt x="238" y="165"/>
                  </a:cubicBezTo>
                  <a:cubicBezTo>
                    <a:pt x="333" y="99"/>
                    <a:pt x="432" y="67"/>
                    <a:pt x="536" y="67"/>
                  </a:cubicBezTo>
                  <a:cubicBezTo>
                    <a:pt x="594" y="67"/>
                    <a:pt x="653" y="77"/>
                    <a:pt x="713" y="97"/>
                  </a:cubicBezTo>
                  <a:cubicBezTo>
                    <a:pt x="725" y="97"/>
                    <a:pt x="736" y="74"/>
                    <a:pt x="725" y="74"/>
                  </a:cubicBezTo>
                  <a:cubicBezTo>
                    <a:pt x="644" y="23"/>
                    <a:pt x="557" y="0"/>
                    <a:pt x="473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08;p72">
              <a:extLst>
                <a:ext uri="{FF2B5EF4-FFF2-40B4-BE49-F238E27FC236}">
                  <a16:creationId xmlns:a16="http://schemas.microsoft.com/office/drawing/2014/main" id="{8AE7186F-4193-6540-430A-4436F1D15743}"/>
                </a:ext>
              </a:extLst>
            </p:cNvPr>
            <p:cNvSpPr/>
            <p:nvPr/>
          </p:nvSpPr>
          <p:spPr>
            <a:xfrm>
              <a:off x="7194451" y="2303004"/>
              <a:ext cx="44972" cy="42072"/>
            </a:xfrm>
            <a:custGeom>
              <a:avLst/>
              <a:gdLst/>
              <a:ahLst/>
              <a:cxnLst/>
              <a:rect l="l" t="t" r="r" b="b"/>
              <a:pathLst>
                <a:path w="1008" h="943" extrusionOk="0">
                  <a:moveTo>
                    <a:pt x="458" y="0"/>
                  </a:moveTo>
                  <a:cubicBezTo>
                    <a:pt x="377" y="0"/>
                    <a:pt x="297" y="20"/>
                    <a:pt x="227" y="61"/>
                  </a:cubicBezTo>
                  <a:cubicBezTo>
                    <a:pt x="80" y="151"/>
                    <a:pt x="13" y="321"/>
                    <a:pt x="1" y="479"/>
                  </a:cubicBezTo>
                  <a:cubicBezTo>
                    <a:pt x="1" y="638"/>
                    <a:pt x="103" y="819"/>
                    <a:pt x="250" y="886"/>
                  </a:cubicBezTo>
                  <a:cubicBezTo>
                    <a:pt x="340" y="932"/>
                    <a:pt x="363" y="932"/>
                    <a:pt x="453" y="943"/>
                  </a:cubicBezTo>
                  <a:lnTo>
                    <a:pt x="465" y="943"/>
                  </a:lnTo>
                  <a:cubicBezTo>
                    <a:pt x="555" y="943"/>
                    <a:pt x="657" y="909"/>
                    <a:pt x="736" y="875"/>
                  </a:cubicBezTo>
                  <a:cubicBezTo>
                    <a:pt x="849" y="819"/>
                    <a:pt x="917" y="694"/>
                    <a:pt x="951" y="570"/>
                  </a:cubicBezTo>
                  <a:cubicBezTo>
                    <a:pt x="1008" y="355"/>
                    <a:pt x="895" y="128"/>
                    <a:pt x="679" y="50"/>
                  </a:cubicBezTo>
                  <a:cubicBezTo>
                    <a:pt x="609" y="17"/>
                    <a:pt x="533" y="0"/>
                    <a:pt x="45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09;p72">
              <a:extLst>
                <a:ext uri="{FF2B5EF4-FFF2-40B4-BE49-F238E27FC236}">
                  <a16:creationId xmlns:a16="http://schemas.microsoft.com/office/drawing/2014/main" id="{0B75635E-82DB-3058-1473-DF53DEF4B30D}"/>
                </a:ext>
              </a:extLst>
            </p:cNvPr>
            <p:cNvSpPr/>
            <p:nvPr/>
          </p:nvSpPr>
          <p:spPr>
            <a:xfrm>
              <a:off x="7064308" y="2294036"/>
              <a:ext cx="32301" cy="32167"/>
            </a:xfrm>
            <a:custGeom>
              <a:avLst/>
              <a:gdLst/>
              <a:ahLst/>
              <a:cxnLst/>
              <a:rect l="l" t="t" r="r" b="b"/>
              <a:pathLst>
                <a:path w="724" h="721" extrusionOk="0">
                  <a:moveTo>
                    <a:pt x="384" y="1"/>
                  </a:moveTo>
                  <a:cubicBezTo>
                    <a:pt x="340" y="1"/>
                    <a:pt x="296" y="10"/>
                    <a:pt x="261" y="24"/>
                  </a:cubicBezTo>
                  <a:cubicBezTo>
                    <a:pt x="170" y="47"/>
                    <a:pt x="103" y="103"/>
                    <a:pt x="57" y="183"/>
                  </a:cubicBezTo>
                  <a:cubicBezTo>
                    <a:pt x="0" y="262"/>
                    <a:pt x="0" y="364"/>
                    <a:pt x="23" y="442"/>
                  </a:cubicBezTo>
                  <a:cubicBezTo>
                    <a:pt x="23" y="454"/>
                    <a:pt x="35" y="465"/>
                    <a:pt x="35" y="465"/>
                  </a:cubicBezTo>
                  <a:cubicBezTo>
                    <a:pt x="57" y="590"/>
                    <a:pt x="159" y="691"/>
                    <a:pt x="283" y="714"/>
                  </a:cubicBezTo>
                  <a:cubicBezTo>
                    <a:pt x="315" y="718"/>
                    <a:pt x="346" y="720"/>
                    <a:pt x="375" y="720"/>
                  </a:cubicBezTo>
                  <a:cubicBezTo>
                    <a:pt x="440" y="720"/>
                    <a:pt x="500" y="708"/>
                    <a:pt x="555" y="669"/>
                  </a:cubicBezTo>
                  <a:cubicBezTo>
                    <a:pt x="634" y="613"/>
                    <a:pt x="691" y="545"/>
                    <a:pt x="713" y="454"/>
                  </a:cubicBezTo>
                  <a:cubicBezTo>
                    <a:pt x="724" y="352"/>
                    <a:pt x="713" y="262"/>
                    <a:pt x="668" y="183"/>
                  </a:cubicBezTo>
                  <a:cubicBezTo>
                    <a:pt x="623" y="92"/>
                    <a:pt x="555" y="47"/>
                    <a:pt x="464" y="13"/>
                  </a:cubicBezTo>
                  <a:cubicBezTo>
                    <a:pt x="439" y="4"/>
                    <a:pt x="411" y="1"/>
                    <a:pt x="38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10;p72">
              <a:extLst>
                <a:ext uri="{FF2B5EF4-FFF2-40B4-BE49-F238E27FC236}">
                  <a16:creationId xmlns:a16="http://schemas.microsoft.com/office/drawing/2014/main" id="{8410C9E8-24B8-AF21-A5CD-C7C28E9377EA}"/>
                </a:ext>
              </a:extLst>
            </p:cNvPr>
            <p:cNvSpPr/>
            <p:nvPr/>
          </p:nvSpPr>
          <p:spPr>
            <a:xfrm>
              <a:off x="7200028" y="2252678"/>
              <a:ext cx="13161" cy="8298"/>
            </a:xfrm>
            <a:custGeom>
              <a:avLst/>
              <a:gdLst/>
              <a:ahLst/>
              <a:cxnLst/>
              <a:rect l="l" t="t" r="r" b="b"/>
              <a:pathLst>
                <a:path w="295" h="186" extrusionOk="0">
                  <a:moveTo>
                    <a:pt x="138" y="0"/>
                  </a:moveTo>
                  <a:cubicBezTo>
                    <a:pt x="108" y="0"/>
                    <a:pt x="78" y="10"/>
                    <a:pt x="57" y="24"/>
                  </a:cubicBezTo>
                  <a:cubicBezTo>
                    <a:pt x="1" y="35"/>
                    <a:pt x="11" y="115"/>
                    <a:pt x="68" y="115"/>
                  </a:cubicBezTo>
                  <a:cubicBezTo>
                    <a:pt x="102" y="115"/>
                    <a:pt x="136" y="115"/>
                    <a:pt x="159" y="148"/>
                  </a:cubicBezTo>
                  <a:cubicBezTo>
                    <a:pt x="176" y="171"/>
                    <a:pt x="201" y="185"/>
                    <a:pt x="225" y="185"/>
                  </a:cubicBezTo>
                  <a:cubicBezTo>
                    <a:pt x="249" y="185"/>
                    <a:pt x="272" y="171"/>
                    <a:pt x="283" y="137"/>
                  </a:cubicBezTo>
                  <a:cubicBezTo>
                    <a:pt x="295" y="80"/>
                    <a:pt x="238" y="24"/>
                    <a:pt x="192" y="12"/>
                  </a:cubicBezTo>
                  <a:cubicBezTo>
                    <a:pt x="175" y="4"/>
                    <a:pt x="157" y="0"/>
                    <a:pt x="13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11;p72">
              <a:extLst>
                <a:ext uri="{FF2B5EF4-FFF2-40B4-BE49-F238E27FC236}">
                  <a16:creationId xmlns:a16="http://schemas.microsoft.com/office/drawing/2014/main" id="{C52F9CB6-6D9D-396A-3D9D-72363B57C1A7}"/>
                </a:ext>
              </a:extLst>
            </p:cNvPr>
            <p:cNvSpPr/>
            <p:nvPr/>
          </p:nvSpPr>
          <p:spPr>
            <a:xfrm>
              <a:off x="7108700" y="2242952"/>
              <a:ext cx="11645" cy="6246"/>
            </a:xfrm>
            <a:custGeom>
              <a:avLst/>
              <a:gdLst/>
              <a:ahLst/>
              <a:cxnLst/>
              <a:rect l="l" t="t" r="r" b="b"/>
              <a:pathLst>
                <a:path w="261" h="140" extrusionOk="0">
                  <a:moveTo>
                    <a:pt x="143" y="1"/>
                  </a:moveTo>
                  <a:cubicBezTo>
                    <a:pt x="97" y="1"/>
                    <a:pt x="50" y="17"/>
                    <a:pt x="23" y="61"/>
                  </a:cubicBezTo>
                  <a:cubicBezTo>
                    <a:pt x="0" y="95"/>
                    <a:pt x="35" y="140"/>
                    <a:pt x="80" y="140"/>
                  </a:cubicBezTo>
                  <a:cubicBezTo>
                    <a:pt x="103" y="140"/>
                    <a:pt x="125" y="129"/>
                    <a:pt x="159" y="129"/>
                  </a:cubicBezTo>
                  <a:cubicBezTo>
                    <a:pt x="163" y="125"/>
                    <a:pt x="169" y="124"/>
                    <a:pt x="176" y="124"/>
                  </a:cubicBezTo>
                  <a:cubicBezTo>
                    <a:pt x="189" y="124"/>
                    <a:pt x="204" y="129"/>
                    <a:pt x="204" y="129"/>
                  </a:cubicBezTo>
                  <a:cubicBezTo>
                    <a:pt x="207" y="132"/>
                    <a:pt x="212" y="134"/>
                    <a:pt x="216" y="134"/>
                  </a:cubicBezTo>
                  <a:cubicBezTo>
                    <a:pt x="227" y="134"/>
                    <a:pt x="238" y="126"/>
                    <a:pt x="238" y="117"/>
                  </a:cubicBezTo>
                  <a:cubicBezTo>
                    <a:pt x="261" y="61"/>
                    <a:pt x="227" y="27"/>
                    <a:pt x="181" y="4"/>
                  </a:cubicBezTo>
                  <a:cubicBezTo>
                    <a:pt x="169" y="2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12;p72">
              <a:extLst>
                <a:ext uri="{FF2B5EF4-FFF2-40B4-BE49-F238E27FC236}">
                  <a16:creationId xmlns:a16="http://schemas.microsoft.com/office/drawing/2014/main" id="{32A9C3B6-6F40-E5D6-E1CA-DBFF434B81F7}"/>
                </a:ext>
              </a:extLst>
            </p:cNvPr>
            <p:cNvSpPr/>
            <p:nvPr/>
          </p:nvSpPr>
          <p:spPr>
            <a:xfrm>
              <a:off x="7171117" y="2275610"/>
              <a:ext cx="35023" cy="23111"/>
            </a:xfrm>
            <a:custGeom>
              <a:avLst/>
              <a:gdLst/>
              <a:ahLst/>
              <a:cxnLst/>
              <a:rect l="l" t="t" r="r" b="b"/>
              <a:pathLst>
                <a:path w="785" h="518" extrusionOk="0">
                  <a:moveTo>
                    <a:pt x="457" y="1"/>
                  </a:moveTo>
                  <a:cubicBezTo>
                    <a:pt x="274" y="1"/>
                    <a:pt x="103" y="91"/>
                    <a:pt x="15" y="257"/>
                  </a:cubicBezTo>
                  <a:cubicBezTo>
                    <a:pt x="0" y="294"/>
                    <a:pt x="31" y="327"/>
                    <a:pt x="60" y="327"/>
                  </a:cubicBezTo>
                  <a:cubicBezTo>
                    <a:pt x="74" y="327"/>
                    <a:pt x="87" y="320"/>
                    <a:pt x="94" y="302"/>
                  </a:cubicBezTo>
                  <a:cubicBezTo>
                    <a:pt x="158" y="183"/>
                    <a:pt x="303" y="79"/>
                    <a:pt x="452" y="79"/>
                  </a:cubicBezTo>
                  <a:cubicBezTo>
                    <a:pt x="487" y="79"/>
                    <a:pt x="523" y="85"/>
                    <a:pt x="558" y="98"/>
                  </a:cubicBezTo>
                  <a:cubicBezTo>
                    <a:pt x="694" y="166"/>
                    <a:pt x="694" y="347"/>
                    <a:pt x="694" y="471"/>
                  </a:cubicBezTo>
                  <a:cubicBezTo>
                    <a:pt x="688" y="503"/>
                    <a:pt x="709" y="518"/>
                    <a:pt x="732" y="518"/>
                  </a:cubicBezTo>
                  <a:cubicBezTo>
                    <a:pt x="757" y="518"/>
                    <a:pt x="784" y="501"/>
                    <a:pt x="784" y="471"/>
                  </a:cubicBezTo>
                  <a:cubicBezTo>
                    <a:pt x="784" y="302"/>
                    <a:pt x="762" y="41"/>
                    <a:pt x="546" y="8"/>
                  </a:cubicBezTo>
                  <a:cubicBezTo>
                    <a:pt x="517" y="3"/>
                    <a:pt x="487" y="1"/>
                    <a:pt x="45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13;p72">
              <a:extLst>
                <a:ext uri="{FF2B5EF4-FFF2-40B4-BE49-F238E27FC236}">
                  <a16:creationId xmlns:a16="http://schemas.microsoft.com/office/drawing/2014/main" id="{B3FAE6C4-FCA4-ECCB-4816-0845BB4E80DC}"/>
                </a:ext>
              </a:extLst>
            </p:cNvPr>
            <p:cNvSpPr/>
            <p:nvPr/>
          </p:nvSpPr>
          <p:spPr>
            <a:xfrm>
              <a:off x="7096074" y="2262672"/>
              <a:ext cx="26814" cy="19095"/>
            </a:xfrm>
            <a:custGeom>
              <a:avLst/>
              <a:gdLst/>
              <a:ahLst/>
              <a:cxnLst/>
              <a:rect l="l" t="t" r="r" b="b"/>
              <a:pathLst>
                <a:path w="601" h="428" extrusionOk="0">
                  <a:moveTo>
                    <a:pt x="338" y="1"/>
                  </a:moveTo>
                  <a:cubicBezTo>
                    <a:pt x="191" y="1"/>
                    <a:pt x="80" y="109"/>
                    <a:pt x="24" y="241"/>
                  </a:cubicBezTo>
                  <a:cubicBezTo>
                    <a:pt x="1" y="279"/>
                    <a:pt x="29" y="312"/>
                    <a:pt x="61" y="312"/>
                  </a:cubicBezTo>
                  <a:cubicBezTo>
                    <a:pt x="76" y="312"/>
                    <a:pt x="92" y="305"/>
                    <a:pt x="102" y="286"/>
                  </a:cubicBezTo>
                  <a:cubicBezTo>
                    <a:pt x="139" y="204"/>
                    <a:pt x="228" y="84"/>
                    <a:pt x="333" y="84"/>
                  </a:cubicBezTo>
                  <a:cubicBezTo>
                    <a:pt x="358" y="84"/>
                    <a:pt x="383" y="90"/>
                    <a:pt x="408" y="105"/>
                  </a:cubicBezTo>
                  <a:cubicBezTo>
                    <a:pt x="499" y="162"/>
                    <a:pt x="510" y="286"/>
                    <a:pt x="510" y="376"/>
                  </a:cubicBezTo>
                  <a:cubicBezTo>
                    <a:pt x="510" y="410"/>
                    <a:pt x="532" y="427"/>
                    <a:pt x="555" y="427"/>
                  </a:cubicBezTo>
                  <a:cubicBezTo>
                    <a:pt x="577" y="427"/>
                    <a:pt x="600" y="410"/>
                    <a:pt x="600" y="376"/>
                  </a:cubicBezTo>
                  <a:cubicBezTo>
                    <a:pt x="600" y="253"/>
                    <a:pt x="577" y="60"/>
                    <a:pt x="431" y="15"/>
                  </a:cubicBezTo>
                  <a:cubicBezTo>
                    <a:pt x="399" y="5"/>
                    <a:pt x="368" y="1"/>
                    <a:pt x="33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14;p72">
              <a:extLst>
                <a:ext uri="{FF2B5EF4-FFF2-40B4-BE49-F238E27FC236}">
                  <a16:creationId xmlns:a16="http://schemas.microsoft.com/office/drawing/2014/main" id="{A9115E9D-78F4-2C7A-FDD9-124620ED88C3}"/>
                </a:ext>
              </a:extLst>
            </p:cNvPr>
            <p:cNvSpPr/>
            <p:nvPr/>
          </p:nvSpPr>
          <p:spPr>
            <a:xfrm>
              <a:off x="7140333" y="2332183"/>
              <a:ext cx="46623" cy="31855"/>
            </a:xfrm>
            <a:custGeom>
              <a:avLst/>
              <a:gdLst/>
              <a:ahLst/>
              <a:cxnLst/>
              <a:rect l="l" t="t" r="r" b="b"/>
              <a:pathLst>
                <a:path w="1045" h="714" extrusionOk="0">
                  <a:moveTo>
                    <a:pt x="988" y="1"/>
                  </a:moveTo>
                  <a:cubicBezTo>
                    <a:pt x="965" y="1"/>
                    <a:pt x="942" y="18"/>
                    <a:pt x="942" y="52"/>
                  </a:cubicBezTo>
                  <a:cubicBezTo>
                    <a:pt x="954" y="221"/>
                    <a:pt x="920" y="436"/>
                    <a:pt x="751" y="537"/>
                  </a:cubicBezTo>
                  <a:cubicBezTo>
                    <a:pt x="666" y="592"/>
                    <a:pt x="584" y="614"/>
                    <a:pt x="502" y="614"/>
                  </a:cubicBezTo>
                  <a:cubicBezTo>
                    <a:pt x="364" y="614"/>
                    <a:pt x="229" y="552"/>
                    <a:pt x="95" y="481"/>
                  </a:cubicBezTo>
                  <a:cubicBezTo>
                    <a:pt x="85" y="475"/>
                    <a:pt x="76" y="473"/>
                    <a:pt x="67" y="473"/>
                  </a:cubicBezTo>
                  <a:cubicBezTo>
                    <a:pt x="25" y="473"/>
                    <a:pt x="0" y="532"/>
                    <a:pt x="38" y="560"/>
                  </a:cubicBezTo>
                  <a:cubicBezTo>
                    <a:pt x="189" y="632"/>
                    <a:pt x="359" y="713"/>
                    <a:pt x="523" y="713"/>
                  </a:cubicBezTo>
                  <a:cubicBezTo>
                    <a:pt x="617" y="713"/>
                    <a:pt x="709" y="687"/>
                    <a:pt x="796" y="617"/>
                  </a:cubicBezTo>
                  <a:cubicBezTo>
                    <a:pt x="988" y="481"/>
                    <a:pt x="1045" y="278"/>
                    <a:pt x="1033" y="52"/>
                  </a:cubicBezTo>
                  <a:cubicBezTo>
                    <a:pt x="1033" y="18"/>
                    <a:pt x="1010" y="1"/>
                    <a:pt x="98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15;p72">
              <a:extLst>
                <a:ext uri="{FF2B5EF4-FFF2-40B4-BE49-F238E27FC236}">
                  <a16:creationId xmlns:a16="http://schemas.microsoft.com/office/drawing/2014/main" id="{10BD7E20-8575-2A91-1113-192E7EF88D1A}"/>
                </a:ext>
              </a:extLst>
            </p:cNvPr>
            <p:cNvSpPr/>
            <p:nvPr/>
          </p:nvSpPr>
          <p:spPr>
            <a:xfrm>
              <a:off x="7115750" y="2299346"/>
              <a:ext cx="28509" cy="21861"/>
            </a:xfrm>
            <a:custGeom>
              <a:avLst/>
              <a:gdLst/>
              <a:ahLst/>
              <a:cxnLst/>
              <a:rect l="l" t="t" r="r" b="b"/>
              <a:pathLst>
                <a:path w="639" h="490" extrusionOk="0">
                  <a:moveTo>
                    <a:pt x="295" y="0"/>
                  </a:moveTo>
                  <a:cubicBezTo>
                    <a:pt x="237" y="0"/>
                    <a:pt x="182" y="15"/>
                    <a:pt x="136" y="52"/>
                  </a:cubicBezTo>
                  <a:cubicBezTo>
                    <a:pt x="1" y="165"/>
                    <a:pt x="58" y="346"/>
                    <a:pt x="126" y="471"/>
                  </a:cubicBezTo>
                  <a:cubicBezTo>
                    <a:pt x="135" y="484"/>
                    <a:pt x="149" y="490"/>
                    <a:pt x="163" y="490"/>
                  </a:cubicBezTo>
                  <a:cubicBezTo>
                    <a:pt x="196" y="490"/>
                    <a:pt x="229" y="458"/>
                    <a:pt x="204" y="426"/>
                  </a:cubicBezTo>
                  <a:cubicBezTo>
                    <a:pt x="159" y="335"/>
                    <a:pt x="91" y="177"/>
                    <a:pt x="204" y="120"/>
                  </a:cubicBezTo>
                  <a:cubicBezTo>
                    <a:pt x="241" y="102"/>
                    <a:pt x="279" y="94"/>
                    <a:pt x="317" y="94"/>
                  </a:cubicBezTo>
                  <a:cubicBezTo>
                    <a:pt x="396" y="94"/>
                    <a:pt x="475" y="127"/>
                    <a:pt x="544" y="165"/>
                  </a:cubicBezTo>
                  <a:cubicBezTo>
                    <a:pt x="551" y="168"/>
                    <a:pt x="557" y="169"/>
                    <a:pt x="564" y="169"/>
                  </a:cubicBezTo>
                  <a:cubicBezTo>
                    <a:pt x="610" y="169"/>
                    <a:pt x="639" y="106"/>
                    <a:pt x="589" y="86"/>
                  </a:cubicBezTo>
                  <a:cubicBezTo>
                    <a:pt x="503" y="43"/>
                    <a:pt x="394" y="0"/>
                    <a:pt x="295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48;p72">
            <a:extLst>
              <a:ext uri="{FF2B5EF4-FFF2-40B4-BE49-F238E27FC236}">
                <a16:creationId xmlns:a16="http://schemas.microsoft.com/office/drawing/2014/main" id="{54C09483-7870-C669-79E6-DF4885AC29A5}"/>
              </a:ext>
            </a:extLst>
          </p:cNvPr>
          <p:cNvGrpSpPr/>
          <p:nvPr/>
        </p:nvGrpSpPr>
        <p:grpSpPr>
          <a:xfrm>
            <a:off x="7431674" y="3098086"/>
            <a:ext cx="918359" cy="1791123"/>
            <a:chOff x="7514478" y="0"/>
            <a:chExt cx="370217" cy="722053"/>
          </a:xfrm>
        </p:grpSpPr>
        <p:sp>
          <p:nvSpPr>
            <p:cNvPr id="58" name="Google Shape;2449;p72">
              <a:extLst>
                <a:ext uri="{FF2B5EF4-FFF2-40B4-BE49-F238E27FC236}">
                  <a16:creationId xmlns:a16="http://schemas.microsoft.com/office/drawing/2014/main" id="{04169F47-6726-F390-2E47-EB3193D7BC43}"/>
                </a:ext>
              </a:extLst>
            </p:cNvPr>
            <p:cNvSpPr/>
            <p:nvPr/>
          </p:nvSpPr>
          <p:spPr>
            <a:xfrm>
              <a:off x="7557219" y="1918"/>
              <a:ext cx="253012" cy="261489"/>
            </a:xfrm>
            <a:custGeom>
              <a:avLst/>
              <a:gdLst/>
              <a:ahLst/>
              <a:cxnLst/>
              <a:rect l="l" t="t" r="r" b="b"/>
              <a:pathLst>
                <a:path w="5671" h="5861" extrusionOk="0">
                  <a:moveTo>
                    <a:pt x="2954" y="0"/>
                  </a:moveTo>
                  <a:cubicBezTo>
                    <a:pt x="2924" y="0"/>
                    <a:pt x="2893" y="1"/>
                    <a:pt x="2861" y="3"/>
                  </a:cubicBezTo>
                  <a:lnTo>
                    <a:pt x="1086" y="1111"/>
                  </a:lnTo>
                  <a:lnTo>
                    <a:pt x="159" y="2288"/>
                  </a:lnTo>
                  <a:cubicBezTo>
                    <a:pt x="1" y="3644"/>
                    <a:pt x="1132" y="4775"/>
                    <a:pt x="747" y="5861"/>
                  </a:cubicBezTo>
                  <a:cubicBezTo>
                    <a:pt x="1864" y="5679"/>
                    <a:pt x="3615" y="3923"/>
                    <a:pt x="4361" y="3923"/>
                  </a:cubicBezTo>
                  <a:cubicBezTo>
                    <a:pt x="4544" y="3923"/>
                    <a:pt x="4667" y="4029"/>
                    <a:pt x="4705" y="4290"/>
                  </a:cubicBezTo>
                  <a:cubicBezTo>
                    <a:pt x="5671" y="2957"/>
                    <a:pt x="4620" y="0"/>
                    <a:pt x="295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50;p72">
              <a:extLst>
                <a:ext uri="{FF2B5EF4-FFF2-40B4-BE49-F238E27FC236}">
                  <a16:creationId xmlns:a16="http://schemas.microsoft.com/office/drawing/2014/main" id="{76B4BE6B-86EA-4053-80D2-3DB62257EBB5}"/>
                </a:ext>
              </a:extLst>
            </p:cNvPr>
            <p:cNvSpPr/>
            <p:nvPr/>
          </p:nvSpPr>
          <p:spPr>
            <a:xfrm>
              <a:off x="7642479" y="366828"/>
              <a:ext cx="230615" cy="355225"/>
            </a:xfrm>
            <a:custGeom>
              <a:avLst/>
              <a:gdLst/>
              <a:ahLst/>
              <a:cxnLst/>
              <a:rect l="l" t="t" r="r" b="b"/>
              <a:pathLst>
                <a:path w="5169" h="7962" extrusionOk="0">
                  <a:moveTo>
                    <a:pt x="5169" y="1"/>
                  </a:moveTo>
                  <a:lnTo>
                    <a:pt x="1641" y="713"/>
                  </a:lnTo>
                  <a:lnTo>
                    <a:pt x="611" y="7430"/>
                  </a:lnTo>
                  <a:lnTo>
                    <a:pt x="623" y="7430"/>
                  </a:lnTo>
                  <a:lnTo>
                    <a:pt x="57" y="7826"/>
                  </a:lnTo>
                  <a:cubicBezTo>
                    <a:pt x="0" y="7859"/>
                    <a:pt x="35" y="7962"/>
                    <a:pt x="103" y="7962"/>
                  </a:cubicBezTo>
                  <a:lnTo>
                    <a:pt x="950" y="7962"/>
                  </a:lnTo>
                  <a:cubicBezTo>
                    <a:pt x="985" y="7962"/>
                    <a:pt x="1030" y="7916"/>
                    <a:pt x="1018" y="7871"/>
                  </a:cubicBezTo>
                  <a:lnTo>
                    <a:pt x="973" y="7430"/>
                  </a:lnTo>
                  <a:lnTo>
                    <a:pt x="3167" y="1549"/>
                  </a:lnTo>
                  <a:lnTo>
                    <a:pt x="4219" y="7430"/>
                  </a:lnTo>
                  <a:lnTo>
                    <a:pt x="3744" y="7791"/>
                  </a:lnTo>
                  <a:cubicBezTo>
                    <a:pt x="3676" y="7848"/>
                    <a:pt x="3721" y="7962"/>
                    <a:pt x="3800" y="7962"/>
                  </a:cubicBezTo>
                  <a:lnTo>
                    <a:pt x="4468" y="7962"/>
                  </a:lnTo>
                  <a:cubicBezTo>
                    <a:pt x="4513" y="7962"/>
                    <a:pt x="4558" y="7916"/>
                    <a:pt x="4558" y="7859"/>
                  </a:cubicBezTo>
                  <a:lnTo>
                    <a:pt x="4546" y="7430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51;p72">
              <a:extLst>
                <a:ext uri="{FF2B5EF4-FFF2-40B4-BE49-F238E27FC236}">
                  <a16:creationId xmlns:a16="http://schemas.microsoft.com/office/drawing/2014/main" id="{1C7C71DA-0B5D-35B4-05D2-4006179B3A7D}"/>
                </a:ext>
              </a:extLst>
            </p:cNvPr>
            <p:cNvSpPr/>
            <p:nvPr/>
          </p:nvSpPr>
          <p:spPr>
            <a:xfrm>
              <a:off x="7695483" y="366828"/>
              <a:ext cx="189212" cy="165923"/>
            </a:xfrm>
            <a:custGeom>
              <a:avLst/>
              <a:gdLst/>
              <a:ahLst/>
              <a:cxnLst/>
              <a:rect l="l" t="t" r="r" b="b"/>
              <a:pathLst>
                <a:path w="4241" h="3719" extrusionOk="0">
                  <a:moveTo>
                    <a:pt x="3981" y="1"/>
                  </a:moveTo>
                  <a:lnTo>
                    <a:pt x="453" y="713"/>
                  </a:lnTo>
                  <a:lnTo>
                    <a:pt x="0" y="3664"/>
                  </a:lnTo>
                  <a:cubicBezTo>
                    <a:pt x="184" y="3701"/>
                    <a:pt x="368" y="3718"/>
                    <a:pt x="553" y="3718"/>
                  </a:cubicBezTo>
                  <a:cubicBezTo>
                    <a:pt x="766" y="3718"/>
                    <a:pt x="981" y="3695"/>
                    <a:pt x="1199" y="3653"/>
                  </a:cubicBezTo>
                  <a:lnTo>
                    <a:pt x="1979" y="1549"/>
                  </a:lnTo>
                  <a:lnTo>
                    <a:pt x="2341" y="3540"/>
                  </a:lnTo>
                  <a:cubicBezTo>
                    <a:pt x="2429" y="3546"/>
                    <a:pt x="2517" y="3549"/>
                    <a:pt x="2605" y="3549"/>
                  </a:cubicBezTo>
                  <a:cubicBezTo>
                    <a:pt x="2977" y="3549"/>
                    <a:pt x="3341" y="3491"/>
                    <a:pt x="3698" y="3381"/>
                  </a:cubicBezTo>
                  <a:cubicBezTo>
                    <a:pt x="3811" y="2228"/>
                    <a:pt x="4240" y="1572"/>
                    <a:pt x="3981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52;p72">
              <a:extLst>
                <a:ext uri="{FF2B5EF4-FFF2-40B4-BE49-F238E27FC236}">
                  <a16:creationId xmlns:a16="http://schemas.microsoft.com/office/drawing/2014/main" id="{0917DDA1-EDB9-7085-7E33-62A082A1320D}"/>
                </a:ext>
              </a:extLst>
            </p:cNvPr>
            <p:cNvSpPr/>
            <p:nvPr/>
          </p:nvSpPr>
          <p:spPr>
            <a:xfrm>
              <a:off x="7801400" y="386504"/>
              <a:ext cx="75221" cy="138797"/>
            </a:xfrm>
            <a:custGeom>
              <a:avLst/>
              <a:gdLst/>
              <a:ahLst/>
              <a:cxnLst/>
              <a:rect l="l" t="t" r="r" b="b"/>
              <a:pathLst>
                <a:path w="1686" h="3111" extrusionOk="0">
                  <a:moveTo>
                    <a:pt x="1663" y="0"/>
                  </a:moveTo>
                  <a:cubicBezTo>
                    <a:pt x="1516" y="543"/>
                    <a:pt x="1177" y="995"/>
                    <a:pt x="838" y="1437"/>
                  </a:cubicBezTo>
                  <a:cubicBezTo>
                    <a:pt x="442" y="1968"/>
                    <a:pt x="57" y="2477"/>
                    <a:pt x="1" y="3110"/>
                  </a:cubicBezTo>
                  <a:lnTo>
                    <a:pt x="182" y="3110"/>
                  </a:lnTo>
                  <a:cubicBezTo>
                    <a:pt x="227" y="2533"/>
                    <a:pt x="600" y="2047"/>
                    <a:pt x="984" y="1538"/>
                  </a:cubicBezTo>
                  <a:cubicBezTo>
                    <a:pt x="1245" y="1199"/>
                    <a:pt x="1505" y="849"/>
                    <a:pt x="1685" y="452"/>
                  </a:cubicBezTo>
                  <a:cubicBezTo>
                    <a:pt x="1685" y="306"/>
                    <a:pt x="1675" y="158"/>
                    <a:pt x="1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53;p72">
              <a:extLst>
                <a:ext uri="{FF2B5EF4-FFF2-40B4-BE49-F238E27FC236}">
                  <a16:creationId xmlns:a16="http://schemas.microsoft.com/office/drawing/2014/main" id="{1FB2D64D-37AA-51BA-3DEC-8127251E907F}"/>
                </a:ext>
              </a:extLst>
            </p:cNvPr>
            <p:cNvSpPr/>
            <p:nvPr/>
          </p:nvSpPr>
          <p:spPr>
            <a:xfrm>
              <a:off x="7826117" y="445530"/>
              <a:ext cx="47470" cy="79236"/>
            </a:xfrm>
            <a:custGeom>
              <a:avLst/>
              <a:gdLst/>
              <a:ahLst/>
              <a:cxnLst/>
              <a:rect l="l" t="t" r="r" b="b"/>
              <a:pathLst>
                <a:path w="1064" h="1776" extrusionOk="0">
                  <a:moveTo>
                    <a:pt x="1064" y="1"/>
                  </a:moveTo>
                  <a:cubicBezTo>
                    <a:pt x="973" y="125"/>
                    <a:pt x="883" y="238"/>
                    <a:pt x="792" y="362"/>
                  </a:cubicBezTo>
                  <a:cubicBezTo>
                    <a:pt x="453" y="815"/>
                    <a:pt x="114" y="1255"/>
                    <a:pt x="1" y="1776"/>
                  </a:cubicBezTo>
                  <a:cubicBezTo>
                    <a:pt x="58" y="1765"/>
                    <a:pt x="125" y="1765"/>
                    <a:pt x="193" y="1753"/>
                  </a:cubicBezTo>
                  <a:cubicBezTo>
                    <a:pt x="306" y="1290"/>
                    <a:pt x="623" y="894"/>
                    <a:pt x="940" y="464"/>
                  </a:cubicBezTo>
                  <a:cubicBezTo>
                    <a:pt x="951" y="441"/>
                    <a:pt x="973" y="419"/>
                    <a:pt x="996" y="396"/>
                  </a:cubicBezTo>
                  <a:cubicBezTo>
                    <a:pt x="1018" y="260"/>
                    <a:pt x="1041" y="136"/>
                    <a:pt x="106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54;p72">
              <a:extLst>
                <a:ext uri="{FF2B5EF4-FFF2-40B4-BE49-F238E27FC236}">
                  <a16:creationId xmlns:a16="http://schemas.microsoft.com/office/drawing/2014/main" id="{497DE5FE-CD31-8E86-08A1-C19C2A0EFF7B}"/>
                </a:ext>
              </a:extLst>
            </p:cNvPr>
            <p:cNvSpPr/>
            <p:nvPr/>
          </p:nvSpPr>
          <p:spPr>
            <a:xfrm>
              <a:off x="7626864" y="215493"/>
              <a:ext cx="73169" cy="135228"/>
            </a:xfrm>
            <a:custGeom>
              <a:avLst/>
              <a:gdLst/>
              <a:ahLst/>
              <a:cxnLst/>
              <a:rect l="l" t="t" r="r" b="b"/>
              <a:pathLst>
                <a:path w="1640" h="3031" extrusionOk="0">
                  <a:moveTo>
                    <a:pt x="995" y="0"/>
                  </a:moveTo>
                  <a:lnTo>
                    <a:pt x="0" y="1945"/>
                  </a:lnTo>
                  <a:lnTo>
                    <a:pt x="792" y="3031"/>
                  </a:lnTo>
                  <a:lnTo>
                    <a:pt x="860" y="2657"/>
                  </a:lnTo>
                  <a:lnTo>
                    <a:pt x="758" y="1877"/>
                  </a:lnTo>
                  <a:lnTo>
                    <a:pt x="1640" y="328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55;p72">
              <a:extLst>
                <a:ext uri="{FF2B5EF4-FFF2-40B4-BE49-F238E27FC236}">
                  <a16:creationId xmlns:a16="http://schemas.microsoft.com/office/drawing/2014/main" id="{025EC8A5-3FEC-BA1F-678B-79EB9B90FD0A}"/>
                </a:ext>
              </a:extLst>
            </p:cNvPr>
            <p:cNvSpPr/>
            <p:nvPr/>
          </p:nvSpPr>
          <p:spPr>
            <a:xfrm>
              <a:off x="7637438" y="302091"/>
              <a:ext cx="30294" cy="52869"/>
            </a:xfrm>
            <a:custGeom>
              <a:avLst/>
              <a:gdLst/>
              <a:ahLst/>
              <a:cxnLst/>
              <a:rect l="l" t="t" r="r" b="b"/>
              <a:pathLst>
                <a:path w="679" h="1185" extrusionOk="0">
                  <a:moveTo>
                    <a:pt x="217" y="0"/>
                  </a:moveTo>
                  <a:cubicBezTo>
                    <a:pt x="209" y="0"/>
                    <a:pt x="201" y="1"/>
                    <a:pt x="193" y="4"/>
                  </a:cubicBezTo>
                  <a:cubicBezTo>
                    <a:pt x="35" y="60"/>
                    <a:pt x="0" y="592"/>
                    <a:pt x="170" y="920"/>
                  </a:cubicBezTo>
                  <a:cubicBezTo>
                    <a:pt x="232" y="1035"/>
                    <a:pt x="342" y="1185"/>
                    <a:pt x="469" y="1185"/>
                  </a:cubicBezTo>
                  <a:cubicBezTo>
                    <a:pt x="504" y="1185"/>
                    <a:pt x="541" y="1173"/>
                    <a:pt x="578" y="1146"/>
                  </a:cubicBezTo>
                  <a:cubicBezTo>
                    <a:pt x="679" y="1090"/>
                    <a:pt x="623" y="693"/>
                    <a:pt x="623" y="693"/>
                  </a:cubicBezTo>
                  <a:cubicBezTo>
                    <a:pt x="634" y="603"/>
                    <a:pt x="623" y="422"/>
                    <a:pt x="521" y="411"/>
                  </a:cubicBezTo>
                  <a:cubicBezTo>
                    <a:pt x="498" y="411"/>
                    <a:pt x="487" y="513"/>
                    <a:pt x="487" y="513"/>
                  </a:cubicBezTo>
                  <a:cubicBezTo>
                    <a:pt x="487" y="513"/>
                    <a:pt x="374" y="0"/>
                    <a:pt x="217" y="0"/>
                  </a:cubicBezTo>
                  <a:close/>
                </a:path>
              </a:pathLst>
            </a:custGeom>
            <a:solidFill>
              <a:srgbClr val="CC9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56;p72">
              <a:extLst>
                <a:ext uri="{FF2B5EF4-FFF2-40B4-BE49-F238E27FC236}">
                  <a16:creationId xmlns:a16="http://schemas.microsoft.com/office/drawing/2014/main" id="{1EC337AD-B3A6-6D0D-9EA5-D96C645FBD8A}"/>
                </a:ext>
              </a:extLst>
            </p:cNvPr>
            <p:cNvSpPr/>
            <p:nvPr/>
          </p:nvSpPr>
          <p:spPr>
            <a:xfrm>
              <a:off x="7660638" y="176900"/>
              <a:ext cx="212457" cy="225038"/>
            </a:xfrm>
            <a:custGeom>
              <a:avLst/>
              <a:gdLst/>
              <a:ahLst/>
              <a:cxnLst/>
              <a:rect l="l" t="t" r="r" b="b"/>
              <a:pathLst>
                <a:path w="4762" h="5044" extrusionOk="0">
                  <a:moveTo>
                    <a:pt x="1710" y="0"/>
                  </a:moveTo>
                  <a:cubicBezTo>
                    <a:pt x="1181" y="0"/>
                    <a:pt x="279" y="527"/>
                    <a:pt x="193" y="933"/>
                  </a:cubicBezTo>
                  <a:cubicBezTo>
                    <a:pt x="193" y="956"/>
                    <a:pt x="114" y="1351"/>
                    <a:pt x="68" y="1690"/>
                  </a:cubicBezTo>
                  <a:cubicBezTo>
                    <a:pt x="12" y="2052"/>
                    <a:pt x="1" y="2199"/>
                    <a:pt x="114" y="2471"/>
                  </a:cubicBezTo>
                  <a:cubicBezTo>
                    <a:pt x="216" y="2720"/>
                    <a:pt x="465" y="2810"/>
                    <a:pt x="646" y="2866"/>
                  </a:cubicBezTo>
                  <a:cubicBezTo>
                    <a:pt x="1166" y="3024"/>
                    <a:pt x="1415" y="4144"/>
                    <a:pt x="1234" y="4970"/>
                  </a:cubicBezTo>
                  <a:cubicBezTo>
                    <a:pt x="1471" y="5020"/>
                    <a:pt x="1712" y="5044"/>
                    <a:pt x="1956" y="5044"/>
                  </a:cubicBezTo>
                  <a:cubicBezTo>
                    <a:pt x="2859" y="5044"/>
                    <a:pt x="3800" y="4721"/>
                    <a:pt x="4762" y="4258"/>
                  </a:cubicBezTo>
                  <a:cubicBezTo>
                    <a:pt x="4309" y="2663"/>
                    <a:pt x="2387" y="84"/>
                    <a:pt x="1799" y="6"/>
                  </a:cubicBezTo>
                  <a:cubicBezTo>
                    <a:pt x="1771" y="2"/>
                    <a:pt x="1741" y="0"/>
                    <a:pt x="1710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7;p72">
              <a:extLst>
                <a:ext uri="{FF2B5EF4-FFF2-40B4-BE49-F238E27FC236}">
                  <a16:creationId xmlns:a16="http://schemas.microsoft.com/office/drawing/2014/main" id="{D3783813-9208-0415-ED79-A8641E779C07}"/>
                </a:ext>
              </a:extLst>
            </p:cNvPr>
            <p:cNvSpPr/>
            <p:nvPr/>
          </p:nvSpPr>
          <p:spPr>
            <a:xfrm>
              <a:off x="7737332" y="193274"/>
              <a:ext cx="112564" cy="188231"/>
            </a:xfrm>
            <a:custGeom>
              <a:avLst/>
              <a:gdLst/>
              <a:ahLst/>
              <a:cxnLst/>
              <a:rect l="l" t="t" r="r" b="b"/>
              <a:pathLst>
                <a:path w="2523" h="4219" extrusionOk="0">
                  <a:moveTo>
                    <a:pt x="193" y="1"/>
                  </a:moveTo>
                  <a:lnTo>
                    <a:pt x="0" y="136"/>
                  </a:lnTo>
                  <a:cubicBezTo>
                    <a:pt x="962" y="1481"/>
                    <a:pt x="1731" y="2861"/>
                    <a:pt x="2307" y="4218"/>
                  </a:cubicBezTo>
                  <a:cubicBezTo>
                    <a:pt x="2375" y="4185"/>
                    <a:pt x="2443" y="4162"/>
                    <a:pt x="2523" y="4128"/>
                  </a:cubicBezTo>
                  <a:cubicBezTo>
                    <a:pt x="1945" y="2760"/>
                    <a:pt x="1166" y="1368"/>
                    <a:pt x="19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8;p72">
              <a:extLst>
                <a:ext uri="{FF2B5EF4-FFF2-40B4-BE49-F238E27FC236}">
                  <a16:creationId xmlns:a16="http://schemas.microsoft.com/office/drawing/2014/main" id="{7751449E-6353-F377-2A3F-BEE0CCF0FA23}"/>
                </a:ext>
              </a:extLst>
            </p:cNvPr>
            <p:cNvSpPr/>
            <p:nvPr/>
          </p:nvSpPr>
          <p:spPr>
            <a:xfrm>
              <a:off x="7641453" y="182165"/>
              <a:ext cx="131748" cy="172839"/>
            </a:xfrm>
            <a:custGeom>
              <a:avLst/>
              <a:gdLst/>
              <a:ahLst/>
              <a:cxnLst/>
              <a:rect l="l" t="t" r="r" b="b"/>
              <a:pathLst>
                <a:path w="2953" h="3874" extrusionOk="0">
                  <a:moveTo>
                    <a:pt x="2154" y="0"/>
                  </a:moveTo>
                  <a:cubicBezTo>
                    <a:pt x="1923" y="0"/>
                    <a:pt x="1782" y="340"/>
                    <a:pt x="1890" y="747"/>
                  </a:cubicBezTo>
                  <a:lnTo>
                    <a:pt x="2172" y="2149"/>
                  </a:lnTo>
                  <a:cubicBezTo>
                    <a:pt x="2184" y="2195"/>
                    <a:pt x="2172" y="2251"/>
                    <a:pt x="2127" y="2273"/>
                  </a:cubicBezTo>
                  <a:lnTo>
                    <a:pt x="634" y="3381"/>
                  </a:lnTo>
                  <a:cubicBezTo>
                    <a:pt x="634" y="3291"/>
                    <a:pt x="623" y="3110"/>
                    <a:pt x="521" y="3099"/>
                  </a:cubicBezTo>
                  <a:cubicBezTo>
                    <a:pt x="498" y="3099"/>
                    <a:pt x="498" y="3201"/>
                    <a:pt x="498" y="3201"/>
                  </a:cubicBezTo>
                  <a:cubicBezTo>
                    <a:pt x="498" y="3201"/>
                    <a:pt x="386" y="2688"/>
                    <a:pt x="229" y="2688"/>
                  </a:cubicBezTo>
                  <a:cubicBezTo>
                    <a:pt x="221" y="2688"/>
                    <a:pt x="213" y="2689"/>
                    <a:pt x="204" y="2692"/>
                  </a:cubicBezTo>
                  <a:cubicBezTo>
                    <a:pt x="35" y="2748"/>
                    <a:pt x="1" y="3280"/>
                    <a:pt x="182" y="3608"/>
                  </a:cubicBezTo>
                  <a:cubicBezTo>
                    <a:pt x="244" y="3730"/>
                    <a:pt x="353" y="3874"/>
                    <a:pt x="477" y="3874"/>
                  </a:cubicBezTo>
                  <a:cubicBezTo>
                    <a:pt x="513" y="3874"/>
                    <a:pt x="551" y="3862"/>
                    <a:pt x="589" y="3834"/>
                  </a:cubicBezTo>
                  <a:lnTo>
                    <a:pt x="2783" y="2590"/>
                  </a:lnTo>
                  <a:cubicBezTo>
                    <a:pt x="2896" y="2534"/>
                    <a:pt x="2953" y="2421"/>
                    <a:pt x="2941" y="2296"/>
                  </a:cubicBezTo>
                  <a:cubicBezTo>
                    <a:pt x="2885" y="1787"/>
                    <a:pt x="2727" y="453"/>
                    <a:pt x="2433" y="147"/>
                  </a:cubicBezTo>
                  <a:cubicBezTo>
                    <a:pt x="2333" y="45"/>
                    <a:pt x="2238" y="0"/>
                    <a:pt x="2154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9;p72">
              <a:extLst>
                <a:ext uri="{FF2B5EF4-FFF2-40B4-BE49-F238E27FC236}">
                  <a16:creationId xmlns:a16="http://schemas.microsoft.com/office/drawing/2014/main" id="{83870A27-F292-A209-553E-4CB01318E7DB}"/>
                </a:ext>
              </a:extLst>
            </p:cNvPr>
            <p:cNvSpPr/>
            <p:nvPr/>
          </p:nvSpPr>
          <p:spPr>
            <a:xfrm>
              <a:off x="7670230" y="164497"/>
              <a:ext cx="46489" cy="61569"/>
            </a:xfrm>
            <a:custGeom>
              <a:avLst/>
              <a:gdLst/>
              <a:ahLst/>
              <a:cxnLst/>
              <a:rect l="l" t="t" r="r" b="b"/>
              <a:pathLst>
                <a:path w="1042" h="1380" extrusionOk="0">
                  <a:moveTo>
                    <a:pt x="521" y="0"/>
                  </a:moveTo>
                  <a:lnTo>
                    <a:pt x="1" y="397"/>
                  </a:lnTo>
                  <a:lnTo>
                    <a:pt x="328" y="1188"/>
                  </a:lnTo>
                  <a:cubicBezTo>
                    <a:pt x="322" y="1321"/>
                    <a:pt x="385" y="1380"/>
                    <a:pt x="473" y="1380"/>
                  </a:cubicBezTo>
                  <a:cubicBezTo>
                    <a:pt x="685" y="1380"/>
                    <a:pt x="1041" y="1038"/>
                    <a:pt x="906" y="566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60;p72">
              <a:extLst>
                <a:ext uri="{FF2B5EF4-FFF2-40B4-BE49-F238E27FC236}">
                  <a16:creationId xmlns:a16="http://schemas.microsoft.com/office/drawing/2014/main" id="{E6AF85CB-1283-9934-FD0A-A8CA3E047F3E}"/>
                </a:ext>
              </a:extLst>
            </p:cNvPr>
            <p:cNvSpPr/>
            <p:nvPr/>
          </p:nvSpPr>
          <p:spPr>
            <a:xfrm>
              <a:off x="7568819" y="24226"/>
              <a:ext cx="171099" cy="183635"/>
            </a:xfrm>
            <a:custGeom>
              <a:avLst/>
              <a:gdLst/>
              <a:ahLst/>
              <a:cxnLst/>
              <a:rect l="l" t="t" r="r" b="b"/>
              <a:pathLst>
                <a:path w="3835" h="4116" extrusionOk="0">
                  <a:moveTo>
                    <a:pt x="2019" y="0"/>
                  </a:moveTo>
                  <a:cubicBezTo>
                    <a:pt x="1360" y="0"/>
                    <a:pt x="359" y="494"/>
                    <a:pt x="103" y="1494"/>
                  </a:cubicBezTo>
                  <a:cubicBezTo>
                    <a:pt x="0" y="1890"/>
                    <a:pt x="181" y="2466"/>
                    <a:pt x="385" y="3031"/>
                  </a:cubicBezTo>
                  <a:cubicBezTo>
                    <a:pt x="498" y="3348"/>
                    <a:pt x="498" y="3778"/>
                    <a:pt x="804" y="4016"/>
                  </a:cubicBezTo>
                  <a:cubicBezTo>
                    <a:pt x="893" y="4085"/>
                    <a:pt x="1017" y="4116"/>
                    <a:pt x="1164" y="4116"/>
                  </a:cubicBezTo>
                  <a:cubicBezTo>
                    <a:pt x="2027" y="4116"/>
                    <a:pt x="3688" y="3050"/>
                    <a:pt x="3755" y="2365"/>
                  </a:cubicBezTo>
                  <a:cubicBezTo>
                    <a:pt x="3834" y="1618"/>
                    <a:pt x="2998" y="374"/>
                    <a:pt x="2410" y="80"/>
                  </a:cubicBezTo>
                  <a:cubicBezTo>
                    <a:pt x="2307" y="27"/>
                    <a:pt x="2172" y="0"/>
                    <a:pt x="2019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61;p72">
              <a:extLst>
                <a:ext uri="{FF2B5EF4-FFF2-40B4-BE49-F238E27FC236}">
                  <a16:creationId xmlns:a16="http://schemas.microsoft.com/office/drawing/2014/main" id="{2596675E-8939-D3D4-1BD3-D42323B7F7DA}"/>
                </a:ext>
              </a:extLst>
            </p:cNvPr>
            <p:cNvSpPr/>
            <p:nvPr/>
          </p:nvSpPr>
          <p:spPr>
            <a:xfrm>
              <a:off x="7710696" y="65852"/>
              <a:ext cx="49389" cy="58312"/>
            </a:xfrm>
            <a:custGeom>
              <a:avLst/>
              <a:gdLst/>
              <a:ahLst/>
              <a:cxnLst/>
              <a:rect l="l" t="t" r="r" b="b"/>
              <a:pathLst>
                <a:path w="1107" h="1307" extrusionOk="0">
                  <a:moveTo>
                    <a:pt x="432" y="0"/>
                  </a:moveTo>
                  <a:cubicBezTo>
                    <a:pt x="1" y="0"/>
                    <a:pt x="112" y="572"/>
                    <a:pt x="112" y="572"/>
                  </a:cubicBezTo>
                  <a:lnTo>
                    <a:pt x="349" y="1307"/>
                  </a:lnTo>
                  <a:cubicBezTo>
                    <a:pt x="1107" y="1126"/>
                    <a:pt x="948" y="63"/>
                    <a:pt x="519" y="7"/>
                  </a:cubicBezTo>
                  <a:cubicBezTo>
                    <a:pt x="488" y="2"/>
                    <a:pt x="459" y="0"/>
                    <a:pt x="432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62;p72">
              <a:extLst>
                <a:ext uri="{FF2B5EF4-FFF2-40B4-BE49-F238E27FC236}">
                  <a16:creationId xmlns:a16="http://schemas.microsoft.com/office/drawing/2014/main" id="{410468B1-A67E-1AF6-79F5-EE8B4DD7B50F}"/>
                </a:ext>
              </a:extLst>
            </p:cNvPr>
            <p:cNvSpPr/>
            <p:nvPr/>
          </p:nvSpPr>
          <p:spPr>
            <a:xfrm>
              <a:off x="7514478" y="0"/>
              <a:ext cx="227447" cy="132239"/>
            </a:xfrm>
            <a:custGeom>
              <a:avLst/>
              <a:gdLst/>
              <a:ahLst/>
              <a:cxnLst/>
              <a:rect l="l" t="t" r="r" b="b"/>
              <a:pathLst>
                <a:path w="5098" h="2964" extrusionOk="0">
                  <a:moveTo>
                    <a:pt x="3839" y="1"/>
                  </a:moveTo>
                  <a:cubicBezTo>
                    <a:pt x="3407" y="1"/>
                    <a:pt x="3322" y="182"/>
                    <a:pt x="3322" y="182"/>
                  </a:cubicBezTo>
                  <a:cubicBezTo>
                    <a:pt x="3174" y="152"/>
                    <a:pt x="3028" y="138"/>
                    <a:pt x="2886" y="138"/>
                  </a:cubicBezTo>
                  <a:cubicBezTo>
                    <a:pt x="1249" y="138"/>
                    <a:pt x="1" y="1964"/>
                    <a:pt x="303" y="2433"/>
                  </a:cubicBezTo>
                  <a:cubicBezTo>
                    <a:pt x="384" y="2555"/>
                    <a:pt x="552" y="2599"/>
                    <a:pt x="752" y="2599"/>
                  </a:cubicBezTo>
                  <a:cubicBezTo>
                    <a:pt x="1276" y="2599"/>
                    <a:pt x="2022" y="2297"/>
                    <a:pt x="2022" y="2297"/>
                  </a:cubicBezTo>
                  <a:lnTo>
                    <a:pt x="2022" y="2297"/>
                  </a:lnTo>
                  <a:cubicBezTo>
                    <a:pt x="1942" y="2310"/>
                    <a:pt x="1863" y="2318"/>
                    <a:pt x="1786" y="2318"/>
                  </a:cubicBezTo>
                  <a:cubicBezTo>
                    <a:pt x="1590" y="2318"/>
                    <a:pt x="1412" y="2264"/>
                    <a:pt x="1298" y="2093"/>
                  </a:cubicBezTo>
                  <a:lnTo>
                    <a:pt x="1298" y="2093"/>
                  </a:lnTo>
                  <a:cubicBezTo>
                    <a:pt x="1413" y="2151"/>
                    <a:pt x="1651" y="2191"/>
                    <a:pt x="1893" y="2191"/>
                  </a:cubicBezTo>
                  <a:cubicBezTo>
                    <a:pt x="2126" y="2191"/>
                    <a:pt x="2363" y="2154"/>
                    <a:pt x="2497" y="2059"/>
                  </a:cubicBezTo>
                  <a:lnTo>
                    <a:pt x="2497" y="2059"/>
                  </a:lnTo>
                  <a:cubicBezTo>
                    <a:pt x="2429" y="2082"/>
                    <a:pt x="2325" y="2093"/>
                    <a:pt x="2214" y="2093"/>
                  </a:cubicBezTo>
                  <a:cubicBezTo>
                    <a:pt x="1992" y="2093"/>
                    <a:pt x="1739" y="2048"/>
                    <a:pt x="1671" y="1958"/>
                  </a:cubicBezTo>
                  <a:lnTo>
                    <a:pt x="1671" y="1958"/>
                  </a:lnTo>
                  <a:cubicBezTo>
                    <a:pt x="1773" y="1968"/>
                    <a:pt x="1874" y="1973"/>
                    <a:pt x="1971" y="1973"/>
                  </a:cubicBezTo>
                  <a:cubicBezTo>
                    <a:pt x="2754" y="1973"/>
                    <a:pt x="3367" y="1666"/>
                    <a:pt x="3729" y="1325"/>
                  </a:cubicBezTo>
                  <a:cubicBezTo>
                    <a:pt x="3955" y="2014"/>
                    <a:pt x="4701" y="1958"/>
                    <a:pt x="4747" y="2964"/>
                  </a:cubicBezTo>
                  <a:cubicBezTo>
                    <a:pt x="5086" y="2127"/>
                    <a:pt x="5098" y="58"/>
                    <a:pt x="3876" y="1"/>
                  </a:cubicBezTo>
                  <a:cubicBezTo>
                    <a:pt x="3864" y="1"/>
                    <a:pt x="3851" y="1"/>
                    <a:pt x="383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63;p72">
              <a:extLst>
                <a:ext uri="{FF2B5EF4-FFF2-40B4-BE49-F238E27FC236}">
                  <a16:creationId xmlns:a16="http://schemas.microsoft.com/office/drawing/2014/main" id="{C3FDBC30-E0B0-2A2A-A4A1-AA320CFD63FB}"/>
                </a:ext>
              </a:extLst>
            </p:cNvPr>
            <p:cNvSpPr/>
            <p:nvPr/>
          </p:nvSpPr>
          <p:spPr>
            <a:xfrm>
              <a:off x="7622313" y="149551"/>
              <a:ext cx="25163" cy="9949"/>
            </a:xfrm>
            <a:custGeom>
              <a:avLst/>
              <a:gdLst/>
              <a:ahLst/>
              <a:cxnLst/>
              <a:rect l="l" t="t" r="r" b="b"/>
              <a:pathLst>
                <a:path w="564" h="223" extrusionOk="0">
                  <a:moveTo>
                    <a:pt x="520" y="1"/>
                  </a:moveTo>
                  <a:cubicBezTo>
                    <a:pt x="513" y="1"/>
                    <a:pt x="506" y="3"/>
                    <a:pt x="498" y="8"/>
                  </a:cubicBezTo>
                  <a:cubicBezTo>
                    <a:pt x="419" y="41"/>
                    <a:pt x="317" y="64"/>
                    <a:pt x="226" y="76"/>
                  </a:cubicBezTo>
                  <a:cubicBezTo>
                    <a:pt x="204" y="79"/>
                    <a:pt x="182" y="81"/>
                    <a:pt x="162" y="81"/>
                  </a:cubicBezTo>
                  <a:cubicBezTo>
                    <a:pt x="121" y="81"/>
                    <a:pt x="83" y="76"/>
                    <a:pt x="45" y="76"/>
                  </a:cubicBezTo>
                  <a:cubicBezTo>
                    <a:pt x="35" y="76"/>
                    <a:pt x="35" y="87"/>
                    <a:pt x="35" y="87"/>
                  </a:cubicBezTo>
                  <a:cubicBezTo>
                    <a:pt x="0" y="189"/>
                    <a:pt x="148" y="212"/>
                    <a:pt x="204" y="222"/>
                  </a:cubicBezTo>
                  <a:cubicBezTo>
                    <a:pt x="351" y="222"/>
                    <a:pt x="475" y="166"/>
                    <a:pt x="555" y="53"/>
                  </a:cubicBezTo>
                  <a:cubicBezTo>
                    <a:pt x="563" y="27"/>
                    <a:pt x="545" y="1"/>
                    <a:pt x="52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64;p72">
              <a:extLst>
                <a:ext uri="{FF2B5EF4-FFF2-40B4-BE49-F238E27FC236}">
                  <a16:creationId xmlns:a16="http://schemas.microsoft.com/office/drawing/2014/main" id="{2F5A82E1-6905-8E9E-40C7-6B81091FF742}"/>
                </a:ext>
              </a:extLst>
            </p:cNvPr>
            <p:cNvSpPr/>
            <p:nvPr/>
          </p:nvSpPr>
          <p:spPr>
            <a:xfrm>
              <a:off x="7678796" y="116669"/>
              <a:ext cx="21237" cy="18114"/>
            </a:xfrm>
            <a:custGeom>
              <a:avLst/>
              <a:gdLst/>
              <a:ahLst/>
              <a:cxnLst/>
              <a:rect l="l" t="t" r="r" b="b"/>
              <a:pathLst>
                <a:path w="476" h="406" extrusionOk="0">
                  <a:moveTo>
                    <a:pt x="250" y="0"/>
                  </a:moveTo>
                  <a:cubicBezTo>
                    <a:pt x="187" y="0"/>
                    <a:pt x="126" y="28"/>
                    <a:pt x="80" y="67"/>
                  </a:cubicBezTo>
                  <a:cubicBezTo>
                    <a:pt x="12" y="123"/>
                    <a:pt x="1" y="247"/>
                    <a:pt x="58" y="315"/>
                  </a:cubicBezTo>
                  <a:cubicBezTo>
                    <a:pt x="69" y="349"/>
                    <a:pt x="91" y="361"/>
                    <a:pt x="125" y="383"/>
                  </a:cubicBezTo>
                  <a:cubicBezTo>
                    <a:pt x="148" y="394"/>
                    <a:pt x="182" y="394"/>
                    <a:pt x="216" y="406"/>
                  </a:cubicBezTo>
                  <a:cubicBezTo>
                    <a:pt x="249" y="406"/>
                    <a:pt x="295" y="383"/>
                    <a:pt x="329" y="361"/>
                  </a:cubicBezTo>
                  <a:cubicBezTo>
                    <a:pt x="363" y="338"/>
                    <a:pt x="397" y="304"/>
                    <a:pt x="420" y="270"/>
                  </a:cubicBezTo>
                  <a:cubicBezTo>
                    <a:pt x="476" y="190"/>
                    <a:pt x="430" y="55"/>
                    <a:pt x="340" y="21"/>
                  </a:cubicBezTo>
                  <a:cubicBezTo>
                    <a:pt x="311" y="7"/>
                    <a:pt x="280" y="0"/>
                    <a:pt x="25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65;p72">
              <a:extLst>
                <a:ext uri="{FF2B5EF4-FFF2-40B4-BE49-F238E27FC236}">
                  <a16:creationId xmlns:a16="http://schemas.microsoft.com/office/drawing/2014/main" id="{B7CAE25A-329D-7D0B-3A34-8DC10158223C}"/>
                </a:ext>
              </a:extLst>
            </p:cNvPr>
            <p:cNvSpPr/>
            <p:nvPr/>
          </p:nvSpPr>
          <p:spPr>
            <a:xfrm>
              <a:off x="7591038" y="153076"/>
              <a:ext cx="18694" cy="15481"/>
            </a:xfrm>
            <a:custGeom>
              <a:avLst/>
              <a:gdLst/>
              <a:ahLst/>
              <a:cxnLst/>
              <a:rect l="l" t="t" r="r" b="b"/>
              <a:pathLst>
                <a:path w="419" h="347" extrusionOk="0">
                  <a:moveTo>
                    <a:pt x="206" y="0"/>
                  </a:moveTo>
                  <a:cubicBezTo>
                    <a:pt x="157" y="0"/>
                    <a:pt x="110" y="18"/>
                    <a:pt x="68" y="53"/>
                  </a:cubicBezTo>
                  <a:cubicBezTo>
                    <a:pt x="0" y="121"/>
                    <a:pt x="23" y="246"/>
                    <a:pt x="90" y="302"/>
                  </a:cubicBezTo>
                  <a:cubicBezTo>
                    <a:pt x="125" y="336"/>
                    <a:pt x="170" y="347"/>
                    <a:pt x="215" y="347"/>
                  </a:cubicBezTo>
                  <a:cubicBezTo>
                    <a:pt x="261" y="347"/>
                    <a:pt x="294" y="324"/>
                    <a:pt x="317" y="302"/>
                  </a:cubicBezTo>
                  <a:cubicBezTo>
                    <a:pt x="339" y="279"/>
                    <a:pt x="362" y="268"/>
                    <a:pt x="374" y="234"/>
                  </a:cubicBezTo>
                  <a:cubicBezTo>
                    <a:pt x="419" y="155"/>
                    <a:pt x="374" y="53"/>
                    <a:pt x="294" y="19"/>
                  </a:cubicBezTo>
                  <a:cubicBezTo>
                    <a:pt x="265" y="7"/>
                    <a:pt x="235" y="0"/>
                    <a:pt x="20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66;p72">
              <a:extLst>
                <a:ext uri="{FF2B5EF4-FFF2-40B4-BE49-F238E27FC236}">
                  <a16:creationId xmlns:a16="http://schemas.microsoft.com/office/drawing/2014/main" id="{345ACCDD-325E-81D3-856D-CA91B10DA34D}"/>
                </a:ext>
              </a:extLst>
            </p:cNvPr>
            <p:cNvSpPr/>
            <p:nvPr/>
          </p:nvSpPr>
          <p:spPr>
            <a:xfrm>
              <a:off x="7655596" y="72099"/>
              <a:ext cx="18649" cy="6335"/>
            </a:xfrm>
            <a:custGeom>
              <a:avLst/>
              <a:gdLst/>
              <a:ahLst/>
              <a:cxnLst/>
              <a:rect l="l" t="t" r="r" b="b"/>
              <a:pathLst>
                <a:path w="418" h="142" extrusionOk="0">
                  <a:moveTo>
                    <a:pt x="157" y="0"/>
                  </a:moveTo>
                  <a:cubicBezTo>
                    <a:pt x="117" y="0"/>
                    <a:pt x="75" y="8"/>
                    <a:pt x="35" y="25"/>
                  </a:cubicBezTo>
                  <a:cubicBezTo>
                    <a:pt x="0" y="36"/>
                    <a:pt x="0" y="93"/>
                    <a:pt x="46" y="93"/>
                  </a:cubicBezTo>
                  <a:cubicBezTo>
                    <a:pt x="100" y="88"/>
                    <a:pt x="151" y="81"/>
                    <a:pt x="202" y="81"/>
                  </a:cubicBezTo>
                  <a:cubicBezTo>
                    <a:pt x="268" y="81"/>
                    <a:pt x="333" y="93"/>
                    <a:pt x="397" y="138"/>
                  </a:cubicBezTo>
                  <a:cubicBezTo>
                    <a:pt x="399" y="140"/>
                    <a:pt x="401" y="141"/>
                    <a:pt x="403" y="141"/>
                  </a:cubicBezTo>
                  <a:cubicBezTo>
                    <a:pt x="411" y="141"/>
                    <a:pt x="417" y="124"/>
                    <a:pt x="408" y="116"/>
                  </a:cubicBezTo>
                  <a:cubicBezTo>
                    <a:pt x="344" y="44"/>
                    <a:pt x="253" y="0"/>
                    <a:pt x="15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7;p72">
              <a:extLst>
                <a:ext uri="{FF2B5EF4-FFF2-40B4-BE49-F238E27FC236}">
                  <a16:creationId xmlns:a16="http://schemas.microsoft.com/office/drawing/2014/main" id="{ABEA640F-C4F9-8E34-DB1D-DF924112BA0F}"/>
                </a:ext>
              </a:extLst>
            </p:cNvPr>
            <p:cNvSpPr/>
            <p:nvPr/>
          </p:nvSpPr>
          <p:spPr>
            <a:xfrm>
              <a:off x="7580910" y="99939"/>
              <a:ext cx="10172" cy="11734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182" y="0"/>
                  </a:moveTo>
                  <a:cubicBezTo>
                    <a:pt x="91" y="34"/>
                    <a:pt x="1" y="136"/>
                    <a:pt x="13" y="249"/>
                  </a:cubicBezTo>
                  <a:cubicBezTo>
                    <a:pt x="13" y="256"/>
                    <a:pt x="20" y="262"/>
                    <a:pt x="28" y="262"/>
                  </a:cubicBezTo>
                  <a:cubicBezTo>
                    <a:pt x="35" y="262"/>
                    <a:pt x="41" y="258"/>
                    <a:pt x="46" y="249"/>
                  </a:cubicBezTo>
                  <a:cubicBezTo>
                    <a:pt x="46" y="193"/>
                    <a:pt x="80" y="158"/>
                    <a:pt x="114" y="125"/>
                  </a:cubicBezTo>
                  <a:cubicBezTo>
                    <a:pt x="137" y="91"/>
                    <a:pt x="182" y="80"/>
                    <a:pt x="216" y="45"/>
                  </a:cubicBezTo>
                  <a:cubicBezTo>
                    <a:pt x="227" y="23"/>
                    <a:pt x="204" y="0"/>
                    <a:pt x="18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8;p72">
              <a:extLst>
                <a:ext uri="{FF2B5EF4-FFF2-40B4-BE49-F238E27FC236}">
                  <a16:creationId xmlns:a16="http://schemas.microsoft.com/office/drawing/2014/main" id="{88A19F11-2DD4-4BA7-A880-7F500DF19B1D}"/>
                </a:ext>
              </a:extLst>
            </p:cNvPr>
            <p:cNvSpPr/>
            <p:nvPr/>
          </p:nvSpPr>
          <p:spPr>
            <a:xfrm>
              <a:off x="7655775" y="142279"/>
              <a:ext cx="21594" cy="34443"/>
            </a:xfrm>
            <a:custGeom>
              <a:avLst/>
              <a:gdLst/>
              <a:ahLst/>
              <a:cxnLst/>
              <a:rect l="l" t="t" r="r" b="b"/>
              <a:pathLst>
                <a:path w="484" h="772" extrusionOk="0">
                  <a:moveTo>
                    <a:pt x="290" y="1"/>
                  </a:moveTo>
                  <a:cubicBezTo>
                    <a:pt x="290" y="1"/>
                    <a:pt x="280" y="1"/>
                    <a:pt x="280" y="13"/>
                  </a:cubicBezTo>
                  <a:cubicBezTo>
                    <a:pt x="302" y="137"/>
                    <a:pt x="325" y="284"/>
                    <a:pt x="290" y="408"/>
                  </a:cubicBezTo>
                  <a:cubicBezTo>
                    <a:pt x="245" y="521"/>
                    <a:pt x="200" y="578"/>
                    <a:pt x="42" y="702"/>
                  </a:cubicBezTo>
                  <a:cubicBezTo>
                    <a:pt x="1" y="723"/>
                    <a:pt x="44" y="771"/>
                    <a:pt x="86" y="771"/>
                  </a:cubicBezTo>
                  <a:cubicBezTo>
                    <a:pt x="90" y="771"/>
                    <a:pt x="95" y="771"/>
                    <a:pt x="99" y="770"/>
                  </a:cubicBezTo>
                  <a:cubicBezTo>
                    <a:pt x="381" y="623"/>
                    <a:pt x="483" y="261"/>
                    <a:pt x="290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9;p72">
              <a:extLst>
                <a:ext uri="{FF2B5EF4-FFF2-40B4-BE49-F238E27FC236}">
                  <a16:creationId xmlns:a16="http://schemas.microsoft.com/office/drawing/2014/main" id="{B73A3895-1061-DD3C-A9AF-A08431F6CDB1}"/>
                </a:ext>
              </a:extLst>
            </p:cNvPr>
            <p:cNvSpPr/>
            <p:nvPr/>
          </p:nvSpPr>
          <p:spPr>
            <a:xfrm>
              <a:off x="7647521" y="101411"/>
              <a:ext cx="27617" cy="29669"/>
            </a:xfrm>
            <a:custGeom>
              <a:avLst/>
              <a:gdLst/>
              <a:ahLst/>
              <a:cxnLst/>
              <a:rect l="l" t="t" r="r" b="b"/>
              <a:pathLst>
                <a:path w="619" h="665" extrusionOk="0">
                  <a:moveTo>
                    <a:pt x="596" y="0"/>
                  </a:moveTo>
                  <a:cubicBezTo>
                    <a:pt x="589" y="0"/>
                    <a:pt x="582" y="4"/>
                    <a:pt x="578" y="12"/>
                  </a:cubicBezTo>
                  <a:cubicBezTo>
                    <a:pt x="532" y="125"/>
                    <a:pt x="498" y="250"/>
                    <a:pt x="442" y="363"/>
                  </a:cubicBezTo>
                  <a:cubicBezTo>
                    <a:pt x="408" y="431"/>
                    <a:pt x="362" y="476"/>
                    <a:pt x="317" y="532"/>
                  </a:cubicBezTo>
                  <a:cubicBezTo>
                    <a:pt x="281" y="572"/>
                    <a:pt x="244" y="588"/>
                    <a:pt x="207" y="588"/>
                  </a:cubicBezTo>
                  <a:cubicBezTo>
                    <a:pt x="139" y="588"/>
                    <a:pt x="71" y="535"/>
                    <a:pt x="12" y="476"/>
                  </a:cubicBezTo>
                  <a:lnTo>
                    <a:pt x="1" y="487"/>
                  </a:lnTo>
                  <a:cubicBezTo>
                    <a:pt x="67" y="597"/>
                    <a:pt x="137" y="664"/>
                    <a:pt x="225" y="664"/>
                  </a:cubicBezTo>
                  <a:cubicBezTo>
                    <a:pt x="273" y="664"/>
                    <a:pt x="325" y="644"/>
                    <a:pt x="385" y="600"/>
                  </a:cubicBezTo>
                  <a:cubicBezTo>
                    <a:pt x="566" y="476"/>
                    <a:pt x="589" y="216"/>
                    <a:pt x="611" y="24"/>
                  </a:cubicBezTo>
                  <a:cubicBezTo>
                    <a:pt x="619" y="10"/>
                    <a:pt x="608" y="0"/>
                    <a:pt x="59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70;p72">
              <a:extLst>
                <a:ext uri="{FF2B5EF4-FFF2-40B4-BE49-F238E27FC236}">
                  <a16:creationId xmlns:a16="http://schemas.microsoft.com/office/drawing/2014/main" id="{5818CC11-F7A6-5434-7CFD-8B572657E3A5}"/>
                </a:ext>
              </a:extLst>
            </p:cNvPr>
            <p:cNvSpPr/>
            <p:nvPr/>
          </p:nvSpPr>
          <p:spPr>
            <a:xfrm>
              <a:off x="7592689" y="128983"/>
              <a:ext cx="22084" cy="21549"/>
            </a:xfrm>
            <a:custGeom>
              <a:avLst/>
              <a:gdLst/>
              <a:ahLst/>
              <a:cxnLst/>
              <a:rect l="l" t="t" r="r" b="b"/>
              <a:pathLst>
                <a:path w="495" h="483" extrusionOk="0">
                  <a:moveTo>
                    <a:pt x="473" y="1"/>
                  </a:moveTo>
                  <a:cubicBezTo>
                    <a:pt x="464" y="1"/>
                    <a:pt x="455" y="6"/>
                    <a:pt x="450" y="17"/>
                  </a:cubicBezTo>
                  <a:cubicBezTo>
                    <a:pt x="415" y="130"/>
                    <a:pt x="382" y="220"/>
                    <a:pt x="314" y="311"/>
                  </a:cubicBezTo>
                  <a:cubicBezTo>
                    <a:pt x="276" y="349"/>
                    <a:pt x="238" y="395"/>
                    <a:pt x="186" y="395"/>
                  </a:cubicBezTo>
                  <a:cubicBezTo>
                    <a:pt x="177" y="395"/>
                    <a:pt x="166" y="393"/>
                    <a:pt x="156" y="389"/>
                  </a:cubicBezTo>
                  <a:cubicBezTo>
                    <a:pt x="99" y="389"/>
                    <a:pt x="53" y="333"/>
                    <a:pt x="20" y="299"/>
                  </a:cubicBezTo>
                  <a:cubicBezTo>
                    <a:pt x="17" y="296"/>
                    <a:pt x="14" y="295"/>
                    <a:pt x="11" y="295"/>
                  </a:cubicBezTo>
                  <a:cubicBezTo>
                    <a:pt x="4" y="295"/>
                    <a:pt x="0" y="305"/>
                    <a:pt x="8" y="322"/>
                  </a:cubicBezTo>
                  <a:cubicBezTo>
                    <a:pt x="43" y="392"/>
                    <a:pt x="113" y="483"/>
                    <a:pt x="200" y="483"/>
                  </a:cubicBezTo>
                  <a:cubicBezTo>
                    <a:pt x="225" y="483"/>
                    <a:pt x="252" y="475"/>
                    <a:pt x="280" y="457"/>
                  </a:cubicBezTo>
                  <a:cubicBezTo>
                    <a:pt x="438" y="379"/>
                    <a:pt x="483" y="186"/>
                    <a:pt x="495" y="28"/>
                  </a:cubicBezTo>
                  <a:cubicBezTo>
                    <a:pt x="495" y="9"/>
                    <a:pt x="485" y="1"/>
                    <a:pt x="47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77851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/>
          <p:cNvSpPr txBox="1">
            <a:spLocks noGrp="1"/>
          </p:cNvSpPr>
          <p:nvPr>
            <p:ph type="title"/>
          </p:nvPr>
        </p:nvSpPr>
        <p:spPr>
          <a:xfrm flipH="1">
            <a:off x="384232" y="2570956"/>
            <a:ext cx="3342085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/>
              <a:t>CONCEITO DO PRODUTO</a:t>
            </a:r>
            <a:endParaRPr lang="en" b="0">
              <a:solidFill>
                <a:srgbClr val="000000"/>
              </a:solidFill>
            </a:endParaRPr>
          </a:p>
        </p:txBody>
      </p:sp>
      <p:sp>
        <p:nvSpPr>
          <p:cNvPr id="1503" name="Google Shape;1503;p59"/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4" name="Google Shape;1504;p59"/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/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/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/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/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/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/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/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/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/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/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/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/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/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/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>
          <a:extLst>
            <a:ext uri="{FF2B5EF4-FFF2-40B4-BE49-F238E27FC236}">
              <a16:creationId xmlns:a16="http://schemas.microsoft.com/office/drawing/2014/main" id="{9D926B7E-F2D8-12C5-0990-6E2A9794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>
            <a:extLst>
              <a:ext uri="{FF2B5EF4-FFF2-40B4-BE49-F238E27FC236}">
                <a16:creationId xmlns:a16="http://schemas.microsoft.com/office/drawing/2014/main" id="{07908A5C-1E87-052A-DB50-5D3ADB1A6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84231" y="2570956"/>
            <a:ext cx="4565699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 dirty="0"/>
              <a:t>INCREMENTO IMPLEMENTADO</a:t>
            </a:r>
            <a:endParaRPr lang="en" b="0" dirty="0">
              <a:solidFill>
                <a:srgbClr val="000000"/>
              </a:solidFill>
            </a:endParaRPr>
          </a:p>
        </p:txBody>
      </p:sp>
      <p:sp>
        <p:nvSpPr>
          <p:cNvPr id="1503" name="Google Shape;1503;p59">
            <a:extLst>
              <a:ext uri="{FF2B5EF4-FFF2-40B4-BE49-F238E27FC236}">
                <a16:creationId xmlns:a16="http://schemas.microsoft.com/office/drawing/2014/main" id="{87CBF7DA-85C6-1903-42B7-22E6E5F569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04" name="Google Shape;1504;p59">
            <a:extLst>
              <a:ext uri="{FF2B5EF4-FFF2-40B4-BE49-F238E27FC236}">
                <a16:creationId xmlns:a16="http://schemas.microsoft.com/office/drawing/2014/main" id="{2D4DC8E3-5836-0D4F-528E-E0AC19AD36C5}"/>
              </a:ext>
            </a:extLst>
          </p:cNvPr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>
            <a:extLst>
              <a:ext uri="{FF2B5EF4-FFF2-40B4-BE49-F238E27FC236}">
                <a16:creationId xmlns:a16="http://schemas.microsoft.com/office/drawing/2014/main" id="{1F4DD60F-E735-451F-26D5-9CA809E6A945}"/>
              </a:ext>
            </a:extLst>
          </p:cNvPr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>
              <a:extLst>
                <a:ext uri="{FF2B5EF4-FFF2-40B4-BE49-F238E27FC236}">
                  <a16:creationId xmlns:a16="http://schemas.microsoft.com/office/drawing/2014/main" id="{F6378122-5981-9CE5-6E62-BD6F4A0909B2}"/>
                </a:ext>
              </a:extLst>
            </p:cNvPr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>
              <a:extLst>
                <a:ext uri="{FF2B5EF4-FFF2-40B4-BE49-F238E27FC236}">
                  <a16:creationId xmlns:a16="http://schemas.microsoft.com/office/drawing/2014/main" id="{A4B7FCDB-FFA6-7ABA-15EC-22A651233C9B}"/>
                </a:ext>
              </a:extLst>
            </p:cNvPr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>
              <a:extLst>
                <a:ext uri="{FF2B5EF4-FFF2-40B4-BE49-F238E27FC236}">
                  <a16:creationId xmlns:a16="http://schemas.microsoft.com/office/drawing/2014/main" id="{2D2E8E6B-54D0-5390-B8F8-1B54946AC572}"/>
                </a:ext>
              </a:extLst>
            </p:cNvPr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>
              <a:extLst>
                <a:ext uri="{FF2B5EF4-FFF2-40B4-BE49-F238E27FC236}">
                  <a16:creationId xmlns:a16="http://schemas.microsoft.com/office/drawing/2014/main" id="{370228E6-9373-278E-615D-650459A91D17}"/>
                </a:ext>
              </a:extLst>
            </p:cNvPr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>
              <a:extLst>
                <a:ext uri="{FF2B5EF4-FFF2-40B4-BE49-F238E27FC236}">
                  <a16:creationId xmlns:a16="http://schemas.microsoft.com/office/drawing/2014/main" id="{A8E25458-695F-14D6-2D00-5B5F2B90D207}"/>
                </a:ext>
              </a:extLst>
            </p:cNvPr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>
              <a:extLst>
                <a:ext uri="{FF2B5EF4-FFF2-40B4-BE49-F238E27FC236}">
                  <a16:creationId xmlns:a16="http://schemas.microsoft.com/office/drawing/2014/main" id="{A5A0C930-FE2E-132A-FE94-A8C92BD5434B}"/>
                </a:ext>
              </a:extLst>
            </p:cNvPr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>
              <a:extLst>
                <a:ext uri="{FF2B5EF4-FFF2-40B4-BE49-F238E27FC236}">
                  <a16:creationId xmlns:a16="http://schemas.microsoft.com/office/drawing/2014/main" id="{06FE524B-4447-E953-6762-244CC1C0AF43}"/>
                </a:ext>
              </a:extLst>
            </p:cNvPr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>
              <a:extLst>
                <a:ext uri="{FF2B5EF4-FFF2-40B4-BE49-F238E27FC236}">
                  <a16:creationId xmlns:a16="http://schemas.microsoft.com/office/drawing/2014/main" id="{3151D93E-19F2-6DE5-D9DF-CA8CC40D17A4}"/>
                </a:ext>
              </a:extLst>
            </p:cNvPr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>
              <a:extLst>
                <a:ext uri="{FF2B5EF4-FFF2-40B4-BE49-F238E27FC236}">
                  <a16:creationId xmlns:a16="http://schemas.microsoft.com/office/drawing/2014/main" id="{1B11A688-C7FE-66F8-A1CD-E29DB0B0F122}"/>
                </a:ext>
              </a:extLst>
            </p:cNvPr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>
              <a:extLst>
                <a:ext uri="{FF2B5EF4-FFF2-40B4-BE49-F238E27FC236}">
                  <a16:creationId xmlns:a16="http://schemas.microsoft.com/office/drawing/2014/main" id="{9348DF2F-D7CF-54AD-6AF1-6DC1FBA98E24}"/>
                </a:ext>
              </a:extLst>
            </p:cNvPr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>
              <a:extLst>
                <a:ext uri="{FF2B5EF4-FFF2-40B4-BE49-F238E27FC236}">
                  <a16:creationId xmlns:a16="http://schemas.microsoft.com/office/drawing/2014/main" id="{44E4E095-00D1-D713-504C-9397BC004F86}"/>
                </a:ext>
              </a:extLst>
            </p:cNvPr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>
              <a:extLst>
                <a:ext uri="{FF2B5EF4-FFF2-40B4-BE49-F238E27FC236}">
                  <a16:creationId xmlns:a16="http://schemas.microsoft.com/office/drawing/2014/main" id="{A3690196-B80E-A9EC-2FC4-E7F9D08165FC}"/>
                </a:ext>
              </a:extLst>
            </p:cNvPr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>
              <a:extLst>
                <a:ext uri="{FF2B5EF4-FFF2-40B4-BE49-F238E27FC236}">
                  <a16:creationId xmlns:a16="http://schemas.microsoft.com/office/drawing/2014/main" id="{CE2984F8-9456-C1C8-184D-FE8FF1AECAE9}"/>
                </a:ext>
              </a:extLst>
            </p:cNvPr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>
              <a:extLst>
                <a:ext uri="{FF2B5EF4-FFF2-40B4-BE49-F238E27FC236}">
                  <a16:creationId xmlns:a16="http://schemas.microsoft.com/office/drawing/2014/main" id="{31A6C4A7-6939-7A2F-C8C0-E4515D811D0B}"/>
                </a:ext>
              </a:extLst>
            </p:cNvPr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>
              <a:extLst>
                <a:ext uri="{FF2B5EF4-FFF2-40B4-BE49-F238E27FC236}">
                  <a16:creationId xmlns:a16="http://schemas.microsoft.com/office/drawing/2014/main" id="{345E20B4-6015-137A-8A22-881B04182ED3}"/>
                </a:ext>
              </a:extLst>
            </p:cNvPr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>
              <a:extLst>
                <a:ext uri="{FF2B5EF4-FFF2-40B4-BE49-F238E27FC236}">
                  <a16:creationId xmlns:a16="http://schemas.microsoft.com/office/drawing/2014/main" id="{BB93FA91-5B19-05D4-7B62-6CA962B51223}"/>
                </a:ext>
              </a:extLst>
            </p:cNvPr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>
              <a:extLst>
                <a:ext uri="{FF2B5EF4-FFF2-40B4-BE49-F238E27FC236}">
                  <a16:creationId xmlns:a16="http://schemas.microsoft.com/office/drawing/2014/main" id="{82C60E3A-B3B9-8B06-D598-D97DCCE78682}"/>
                </a:ext>
              </a:extLst>
            </p:cNvPr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>
              <a:extLst>
                <a:ext uri="{FF2B5EF4-FFF2-40B4-BE49-F238E27FC236}">
                  <a16:creationId xmlns:a16="http://schemas.microsoft.com/office/drawing/2014/main" id="{7476E347-2195-8059-78BF-02211A53D7DC}"/>
                </a:ext>
              </a:extLst>
            </p:cNvPr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>
              <a:extLst>
                <a:ext uri="{FF2B5EF4-FFF2-40B4-BE49-F238E27FC236}">
                  <a16:creationId xmlns:a16="http://schemas.microsoft.com/office/drawing/2014/main" id="{2449E28C-BE49-DE1B-CDB2-DD573B9C9669}"/>
                </a:ext>
              </a:extLst>
            </p:cNvPr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>
              <a:extLst>
                <a:ext uri="{FF2B5EF4-FFF2-40B4-BE49-F238E27FC236}">
                  <a16:creationId xmlns:a16="http://schemas.microsoft.com/office/drawing/2014/main" id="{A5900F0F-AC5D-DE2F-727B-689DE0689F9B}"/>
                </a:ext>
              </a:extLst>
            </p:cNvPr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>
              <a:extLst>
                <a:ext uri="{FF2B5EF4-FFF2-40B4-BE49-F238E27FC236}">
                  <a16:creationId xmlns:a16="http://schemas.microsoft.com/office/drawing/2014/main" id="{F64856E0-063B-B9B1-D66C-28739BA3BC1A}"/>
                </a:ext>
              </a:extLst>
            </p:cNvPr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>
              <a:extLst>
                <a:ext uri="{FF2B5EF4-FFF2-40B4-BE49-F238E27FC236}">
                  <a16:creationId xmlns:a16="http://schemas.microsoft.com/office/drawing/2014/main" id="{9153C913-5FC2-BD22-BE68-EC5F6B7D50D6}"/>
                </a:ext>
              </a:extLst>
            </p:cNvPr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>
              <a:extLst>
                <a:ext uri="{FF2B5EF4-FFF2-40B4-BE49-F238E27FC236}">
                  <a16:creationId xmlns:a16="http://schemas.microsoft.com/office/drawing/2014/main" id="{A1C91034-19FA-AC0A-5C2B-FE6BFACA497B}"/>
                </a:ext>
              </a:extLst>
            </p:cNvPr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>
              <a:extLst>
                <a:ext uri="{FF2B5EF4-FFF2-40B4-BE49-F238E27FC236}">
                  <a16:creationId xmlns:a16="http://schemas.microsoft.com/office/drawing/2014/main" id="{F4E7D57D-CFB4-D5AE-32BE-661CD5D86C76}"/>
                </a:ext>
              </a:extLst>
            </p:cNvPr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>
              <a:extLst>
                <a:ext uri="{FF2B5EF4-FFF2-40B4-BE49-F238E27FC236}">
                  <a16:creationId xmlns:a16="http://schemas.microsoft.com/office/drawing/2014/main" id="{8E5D62A6-C0E7-0E3D-EF67-F4896FEFDD7E}"/>
                </a:ext>
              </a:extLst>
            </p:cNvPr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>
              <a:extLst>
                <a:ext uri="{FF2B5EF4-FFF2-40B4-BE49-F238E27FC236}">
                  <a16:creationId xmlns:a16="http://schemas.microsoft.com/office/drawing/2014/main" id="{51C049DD-137B-B4D8-D3DF-79AAA1851917}"/>
                </a:ext>
              </a:extLst>
            </p:cNvPr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>
              <a:extLst>
                <a:ext uri="{FF2B5EF4-FFF2-40B4-BE49-F238E27FC236}">
                  <a16:creationId xmlns:a16="http://schemas.microsoft.com/office/drawing/2014/main" id="{608554A5-66E4-8F90-1380-EB87847B099D}"/>
                </a:ext>
              </a:extLst>
            </p:cNvPr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>
              <a:extLst>
                <a:ext uri="{FF2B5EF4-FFF2-40B4-BE49-F238E27FC236}">
                  <a16:creationId xmlns:a16="http://schemas.microsoft.com/office/drawing/2014/main" id="{ABCD7235-C0E0-1019-9253-C366188E7DB2}"/>
                </a:ext>
              </a:extLst>
            </p:cNvPr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>
              <a:extLst>
                <a:ext uri="{FF2B5EF4-FFF2-40B4-BE49-F238E27FC236}">
                  <a16:creationId xmlns:a16="http://schemas.microsoft.com/office/drawing/2014/main" id="{933B21C8-844B-8F05-930C-CA39682D5109}"/>
                </a:ext>
              </a:extLst>
            </p:cNvPr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>
              <a:extLst>
                <a:ext uri="{FF2B5EF4-FFF2-40B4-BE49-F238E27FC236}">
                  <a16:creationId xmlns:a16="http://schemas.microsoft.com/office/drawing/2014/main" id="{0F56F7F7-A623-DA77-AFC2-2257E054954F}"/>
                </a:ext>
              </a:extLst>
            </p:cNvPr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>
              <a:extLst>
                <a:ext uri="{FF2B5EF4-FFF2-40B4-BE49-F238E27FC236}">
                  <a16:creationId xmlns:a16="http://schemas.microsoft.com/office/drawing/2014/main" id="{41ED1B56-89C5-C4A9-7CC6-E898EAF87501}"/>
                </a:ext>
              </a:extLst>
            </p:cNvPr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>
              <a:extLst>
                <a:ext uri="{FF2B5EF4-FFF2-40B4-BE49-F238E27FC236}">
                  <a16:creationId xmlns:a16="http://schemas.microsoft.com/office/drawing/2014/main" id="{6D5E70F2-B6A3-0096-7852-B64D25544EE1}"/>
                </a:ext>
              </a:extLst>
            </p:cNvPr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>
              <a:extLst>
                <a:ext uri="{FF2B5EF4-FFF2-40B4-BE49-F238E27FC236}">
                  <a16:creationId xmlns:a16="http://schemas.microsoft.com/office/drawing/2014/main" id="{B4F088C8-25F0-3695-25F2-7BAAC57F767B}"/>
                </a:ext>
              </a:extLst>
            </p:cNvPr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>
              <a:extLst>
                <a:ext uri="{FF2B5EF4-FFF2-40B4-BE49-F238E27FC236}">
                  <a16:creationId xmlns:a16="http://schemas.microsoft.com/office/drawing/2014/main" id="{C5DBE688-BF62-9B39-D274-818F51D4F0F0}"/>
                </a:ext>
              </a:extLst>
            </p:cNvPr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>
              <a:extLst>
                <a:ext uri="{FF2B5EF4-FFF2-40B4-BE49-F238E27FC236}">
                  <a16:creationId xmlns:a16="http://schemas.microsoft.com/office/drawing/2014/main" id="{FEBBCB3C-D542-01C4-7C93-8B88DF7179FC}"/>
                </a:ext>
              </a:extLst>
            </p:cNvPr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>
              <a:extLst>
                <a:ext uri="{FF2B5EF4-FFF2-40B4-BE49-F238E27FC236}">
                  <a16:creationId xmlns:a16="http://schemas.microsoft.com/office/drawing/2014/main" id="{29AF6E95-F9CC-0C63-947E-D58B1016817A}"/>
                </a:ext>
              </a:extLst>
            </p:cNvPr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>
              <a:extLst>
                <a:ext uri="{FF2B5EF4-FFF2-40B4-BE49-F238E27FC236}">
                  <a16:creationId xmlns:a16="http://schemas.microsoft.com/office/drawing/2014/main" id="{D01D42D5-AC5C-CC4B-E25A-C0CAA98BE5CB}"/>
                </a:ext>
              </a:extLst>
            </p:cNvPr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>
              <a:extLst>
                <a:ext uri="{FF2B5EF4-FFF2-40B4-BE49-F238E27FC236}">
                  <a16:creationId xmlns:a16="http://schemas.microsoft.com/office/drawing/2014/main" id="{B7FC3400-119B-F3C6-ACF0-D7B8BA861E42}"/>
                </a:ext>
              </a:extLst>
            </p:cNvPr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>
              <a:extLst>
                <a:ext uri="{FF2B5EF4-FFF2-40B4-BE49-F238E27FC236}">
                  <a16:creationId xmlns:a16="http://schemas.microsoft.com/office/drawing/2014/main" id="{096076DA-E543-EA7A-1296-A4784A7C0DFC}"/>
                </a:ext>
              </a:extLst>
            </p:cNvPr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>
              <a:extLst>
                <a:ext uri="{FF2B5EF4-FFF2-40B4-BE49-F238E27FC236}">
                  <a16:creationId xmlns:a16="http://schemas.microsoft.com/office/drawing/2014/main" id="{5EEB737F-DA5A-3D1F-944E-299066F5D8AD}"/>
                </a:ext>
              </a:extLst>
            </p:cNvPr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>
              <a:extLst>
                <a:ext uri="{FF2B5EF4-FFF2-40B4-BE49-F238E27FC236}">
                  <a16:creationId xmlns:a16="http://schemas.microsoft.com/office/drawing/2014/main" id="{5398809E-470A-C2DD-6DAA-CA988727C149}"/>
                </a:ext>
              </a:extLst>
            </p:cNvPr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>
              <a:extLst>
                <a:ext uri="{FF2B5EF4-FFF2-40B4-BE49-F238E27FC236}">
                  <a16:creationId xmlns:a16="http://schemas.microsoft.com/office/drawing/2014/main" id="{6C1D2D0D-F654-3857-FF6B-552780E4805E}"/>
                </a:ext>
              </a:extLst>
            </p:cNvPr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>
              <a:extLst>
                <a:ext uri="{FF2B5EF4-FFF2-40B4-BE49-F238E27FC236}">
                  <a16:creationId xmlns:a16="http://schemas.microsoft.com/office/drawing/2014/main" id="{78071BD0-F98E-A437-7394-EF43E6C28CA1}"/>
                </a:ext>
              </a:extLst>
            </p:cNvPr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>
              <a:extLst>
                <a:ext uri="{FF2B5EF4-FFF2-40B4-BE49-F238E27FC236}">
                  <a16:creationId xmlns:a16="http://schemas.microsoft.com/office/drawing/2014/main" id="{F1055499-2D47-3D97-7C08-58D8D6146A9E}"/>
                </a:ext>
              </a:extLst>
            </p:cNvPr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>
              <a:extLst>
                <a:ext uri="{FF2B5EF4-FFF2-40B4-BE49-F238E27FC236}">
                  <a16:creationId xmlns:a16="http://schemas.microsoft.com/office/drawing/2014/main" id="{991E1FEA-8F07-7F36-92D7-CF0C494438CF}"/>
                </a:ext>
              </a:extLst>
            </p:cNvPr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>
              <a:extLst>
                <a:ext uri="{FF2B5EF4-FFF2-40B4-BE49-F238E27FC236}">
                  <a16:creationId xmlns:a16="http://schemas.microsoft.com/office/drawing/2014/main" id="{CF685FD0-857D-9D78-9911-7F47852AD354}"/>
                </a:ext>
              </a:extLst>
            </p:cNvPr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>
              <a:extLst>
                <a:ext uri="{FF2B5EF4-FFF2-40B4-BE49-F238E27FC236}">
                  <a16:creationId xmlns:a16="http://schemas.microsoft.com/office/drawing/2014/main" id="{ABB09F55-3502-6E6A-BE39-A31DC2519E58}"/>
                </a:ext>
              </a:extLst>
            </p:cNvPr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>
              <a:extLst>
                <a:ext uri="{FF2B5EF4-FFF2-40B4-BE49-F238E27FC236}">
                  <a16:creationId xmlns:a16="http://schemas.microsoft.com/office/drawing/2014/main" id="{37880995-EF63-192B-AA6D-957DD2EF35D9}"/>
                </a:ext>
              </a:extLst>
            </p:cNvPr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>
              <a:extLst>
                <a:ext uri="{FF2B5EF4-FFF2-40B4-BE49-F238E27FC236}">
                  <a16:creationId xmlns:a16="http://schemas.microsoft.com/office/drawing/2014/main" id="{3C38C1F6-33A4-88D8-FD5A-40551FDCCCAF}"/>
                </a:ext>
              </a:extLst>
            </p:cNvPr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>
            <a:extLst>
              <a:ext uri="{FF2B5EF4-FFF2-40B4-BE49-F238E27FC236}">
                <a16:creationId xmlns:a16="http://schemas.microsoft.com/office/drawing/2014/main" id="{15C82161-718E-97C8-CC88-9B9AEBB56DBA}"/>
              </a:ext>
            </a:extLst>
          </p:cNvPr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>
            <a:extLst>
              <a:ext uri="{FF2B5EF4-FFF2-40B4-BE49-F238E27FC236}">
                <a16:creationId xmlns:a16="http://schemas.microsoft.com/office/drawing/2014/main" id="{5BAF5B4C-B0FC-D1A3-D1FC-0DD06FE16AFC}"/>
              </a:ext>
            </a:extLst>
          </p:cNvPr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8186-B1AC-F46D-31FE-20D9444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19875" y="2362313"/>
            <a:ext cx="3378371" cy="621300"/>
          </a:xfrm>
        </p:spPr>
        <p:txBody>
          <a:bodyPr/>
          <a:lstStyle/>
          <a:p>
            <a:r>
              <a:rPr lang="en"/>
              <a:t>LIÇÕES APRENDIDAS</a:t>
            </a:r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C585B29-E151-7860-18C3-10DFF4925AA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PT"/>
              <a:t>04 </a:t>
            </a:r>
          </a:p>
        </p:txBody>
      </p:sp>
    </p:spTree>
    <p:extLst>
      <p:ext uri="{BB962C8B-B14F-4D97-AF65-F5344CB8AC3E}">
        <p14:creationId xmlns:p14="http://schemas.microsoft.com/office/powerpoint/2010/main" val="155875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7065-050D-6184-B9E4-25B2E53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5" y="84902"/>
            <a:ext cx="3656528" cy="572700"/>
          </a:xfrm>
        </p:spPr>
        <p:txBody>
          <a:bodyPr/>
          <a:lstStyle/>
          <a:p>
            <a:r>
              <a:rPr lang="en" sz="3000"/>
              <a:t>LIÇÕES APRENDIDAS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4EDF67-0785-68D1-FF48-655C7E39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452" y="1383098"/>
            <a:ext cx="8111096" cy="3416400"/>
          </a:xfrm>
        </p:spPr>
        <p:txBody>
          <a:bodyPr/>
          <a:lstStyle/>
          <a:p>
            <a:pPr marL="127000" indent="0">
              <a:buNone/>
            </a:pPr>
            <a:r>
              <a:rPr lang="en" sz="2100" dirty="0">
                <a:solidFill>
                  <a:srgbClr val="17253A"/>
                </a:solidFill>
              </a:rPr>
              <a:t>1. </a:t>
            </a:r>
            <a:r>
              <a:rPr lang="en" sz="2100" b="1" dirty="0">
                <a:solidFill>
                  <a:srgbClr val="17253A"/>
                </a:solidFill>
              </a:rPr>
              <a:t>Uso de Ferramentas de Gestão de Projetos (Jira):</a:t>
            </a:r>
            <a:endParaRPr lang="pt-PT" sz="2000" b="1" dirty="0"/>
          </a:p>
          <a:p>
            <a:pPr marL="127000" indent="0">
              <a:buNone/>
            </a:pPr>
            <a:endParaRPr lang="en" sz="2100" dirty="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 dirty="0">
                <a:solidFill>
                  <a:srgbClr val="17253A"/>
                </a:solidFill>
              </a:rPr>
              <a:t>Planejamento e Organização:</a:t>
            </a:r>
            <a:r>
              <a:rPr lang="en" sz="2100" dirty="0">
                <a:solidFill>
                  <a:srgbClr val="17253A"/>
                </a:solidFill>
              </a:rPr>
              <a:t> Aprendemos a importância de dividir tarefas e acompanhar o progresso.</a:t>
            </a:r>
            <a:endParaRPr lang="en" sz="2100" dirty="0"/>
          </a:p>
          <a:p>
            <a:pPr marL="285750" indent="-285750"/>
            <a:endParaRPr lang="en" sz="2100" dirty="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 dirty="0">
                <a:solidFill>
                  <a:srgbClr val="17253A"/>
                </a:solidFill>
              </a:rPr>
              <a:t>Colaboração:</a:t>
            </a:r>
            <a:r>
              <a:rPr lang="en" sz="2100" dirty="0">
                <a:solidFill>
                  <a:srgbClr val="17253A"/>
                </a:solidFill>
              </a:rPr>
              <a:t> A utilização do Jira facilitou a comunicação e alinhamento entre os membros da equipa.</a:t>
            </a:r>
            <a:endParaRPr lang="en" dirty="0"/>
          </a:p>
          <a:p>
            <a:pPr marL="0" indent="0">
              <a:buNone/>
            </a:pPr>
            <a:endParaRPr lang="en" sz="2100" dirty="0"/>
          </a:p>
          <a:p>
            <a:pPr marL="127000" indent="0">
              <a:buNone/>
            </a:pPr>
            <a:endParaRPr lang="en" sz="2100" dirty="0">
              <a:solidFill>
                <a:srgbClr val="17253A"/>
              </a:solidFill>
            </a:endParaRPr>
          </a:p>
          <a:p>
            <a:pPr marL="127000" indent="0">
              <a:buNone/>
            </a:pPr>
            <a:endParaRPr lang="en" sz="2400" b="1" dirty="0">
              <a:solidFill>
                <a:srgbClr val="17253A"/>
              </a:solidFill>
              <a:latin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42158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F0500-13E9-84D4-E057-89025968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92731"/>
            <a:ext cx="3701688" cy="572700"/>
          </a:xfrm>
        </p:spPr>
        <p:txBody>
          <a:bodyPr/>
          <a:lstStyle/>
          <a:p>
            <a:r>
              <a:rPr lang="en" sz="3000" dirty="0"/>
              <a:t>LIÇÕES</a:t>
            </a:r>
            <a:r>
              <a:rPr lang="en" sz="2500" dirty="0"/>
              <a:t> </a:t>
            </a:r>
            <a:r>
              <a:rPr lang="en" sz="3000" dirty="0"/>
              <a:t>APRENDIDAS</a:t>
            </a:r>
            <a:endParaRPr lang="pt-PT" sz="2500" b="0" dirty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F8139A-CC14-1F8C-3708-1DDEF8CB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2739"/>
            <a:ext cx="7704000" cy="2328202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 dirty="0"/>
              <a:t>2. Aplicação da UML na Modelação do Sistema:</a:t>
            </a:r>
            <a:endParaRPr lang="pt-PT" dirty="0"/>
          </a:p>
          <a:p>
            <a:endParaRPr lang="pt-PT" sz="2100" b="1" dirty="0"/>
          </a:p>
          <a:p>
            <a:r>
              <a:rPr lang="pt-PT" sz="2100" b="1" dirty="0"/>
              <a:t>Clareza e Padrão:</a:t>
            </a:r>
            <a:r>
              <a:rPr lang="pt-PT" sz="2100" dirty="0"/>
              <a:t> A UML ajudou-nos a criar modelos compreensíveis e padronizados, tornando mais fácil comunicar a estrutura do sistema.</a:t>
            </a:r>
          </a:p>
          <a:p>
            <a:endParaRPr lang="pt-PT" sz="2100" dirty="0"/>
          </a:p>
          <a:p>
            <a:pPr marL="127000" indent="0">
              <a:buNone/>
            </a:pPr>
            <a:endParaRPr lang="pt-PT" sz="21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1617965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249</Words>
  <Application>Microsoft Office PowerPoint</Application>
  <PresentationFormat>Apresentação no Ecrã (16:9)</PresentationFormat>
  <Paragraphs>65</Paragraphs>
  <Slides>11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Arvo</vt:lpstr>
      <vt:lpstr>Encode Sans</vt:lpstr>
      <vt:lpstr>Arial</vt:lpstr>
      <vt:lpstr>Community, Family &amp; Personal Services Major for College: Physical Education by Slidesgo</vt:lpstr>
      <vt:lpstr>CorSano</vt:lpstr>
      <vt:lpstr>TABLE OF CONTENTS</vt:lpstr>
      <vt:lpstr>TRANSFORMAÇÃO DIGITAL</vt:lpstr>
      <vt:lpstr>Transformação Digital</vt:lpstr>
      <vt:lpstr>CONCEITO DO PRODUTO</vt:lpstr>
      <vt:lpstr>INCREMENTO IMPLEMENTADO</vt:lpstr>
      <vt:lpstr>LIÇÕES APRENDIDAS</vt:lpstr>
      <vt:lpstr>LIÇÕES APRENDIDAS</vt:lpstr>
      <vt:lpstr>LIÇÕES APRENDIDAS</vt:lpstr>
      <vt:lpstr>LIÇÕES APRENDIDAS</vt:lpstr>
      <vt:lpstr>CorSano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Martim Gil</cp:lastModifiedBy>
  <cp:revision>1</cp:revision>
  <dcterms:modified xsi:type="dcterms:W3CDTF">2024-12-19T11:33:18Z</dcterms:modified>
</cp:coreProperties>
</file>