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3D_39AF3AC6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7"/>
  </p:notesMasterIdLst>
  <p:sldIdLst>
    <p:sldId id="256" r:id="rId2"/>
    <p:sldId id="258" r:id="rId3"/>
    <p:sldId id="260" r:id="rId4"/>
    <p:sldId id="31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318" r:id="rId20"/>
    <p:sldId id="293" r:id="rId21"/>
    <p:sldId id="314" r:id="rId22"/>
    <p:sldId id="313" r:id="rId23"/>
    <p:sldId id="315" r:id="rId24"/>
    <p:sldId id="316" r:id="rId25"/>
    <p:sldId id="312" r:id="rId26"/>
  </p:sldIdLst>
  <p:sldSz cx="9144000" cy="5143500" type="screen16x9"/>
  <p:notesSz cx="6858000" cy="9144000"/>
  <p:embeddedFontLst>
    <p:embeddedFont>
      <p:font typeface="Arvo" panose="020B0604020202020204" charset="0"/>
      <p:regular r:id="rId28"/>
      <p:bold r:id="rId29"/>
      <p:italic r:id="rId30"/>
      <p:boldItalic r:id="rId31"/>
    </p:embeddedFont>
    <p:embeddedFont>
      <p:font typeface="Encode Sans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3B85C6-9DC5-7AA7-7AE1-6A06612673C4}" name="Martim Gil" initials="" userId="S::martimgil@ua.pt::a4824111-b682-4a41-83f2-99953bfd5b51" providerId="AD"/>
  <p188:author id="{8FF1A9E3-959A-A26E-BCC5-7C595143B366}" name="Daniel Duque" initials="DD" userId="S::daniel.duque@ua.pt::df7492b2-90e1-4fe1-a951-34705269b8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A41E0-BCE7-BDF4-A60B-A4B296798F08}" v="305" dt="2024-12-18T13:17:48.859"/>
    <p1510:client id="{30EA2BA9-6455-4859-9B96-49624A2B938E}" v="7" dt="2024-12-18T20:19:09.736"/>
    <p1510:client id="{E8B3310A-B973-603F-4EAF-D8994BE147A7}" v="231" dt="2024-12-18T18:15:43.834"/>
  </p1510:revLst>
</p1510:revInfo>
</file>

<file path=ppt/tableStyles.xml><?xml version="1.0" encoding="utf-8"?>
<a:tblStyleLst xmlns:a="http://schemas.openxmlformats.org/drawingml/2006/main" def="{6AB1448D-F7F3-4930-B9AF-E91995E25898}">
  <a:tblStyle styleId="{6AB1448D-F7F3-4930-B9AF-E91995E258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0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uque" userId="S::daniel.duque@ua.pt::df7492b2-90e1-4fe1-a951-34705269b88d" providerId="AD" clId="Web-{E8B3310A-B973-603F-4EAF-D8994BE147A7}"/>
    <pc:docChg chg="mod addSld delSld modSld">
      <pc:chgData name="Daniel Duque" userId="S::daniel.duque@ua.pt::df7492b2-90e1-4fe1-a951-34705269b88d" providerId="AD" clId="Web-{E8B3310A-B973-603F-4EAF-D8994BE147A7}" dt="2024-12-18T18:15:43.834" v="225"/>
      <pc:docMkLst>
        <pc:docMk/>
      </pc:docMkLst>
      <pc:sldChg chg="del">
        <pc:chgData name="Daniel Duque" userId="S::daniel.duque@ua.pt::df7492b2-90e1-4fe1-a951-34705269b88d" providerId="AD" clId="Web-{E8B3310A-B973-603F-4EAF-D8994BE147A7}" dt="2024-12-18T17:31:57.747" v="17"/>
        <pc:sldMkLst>
          <pc:docMk/>
          <pc:sldMk cId="0" sldId="261"/>
        </pc:sldMkLst>
      </pc:sldChg>
      <pc:sldChg chg="del">
        <pc:chgData name="Daniel Duque" userId="S::daniel.duque@ua.pt::df7492b2-90e1-4fe1-a951-34705269b88d" providerId="AD" clId="Web-{E8B3310A-B973-603F-4EAF-D8994BE147A7}" dt="2024-12-18T17:31:57.747" v="16"/>
        <pc:sldMkLst>
          <pc:docMk/>
          <pc:sldMk cId="0" sldId="262"/>
        </pc:sldMkLst>
      </pc:sldChg>
      <pc:sldChg chg="del">
        <pc:chgData name="Daniel Duque" userId="S::daniel.duque@ua.pt::df7492b2-90e1-4fe1-a951-34705269b88d" providerId="AD" clId="Web-{E8B3310A-B973-603F-4EAF-D8994BE147A7}" dt="2024-12-18T17:31:57.731" v="15"/>
        <pc:sldMkLst>
          <pc:docMk/>
          <pc:sldMk cId="0" sldId="263"/>
        </pc:sldMkLst>
      </pc:sldChg>
      <pc:sldChg chg="del">
        <pc:chgData name="Daniel Duque" userId="S::daniel.duque@ua.pt::df7492b2-90e1-4fe1-a951-34705269b88d" providerId="AD" clId="Web-{E8B3310A-B973-603F-4EAF-D8994BE147A7}" dt="2024-12-18T17:31:57.731" v="14"/>
        <pc:sldMkLst>
          <pc:docMk/>
          <pc:sldMk cId="0" sldId="264"/>
        </pc:sldMkLst>
      </pc:sldChg>
      <pc:sldChg chg="del">
        <pc:chgData name="Daniel Duque" userId="S::daniel.duque@ua.pt::df7492b2-90e1-4fe1-a951-34705269b88d" providerId="AD" clId="Web-{E8B3310A-B973-603F-4EAF-D8994BE147A7}" dt="2024-12-18T17:31:57.716" v="13"/>
        <pc:sldMkLst>
          <pc:docMk/>
          <pc:sldMk cId="0" sldId="265"/>
        </pc:sldMkLst>
      </pc:sldChg>
      <pc:sldChg chg="del">
        <pc:chgData name="Daniel Duque" userId="S::daniel.duque@ua.pt::df7492b2-90e1-4fe1-a951-34705269b88d" providerId="AD" clId="Web-{E8B3310A-B973-603F-4EAF-D8994BE147A7}" dt="2024-12-18T17:31:57.716" v="12"/>
        <pc:sldMkLst>
          <pc:docMk/>
          <pc:sldMk cId="0" sldId="266"/>
        </pc:sldMkLst>
      </pc:sldChg>
      <pc:sldChg chg="del">
        <pc:chgData name="Daniel Duque" userId="S::daniel.duque@ua.pt::df7492b2-90e1-4fe1-a951-34705269b88d" providerId="AD" clId="Web-{E8B3310A-B973-603F-4EAF-D8994BE147A7}" dt="2024-12-18T17:31:57.716" v="11"/>
        <pc:sldMkLst>
          <pc:docMk/>
          <pc:sldMk cId="0" sldId="267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10"/>
        <pc:sldMkLst>
          <pc:docMk/>
          <pc:sldMk cId="0" sldId="268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9"/>
        <pc:sldMkLst>
          <pc:docMk/>
          <pc:sldMk cId="0" sldId="269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8"/>
        <pc:sldMkLst>
          <pc:docMk/>
          <pc:sldMk cId="0" sldId="270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7"/>
        <pc:sldMkLst>
          <pc:docMk/>
          <pc:sldMk cId="0" sldId="271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6"/>
        <pc:sldMkLst>
          <pc:docMk/>
          <pc:sldMk cId="0" sldId="272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5"/>
        <pc:sldMkLst>
          <pc:docMk/>
          <pc:sldMk cId="0" sldId="273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4"/>
        <pc:sldMkLst>
          <pc:docMk/>
          <pc:sldMk cId="0" sldId="274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3"/>
        <pc:sldMkLst>
          <pc:docMk/>
          <pc:sldMk cId="0" sldId="275"/>
        </pc:sldMkLst>
      </pc:sldChg>
      <pc:sldChg chg="del">
        <pc:chgData name="Daniel Duque" userId="S::daniel.duque@ua.pt::df7492b2-90e1-4fe1-a951-34705269b88d" providerId="AD" clId="Web-{E8B3310A-B973-603F-4EAF-D8994BE147A7}" dt="2024-12-18T17:31:57.669" v="2"/>
        <pc:sldMkLst>
          <pc:docMk/>
          <pc:sldMk cId="0" sldId="276"/>
        </pc:sldMkLst>
      </pc:sldChg>
      <pc:sldChg chg="del">
        <pc:chgData name="Daniel Duque" userId="S::daniel.duque@ua.pt::df7492b2-90e1-4fe1-a951-34705269b88d" providerId="AD" clId="Web-{E8B3310A-B973-603F-4EAF-D8994BE147A7}" dt="2024-12-18T17:31:57.669" v="1"/>
        <pc:sldMkLst>
          <pc:docMk/>
          <pc:sldMk cId="0" sldId="277"/>
        </pc:sldMkLst>
      </pc:sldChg>
      <pc:sldChg chg="del">
        <pc:chgData name="Daniel Duque" userId="S::daniel.duque@ua.pt::df7492b2-90e1-4fe1-a951-34705269b88d" providerId="AD" clId="Web-{E8B3310A-B973-603F-4EAF-D8994BE147A7}" dt="2024-12-18T17:31:57.669" v="0"/>
        <pc:sldMkLst>
          <pc:docMk/>
          <pc:sldMk cId="0" sldId="278"/>
        </pc:sldMkLst>
      </pc:sldChg>
      <pc:sldChg chg="addSp modSp new">
        <pc:chgData name="Daniel Duque" userId="S::daniel.duque@ua.pt::df7492b2-90e1-4fe1-a951-34705269b88d" providerId="AD" clId="Web-{E8B3310A-B973-603F-4EAF-D8994BE147A7}" dt="2024-12-18T18:15:36.755" v="224" actId="1076"/>
        <pc:sldMkLst>
          <pc:docMk/>
          <pc:sldMk cId="967785158" sldId="317"/>
        </pc:sldMkLst>
        <pc:spChg chg="mod">
          <ac:chgData name="Daniel Duque" userId="S::daniel.duque@ua.pt::df7492b2-90e1-4fe1-a951-34705269b88d" providerId="AD" clId="Web-{E8B3310A-B973-603F-4EAF-D8994BE147A7}" dt="2024-12-18T18:11:27.441" v="202" actId="14100"/>
          <ac:spMkLst>
            <pc:docMk/>
            <pc:sldMk cId="967785158" sldId="317"/>
            <ac:spMk id="2" creationId="{280FCE5A-46A3-A5DD-1696-43AA060681CD}"/>
          </ac:spMkLst>
        </pc:spChg>
        <pc:spChg chg="mod">
          <ac:chgData name="Daniel Duque" userId="S::daniel.duque@ua.pt::df7492b2-90e1-4fe1-a951-34705269b88d" providerId="AD" clId="Web-{E8B3310A-B973-603F-4EAF-D8994BE147A7}" dt="2024-12-18T17:50:30.933" v="71" actId="20577"/>
          <ac:spMkLst>
            <pc:docMk/>
            <pc:sldMk cId="967785158" sldId="317"/>
            <ac:spMk id="3" creationId="{516D732C-C3DF-233B-B029-4F3250B8103F}"/>
          </ac:spMkLst>
        </pc:spChg>
        <pc:spChg chg="add mod">
          <ac:chgData name="Daniel Duque" userId="S::daniel.duque@ua.pt::df7492b2-90e1-4fe1-a951-34705269b88d" providerId="AD" clId="Web-{E8B3310A-B973-603F-4EAF-D8994BE147A7}" dt="2024-12-18T18:14:20.500" v="219" actId="20577"/>
          <ac:spMkLst>
            <pc:docMk/>
            <pc:sldMk cId="967785158" sldId="317"/>
            <ac:spMk id="5" creationId="{DD52B939-95DC-0DF4-A5C3-D0D8030CC203}"/>
          </ac:spMkLst>
        </pc:spChg>
        <pc:grpChg chg="add mod">
          <ac:chgData name="Daniel Duque" userId="S::daniel.duque@ua.pt::df7492b2-90e1-4fe1-a951-34705269b88d" providerId="AD" clId="Web-{E8B3310A-B973-603F-4EAF-D8994BE147A7}" dt="2024-12-18T18:15:21.676" v="222" actId="1076"/>
          <ac:grpSpMkLst>
            <pc:docMk/>
            <pc:sldMk cId="967785158" sldId="317"/>
            <ac:grpSpMk id="56" creationId="{032E5B45-6AE9-D42E-50F2-71161D3A5CAA}"/>
          </ac:grpSpMkLst>
        </pc:grpChg>
        <pc:grpChg chg="add mod">
          <ac:chgData name="Daniel Duque" userId="S::daniel.duque@ua.pt::df7492b2-90e1-4fe1-a951-34705269b88d" providerId="AD" clId="Web-{E8B3310A-B973-603F-4EAF-D8994BE147A7}" dt="2024-12-18T18:15:36.755" v="224" actId="1076"/>
          <ac:grpSpMkLst>
            <pc:docMk/>
            <pc:sldMk cId="967785158" sldId="317"/>
            <ac:grpSpMk id="80" creationId="{54C09483-7870-C669-79E6-DF4885AC29A5}"/>
          </ac:grpSpMkLst>
        </pc:grpChg>
      </pc:sldChg>
      <pc:sldChg chg="modSp new del">
        <pc:chgData name="Daniel Duque" userId="S::daniel.duque@ua.pt::df7492b2-90e1-4fe1-a951-34705269b88d" providerId="AD" clId="Web-{E8B3310A-B973-603F-4EAF-D8994BE147A7}" dt="2024-12-18T18:11:43.130" v="204"/>
        <pc:sldMkLst>
          <pc:docMk/>
          <pc:sldMk cId="3768891294" sldId="318"/>
        </pc:sldMkLst>
        <pc:spChg chg="mod">
          <ac:chgData name="Daniel Duque" userId="S::daniel.duque@ua.pt::df7492b2-90e1-4fe1-a951-34705269b88d" providerId="AD" clId="Web-{E8B3310A-B973-603F-4EAF-D8994BE147A7}" dt="2024-12-18T18:10:15.968" v="193" actId="20577"/>
          <ac:spMkLst>
            <pc:docMk/>
            <pc:sldMk cId="3768891294" sldId="318"/>
            <ac:spMk id="2" creationId="{53C6B95C-F6E0-B142-13CF-75194C50513A}"/>
          </ac:spMkLst>
        </pc:spChg>
        <pc:spChg chg="mod">
          <ac:chgData name="Daniel Duque" userId="S::daniel.duque@ua.pt::df7492b2-90e1-4fe1-a951-34705269b88d" providerId="AD" clId="Web-{E8B3310A-B973-603F-4EAF-D8994BE147A7}" dt="2024-12-18T17:51:18.858" v="74" actId="20577"/>
          <ac:spMkLst>
            <pc:docMk/>
            <pc:sldMk cId="3768891294" sldId="318"/>
            <ac:spMk id="3" creationId="{6ED69A46-209D-CD02-8ACF-6294CFE1D353}"/>
          </ac:spMkLst>
        </pc:spChg>
      </pc:sldChg>
    </pc:docChg>
  </pc:docChgLst>
  <pc:docChgLst>
    <pc:chgData name="Martim Gil" userId="a4824111-b682-4a41-83f2-99953bfd5b51" providerId="ADAL" clId="{30EA2BA9-6455-4859-9B96-49624A2B938E}"/>
    <pc:docChg chg="undo custSel addSld delSld modSld sldOrd delMainMaster">
      <pc:chgData name="Martim Gil" userId="a4824111-b682-4a41-83f2-99953bfd5b51" providerId="ADAL" clId="{30EA2BA9-6455-4859-9B96-49624A2B938E}" dt="2024-12-18T20:19:37.967" v="217" actId="14100"/>
      <pc:docMkLst>
        <pc:docMk/>
      </pc:docMkLst>
      <pc:sldChg chg="addSp delSp modSp mod">
        <pc:chgData name="Martim Gil" userId="a4824111-b682-4a41-83f2-99953bfd5b51" providerId="ADAL" clId="{30EA2BA9-6455-4859-9B96-49624A2B938E}" dt="2024-12-18T12:23:49.869" v="24" actId="1076"/>
        <pc:sldMkLst>
          <pc:docMk/>
          <pc:sldMk cId="0" sldId="256"/>
        </pc:sldMkLst>
        <pc:spChg chg="add del mod">
          <ac:chgData name="Martim Gil" userId="a4824111-b682-4a41-83f2-99953bfd5b51" providerId="ADAL" clId="{30EA2BA9-6455-4859-9B96-49624A2B938E}" dt="2024-12-18T12:21:56.252" v="5" actId="478"/>
          <ac:spMkLst>
            <pc:docMk/>
            <pc:sldMk cId="0" sldId="256"/>
            <ac:spMk id="4" creationId="{D2393D45-8718-7C4F-7682-9C989FDC8995}"/>
          </ac:spMkLst>
        </pc:spChg>
        <pc:spChg chg="add mod">
          <ac:chgData name="Martim Gil" userId="a4824111-b682-4a41-83f2-99953bfd5b51" providerId="ADAL" clId="{30EA2BA9-6455-4859-9B96-49624A2B938E}" dt="2024-12-18T12:23:22.386" v="21"/>
          <ac:spMkLst>
            <pc:docMk/>
            <pc:sldMk cId="0" sldId="256"/>
            <ac:spMk id="6" creationId="{4B6563AE-3A0D-5294-6244-0622F00FCC46}"/>
          </ac:spMkLst>
        </pc:spChg>
        <pc:spChg chg="del">
          <ac:chgData name="Martim Gil" userId="a4824111-b682-4a41-83f2-99953bfd5b51" providerId="ADAL" clId="{30EA2BA9-6455-4859-9B96-49624A2B938E}" dt="2024-12-18T12:21:53.217" v="4" actId="478"/>
          <ac:spMkLst>
            <pc:docMk/>
            <pc:sldMk cId="0" sldId="256"/>
            <ac:spMk id="436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3:14.919" v="17" actId="1076"/>
          <ac:spMkLst>
            <pc:docMk/>
            <pc:sldMk cId="0" sldId="256"/>
            <ac:spMk id="437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2:49.872" v="14" actId="1076"/>
          <ac:spMkLst>
            <pc:docMk/>
            <pc:sldMk cId="0" sldId="256"/>
            <ac:spMk id="438" creationId="{00000000-0000-0000-0000-000000000000}"/>
          </ac:spMkLst>
        </pc:spChg>
        <pc:picChg chg="add mod">
          <ac:chgData name="Martim Gil" userId="a4824111-b682-4a41-83f2-99953bfd5b51" providerId="ADAL" clId="{30EA2BA9-6455-4859-9B96-49624A2B938E}" dt="2024-12-18T12:22:49.872" v="14" actId="1076"/>
          <ac:picMkLst>
            <pc:docMk/>
            <pc:sldMk cId="0" sldId="256"/>
            <ac:picMk id="2" creationId="{A7B618E4-87DA-A14F-5F82-82AC96450D80}"/>
          </ac:picMkLst>
        </pc:picChg>
        <pc:picChg chg="add mod">
          <ac:chgData name="Martim Gil" userId="a4824111-b682-4a41-83f2-99953bfd5b51" providerId="ADAL" clId="{30EA2BA9-6455-4859-9B96-49624A2B938E}" dt="2024-12-18T12:23:49.869" v="24" actId="1076"/>
          <ac:picMkLst>
            <pc:docMk/>
            <pc:sldMk cId="0" sldId="256"/>
            <ac:picMk id="5" creationId="{A4E172DB-41BB-397B-0F4A-74AB6C757DA7}"/>
          </ac:picMkLst>
        </pc:picChg>
        <pc:picChg chg="add mod">
          <ac:chgData name="Martim Gil" userId="a4824111-b682-4a41-83f2-99953bfd5b51" providerId="ADAL" clId="{30EA2BA9-6455-4859-9B96-49624A2B938E}" dt="2024-12-18T12:23:22.130" v="20" actId="1076"/>
          <ac:picMkLst>
            <pc:docMk/>
            <pc:sldMk cId="0" sldId="256"/>
            <ac:picMk id="7" creationId="{003FACA0-3623-B5B0-DCD8-E3CB16AB3A67}"/>
          </ac:picMkLst>
        </pc:picChg>
        <pc:picChg chg="add mod">
          <ac:chgData name="Martim Gil" userId="a4824111-b682-4a41-83f2-99953bfd5b51" providerId="ADAL" clId="{30EA2BA9-6455-4859-9B96-49624A2B938E}" dt="2024-12-18T12:23:22.130" v="20" actId="1076"/>
          <ac:picMkLst>
            <pc:docMk/>
            <pc:sldMk cId="0" sldId="256"/>
            <ac:picMk id="8" creationId="{560393C6-1223-B231-5967-3AE796F3F0F3}"/>
          </ac:picMkLst>
        </pc:picChg>
        <pc:picChg chg="add mod">
          <ac:chgData name="Martim Gil" userId="a4824111-b682-4a41-83f2-99953bfd5b51" providerId="ADAL" clId="{30EA2BA9-6455-4859-9B96-49624A2B938E}" dt="2024-12-18T12:23:31.461" v="23" actId="1076"/>
          <ac:picMkLst>
            <pc:docMk/>
            <pc:sldMk cId="0" sldId="256"/>
            <ac:picMk id="9" creationId="{427579C0-4663-4D8D-4539-3BEA892F60FE}"/>
          </ac:picMkLst>
        </pc:picChg>
        <pc:picChg chg="add mod">
          <ac:chgData name="Martim Gil" userId="a4824111-b682-4a41-83f2-99953bfd5b51" providerId="ADAL" clId="{30EA2BA9-6455-4859-9B96-49624A2B938E}" dt="2024-12-18T12:23:31.461" v="23" actId="1076"/>
          <ac:picMkLst>
            <pc:docMk/>
            <pc:sldMk cId="0" sldId="256"/>
            <ac:picMk id="10" creationId="{F3570E76-2B34-D6CA-2F61-E42EC3657BC7}"/>
          </ac:picMkLst>
        </pc:picChg>
      </pc:sldChg>
      <pc:sldChg chg="del">
        <pc:chgData name="Martim Gil" userId="a4824111-b682-4a41-83f2-99953bfd5b51" providerId="ADAL" clId="{30EA2BA9-6455-4859-9B96-49624A2B938E}" dt="2024-12-18T12:24:24.988" v="48" actId="47"/>
        <pc:sldMkLst>
          <pc:docMk/>
          <pc:sldMk cId="0" sldId="257"/>
        </pc:sldMkLst>
      </pc:sldChg>
      <pc:sldChg chg="addSp delSp modSp mod">
        <pc:chgData name="Martim Gil" userId="a4824111-b682-4a41-83f2-99953bfd5b51" providerId="ADAL" clId="{30EA2BA9-6455-4859-9B96-49624A2B938E}" dt="2024-12-18T12:25:49.609" v="144" actId="478"/>
        <pc:sldMkLst>
          <pc:docMk/>
          <pc:sldMk cId="0" sldId="258"/>
        </pc:sldMkLst>
        <pc:spChg chg="add del mod">
          <ac:chgData name="Martim Gil" userId="a4824111-b682-4a41-83f2-99953bfd5b51" providerId="ADAL" clId="{30EA2BA9-6455-4859-9B96-49624A2B938E}" dt="2024-12-18T12:24:56.866" v="73" actId="478"/>
          <ac:spMkLst>
            <pc:docMk/>
            <pc:sldMk cId="0" sldId="258"/>
            <ac:spMk id="3" creationId="{710AF926-E5A8-E1DA-7657-30B9D107E0CB}"/>
          </ac:spMkLst>
        </pc:spChg>
        <pc:spChg chg="add del mod">
          <ac:chgData name="Martim Gil" userId="a4824111-b682-4a41-83f2-99953bfd5b51" providerId="ADAL" clId="{30EA2BA9-6455-4859-9B96-49624A2B938E}" dt="2024-12-18T12:25:12.880" v="100" actId="478"/>
          <ac:spMkLst>
            <pc:docMk/>
            <pc:sldMk cId="0" sldId="258"/>
            <ac:spMk id="5" creationId="{F1F0685E-287C-F97F-145C-D313FDF7B056}"/>
          </ac:spMkLst>
        </pc:spChg>
        <pc:spChg chg="add del mod">
          <ac:chgData name="Martim Gil" userId="a4824111-b682-4a41-83f2-99953bfd5b51" providerId="ADAL" clId="{30EA2BA9-6455-4859-9B96-49624A2B938E}" dt="2024-12-18T12:25:29.270" v="125" actId="478"/>
          <ac:spMkLst>
            <pc:docMk/>
            <pc:sldMk cId="0" sldId="258"/>
            <ac:spMk id="7" creationId="{004F9624-64AC-F78F-F541-6E60FFEC7A13}"/>
          </ac:spMkLst>
        </pc:spChg>
        <pc:spChg chg="add del mod">
          <ac:chgData name="Martim Gil" userId="a4824111-b682-4a41-83f2-99953bfd5b51" providerId="ADAL" clId="{30EA2BA9-6455-4859-9B96-49624A2B938E}" dt="2024-12-18T12:25:49.609" v="144" actId="478"/>
          <ac:spMkLst>
            <pc:docMk/>
            <pc:sldMk cId="0" sldId="258"/>
            <ac:spMk id="9" creationId="{CC40716B-3828-6392-1046-2481847326C8}"/>
          </ac:spMkLst>
        </pc:spChg>
        <pc:spChg chg="mod">
          <ac:chgData name="Martim Gil" userId="a4824111-b682-4a41-83f2-99953bfd5b51" providerId="ADAL" clId="{30EA2BA9-6455-4859-9B96-49624A2B938E}" dt="2024-12-18T12:24:47.929" v="70" actId="14100"/>
          <ac:spMkLst>
            <pc:docMk/>
            <pc:sldMk cId="0" sldId="258"/>
            <ac:spMk id="565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4:53.993" v="71" actId="478"/>
          <ac:spMkLst>
            <pc:docMk/>
            <pc:sldMk cId="0" sldId="258"/>
            <ac:spMk id="567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5:06.752" v="98" actId="20577"/>
          <ac:spMkLst>
            <pc:docMk/>
            <pc:sldMk cId="0" sldId="258"/>
            <ac:spMk id="569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5:11.230" v="99" actId="478"/>
          <ac:spMkLst>
            <pc:docMk/>
            <pc:sldMk cId="0" sldId="258"/>
            <ac:spMk id="570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5:22.098" v="123" actId="20577"/>
          <ac:spMkLst>
            <pc:docMk/>
            <pc:sldMk cId="0" sldId="258"/>
            <ac:spMk id="572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5:26.624" v="124" actId="478"/>
          <ac:spMkLst>
            <pc:docMk/>
            <pc:sldMk cId="0" sldId="258"/>
            <ac:spMk id="573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5:44.828" v="142" actId="20577"/>
          <ac:spMkLst>
            <pc:docMk/>
            <pc:sldMk cId="0" sldId="258"/>
            <ac:spMk id="575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5:47.850" v="143" actId="478"/>
          <ac:spMkLst>
            <pc:docMk/>
            <pc:sldMk cId="0" sldId="258"/>
            <ac:spMk id="576" creationId="{00000000-0000-0000-0000-000000000000}"/>
          </ac:spMkLst>
        </pc:spChg>
      </pc:sldChg>
      <pc:sldChg chg="del">
        <pc:chgData name="Martim Gil" userId="a4824111-b682-4a41-83f2-99953bfd5b51" providerId="ADAL" clId="{30EA2BA9-6455-4859-9B96-49624A2B938E}" dt="2024-12-18T12:25:51.851" v="145" actId="47"/>
        <pc:sldMkLst>
          <pc:docMk/>
          <pc:sldMk cId="0" sldId="259"/>
        </pc:sldMkLst>
      </pc:sldChg>
      <pc:sldChg chg="addSp delSp modSp mod">
        <pc:chgData name="Martim Gil" userId="a4824111-b682-4a41-83f2-99953bfd5b51" providerId="ADAL" clId="{30EA2BA9-6455-4859-9B96-49624A2B938E}" dt="2024-12-18T12:26:08.749" v="171" actId="478"/>
        <pc:sldMkLst>
          <pc:docMk/>
          <pc:sldMk cId="0" sldId="260"/>
        </pc:sldMkLst>
        <pc:spChg chg="add del mod">
          <ac:chgData name="Martim Gil" userId="a4824111-b682-4a41-83f2-99953bfd5b51" providerId="ADAL" clId="{30EA2BA9-6455-4859-9B96-49624A2B938E}" dt="2024-12-18T12:26:08.749" v="171" actId="478"/>
          <ac:spMkLst>
            <pc:docMk/>
            <pc:sldMk cId="0" sldId="260"/>
            <ac:spMk id="3" creationId="{6D5DD6E8-08D2-88F8-7E4B-6B3BCE152FC3}"/>
          </ac:spMkLst>
        </pc:spChg>
        <pc:spChg chg="mod">
          <ac:chgData name="Martim Gil" userId="a4824111-b682-4a41-83f2-99953bfd5b51" providerId="ADAL" clId="{30EA2BA9-6455-4859-9B96-49624A2B938E}" dt="2024-12-18T12:26:03.698" v="169" actId="14100"/>
          <ac:spMkLst>
            <pc:docMk/>
            <pc:sldMk cId="0" sldId="260"/>
            <ac:spMk id="736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6:06.752" v="170" actId="478"/>
          <ac:spMkLst>
            <pc:docMk/>
            <pc:sldMk cId="0" sldId="260"/>
            <ac:spMk id="737" creationId="{00000000-0000-0000-0000-000000000000}"/>
          </ac:spMkLst>
        </pc:spChg>
      </pc:sldChg>
      <pc:sldChg chg="del">
        <pc:chgData name="Martim Gil" userId="a4824111-b682-4a41-83f2-99953bfd5b51" providerId="ADAL" clId="{30EA2BA9-6455-4859-9B96-49624A2B938E}" dt="2024-12-18T12:24:16.011" v="41" actId="47"/>
        <pc:sldMkLst>
          <pc:docMk/>
          <pc:sldMk cId="0" sldId="294"/>
        </pc:sldMkLst>
      </pc:sldChg>
      <pc:sldChg chg="del">
        <pc:chgData name="Martim Gil" userId="a4824111-b682-4a41-83f2-99953bfd5b51" providerId="ADAL" clId="{30EA2BA9-6455-4859-9B96-49624A2B938E}" dt="2024-12-18T12:24:16.325" v="42" actId="47"/>
        <pc:sldMkLst>
          <pc:docMk/>
          <pc:sldMk cId="0" sldId="295"/>
        </pc:sldMkLst>
      </pc:sldChg>
      <pc:sldChg chg="del">
        <pc:chgData name="Martim Gil" userId="a4824111-b682-4a41-83f2-99953bfd5b51" providerId="ADAL" clId="{30EA2BA9-6455-4859-9B96-49624A2B938E}" dt="2024-12-18T12:24:16.881" v="43" actId="47"/>
        <pc:sldMkLst>
          <pc:docMk/>
          <pc:sldMk cId="0" sldId="296"/>
        </pc:sldMkLst>
      </pc:sldChg>
      <pc:sldChg chg="del">
        <pc:chgData name="Martim Gil" userId="a4824111-b682-4a41-83f2-99953bfd5b51" providerId="ADAL" clId="{30EA2BA9-6455-4859-9B96-49624A2B938E}" dt="2024-12-18T12:24:17.705" v="44" actId="47"/>
        <pc:sldMkLst>
          <pc:docMk/>
          <pc:sldMk cId="0" sldId="297"/>
        </pc:sldMkLst>
      </pc:sldChg>
      <pc:sldChg chg="del">
        <pc:chgData name="Martim Gil" userId="a4824111-b682-4a41-83f2-99953bfd5b51" providerId="ADAL" clId="{30EA2BA9-6455-4859-9B96-49624A2B938E}" dt="2024-12-18T12:24:18.847" v="45" actId="47"/>
        <pc:sldMkLst>
          <pc:docMk/>
          <pc:sldMk cId="0" sldId="298"/>
        </pc:sldMkLst>
      </pc:sldChg>
      <pc:sldChg chg="del">
        <pc:chgData name="Martim Gil" userId="a4824111-b682-4a41-83f2-99953bfd5b51" providerId="ADAL" clId="{30EA2BA9-6455-4859-9B96-49624A2B938E}" dt="2024-12-18T12:24:19.543" v="46" actId="47"/>
        <pc:sldMkLst>
          <pc:docMk/>
          <pc:sldMk cId="0" sldId="299"/>
        </pc:sldMkLst>
      </pc:sldChg>
      <pc:sldChg chg="del">
        <pc:chgData name="Martim Gil" userId="a4824111-b682-4a41-83f2-99953bfd5b51" providerId="ADAL" clId="{30EA2BA9-6455-4859-9B96-49624A2B938E}" dt="2024-12-18T12:24:20.098" v="47" actId="47"/>
        <pc:sldMkLst>
          <pc:docMk/>
          <pc:sldMk cId="0" sldId="300"/>
        </pc:sldMkLst>
      </pc:sldChg>
      <pc:sldChg chg="del">
        <pc:chgData name="Martim Gil" userId="a4824111-b682-4a41-83f2-99953bfd5b51" providerId="ADAL" clId="{30EA2BA9-6455-4859-9B96-49624A2B938E}" dt="2024-12-18T12:24:09.067" v="38" actId="47"/>
        <pc:sldMkLst>
          <pc:docMk/>
          <pc:sldMk cId="0" sldId="301"/>
        </pc:sldMkLst>
      </pc:sldChg>
      <pc:sldChg chg="del">
        <pc:chgData name="Martim Gil" userId="a4824111-b682-4a41-83f2-99953bfd5b51" providerId="ADAL" clId="{30EA2BA9-6455-4859-9B96-49624A2B938E}" dt="2024-12-18T12:24:08.520" v="37" actId="47"/>
        <pc:sldMkLst>
          <pc:docMk/>
          <pc:sldMk cId="0" sldId="302"/>
        </pc:sldMkLst>
      </pc:sldChg>
      <pc:sldChg chg="del">
        <pc:chgData name="Martim Gil" userId="a4824111-b682-4a41-83f2-99953bfd5b51" providerId="ADAL" clId="{30EA2BA9-6455-4859-9B96-49624A2B938E}" dt="2024-12-18T12:24:07.901" v="36" actId="47"/>
        <pc:sldMkLst>
          <pc:docMk/>
          <pc:sldMk cId="0" sldId="303"/>
        </pc:sldMkLst>
      </pc:sldChg>
      <pc:sldChg chg="del">
        <pc:chgData name="Martim Gil" userId="a4824111-b682-4a41-83f2-99953bfd5b51" providerId="ADAL" clId="{30EA2BA9-6455-4859-9B96-49624A2B938E}" dt="2024-12-18T12:24:07.309" v="35" actId="47"/>
        <pc:sldMkLst>
          <pc:docMk/>
          <pc:sldMk cId="0" sldId="304"/>
        </pc:sldMkLst>
      </pc:sldChg>
      <pc:sldChg chg="del">
        <pc:chgData name="Martim Gil" userId="a4824111-b682-4a41-83f2-99953bfd5b51" providerId="ADAL" clId="{30EA2BA9-6455-4859-9B96-49624A2B938E}" dt="2024-12-18T12:24:06.732" v="34" actId="47"/>
        <pc:sldMkLst>
          <pc:docMk/>
          <pc:sldMk cId="0" sldId="305"/>
        </pc:sldMkLst>
      </pc:sldChg>
      <pc:sldChg chg="del">
        <pc:chgData name="Martim Gil" userId="a4824111-b682-4a41-83f2-99953bfd5b51" providerId="ADAL" clId="{30EA2BA9-6455-4859-9B96-49624A2B938E}" dt="2024-12-18T12:24:06.081" v="33" actId="47"/>
        <pc:sldMkLst>
          <pc:docMk/>
          <pc:sldMk cId="0" sldId="306"/>
        </pc:sldMkLst>
      </pc:sldChg>
      <pc:sldChg chg="del">
        <pc:chgData name="Martim Gil" userId="a4824111-b682-4a41-83f2-99953bfd5b51" providerId="ADAL" clId="{30EA2BA9-6455-4859-9B96-49624A2B938E}" dt="2024-12-18T12:24:05.370" v="32" actId="47"/>
        <pc:sldMkLst>
          <pc:docMk/>
          <pc:sldMk cId="0" sldId="307"/>
        </pc:sldMkLst>
      </pc:sldChg>
      <pc:sldChg chg="del">
        <pc:chgData name="Martim Gil" userId="a4824111-b682-4a41-83f2-99953bfd5b51" providerId="ADAL" clId="{30EA2BA9-6455-4859-9B96-49624A2B938E}" dt="2024-12-18T12:24:04.733" v="31" actId="47"/>
        <pc:sldMkLst>
          <pc:docMk/>
          <pc:sldMk cId="0" sldId="308"/>
        </pc:sldMkLst>
      </pc:sldChg>
      <pc:sldChg chg="del">
        <pc:chgData name="Martim Gil" userId="a4824111-b682-4a41-83f2-99953bfd5b51" providerId="ADAL" clId="{30EA2BA9-6455-4859-9B96-49624A2B938E}" dt="2024-12-18T12:24:03.992" v="30" actId="47"/>
        <pc:sldMkLst>
          <pc:docMk/>
          <pc:sldMk cId="0" sldId="309"/>
        </pc:sldMkLst>
      </pc:sldChg>
      <pc:sldChg chg="del">
        <pc:chgData name="Martim Gil" userId="a4824111-b682-4a41-83f2-99953bfd5b51" providerId="ADAL" clId="{30EA2BA9-6455-4859-9B96-49624A2B938E}" dt="2024-12-18T12:24:03.273" v="29" actId="47"/>
        <pc:sldMkLst>
          <pc:docMk/>
          <pc:sldMk cId="0" sldId="310"/>
        </pc:sldMkLst>
      </pc:sldChg>
      <pc:sldChg chg="del">
        <pc:chgData name="Martim Gil" userId="a4824111-b682-4a41-83f2-99953bfd5b51" providerId="ADAL" clId="{30EA2BA9-6455-4859-9B96-49624A2B938E}" dt="2024-12-18T12:24:02.388" v="28" actId="47"/>
        <pc:sldMkLst>
          <pc:docMk/>
          <pc:sldMk cId="0" sldId="311"/>
        </pc:sldMkLst>
      </pc:sldChg>
      <pc:sldChg chg="add del ord">
        <pc:chgData name="Martim Gil" userId="a4824111-b682-4a41-83f2-99953bfd5b51" providerId="ADAL" clId="{30EA2BA9-6455-4859-9B96-49624A2B938E}" dt="2024-12-18T12:24:10.995" v="40" actId="47"/>
        <pc:sldMkLst>
          <pc:docMk/>
          <pc:sldMk cId="2027319534" sldId="312"/>
        </pc:sldMkLst>
      </pc:sldChg>
      <pc:sldChg chg="modSp mod">
        <pc:chgData name="Martim Gil" userId="a4824111-b682-4a41-83f2-99953bfd5b51" providerId="ADAL" clId="{30EA2BA9-6455-4859-9B96-49624A2B938E}" dt="2024-12-18T15:46:05.510" v="174" actId="1076"/>
        <pc:sldMkLst>
          <pc:docMk/>
          <pc:sldMk cId="2421584660" sldId="313"/>
        </pc:sldMkLst>
        <pc:spChg chg="mod">
          <ac:chgData name="Martim Gil" userId="a4824111-b682-4a41-83f2-99953bfd5b51" providerId="ADAL" clId="{30EA2BA9-6455-4859-9B96-49624A2B938E}" dt="2024-12-18T15:46:05.510" v="174" actId="1076"/>
          <ac:spMkLst>
            <pc:docMk/>
            <pc:sldMk cId="2421584660" sldId="313"/>
            <ac:spMk id="3" creationId="{AC4EDF67-0785-68D1-FF48-655C7E390162}"/>
          </ac:spMkLst>
        </pc:spChg>
      </pc:sldChg>
      <pc:sldChg chg="modSp mod">
        <pc:chgData name="Martim Gil" userId="a4824111-b682-4a41-83f2-99953bfd5b51" providerId="ADAL" clId="{30EA2BA9-6455-4859-9B96-49624A2B938E}" dt="2024-12-18T15:46:08.461" v="175" actId="1076"/>
        <pc:sldMkLst>
          <pc:docMk/>
          <pc:sldMk cId="861617965" sldId="315"/>
        </pc:sldMkLst>
        <pc:spChg chg="mod">
          <ac:chgData name="Martim Gil" userId="a4824111-b682-4a41-83f2-99953bfd5b51" providerId="ADAL" clId="{30EA2BA9-6455-4859-9B96-49624A2B938E}" dt="2024-12-18T15:46:00.386" v="173" actId="14100"/>
          <ac:spMkLst>
            <pc:docMk/>
            <pc:sldMk cId="861617965" sldId="315"/>
            <ac:spMk id="2" creationId="{CC4F0500-13E9-84D4-E057-89025968E8B0}"/>
          </ac:spMkLst>
        </pc:spChg>
        <pc:spChg chg="mod">
          <ac:chgData name="Martim Gil" userId="a4824111-b682-4a41-83f2-99953bfd5b51" providerId="ADAL" clId="{30EA2BA9-6455-4859-9B96-49624A2B938E}" dt="2024-12-18T15:46:08.461" v="175" actId="1076"/>
          <ac:spMkLst>
            <pc:docMk/>
            <pc:sldMk cId="861617965" sldId="315"/>
            <ac:spMk id="3" creationId="{31F8139A-CC14-1F8C-3708-1DDEF8CB4FB2}"/>
          </ac:spMkLst>
        </pc:spChg>
      </pc:sldChg>
      <pc:sldChg chg="modSp mod">
        <pc:chgData name="Martim Gil" userId="a4824111-b682-4a41-83f2-99953bfd5b51" providerId="ADAL" clId="{30EA2BA9-6455-4859-9B96-49624A2B938E}" dt="2024-12-18T15:46:10.726" v="176" actId="1076"/>
        <pc:sldMkLst>
          <pc:docMk/>
          <pc:sldMk cId="3560058274" sldId="316"/>
        </pc:sldMkLst>
        <pc:spChg chg="mod">
          <ac:chgData name="Martim Gil" userId="a4824111-b682-4a41-83f2-99953bfd5b51" providerId="ADAL" clId="{30EA2BA9-6455-4859-9B96-49624A2B938E}" dt="2024-12-18T15:45:34.726" v="172" actId="14100"/>
          <ac:spMkLst>
            <pc:docMk/>
            <pc:sldMk cId="3560058274" sldId="316"/>
            <ac:spMk id="2" creationId="{803A11D0-6455-6350-1F6B-BDEA6432CDFE}"/>
          </ac:spMkLst>
        </pc:spChg>
        <pc:spChg chg="mod">
          <ac:chgData name="Martim Gil" userId="a4824111-b682-4a41-83f2-99953bfd5b51" providerId="ADAL" clId="{30EA2BA9-6455-4859-9B96-49624A2B938E}" dt="2024-12-18T15:46:10.726" v="176" actId="1076"/>
          <ac:spMkLst>
            <pc:docMk/>
            <pc:sldMk cId="3560058274" sldId="316"/>
            <ac:spMk id="3" creationId="{8DA55D2B-528A-B08B-48BE-34C96A9F79E9}"/>
          </ac:spMkLst>
        </pc:spChg>
      </pc:sldChg>
      <pc:sldChg chg="modSp add mod ord">
        <pc:chgData name="Martim Gil" userId="a4824111-b682-4a41-83f2-99953bfd5b51" providerId="ADAL" clId="{30EA2BA9-6455-4859-9B96-49624A2B938E}" dt="2024-12-18T20:19:37.967" v="217" actId="14100"/>
        <pc:sldMkLst>
          <pc:docMk/>
          <pc:sldMk cId="159877975" sldId="318"/>
        </pc:sldMkLst>
        <pc:spChg chg="mod">
          <ac:chgData name="Martim Gil" userId="a4824111-b682-4a41-83f2-99953bfd5b51" providerId="ADAL" clId="{30EA2BA9-6455-4859-9B96-49624A2B938E}" dt="2024-12-18T20:19:37.967" v="217" actId="14100"/>
          <ac:spMkLst>
            <pc:docMk/>
            <pc:sldMk cId="159877975" sldId="318"/>
            <ac:spMk id="1501" creationId="{07908A5C-1E87-052A-DB50-5D3ADB1A654F}"/>
          </ac:spMkLst>
        </pc:spChg>
        <pc:spChg chg="mod">
          <ac:chgData name="Martim Gil" userId="a4824111-b682-4a41-83f2-99953bfd5b51" providerId="ADAL" clId="{30EA2BA9-6455-4859-9B96-49624A2B938E}" dt="2024-12-18T20:19:20.626" v="181" actId="20577"/>
          <ac:spMkLst>
            <pc:docMk/>
            <pc:sldMk cId="159877975" sldId="318"/>
            <ac:spMk id="1503" creationId="{87CBF7DA-85C6-1903-42B7-22E6E5F569E9}"/>
          </ac:spMkLst>
        </pc:spChg>
      </pc:sldChg>
      <pc:sldMasterChg chg="delSldLayout">
        <pc:chgData name="Martim Gil" userId="a4824111-b682-4a41-83f2-99953bfd5b51" providerId="ADAL" clId="{30EA2BA9-6455-4859-9B96-49624A2B938E}" dt="2024-12-18T12:25:51.851" v="145" actId="47"/>
        <pc:sldMasterMkLst>
          <pc:docMk/>
          <pc:sldMasterMk cId="0" sldId="2147483681"/>
        </pc:sldMasterMkLst>
        <pc:sldLayoutChg chg="del">
          <pc:chgData name="Martim Gil" userId="a4824111-b682-4a41-83f2-99953bfd5b51" providerId="ADAL" clId="{30EA2BA9-6455-4859-9B96-49624A2B938E}" dt="2024-12-18T12:25:51.851" v="145" actId="47"/>
          <pc:sldLayoutMkLst>
            <pc:docMk/>
            <pc:sldMasterMk cId="0" sldId="2147483681"/>
            <pc:sldLayoutMk cId="0" sldId="2147483655"/>
          </pc:sldLayoutMkLst>
        </pc:sldLayoutChg>
      </pc:sldMasterChg>
      <pc:sldMasterChg chg="del delSldLayout">
        <pc:chgData name="Martim Gil" userId="a4824111-b682-4a41-83f2-99953bfd5b51" providerId="ADAL" clId="{30EA2BA9-6455-4859-9B96-49624A2B938E}" dt="2024-12-18T12:24:20.098" v="47" actId="47"/>
        <pc:sldMasterMkLst>
          <pc:docMk/>
          <pc:sldMasterMk cId="0" sldId="2147483682"/>
        </pc:sldMasterMkLst>
        <pc:sldLayoutChg chg="del">
          <pc:chgData name="Martim Gil" userId="a4824111-b682-4a41-83f2-99953bfd5b51" providerId="ADAL" clId="{30EA2BA9-6455-4859-9B96-49624A2B938E}" dt="2024-12-18T12:24:20.098" v="47" actId="47"/>
          <pc:sldLayoutMkLst>
            <pc:docMk/>
            <pc:sldMasterMk cId="0" sldId="2147483682"/>
            <pc:sldLayoutMk cId="0" sldId="2147483679"/>
          </pc:sldLayoutMkLst>
        </pc:sldLayoutChg>
        <pc:sldLayoutChg chg="del">
          <pc:chgData name="Martim Gil" userId="a4824111-b682-4a41-83f2-99953bfd5b51" providerId="ADAL" clId="{30EA2BA9-6455-4859-9B96-49624A2B938E}" dt="2024-12-18T12:24:18.847" v="45" actId="47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  <pc:docChgLst>
    <pc:chgData name="Tiago Oliveira" userId="S::tiago.oliveira19@ua.pt::f20e81da-a785-484e-aee2-51fa4089b447" providerId="AD" clId="Web-{117A41E0-BCE7-BDF4-A60B-A4B296798F08}"/>
    <pc:docChg chg="addSld delSld modSld">
      <pc:chgData name="Tiago Oliveira" userId="S::tiago.oliveira19@ua.pt::f20e81da-a785-484e-aee2-51fa4089b447" providerId="AD" clId="Web-{117A41E0-BCE7-BDF4-A60B-A4B296798F08}" dt="2024-12-18T13:17:48.859" v="293" actId="1076"/>
      <pc:docMkLst>
        <pc:docMk/>
      </pc:docMkLst>
      <pc:sldChg chg="addSp delSp modSp">
        <pc:chgData name="Tiago Oliveira" userId="S::tiago.oliveira19@ua.pt::f20e81da-a785-484e-aee2-51fa4089b447" providerId="AD" clId="Web-{117A41E0-BCE7-BDF4-A60B-A4B296798F08}" dt="2024-12-18T12:36:51.748" v="13" actId="1076"/>
        <pc:sldMkLst>
          <pc:docMk/>
          <pc:sldMk cId="0" sldId="279"/>
        </pc:sldMkLst>
        <pc:spChg chg="add del mod">
          <ac:chgData name="Tiago Oliveira" userId="S::tiago.oliveira19@ua.pt::f20e81da-a785-484e-aee2-51fa4089b447" providerId="AD" clId="Web-{117A41E0-BCE7-BDF4-A60B-A4B296798F08}" dt="2024-12-18T12:36:23.497" v="5"/>
          <ac:spMkLst>
            <pc:docMk/>
            <pc:sldMk cId="0" sldId="279"/>
            <ac:spMk id="3" creationId="{F26BDEF1-7E01-8F67-2F00-92CF5A76A8CD}"/>
          </ac:spMkLst>
        </pc:spChg>
        <pc:spChg chg="mod">
          <ac:chgData name="Tiago Oliveira" userId="S::tiago.oliveira19@ua.pt::f20e81da-a785-484e-aee2-51fa4089b447" providerId="AD" clId="Web-{117A41E0-BCE7-BDF4-A60B-A4B296798F08}" dt="2024-12-18T12:36:51.748" v="13" actId="1076"/>
          <ac:spMkLst>
            <pc:docMk/>
            <pc:sldMk cId="0" sldId="279"/>
            <ac:spMk id="1501" creationId="{00000000-0000-0000-0000-000000000000}"/>
          </ac:spMkLst>
        </pc:spChg>
        <pc:spChg chg="del mod">
          <ac:chgData name="Tiago Oliveira" userId="S::tiago.oliveira19@ua.pt::f20e81da-a785-484e-aee2-51fa4089b447" providerId="AD" clId="Web-{117A41E0-BCE7-BDF4-A60B-A4B296798F08}" dt="2024-12-18T12:36:06.903" v="3"/>
          <ac:spMkLst>
            <pc:docMk/>
            <pc:sldMk cId="0" sldId="279"/>
            <ac:spMk id="1502" creationId="{00000000-0000-0000-0000-000000000000}"/>
          </ac:spMkLst>
        </pc:spChg>
      </pc:sldChg>
      <pc:sldChg chg="modSp new add del">
        <pc:chgData name="Tiago Oliveira" userId="S::tiago.oliveira19@ua.pt::f20e81da-a785-484e-aee2-51fa4089b447" providerId="AD" clId="Web-{117A41E0-BCE7-BDF4-A60B-A4B296798F08}" dt="2024-12-18T13:11:36.662" v="282" actId="20577"/>
        <pc:sldMkLst>
          <pc:docMk/>
          <pc:sldMk cId="2421584660" sldId="313"/>
        </pc:sldMkLst>
        <pc:spChg chg="mod">
          <ac:chgData name="Tiago Oliveira" userId="S::tiago.oliveira19@ua.pt::f20e81da-a785-484e-aee2-51fa4089b447" providerId="AD" clId="Web-{117A41E0-BCE7-BDF4-A60B-A4B296798F08}" dt="2024-12-18T12:40:58.789" v="30" actId="1076"/>
          <ac:spMkLst>
            <pc:docMk/>
            <pc:sldMk cId="2421584660" sldId="313"/>
            <ac:spMk id="2" creationId="{916A7065-050D-6184-B9E4-25B2E537D648}"/>
          </ac:spMkLst>
        </pc:spChg>
        <pc:spChg chg="mod">
          <ac:chgData name="Tiago Oliveira" userId="S::tiago.oliveira19@ua.pt::f20e81da-a785-484e-aee2-51fa4089b447" providerId="AD" clId="Web-{117A41E0-BCE7-BDF4-A60B-A4B296798F08}" dt="2024-12-18T13:11:36.662" v="282" actId="20577"/>
          <ac:spMkLst>
            <pc:docMk/>
            <pc:sldMk cId="2421584660" sldId="313"/>
            <ac:spMk id="3" creationId="{AC4EDF67-0785-68D1-FF48-655C7E390162}"/>
          </ac:spMkLst>
        </pc:spChg>
      </pc:sldChg>
      <pc:sldChg chg="delSp modSp new">
        <pc:chgData name="Tiago Oliveira" userId="S::tiago.oliveira19@ua.pt::f20e81da-a785-484e-aee2-51fa4089b447" providerId="AD" clId="Web-{117A41E0-BCE7-BDF4-A60B-A4B296798F08}" dt="2024-12-18T12:40:06.365" v="25"/>
        <pc:sldMkLst>
          <pc:docMk/>
          <pc:sldMk cId="1558752988" sldId="314"/>
        </pc:sldMkLst>
        <pc:spChg chg="mod">
          <ac:chgData name="Tiago Oliveira" userId="S::tiago.oliveira19@ua.pt::f20e81da-a785-484e-aee2-51fa4089b447" providerId="AD" clId="Web-{117A41E0-BCE7-BDF4-A60B-A4B296798F08}" dt="2024-12-18T12:40:04.287" v="24" actId="14100"/>
          <ac:spMkLst>
            <pc:docMk/>
            <pc:sldMk cId="1558752988" sldId="314"/>
            <ac:spMk id="2" creationId="{4E798186-B1AC-F46D-31FE-20D9444D56ED}"/>
          </ac:spMkLst>
        </pc:spChg>
        <pc:spChg chg="del">
          <ac:chgData name="Tiago Oliveira" userId="S::tiago.oliveira19@ua.pt::f20e81da-a785-484e-aee2-51fa4089b447" providerId="AD" clId="Web-{117A41E0-BCE7-BDF4-A60B-A4B296798F08}" dt="2024-12-18T12:40:06.365" v="25"/>
          <ac:spMkLst>
            <pc:docMk/>
            <pc:sldMk cId="1558752988" sldId="314"/>
            <ac:spMk id="3" creationId="{7B105301-F9FF-4C31-2A7D-8EF7E4BC6AA6}"/>
          </ac:spMkLst>
        </pc:spChg>
        <pc:spChg chg="mod">
          <ac:chgData name="Tiago Oliveira" userId="S::tiago.oliveira19@ua.pt::f20e81da-a785-484e-aee2-51fa4089b447" providerId="AD" clId="Web-{117A41E0-BCE7-BDF4-A60B-A4B296798F08}" dt="2024-12-18T12:39:06.910" v="18" actId="20577"/>
          <ac:spMkLst>
            <pc:docMk/>
            <pc:sldMk cId="1558752988" sldId="314"/>
            <ac:spMk id="4" creationId="{0C585B29-E151-7860-18C3-10DFF4925AA8}"/>
          </ac:spMkLst>
        </pc:spChg>
      </pc:sldChg>
      <pc:sldChg chg="modSp new">
        <pc:chgData name="Tiago Oliveira" userId="S::tiago.oliveira19@ua.pt::f20e81da-a785-484e-aee2-51fa4089b447" providerId="AD" clId="Web-{117A41E0-BCE7-BDF4-A60B-A4B296798F08}" dt="2024-12-18T13:17:48.859" v="293" actId="1076"/>
        <pc:sldMkLst>
          <pc:docMk/>
          <pc:sldMk cId="861617965" sldId="315"/>
        </pc:sldMkLst>
        <pc:spChg chg="mod">
          <ac:chgData name="Tiago Oliveira" userId="S::tiago.oliveira19@ua.pt::f20e81da-a785-484e-aee2-51fa4089b447" providerId="AD" clId="Web-{117A41E0-BCE7-BDF4-A60B-A4B296798F08}" dt="2024-12-18T13:06:37.108" v="221" actId="1076"/>
          <ac:spMkLst>
            <pc:docMk/>
            <pc:sldMk cId="861617965" sldId="315"/>
            <ac:spMk id="2" creationId="{CC4F0500-13E9-84D4-E057-89025968E8B0}"/>
          </ac:spMkLst>
        </pc:spChg>
        <pc:spChg chg="mod">
          <ac:chgData name="Tiago Oliveira" userId="S::tiago.oliveira19@ua.pt::f20e81da-a785-484e-aee2-51fa4089b447" providerId="AD" clId="Web-{117A41E0-BCE7-BDF4-A60B-A4B296798F08}" dt="2024-12-18T13:17:48.859" v="293" actId="1076"/>
          <ac:spMkLst>
            <pc:docMk/>
            <pc:sldMk cId="861617965" sldId="315"/>
            <ac:spMk id="3" creationId="{31F8139A-CC14-1F8C-3708-1DDEF8CB4FB2}"/>
          </ac:spMkLst>
        </pc:spChg>
      </pc:sldChg>
      <pc:sldChg chg="modSp new">
        <pc:chgData name="Tiago Oliveira" userId="S::tiago.oliveira19@ua.pt::f20e81da-a785-484e-aee2-51fa4089b447" providerId="AD" clId="Web-{117A41E0-BCE7-BDF4-A60B-A4B296798F08}" dt="2024-12-18T13:12:26.242" v="284" actId="20577"/>
        <pc:sldMkLst>
          <pc:docMk/>
          <pc:sldMk cId="3560058274" sldId="316"/>
        </pc:sldMkLst>
        <pc:spChg chg="mod">
          <ac:chgData name="Tiago Oliveira" userId="S::tiago.oliveira19@ua.pt::f20e81da-a785-484e-aee2-51fa4089b447" providerId="AD" clId="Web-{117A41E0-BCE7-BDF4-A60B-A4B296798F08}" dt="2024-12-18T13:11:11.849" v="277" actId="1076"/>
          <ac:spMkLst>
            <pc:docMk/>
            <pc:sldMk cId="3560058274" sldId="316"/>
            <ac:spMk id="2" creationId="{803A11D0-6455-6350-1F6B-BDEA6432CDFE}"/>
          </ac:spMkLst>
        </pc:spChg>
        <pc:spChg chg="mod">
          <ac:chgData name="Tiago Oliveira" userId="S::tiago.oliveira19@ua.pt::f20e81da-a785-484e-aee2-51fa4089b447" providerId="AD" clId="Web-{117A41E0-BCE7-BDF4-A60B-A4B296798F08}" dt="2024-12-18T13:12:26.242" v="284" actId="20577"/>
          <ac:spMkLst>
            <pc:docMk/>
            <pc:sldMk cId="3560058274" sldId="316"/>
            <ac:spMk id="3" creationId="{8DA55D2B-528A-B08B-48BE-34C96A9F79E9}"/>
          </ac:spMkLst>
        </pc:spChg>
      </pc:sldChg>
    </pc:docChg>
  </pc:docChgLst>
</pc:chgInfo>
</file>

<file path=ppt/comments/modernComment_13D_39AF3A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4BF546-3785-45AF-9DD6-426C357E11D4}" authorId="{8FF1A9E3-959A-A26E-BCC5-7C595143B366}" created="2024-12-18T18:15:43.834">
    <pc:sldMkLst xmlns:pc="http://schemas.microsoft.com/office/powerpoint/2013/main/command">
      <pc:docMk/>
      <pc:sldMk cId="967785158" sldId="317"/>
    </pc:sldMkLst>
    <p188:replyLst>
      <p188:reply id="{D7AB541E-40DF-4D98-89F0-640A3B7A2F92}" authorId="{4F3B85C6-9DC5-7AA7-7AE1-6A06612673C4}" created="2024-12-18T21:49:34.008">
        <p188:txBody>
          <a:bodyPr/>
          <a:lstStyle/>
          <a:p>
            <a:r>
              <a:rPr lang="pt-PT"/>
              <a:t>Podes acrescentar os outros detalhes como inscrição em aulas etc, se quiseres divide em outros slides</a:t>
            </a:r>
          </a:p>
        </p188:txBody>
      </p188:reply>
    </p188:replyLst>
    <p188:txBody>
      <a:bodyPr/>
      <a:lstStyle/>
      <a:p>
        <a:r>
          <a:rPr lang="pt-PT"/>
          <a:t>Baseei-me no 2.3 do Relatório E2 v2, não sei se devia adicionar mais cenas e dividir em dois slides.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12-18T21:48:17.601" authorId="{4F3B85C6-9DC5-7AA7-7AE1-6A06612673C4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1300503d765_0_3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1300503d765_0_3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1300503d765_0_3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1300503d765_0_3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300503d765_0_3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1300503d765_0_3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1300503d765_0_3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1300503d765_0_3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1300503d765_0_3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1300503d765_0_3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300503d765_0_3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1300503d765_0_3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12d05417c9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12d05417c9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12d05417c9f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12d05417c9f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>
          <a:extLst>
            <a:ext uri="{FF2B5EF4-FFF2-40B4-BE49-F238E27FC236}">
              <a16:creationId xmlns:a16="http://schemas.microsoft.com/office/drawing/2014/main" id="{F01E03C4-4D32-381F-B7E9-F1473698F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300503d765_0_3761:notes">
            <a:extLst>
              <a:ext uri="{FF2B5EF4-FFF2-40B4-BE49-F238E27FC236}">
                <a16:creationId xmlns:a16="http://schemas.microsoft.com/office/drawing/2014/main" id="{20977973-FBBC-3F0D-FDE1-87F0107F5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300503d765_0_3761:notes">
            <a:extLst>
              <a:ext uri="{FF2B5EF4-FFF2-40B4-BE49-F238E27FC236}">
                <a16:creationId xmlns:a16="http://schemas.microsoft.com/office/drawing/2014/main" id="{5DB7F69D-3071-F0AA-4AD6-5996AB8EA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350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12d05417c9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12d05417c9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2d05417c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2d05417c9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>
          <a:extLst>
            <a:ext uri="{FF2B5EF4-FFF2-40B4-BE49-F238E27FC236}">
              <a16:creationId xmlns:a16="http://schemas.microsoft.com/office/drawing/2014/main" id="{3511DDE8-E446-B3CC-2CE4-AC5A483EA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:notes">
            <a:extLst>
              <a:ext uri="{FF2B5EF4-FFF2-40B4-BE49-F238E27FC236}">
                <a16:creationId xmlns:a16="http://schemas.microsoft.com/office/drawing/2014/main" id="{89487412-9B55-F68A-B533-3A02516F15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p:notes">
            <a:extLst>
              <a:ext uri="{FF2B5EF4-FFF2-40B4-BE49-F238E27FC236}">
                <a16:creationId xmlns:a16="http://schemas.microsoft.com/office/drawing/2014/main" id="{4FAD99CA-EC5A-69D2-2FF1-7234556B5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77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00503d765_0_3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300503d765_0_3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300503d765_0_3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300503d765_0_3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1300503d765_0_3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1300503d765_0_3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1300503d765_0_3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1300503d765_0_3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1300503d765_0_3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1300503d765_0_3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00503d765_0_3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00503d765_0_3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1300503d765_0_3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1300503d765_0_3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540002"/>
            <a:ext cx="51714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198112"/>
            <a:ext cx="51714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20000" y="1315046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982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315564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747052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4305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418800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113339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1215650" y="3558914"/>
            <a:ext cx="7928361" cy="1672319"/>
            <a:chOff x="1691672" y="4955436"/>
            <a:chExt cx="2621552" cy="552961"/>
          </a:xfrm>
        </p:grpSpPr>
        <p:sp>
          <p:nvSpPr>
            <p:cNvPr id="20" name="Google Shape;20;p2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2" hasCustomPrompt="1"/>
          </p:nvPr>
        </p:nvSpPr>
        <p:spPr>
          <a:xfrm>
            <a:off x="792025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792025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3"/>
          </p:nvPr>
        </p:nvSpPr>
        <p:spPr>
          <a:xfrm>
            <a:off x="792025" y="233515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4" hasCustomPrompt="1"/>
          </p:nvPr>
        </p:nvSpPr>
        <p:spPr>
          <a:xfrm>
            <a:off x="3754150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5"/>
          </p:nvPr>
        </p:nvSpPr>
        <p:spPr>
          <a:xfrm>
            <a:off x="3754150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6"/>
          </p:nvPr>
        </p:nvSpPr>
        <p:spPr>
          <a:xfrm>
            <a:off x="3754150" y="233515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7" hasCustomPrompt="1"/>
          </p:nvPr>
        </p:nvSpPr>
        <p:spPr>
          <a:xfrm>
            <a:off x="792025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8"/>
          </p:nvPr>
        </p:nvSpPr>
        <p:spPr>
          <a:xfrm>
            <a:off x="792025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9"/>
          </p:nvPr>
        </p:nvSpPr>
        <p:spPr>
          <a:xfrm>
            <a:off x="792025" y="402820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3" hasCustomPrompt="1"/>
          </p:nvPr>
        </p:nvSpPr>
        <p:spPr>
          <a:xfrm>
            <a:off x="3754150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4"/>
          </p:nvPr>
        </p:nvSpPr>
        <p:spPr>
          <a:xfrm>
            <a:off x="3754150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5"/>
          </p:nvPr>
        </p:nvSpPr>
        <p:spPr>
          <a:xfrm>
            <a:off x="3754150" y="402820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-26200" y="4725350"/>
            <a:ext cx="92016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720000" y="1018875"/>
            <a:ext cx="5207700" cy="20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2"/>
          </p:nvPr>
        </p:nvSpPr>
        <p:spPr>
          <a:xfrm>
            <a:off x="720000" y="3063475"/>
            <a:ext cx="5207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/>
          <p:nvPr/>
        </p:nvSpPr>
        <p:spPr>
          <a:xfrm flipH="1">
            <a:off x="239402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/>
          <p:nvPr/>
        </p:nvSpPr>
        <p:spPr>
          <a:xfrm flipH="1">
            <a:off x="5851883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"/>
          <p:cNvSpPr/>
          <p:nvPr/>
        </p:nvSpPr>
        <p:spPr>
          <a:xfrm flipH="1">
            <a:off x="7538681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 flipH="1">
            <a:off x="7610789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 flipH="1">
            <a:off x="256193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 flipH="1">
            <a:off x="4646413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 flipH="1">
            <a:off x="563724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859216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97054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 flipH="1"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 flipH="1">
            <a:off x="719875" y="2362313"/>
            <a:ext cx="29883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1"/>
          </p:nvPr>
        </p:nvSpPr>
        <p:spPr>
          <a:xfrm flipH="1">
            <a:off x="719800" y="3093900"/>
            <a:ext cx="2583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5"/>
          <p:cNvSpPr/>
          <p:nvPr/>
        </p:nvSpPr>
        <p:spPr>
          <a:xfrm>
            <a:off x="79132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12069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2342714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74202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-27155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4445950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6140489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15"/>
          <p:cNvGrpSpPr/>
          <p:nvPr/>
        </p:nvGrpSpPr>
        <p:grpSpPr>
          <a:xfrm>
            <a:off x="1242800" y="3558914"/>
            <a:ext cx="7928361" cy="1672319"/>
            <a:chOff x="1691672" y="4955436"/>
            <a:chExt cx="2621552" cy="552961"/>
          </a:xfrm>
        </p:grpSpPr>
        <p:sp>
          <p:nvSpPr>
            <p:cNvPr id="170" name="Google Shape;170;p15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2244445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295493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3954000" y="1512275"/>
            <a:ext cx="44700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1"/>
          </p:nvPr>
        </p:nvSpPr>
        <p:spPr>
          <a:xfrm>
            <a:off x="3960200" y="2498975"/>
            <a:ext cx="39324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 flipH="1">
            <a:off x="239402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flipH="1">
            <a:off x="4029846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flipH="1">
            <a:off x="7538681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 flipH="1">
            <a:off x="7610789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 flipH="1">
            <a:off x="256193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 flipH="1">
            <a:off x="4646413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 flipH="1">
            <a:off x="3815203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859216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97054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 flipH="1"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720000" y="1451125"/>
            <a:ext cx="3216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1"/>
          </p:nvPr>
        </p:nvSpPr>
        <p:spPr>
          <a:xfrm>
            <a:off x="726200" y="2111625"/>
            <a:ext cx="32169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4066482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4776968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4808725" y="1451125"/>
            <a:ext cx="313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1"/>
          </p:nvPr>
        </p:nvSpPr>
        <p:spPr>
          <a:xfrm>
            <a:off x="4814925" y="2111625"/>
            <a:ext cx="31356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ONLY_1_2_2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/>
          <p:nvPr/>
        </p:nvSpPr>
        <p:spPr>
          <a:xfrm>
            <a:off x="8057138" y="3953043"/>
            <a:ext cx="1029882" cy="87284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129035" y="3858263"/>
            <a:ext cx="968275" cy="1062405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-26200" y="4725350"/>
            <a:ext cx="92016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1"/>
          </p:nvPr>
        </p:nvSpPr>
        <p:spPr>
          <a:xfrm>
            <a:off x="744825" y="1456750"/>
            <a:ext cx="4324200" cy="13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>
            <a:off x="8057138" y="3953043"/>
            <a:ext cx="1029882" cy="87284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129035" y="3858263"/>
            <a:ext cx="968275" cy="1062405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-26200" y="4725350"/>
            <a:ext cx="92016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/>
          <p:nvPr/>
        </p:nvSpPr>
        <p:spPr>
          <a:xfrm flipH="1">
            <a:off x="129035" y="3953043"/>
            <a:ext cx="1029882" cy="87284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flipH="1">
            <a:off x="8118745" y="3858263"/>
            <a:ext cx="968275" cy="1062405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-75893" y="-240978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 flipH="1">
            <a:off x="7815658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 flipH="1">
            <a:off x="6189853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-26200" y="4725350"/>
            <a:ext cx="9201600" cy="41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8197823" y="964950"/>
            <a:ext cx="1061245" cy="548759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667000" y="2394300"/>
            <a:ext cx="27570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5933325" y="3165000"/>
            <a:ext cx="249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 flipH="1">
            <a:off x="7625119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174318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5681432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flipH="1">
            <a:off x="249944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flipH="1">
            <a:off x="8118288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flipH="1">
            <a:off x="3114061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flipH="1">
            <a:off x="1883657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 flipH="1">
            <a:off x="-27155" y="3558914"/>
            <a:ext cx="7928361" cy="1672319"/>
            <a:chOff x="1691672" y="4955436"/>
            <a:chExt cx="2621552" cy="552961"/>
          </a:xfrm>
        </p:grpSpPr>
        <p:sp>
          <p:nvSpPr>
            <p:cNvPr id="39" name="Google Shape;39;p3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subTitle" idx="1"/>
          </p:nvPr>
        </p:nvSpPr>
        <p:spPr>
          <a:xfrm>
            <a:off x="2999350" y="1237235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2"/>
          </p:nvPr>
        </p:nvSpPr>
        <p:spPr>
          <a:xfrm>
            <a:off x="2999350" y="1603331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subTitle" idx="3"/>
          </p:nvPr>
        </p:nvSpPr>
        <p:spPr>
          <a:xfrm>
            <a:off x="2999350" y="2348560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ubTitle" idx="4"/>
          </p:nvPr>
        </p:nvSpPr>
        <p:spPr>
          <a:xfrm>
            <a:off x="2999350" y="2714656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5"/>
          </p:nvPr>
        </p:nvSpPr>
        <p:spPr>
          <a:xfrm>
            <a:off x="2999350" y="3459885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6"/>
          </p:nvPr>
        </p:nvSpPr>
        <p:spPr>
          <a:xfrm>
            <a:off x="2999350" y="3825981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ONE_COLUMN_TEXT_1_3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3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ubTitle" idx="1"/>
          </p:nvPr>
        </p:nvSpPr>
        <p:spPr>
          <a:xfrm>
            <a:off x="720000" y="2500247"/>
            <a:ext cx="25089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subTitle" idx="2"/>
          </p:nvPr>
        </p:nvSpPr>
        <p:spPr>
          <a:xfrm>
            <a:off x="720000" y="3052862"/>
            <a:ext cx="25089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subTitle" idx="3"/>
          </p:nvPr>
        </p:nvSpPr>
        <p:spPr>
          <a:xfrm>
            <a:off x="3317550" y="2500247"/>
            <a:ext cx="25089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1" name="Google Shape;271;p23"/>
          <p:cNvSpPr txBox="1">
            <a:spLocks noGrp="1"/>
          </p:cNvSpPr>
          <p:nvPr>
            <p:ph type="subTitle" idx="4"/>
          </p:nvPr>
        </p:nvSpPr>
        <p:spPr>
          <a:xfrm>
            <a:off x="3317550" y="3052862"/>
            <a:ext cx="25089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5"/>
          </p:nvPr>
        </p:nvSpPr>
        <p:spPr>
          <a:xfrm>
            <a:off x="5915100" y="2500247"/>
            <a:ext cx="25089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6"/>
          </p:nvPr>
        </p:nvSpPr>
        <p:spPr>
          <a:xfrm>
            <a:off x="5915100" y="3052862"/>
            <a:ext cx="25089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ONLY_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1"/>
          </p:nvPr>
        </p:nvSpPr>
        <p:spPr>
          <a:xfrm>
            <a:off x="715200" y="1478775"/>
            <a:ext cx="27057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2"/>
          </p:nvPr>
        </p:nvSpPr>
        <p:spPr>
          <a:xfrm>
            <a:off x="715200" y="1852625"/>
            <a:ext cx="27057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3"/>
          </p:nvPr>
        </p:nvSpPr>
        <p:spPr>
          <a:xfrm>
            <a:off x="5533199" y="1478775"/>
            <a:ext cx="28908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4"/>
          </p:nvPr>
        </p:nvSpPr>
        <p:spPr>
          <a:xfrm>
            <a:off x="5533199" y="1852625"/>
            <a:ext cx="28908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5"/>
          </p:nvPr>
        </p:nvSpPr>
        <p:spPr>
          <a:xfrm>
            <a:off x="715200" y="3013150"/>
            <a:ext cx="27057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6"/>
          </p:nvPr>
        </p:nvSpPr>
        <p:spPr>
          <a:xfrm>
            <a:off x="715200" y="3387000"/>
            <a:ext cx="27057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7"/>
          </p:nvPr>
        </p:nvSpPr>
        <p:spPr>
          <a:xfrm>
            <a:off x="5533199" y="3013150"/>
            <a:ext cx="28908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subTitle" idx="8"/>
          </p:nvPr>
        </p:nvSpPr>
        <p:spPr>
          <a:xfrm>
            <a:off x="5533199" y="3387000"/>
            <a:ext cx="28908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4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 flipH="1">
            <a:off x="230643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854758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7456202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57883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-6593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ONE_COLUMN_TEXT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1"/>
          </p:nvPr>
        </p:nvSpPr>
        <p:spPr>
          <a:xfrm>
            <a:off x="2901657" y="1180825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2"/>
          </p:nvPr>
        </p:nvSpPr>
        <p:spPr>
          <a:xfrm>
            <a:off x="2901657" y="1499725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3"/>
          </p:nvPr>
        </p:nvSpPr>
        <p:spPr>
          <a:xfrm>
            <a:off x="2901657" y="1877979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4"/>
          </p:nvPr>
        </p:nvSpPr>
        <p:spPr>
          <a:xfrm>
            <a:off x="2901657" y="2196879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5"/>
          </p:nvPr>
        </p:nvSpPr>
        <p:spPr>
          <a:xfrm>
            <a:off x="2901657" y="2575133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subTitle" idx="6"/>
          </p:nvPr>
        </p:nvSpPr>
        <p:spPr>
          <a:xfrm>
            <a:off x="2901657" y="2894033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7"/>
          </p:nvPr>
        </p:nvSpPr>
        <p:spPr>
          <a:xfrm>
            <a:off x="2901657" y="3272287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4" name="Google Shape;304;p25"/>
          <p:cNvSpPr txBox="1">
            <a:spLocks noGrp="1"/>
          </p:cNvSpPr>
          <p:nvPr>
            <p:ph type="subTitle" idx="8"/>
          </p:nvPr>
        </p:nvSpPr>
        <p:spPr>
          <a:xfrm>
            <a:off x="2901657" y="3591187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subTitle" idx="9"/>
          </p:nvPr>
        </p:nvSpPr>
        <p:spPr>
          <a:xfrm>
            <a:off x="2901657" y="3969441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6" name="Google Shape;306;p25"/>
          <p:cNvSpPr txBox="1">
            <a:spLocks noGrp="1"/>
          </p:cNvSpPr>
          <p:nvPr>
            <p:ph type="subTitle" idx="13"/>
          </p:nvPr>
        </p:nvSpPr>
        <p:spPr>
          <a:xfrm>
            <a:off x="2901657" y="4288341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5"/>
          <p:cNvSpPr/>
          <p:nvPr/>
        </p:nvSpPr>
        <p:spPr>
          <a:xfrm flipH="1">
            <a:off x="2200933" y="45950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8442083" y="45950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7350699" y="42122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-47620" y="44841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1"/>
          </p:nvPr>
        </p:nvSpPr>
        <p:spPr>
          <a:xfrm>
            <a:off x="730200" y="1851500"/>
            <a:ext cx="21861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2"/>
          </p:nvPr>
        </p:nvSpPr>
        <p:spPr>
          <a:xfrm>
            <a:off x="730200" y="2203164"/>
            <a:ext cx="21861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3"/>
          </p:nvPr>
        </p:nvSpPr>
        <p:spPr>
          <a:xfrm>
            <a:off x="730200" y="3538275"/>
            <a:ext cx="21861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4"/>
          </p:nvPr>
        </p:nvSpPr>
        <p:spPr>
          <a:xfrm>
            <a:off x="730200" y="3889939"/>
            <a:ext cx="21861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6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-47620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442083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-28796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 txBox="1">
            <a:spLocks noGrp="1"/>
          </p:cNvSpPr>
          <p:nvPr>
            <p:ph type="subTitle" idx="5"/>
          </p:nvPr>
        </p:nvSpPr>
        <p:spPr>
          <a:xfrm>
            <a:off x="3473838" y="1851500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24" name="Google Shape;324;p26"/>
          <p:cNvSpPr txBox="1">
            <a:spLocks noGrp="1"/>
          </p:cNvSpPr>
          <p:nvPr>
            <p:ph type="subTitle" idx="6"/>
          </p:nvPr>
        </p:nvSpPr>
        <p:spPr>
          <a:xfrm>
            <a:off x="3473863" y="2203164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6"/>
          <p:cNvSpPr txBox="1">
            <a:spLocks noGrp="1"/>
          </p:cNvSpPr>
          <p:nvPr>
            <p:ph type="subTitle" idx="7"/>
          </p:nvPr>
        </p:nvSpPr>
        <p:spPr>
          <a:xfrm>
            <a:off x="3473863" y="3538275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26" name="Google Shape;326;p26"/>
          <p:cNvSpPr txBox="1">
            <a:spLocks noGrp="1"/>
          </p:cNvSpPr>
          <p:nvPr>
            <p:ph type="subTitle" idx="8"/>
          </p:nvPr>
        </p:nvSpPr>
        <p:spPr>
          <a:xfrm>
            <a:off x="3473863" y="3889939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6"/>
          <p:cNvSpPr txBox="1">
            <a:spLocks noGrp="1"/>
          </p:cNvSpPr>
          <p:nvPr>
            <p:ph type="subTitle" idx="9"/>
          </p:nvPr>
        </p:nvSpPr>
        <p:spPr>
          <a:xfrm>
            <a:off x="6219106" y="1851500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28" name="Google Shape;328;p26"/>
          <p:cNvSpPr txBox="1">
            <a:spLocks noGrp="1"/>
          </p:cNvSpPr>
          <p:nvPr>
            <p:ph type="subTitle" idx="13"/>
          </p:nvPr>
        </p:nvSpPr>
        <p:spPr>
          <a:xfrm>
            <a:off x="6219106" y="2203164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subTitle" idx="14"/>
          </p:nvPr>
        </p:nvSpPr>
        <p:spPr>
          <a:xfrm>
            <a:off x="6219106" y="3538275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30" name="Google Shape;330;p26"/>
          <p:cNvSpPr txBox="1">
            <a:spLocks noGrp="1"/>
          </p:cNvSpPr>
          <p:nvPr>
            <p:ph type="subTitle" idx="15"/>
          </p:nvPr>
        </p:nvSpPr>
        <p:spPr>
          <a:xfrm>
            <a:off x="6219106" y="3889939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ONE_COLUMN_TEXT_1_1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/>
          <p:nvPr/>
        </p:nvSpPr>
        <p:spPr>
          <a:xfrm>
            <a:off x="6138565" y="461342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7"/>
          <p:cNvSpPr/>
          <p:nvPr/>
        </p:nvSpPr>
        <p:spPr>
          <a:xfrm flipH="1">
            <a:off x="-102585" y="461342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7"/>
          <p:cNvSpPr/>
          <p:nvPr/>
        </p:nvSpPr>
        <p:spPr>
          <a:xfrm flipH="1">
            <a:off x="669251" y="4230549"/>
            <a:ext cx="920338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7"/>
          <p:cNvSpPr/>
          <p:nvPr/>
        </p:nvSpPr>
        <p:spPr>
          <a:xfrm flipH="1">
            <a:off x="7043739" y="450252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subTitle" idx="1"/>
          </p:nvPr>
        </p:nvSpPr>
        <p:spPr>
          <a:xfrm>
            <a:off x="713625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subTitle" idx="2"/>
          </p:nvPr>
        </p:nvSpPr>
        <p:spPr>
          <a:xfrm>
            <a:off x="713625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3"/>
          </p:nvPr>
        </p:nvSpPr>
        <p:spPr>
          <a:xfrm>
            <a:off x="713625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subTitle" idx="4"/>
          </p:nvPr>
        </p:nvSpPr>
        <p:spPr>
          <a:xfrm>
            <a:off x="713625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7"/>
          <p:cNvSpPr txBox="1">
            <a:spLocks noGrp="1"/>
          </p:cNvSpPr>
          <p:nvPr>
            <p:ph type="subTitle" idx="5"/>
          </p:nvPr>
        </p:nvSpPr>
        <p:spPr>
          <a:xfrm>
            <a:off x="2663300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5" name="Google Shape;345;p27"/>
          <p:cNvSpPr txBox="1">
            <a:spLocks noGrp="1"/>
          </p:cNvSpPr>
          <p:nvPr>
            <p:ph type="subTitle" idx="6"/>
          </p:nvPr>
        </p:nvSpPr>
        <p:spPr>
          <a:xfrm>
            <a:off x="2663297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7"/>
          <p:cNvSpPr txBox="1">
            <a:spLocks noGrp="1"/>
          </p:cNvSpPr>
          <p:nvPr>
            <p:ph type="subTitle" idx="7"/>
          </p:nvPr>
        </p:nvSpPr>
        <p:spPr>
          <a:xfrm>
            <a:off x="2663300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7" name="Google Shape;347;p27"/>
          <p:cNvSpPr txBox="1">
            <a:spLocks noGrp="1"/>
          </p:cNvSpPr>
          <p:nvPr>
            <p:ph type="subTitle" idx="8"/>
          </p:nvPr>
        </p:nvSpPr>
        <p:spPr>
          <a:xfrm>
            <a:off x="2663297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7"/>
          <p:cNvSpPr txBox="1">
            <a:spLocks noGrp="1"/>
          </p:cNvSpPr>
          <p:nvPr>
            <p:ph type="subTitle" idx="9"/>
          </p:nvPr>
        </p:nvSpPr>
        <p:spPr>
          <a:xfrm>
            <a:off x="4612974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9" name="Google Shape;349;p27"/>
          <p:cNvSpPr txBox="1">
            <a:spLocks noGrp="1"/>
          </p:cNvSpPr>
          <p:nvPr>
            <p:ph type="subTitle" idx="13"/>
          </p:nvPr>
        </p:nvSpPr>
        <p:spPr>
          <a:xfrm>
            <a:off x="4612968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7"/>
          <p:cNvSpPr txBox="1">
            <a:spLocks noGrp="1"/>
          </p:cNvSpPr>
          <p:nvPr>
            <p:ph type="subTitle" idx="14"/>
          </p:nvPr>
        </p:nvSpPr>
        <p:spPr>
          <a:xfrm>
            <a:off x="4612974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1" name="Google Shape;351;p27"/>
          <p:cNvSpPr txBox="1">
            <a:spLocks noGrp="1"/>
          </p:cNvSpPr>
          <p:nvPr>
            <p:ph type="subTitle" idx="15"/>
          </p:nvPr>
        </p:nvSpPr>
        <p:spPr>
          <a:xfrm>
            <a:off x="4612968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7"/>
          <p:cNvSpPr txBox="1">
            <a:spLocks noGrp="1"/>
          </p:cNvSpPr>
          <p:nvPr>
            <p:ph type="subTitle" idx="16"/>
          </p:nvPr>
        </p:nvSpPr>
        <p:spPr>
          <a:xfrm>
            <a:off x="6562662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subTitle" idx="17"/>
          </p:nvPr>
        </p:nvSpPr>
        <p:spPr>
          <a:xfrm>
            <a:off x="6562653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7"/>
          <p:cNvSpPr txBox="1">
            <a:spLocks noGrp="1"/>
          </p:cNvSpPr>
          <p:nvPr>
            <p:ph type="subTitle" idx="18"/>
          </p:nvPr>
        </p:nvSpPr>
        <p:spPr>
          <a:xfrm>
            <a:off x="6562662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5" name="Google Shape;355;p27"/>
          <p:cNvSpPr txBox="1">
            <a:spLocks noGrp="1"/>
          </p:cNvSpPr>
          <p:nvPr>
            <p:ph type="subTitle" idx="19"/>
          </p:nvPr>
        </p:nvSpPr>
        <p:spPr>
          <a:xfrm>
            <a:off x="6562653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ONE_COLUMN_TEXT_1_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8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2954930" y="40353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8"/>
          <p:cNvSpPr/>
          <p:nvPr/>
        </p:nvSpPr>
        <p:spPr>
          <a:xfrm flipH="1">
            <a:off x="5" y="41142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/>
          <p:nvPr/>
        </p:nvSpPr>
        <p:spPr>
          <a:xfrm flipH="1">
            <a:off x="7621630" y="41142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8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subTitle" idx="1"/>
          </p:nvPr>
        </p:nvSpPr>
        <p:spPr>
          <a:xfrm>
            <a:off x="4088788" y="955497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subTitle" idx="2"/>
          </p:nvPr>
        </p:nvSpPr>
        <p:spPr>
          <a:xfrm>
            <a:off x="4088788" y="1306768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title" hasCustomPrompt="1"/>
          </p:nvPr>
        </p:nvSpPr>
        <p:spPr>
          <a:xfrm>
            <a:off x="1083301" y="1018625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1" name="Google Shape;371;p28"/>
          <p:cNvSpPr txBox="1">
            <a:spLocks noGrp="1"/>
          </p:cNvSpPr>
          <p:nvPr>
            <p:ph type="subTitle" idx="3"/>
          </p:nvPr>
        </p:nvSpPr>
        <p:spPr>
          <a:xfrm>
            <a:off x="4088788" y="2032925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subTitle" idx="4"/>
          </p:nvPr>
        </p:nvSpPr>
        <p:spPr>
          <a:xfrm>
            <a:off x="4088788" y="2384205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title" idx="5" hasCustomPrompt="1"/>
          </p:nvPr>
        </p:nvSpPr>
        <p:spPr>
          <a:xfrm>
            <a:off x="1083301" y="2096050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4" name="Google Shape;374;p28"/>
          <p:cNvSpPr txBox="1">
            <a:spLocks noGrp="1"/>
          </p:cNvSpPr>
          <p:nvPr>
            <p:ph type="subTitle" idx="6"/>
          </p:nvPr>
        </p:nvSpPr>
        <p:spPr>
          <a:xfrm>
            <a:off x="4088788" y="3110350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subTitle" idx="7"/>
          </p:nvPr>
        </p:nvSpPr>
        <p:spPr>
          <a:xfrm>
            <a:off x="4088788" y="3461630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title" idx="8" hasCustomPrompt="1"/>
          </p:nvPr>
        </p:nvSpPr>
        <p:spPr>
          <a:xfrm>
            <a:off x="1083301" y="3173474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ONE_COLUMN_TEXT_1_2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/>
          <p:nvPr/>
        </p:nvSpPr>
        <p:spPr>
          <a:xfrm flipH="1">
            <a:off x="2136457" y="45987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8377607" y="45987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7286223" y="42159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-112096" y="44878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9"/>
          <p:cNvSpPr txBox="1">
            <a:spLocks noGrp="1"/>
          </p:cNvSpPr>
          <p:nvPr>
            <p:ph type="subTitle" idx="1"/>
          </p:nvPr>
        </p:nvSpPr>
        <p:spPr>
          <a:xfrm>
            <a:off x="720000" y="2174021"/>
            <a:ext cx="25089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87" name="Google Shape;387;p29"/>
          <p:cNvSpPr txBox="1">
            <a:spLocks noGrp="1"/>
          </p:cNvSpPr>
          <p:nvPr>
            <p:ph type="subTitle" idx="2"/>
          </p:nvPr>
        </p:nvSpPr>
        <p:spPr>
          <a:xfrm>
            <a:off x="720000" y="2537625"/>
            <a:ext cx="2508900" cy="7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9"/>
          <p:cNvSpPr txBox="1">
            <a:spLocks noGrp="1"/>
          </p:cNvSpPr>
          <p:nvPr>
            <p:ph type="subTitle" idx="3"/>
          </p:nvPr>
        </p:nvSpPr>
        <p:spPr>
          <a:xfrm>
            <a:off x="3317550" y="2174021"/>
            <a:ext cx="25089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89" name="Google Shape;389;p29"/>
          <p:cNvSpPr txBox="1">
            <a:spLocks noGrp="1"/>
          </p:cNvSpPr>
          <p:nvPr>
            <p:ph type="subTitle" idx="4"/>
          </p:nvPr>
        </p:nvSpPr>
        <p:spPr>
          <a:xfrm>
            <a:off x="3317550" y="2537625"/>
            <a:ext cx="2508900" cy="7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9"/>
          <p:cNvSpPr txBox="1">
            <a:spLocks noGrp="1"/>
          </p:cNvSpPr>
          <p:nvPr>
            <p:ph type="subTitle" idx="5"/>
          </p:nvPr>
        </p:nvSpPr>
        <p:spPr>
          <a:xfrm>
            <a:off x="5915100" y="2174021"/>
            <a:ext cx="25089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91" name="Google Shape;391;p29"/>
          <p:cNvSpPr txBox="1">
            <a:spLocks noGrp="1"/>
          </p:cNvSpPr>
          <p:nvPr>
            <p:ph type="subTitle" idx="6"/>
          </p:nvPr>
        </p:nvSpPr>
        <p:spPr>
          <a:xfrm>
            <a:off x="5915100" y="2537625"/>
            <a:ext cx="2508900" cy="7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title" idx="7" hasCustomPrompt="1"/>
          </p:nvPr>
        </p:nvSpPr>
        <p:spPr>
          <a:xfrm>
            <a:off x="936150" y="3908771"/>
            <a:ext cx="2076600" cy="642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3" name="Google Shape;393;p29"/>
          <p:cNvSpPr txBox="1">
            <a:spLocks noGrp="1"/>
          </p:cNvSpPr>
          <p:nvPr>
            <p:ph type="title" idx="8" hasCustomPrompt="1"/>
          </p:nvPr>
        </p:nvSpPr>
        <p:spPr>
          <a:xfrm>
            <a:off x="3533700" y="3908771"/>
            <a:ext cx="2076600" cy="642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4" name="Google Shape;394;p29"/>
          <p:cNvSpPr txBox="1">
            <a:spLocks noGrp="1"/>
          </p:cNvSpPr>
          <p:nvPr>
            <p:ph type="title" idx="9" hasCustomPrompt="1"/>
          </p:nvPr>
        </p:nvSpPr>
        <p:spPr>
          <a:xfrm>
            <a:off x="6131250" y="3908771"/>
            <a:ext cx="2076600" cy="642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MAIN_POINT_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/>
          <p:nvPr/>
        </p:nvSpPr>
        <p:spPr>
          <a:xfrm>
            <a:off x="7789939" y="328156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0"/>
          <p:cNvSpPr/>
          <p:nvPr/>
        </p:nvSpPr>
        <p:spPr>
          <a:xfrm>
            <a:off x="2244445" y="31785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26525" y="327933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0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0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2954930" y="3609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0"/>
          <p:cNvSpPr/>
          <p:nvPr/>
        </p:nvSpPr>
        <p:spPr>
          <a:xfrm flipH="1">
            <a:off x="5" y="368863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0"/>
          <p:cNvSpPr/>
          <p:nvPr/>
        </p:nvSpPr>
        <p:spPr>
          <a:xfrm flipH="1">
            <a:off x="7621630" y="368863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-26200" y="4045500"/>
            <a:ext cx="9201600" cy="11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/>
          </p:nvPr>
        </p:nvSpPr>
        <p:spPr>
          <a:xfrm>
            <a:off x="722975" y="631600"/>
            <a:ext cx="46614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7" name="Google Shape;407;p30"/>
          <p:cNvSpPr txBox="1"/>
          <p:nvPr/>
        </p:nvSpPr>
        <p:spPr>
          <a:xfrm>
            <a:off x="720000" y="4051625"/>
            <a:ext cx="43323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08" name="Google Shape;408;p30"/>
          <p:cNvSpPr txBox="1">
            <a:spLocks noGrp="1"/>
          </p:cNvSpPr>
          <p:nvPr>
            <p:ph type="subTitle" idx="1"/>
          </p:nvPr>
        </p:nvSpPr>
        <p:spPr>
          <a:xfrm>
            <a:off x="720000" y="1662703"/>
            <a:ext cx="4689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subTitle" idx="2"/>
          </p:nvPr>
        </p:nvSpPr>
        <p:spPr>
          <a:xfrm>
            <a:off x="720000" y="2097146"/>
            <a:ext cx="4689300" cy="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/>
          <p:nvPr/>
        </p:nvSpPr>
        <p:spPr>
          <a:xfrm>
            <a:off x="-26200" y="4045500"/>
            <a:ext cx="9201600" cy="11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7872614" y="4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6724057" y="6574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/>
          <p:nvPr/>
        </p:nvSpPr>
        <p:spPr>
          <a:xfrm flipH="1">
            <a:off x="129035" y="3953043"/>
            <a:ext cx="1029882" cy="87284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flipH="1">
            <a:off x="8118745" y="3858263"/>
            <a:ext cx="968275" cy="1062405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flipH="1">
            <a:off x="-75893" y="-240978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flipH="1">
            <a:off x="7815658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6189853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26200" y="4725350"/>
            <a:ext cx="9201600" cy="41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197823" y="964950"/>
            <a:ext cx="1061245" cy="548759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/>
          <p:nvPr/>
        </p:nvSpPr>
        <p:spPr>
          <a:xfrm>
            <a:off x="7789939" y="4376743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2244445" y="4273681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26525" y="437450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2954930" y="47049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"/>
          <p:cNvSpPr/>
          <p:nvPr/>
        </p:nvSpPr>
        <p:spPr>
          <a:xfrm flipH="1">
            <a:off x="5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2"/>
          <p:cNvSpPr/>
          <p:nvPr/>
        </p:nvSpPr>
        <p:spPr>
          <a:xfrm flipH="1">
            <a:off x="7621630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2"/>
          <p:cNvSpPr/>
          <p:nvPr/>
        </p:nvSpPr>
        <p:spPr>
          <a:xfrm flipH="1">
            <a:off x="7470053" y="1741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2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8025313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933929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 flipH="1">
            <a:off x="3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-488518" y="-150578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8261596" y="8781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1319050" y="2307438"/>
            <a:ext cx="3027600" cy="63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2"/>
          </p:nvPr>
        </p:nvSpPr>
        <p:spPr>
          <a:xfrm>
            <a:off x="1319050" y="3039300"/>
            <a:ext cx="3027600" cy="1002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3"/>
          </p:nvPr>
        </p:nvSpPr>
        <p:spPr>
          <a:xfrm>
            <a:off x="4797325" y="2307438"/>
            <a:ext cx="3027600" cy="63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4"/>
          </p:nvPr>
        </p:nvSpPr>
        <p:spPr>
          <a:xfrm>
            <a:off x="4797325" y="3039300"/>
            <a:ext cx="3027600" cy="1002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/>
          <p:nvPr/>
        </p:nvSpPr>
        <p:spPr>
          <a:xfrm flipH="1"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7257600" y="4438026"/>
            <a:ext cx="2568616" cy="1922611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2" y="4313980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720000" y="1598550"/>
            <a:ext cx="4163400" cy="2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080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flipH="1">
            <a:off x="585188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2244445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295493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1388100" y="956425"/>
            <a:ext cx="6367800" cy="26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720000" y="1707725"/>
            <a:ext cx="2904000" cy="21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 b="1">
                <a:latin typeface="Arvo"/>
                <a:ea typeface="Arvo"/>
                <a:cs typeface="Arvo"/>
                <a:sym typeface="Arv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35725"/>
            <a:ext cx="6241800" cy="177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1"/>
          <p:cNvSpPr txBox="1">
            <a:spLocks noGrp="1"/>
          </p:cNvSpPr>
          <p:nvPr>
            <p:ph type="subTitle" idx="1"/>
          </p:nvPr>
        </p:nvSpPr>
        <p:spPr>
          <a:xfrm>
            <a:off x="720000" y="2915025"/>
            <a:ext cx="47832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/>
          <p:nvPr/>
        </p:nvSpPr>
        <p:spPr>
          <a:xfrm flipH="1">
            <a:off x="239402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flipH="1">
            <a:off x="5851883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flipH="1">
            <a:off x="7538681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flipH="1">
            <a:off x="7610789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flipH="1">
            <a:off x="256193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 flipH="1">
            <a:off x="4646413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 flipH="1">
            <a:off x="563724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859216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97054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 flipH="1"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7E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lOcbYU0XHYMjy441Y9R6NJUJXtYGPH-HEb701yobNs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lOcbYU0XHYMjy441Y9R6NJUJXtYGPH-HEb701yobNs/co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artoon-illustration-children-physical-education-class_16486342.htm/?utm_source=slidesgo_template&amp;utm_medium=referral-link&amp;utm_campaign=s%20g_resources&amp;utm_content=freepi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hand-drawn-physical-education-day-illustration_15858482.htm/?utm_source=slidesgo_template&amp;utm_medium=referral-link&amp;utm_campaign=s%20g_resources&amp;utm_content=freepik" TargetMode="External"/><Relationship Id="rId3" Type="http://schemas.openxmlformats.org/officeDocument/2006/relationships/hyperlink" Target="https://www.freepik.com/free-photo/happy-children-enjoying-their-gym-class_17539142.htm/?utm_source=slidesgo_template&amp;utm_medium=referral-link&amp;utm_campaign=s%20g_resources&amp;utm_content=freepik" TargetMode="External"/><Relationship Id="rId7" Type="http://schemas.openxmlformats.org/officeDocument/2006/relationships/hyperlink" Target="https://www.freepik.com/free-vector/hand-drawn-illustration-children-physical-education-class_15858479.htm/?utm_source=slidesgo_template&amp;utm_medium=referral-link&amp;utm_campaign=s%20g_resources&amp;utm_content=freepi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free-vector/hand-drawn-illustration-children-physical-education-class_15858478.htm/?utm_source=slidesgo_template&amp;utm_medium=referral-link&amp;utm_campaign=s%20g_resources&amp;utm_content=freepik" TargetMode="External"/><Relationship Id="rId5" Type="http://schemas.openxmlformats.org/officeDocument/2006/relationships/hyperlink" Target="https://www.freepik.com/free-vector/hand-drawn-illustration-children-physical-education-class_15858477.htm/?utm_source=slidesgo_template&amp;utm_medium=referral-link&amp;utm_campaign=s%20g_resources&amp;utm_content=freepik" TargetMode="External"/><Relationship Id="rId4" Type="http://schemas.openxmlformats.org/officeDocument/2006/relationships/hyperlink" Target="https://www.freepik.com/free-photo/happy-children-enjoying-their-gym-class_17539101.htm/?utm_source=slidesgo_template&amp;utm_medium=referral-link&amp;utm_campaign=s%20g_resources&amp;utm_content=freepik" TargetMode="External"/><Relationship Id="rId9" Type="http://schemas.openxmlformats.org/officeDocument/2006/relationships/hyperlink" Target="https://www.flaticon.com/packs/urban-sports-12?word=sports/?utm_source=slidesgo_template&amp;utm_medium=referral-link&amp;utm_campaign=s%20g_resources&amp;utm_content=flatico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D_39AF3AC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>
            <a:spLocks noGrp="1"/>
          </p:cNvSpPr>
          <p:nvPr>
            <p:ph type="subTitle" idx="1"/>
          </p:nvPr>
        </p:nvSpPr>
        <p:spPr>
          <a:xfrm>
            <a:off x="929625" y="1841101"/>
            <a:ext cx="5171400" cy="217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Alan Marques – 125046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Daniel Duque – 124880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Tiago Oliveira – 125155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Martim Gil – 124833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Apresentação 2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Modelação e Análise de Sistemas</a:t>
            </a:r>
          </a:p>
        </p:txBody>
      </p:sp>
      <p:sp>
        <p:nvSpPr>
          <p:cNvPr id="438" name="Google Shape;438;p36"/>
          <p:cNvSpPr txBox="1">
            <a:spLocks noGrp="1"/>
          </p:cNvSpPr>
          <p:nvPr>
            <p:ph type="ctrTitle" idx="2"/>
          </p:nvPr>
        </p:nvSpPr>
        <p:spPr>
          <a:xfrm>
            <a:off x="625555" y="450513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>
                <a:solidFill>
                  <a:schemeClr val="accent6"/>
                </a:solidFill>
              </a:rPr>
              <a:t>CorSano</a:t>
            </a:r>
            <a:endParaRPr sz="6000" dirty="0"/>
          </a:p>
        </p:txBody>
      </p:sp>
      <p:sp>
        <p:nvSpPr>
          <p:cNvPr id="439" name="Google Shape;439;p36"/>
          <p:cNvSpPr/>
          <p:nvPr/>
        </p:nvSpPr>
        <p:spPr>
          <a:xfrm>
            <a:off x="5546178" y="14912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6986175" y="37016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5589350" y="4453650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6"/>
          <p:cNvGrpSpPr/>
          <p:nvPr/>
        </p:nvGrpSpPr>
        <p:grpSpPr>
          <a:xfrm>
            <a:off x="5629078" y="2592091"/>
            <a:ext cx="1321353" cy="1999582"/>
            <a:chOff x="859237" y="4431205"/>
            <a:chExt cx="378427" cy="572684"/>
          </a:xfrm>
        </p:grpSpPr>
        <p:sp>
          <p:nvSpPr>
            <p:cNvPr id="443" name="Google Shape;443;p36"/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6"/>
          <p:cNvGrpSpPr/>
          <p:nvPr/>
        </p:nvGrpSpPr>
        <p:grpSpPr>
          <a:xfrm>
            <a:off x="7031615" y="1995040"/>
            <a:ext cx="1328994" cy="1822460"/>
            <a:chOff x="436238" y="4128757"/>
            <a:chExt cx="380659" cy="522000"/>
          </a:xfrm>
        </p:grpSpPr>
        <p:sp>
          <p:nvSpPr>
            <p:cNvPr id="500" name="Google Shape;500;p36"/>
            <p:cNvSpPr/>
            <p:nvPr/>
          </p:nvSpPr>
          <p:spPr>
            <a:xfrm>
              <a:off x="461133" y="4332828"/>
              <a:ext cx="135808" cy="103462"/>
            </a:xfrm>
            <a:custGeom>
              <a:avLst/>
              <a:gdLst/>
              <a:ahLst/>
              <a:cxnLst/>
              <a:rect l="l" t="t" r="r" b="b"/>
              <a:pathLst>
                <a:path w="3044" h="2319" extrusionOk="0">
                  <a:moveTo>
                    <a:pt x="2591" y="1"/>
                  </a:moveTo>
                  <a:cubicBezTo>
                    <a:pt x="2369" y="67"/>
                    <a:pt x="1898" y="1382"/>
                    <a:pt x="1708" y="1382"/>
                  </a:cubicBezTo>
                  <a:cubicBezTo>
                    <a:pt x="1705" y="1382"/>
                    <a:pt x="1701" y="1382"/>
                    <a:pt x="1697" y="1380"/>
                  </a:cubicBezTo>
                  <a:cubicBezTo>
                    <a:pt x="1528" y="1324"/>
                    <a:pt x="1019" y="985"/>
                    <a:pt x="1019" y="985"/>
                  </a:cubicBezTo>
                  <a:cubicBezTo>
                    <a:pt x="1019" y="985"/>
                    <a:pt x="1313" y="352"/>
                    <a:pt x="895" y="329"/>
                  </a:cubicBezTo>
                  <a:cubicBezTo>
                    <a:pt x="895" y="329"/>
                    <a:pt x="725" y="135"/>
                    <a:pt x="608" y="135"/>
                  </a:cubicBezTo>
                  <a:cubicBezTo>
                    <a:pt x="551" y="135"/>
                    <a:pt x="506" y="181"/>
                    <a:pt x="498" y="317"/>
                  </a:cubicBezTo>
                  <a:cubicBezTo>
                    <a:pt x="498" y="317"/>
                    <a:pt x="1" y="815"/>
                    <a:pt x="736" y="1076"/>
                  </a:cubicBezTo>
                  <a:cubicBezTo>
                    <a:pt x="736" y="1076"/>
                    <a:pt x="1234" y="2195"/>
                    <a:pt x="1731" y="2308"/>
                  </a:cubicBezTo>
                  <a:cubicBezTo>
                    <a:pt x="1760" y="2315"/>
                    <a:pt x="1789" y="2318"/>
                    <a:pt x="1818" y="2318"/>
                  </a:cubicBezTo>
                  <a:cubicBezTo>
                    <a:pt x="2288" y="2318"/>
                    <a:pt x="2840" y="1426"/>
                    <a:pt x="2840" y="1426"/>
                  </a:cubicBezTo>
                  <a:cubicBezTo>
                    <a:pt x="2840" y="1426"/>
                    <a:pt x="3043" y="1"/>
                    <a:pt x="2591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549472" y="4332828"/>
              <a:ext cx="47470" cy="101990"/>
            </a:xfrm>
            <a:custGeom>
              <a:avLst/>
              <a:gdLst/>
              <a:ahLst/>
              <a:cxnLst/>
              <a:rect l="l" t="t" r="r" b="b"/>
              <a:pathLst>
                <a:path w="1064" h="2286" extrusionOk="0">
                  <a:moveTo>
                    <a:pt x="611" y="1"/>
                  </a:moveTo>
                  <a:cubicBezTo>
                    <a:pt x="576" y="13"/>
                    <a:pt x="543" y="46"/>
                    <a:pt x="498" y="103"/>
                  </a:cubicBezTo>
                  <a:cubicBezTo>
                    <a:pt x="475" y="465"/>
                    <a:pt x="418" y="827"/>
                    <a:pt x="339" y="1177"/>
                  </a:cubicBezTo>
                  <a:cubicBezTo>
                    <a:pt x="237" y="1573"/>
                    <a:pt x="147" y="1946"/>
                    <a:pt x="0" y="2285"/>
                  </a:cubicBezTo>
                  <a:cubicBezTo>
                    <a:pt x="430" y="2127"/>
                    <a:pt x="860" y="1426"/>
                    <a:pt x="860" y="1426"/>
                  </a:cubicBezTo>
                  <a:cubicBezTo>
                    <a:pt x="860" y="1426"/>
                    <a:pt x="1063" y="1"/>
                    <a:pt x="61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77284" y="4346436"/>
              <a:ext cx="26278" cy="24315"/>
            </a:xfrm>
            <a:custGeom>
              <a:avLst/>
              <a:gdLst/>
              <a:ahLst/>
              <a:cxnLst/>
              <a:rect l="l" t="t" r="r" b="b"/>
              <a:pathLst>
                <a:path w="589" h="545" extrusionOk="0">
                  <a:moveTo>
                    <a:pt x="476" y="273"/>
                  </a:moveTo>
                  <a:cubicBezTo>
                    <a:pt x="487" y="306"/>
                    <a:pt x="487" y="341"/>
                    <a:pt x="476" y="363"/>
                  </a:cubicBezTo>
                  <a:cubicBezTo>
                    <a:pt x="465" y="397"/>
                    <a:pt x="430" y="409"/>
                    <a:pt x="408" y="409"/>
                  </a:cubicBezTo>
                  <a:lnTo>
                    <a:pt x="408" y="386"/>
                  </a:lnTo>
                  <a:cubicBezTo>
                    <a:pt x="385" y="352"/>
                    <a:pt x="352" y="318"/>
                    <a:pt x="317" y="284"/>
                  </a:cubicBezTo>
                  <a:lnTo>
                    <a:pt x="363" y="284"/>
                  </a:lnTo>
                  <a:cubicBezTo>
                    <a:pt x="397" y="284"/>
                    <a:pt x="430" y="284"/>
                    <a:pt x="476" y="273"/>
                  </a:cubicBezTo>
                  <a:close/>
                  <a:moveTo>
                    <a:pt x="155" y="1"/>
                  </a:moveTo>
                  <a:cubicBezTo>
                    <a:pt x="143" y="1"/>
                    <a:pt x="136" y="2"/>
                    <a:pt x="136" y="2"/>
                  </a:cubicBezTo>
                  <a:cubicBezTo>
                    <a:pt x="125" y="2"/>
                    <a:pt x="125" y="12"/>
                    <a:pt x="125" y="12"/>
                  </a:cubicBezTo>
                  <a:cubicBezTo>
                    <a:pt x="125" y="24"/>
                    <a:pt x="136" y="24"/>
                    <a:pt x="136" y="24"/>
                  </a:cubicBezTo>
                  <a:cubicBezTo>
                    <a:pt x="136" y="24"/>
                    <a:pt x="144" y="23"/>
                    <a:pt x="157" y="23"/>
                  </a:cubicBezTo>
                  <a:cubicBezTo>
                    <a:pt x="187" y="23"/>
                    <a:pt x="247" y="29"/>
                    <a:pt x="295" y="69"/>
                  </a:cubicBezTo>
                  <a:cubicBezTo>
                    <a:pt x="261" y="80"/>
                    <a:pt x="227" y="103"/>
                    <a:pt x="204" y="137"/>
                  </a:cubicBezTo>
                  <a:cubicBezTo>
                    <a:pt x="193" y="148"/>
                    <a:pt x="182" y="171"/>
                    <a:pt x="193" y="193"/>
                  </a:cubicBezTo>
                  <a:cubicBezTo>
                    <a:pt x="193" y="205"/>
                    <a:pt x="204" y="216"/>
                    <a:pt x="204" y="228"/>
                  </a:cubicBezTo>
                  <a:cubicBezTo>
                    <a:pt x="136" y="193"/>
                    <a:pt x="58" y="183"/>
                    <a:pt x="12" y="183"/>
                  </a:cubicBezTo>
                  <a:cubicBezTo>
                    <a:pt x="1" y="183"/>
                    <a:pt x="1" y="193"/>
                    <a:pt x="1" y="193"/>
                  </a:cubicBezTo>
                  <a:cubicBezTo>
                    <a:pt x="1" y="205"/>
                    <a:pt x="12" y="205"/>
                    <a:pt x="12" y="205"/>
                  </a:cubicBezTo>
                  <a:cubicBezTo>
                    <a:pt x="91" y="205"/>
                    <a:pt x="317" y="261"/>
                    <a:pt x="385" y="397"/>
                  </a:cubicBezTo>
                  <a:cubicBezTo>
                    <a:pt x="397" y="431"/>
                    <a:pt x="408" y="465"/>
                    <a:pt x="385" y="487"/>
                  </a:cubicBezTo>
                  <a:cubicBezTo>
                    <a:pt x="367" y="512"/>
                    <a:pt x="333" y="523"/>
                    <a:pt x="292" y="523"/>
                  </a:cubicBezTo>
                  <a:cubicBezTo>
                    <a:pt x="258" y="523"/>
                    <a:pt x="218" y="515"/>
                    <a:pt x="182" y="499"/>
                  </a:cubicBezTo>
                  <a:cubicBezTo>
                    <a:pt x="182" y="499"/>
                    <a:pt x="171" y="499"/>
                    <a:pt x="171" y="510"/>
                  </a:cubicBezTo>
                  <a:lnTo>
                    <a:pt x="171" y="522"/>
                  </a:lnTo>
                  <a:cubicBezTo>
                    <a:pt x="216" y="533"/>
                    <a:pt x="261" y="544"/>
                    <a:pt x="295" y="544"/>
                  </a:cubicBezTo>
                  <a:cubicBezTo>
                    <a:pt x="340" y="544"/>
                    <a:pt x="374" y="533"/>
                    <a:pt x="397" y="510"/>
                  </a:cubicBezTo>
                  <a:cubicBezTo>
                    <a:pt x="408" y="499"/>
                    <a:pt x="419" y="477"/>
                    <a:pt x="419" y="431"/>
                  </a:cubicBezTo>
                  <a:cubicBezTo>
                    <a:pt x="430" y="431"/>
                    <a:pt x="476" y="420"/>
                    <a:pt x="498" y="374"/>
                  </a:cubicBezTo>
                  <a:cubicBezTo>
                    <a:pt x="510" y="341"/>
                    <a:pt x="510" y="306"/>
                    <a:pt x="498" y="273"/>
                  </a:cubicBezTo>
                  <a:cubicBezTo>
                    <a:pt x="521" y="261"/>
                    <a:pt x="555" y="250"/>
                    <a:pt x="589" y="250"/>
                  </a:cubicBezTo>
                  <a:lnTo>
                    <a:pt x="589" y="228"/>
                  </a:lnTo>
                  <a:cubicBezTo>
                    <a:pt x="589" y="228"/>
                    <a:pt x="584" y="223"/>
                    <a:pt x="581" y="223"/>
                  </a:cubicBezTo>
                  <a:cubicBezTo>
                    <a:pt x="579" y="223"/>
                    <a:pt x="578" y="224"/>
                    <a:pt x="578" y="228"/>
                  </a:cubicBezTo>
                  <a:cubicBezTo>
                    <a:pt x="496" y="255"/>
                    <a:pt x="422" y="270"/>
                    <a:pt x="361" y="270"/>
                  </a:cubicBezTo>
                  <a:cubicBezTo>
                    <a:pt x="322" y="270"/>
                    <a:pt x="288" y="264"/>
                    <a:pt x="261" y="250"/>
                  </a:cubicBezTo>
                  <a:cubicBezTo>
                    <a:pt x="239" y="239"/>
                    <a:pt x="227" y="216"/>
                    <a:pt x="216" y="193"/>
                  </a:cubicBezTo>
                  <a:cubicBezTo>
                    <a:pt x="216" y="171"/>
                    <a:pt x="216" y="160"/>
                    <a:pt x="227" y="148"/>
                  </a:cubicBezTo>
                  <a:cubicBezTo>
                    <a:pt x="272" y="80"/>
                    <a:pt x="442" y="35"/>
                    <a:pt x="533" y="35"/>
                  </a:cubicBezTo>
                  <a:cubicBezTo>
                    <a:pt x="543" y="35"/>
                    <a:pt x="543" y="35"/>
                    <a:pt x="543" y="24"/>
                  </a:cubicBezTo>
                  <a:cubicBezTo>
                    <a:pt x="543" y="24"/>
                    <a:pt x="543" y="12"/>
                    <a:pt x="533" y="12"/>
                  </a:cubicBezTo>
                  <a:cubicBezTo>
                    <a:pt x="476" y="12"/>
                    <a:pt x="397" y="24"/>
                    <a:pt x="329" y="58"/>
                  </a:cubicBezTo>
                  <a:cubicBezTo>
                    <a:pt x="262" y="7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47035" y="4466094"/>
              <a:ext cx="179665" cy="179040"/>
            </a:xfrm>
            <a:custGeom>
              <a:avLst/>
              <a:gdLst/>
              <a:ahLst/>
              <a:cxnLst/>
              <a:rect l="l" t="t" r="r" b="b"/>
              <a:pathLst>
                <a:path w="4027" h="4013" extrusionOk="0">
                  <a:moveTo>
                    <a:pt x="3214" y="0"/>
                  </a:moveTo>
                  <a:cubicBezTo>
                    <a:pt x="3190" y="0"/>
                    <a:pt x="3166" y="7"/>
                    <a:pt x="3144" y="22"/>
                  </a:cubicBezTo>
                  <a:cubicBezTo>
                    <a:pt x="1482" y="1097"/>
                    <a:pt x="543" y="3562"/>
                    <a:pt x="543" y="3562"/>
                  </a:cubicBezTo>
                  <a:cubicBezTo>
                    <a:pt x="543" y="3562"/>
                    <a:pt x="0" y="3573"/>
                    <a:pt x="23" y="3663"/>
                  </a:cubicBezTo>
                  <a:cubicBezTo>
                    <a:pt x="41" y="3727"/>
                    <a:pt x="561" y="4012"/>
                    <a:pt x="796" y="4012"/>
                  </a:cubicBezTo>
                  <a:cubicBezTo>
                    <a:pt x="852" y="4012"/>
                    <a:pt x="892" y="3996"/>
                    <a:pt x="905" y="3957"/>
                  </a:cubicBezTo>
                  <a:cubicBezTo>
                    <a:pt x="905" y="3957"/>
                    <a:pt x="2839" y="2001"/>
                    <a:pt x="3721" y="1469"/>
                  </a:cubicBezTo>
                  <a:cubicBezTo>
                    <a:pt x="4026" y="1280"/>
                    <a:pt x="3547" y="0"/>
                    <a:pt x="321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549472" y="4466094"/>
              <a:ext cx="76247" cy="95342"/>
            </a:xfrm>
            <a:custGeom>
              <a:avLst/>
              <a:gdLst/>
              <a:ahLst/>
              <a:cxnLst/>
              <a:rect l="l" t="t" r="r" b="b"/>
              <a:pathLst>
                <a:path w="1709" h="2137" extrusionOk="0">
                  <a:moveTo>
                    <a:pt x="919" y="0"/>
                  </a:moveTo>
                  <a:cubicBezTo>
                    <a:pt x="894" y="0"/>
                    <a:pt x="871" y="7"/>
                    <a:pt x="848" y="22"/>
                  </a:cubicBezTo>
                  <a:cubicBezTo>
                    <a:pt x="543" y="215"/>
                    <a:pt x="260" y="463"/>
                    <a:pt x="0" y="735"/>
                  </a:cubicBezTo>
                  <a:cubicBezTo>
                    <a:pt x="181" y="1006"/>
                    <a:pt x="305" y="1345"/>
                    <a:pt x="418" y="1639"/>
                  </a:cubicBezTo>
                  <a:cubicBezTo>
                    <a:pt x="486" y="1809"/>
                    <a:pt x="509" y="1956"/>
                    <a:pt x="554" y="2137"/>
                  </a:cubicBezTo>
                  <a:cubicBezTo>
                    <a:pt x="893" y="1831"/>
                    <a:pt x="1232" y="1605"/>
                    <a:pt x="1425" y="1469"/>
                  </a:cubicBezTo>
                  <a:cubicBezTo>
                    <a:pt x="1709" y="1259"/>
                    <a:pt x="1249" y="0"/>
                    <a:pt x="919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438468" y="4618367"/>
              <a:ext cx="52512" cy="30160"/>
            </a:xfrm>
            <a:custGeom>
              <a:avLst/>
              <a:gdLst/>
              <a:ahLst/>
              <a:cxnLst/>
              <a:rect l="l" t="t" r="r" b="b"/>
              <a:pathLst>
                <a:path w="1177" h="676" extrusionOk="0">
                  <a:moveTo>
                    <a:pt x="801" y="0"/>
                  </a:moveTo>
                  <a:cubicBezTo>
                    <a:pt x="794" y="0"/>
                    <a:pt x="788" y="0"/>
                    <a:pt x="780" y="1"/>
                  </a:cubicBezTo>
                  <a:cubicBezTo>
                    <a:pt x="712" y="1"/>
                    <a:pt x="611" y="182"/>
                    <a:pt x="611" y="182"/>
                  </a:cubicBezTo>
                  <a:cubicBezTo>
                    <a:pt x="611" y="182"/>
                    <a:pt x="340" y="142"/>
                    <a:pt x="159" y="142"/>
                  </a:cubicBezTo>
                  <a:cubicBezTo>
                    <a:pt x="68" y="142"/>
                    <a:pt x="0" y="152"/>
                    <a:pt x="0" y="182"/>
                  </a:cubicBezTo>
                  <a:cubicBezTo>
                    <a:pt x="21" y="287"/>
                    <a:pt x="746" y="676"/>
                    <a:pt x="1011" y="676"/>
                  </a:cubicBezTo>
                  <a:cubicBezTo>
                    <a:pt x="1031" y="676"/>
                    <a:pt x="1049" y="674"/>
                    <a:pt x="1063" y="669"/>
                  </a:cubicBezTo>
                  <a:cubicBezTo>
                    <a:pt x="1119" y="646"/>
                    <a:pt x="1176" y="465"/>
                    <a:pt x="1176" y="465"/>
                  </a:cubicBezTo>
                  <a:lnTo>
                    <a:pt x="1176" y="465"/>
                  </a:lnTo>
                  <a:cubicBezTo>
                    <a:pt x="1176" y="465"/>
                    <a:pt x="1162" y="469"/>
                    <a:pt x="1136" y="469"/>
                  </a:cubicBezTo>
                  <a:cubicBezTo>
                    <a:pt x="1066" y="469"/>
                    <a:pt x="913" y="444"/>
                    <a:pt x="747" y="262"/>
                  </a:cubicBezTo>
                  <a:cubicBezTo>
                    <a:pt x="747" y="262"/>
                    <a:pt x="956" y="0"/>
                    <a:pt x="8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436238" y="4624881"/>
              <a:ext cx="53583" cy="25877"/>
            </a:xfrm>
            <a:custGeom>
              <a:avLst/>
              <a:gdLst/>
              <a:ahLst/>
              <a:cxnLst/>
              <a:rect l="l" t="t" r="r" b="b"/>
              <a:pathLst>
                <a:path w="1201" h="580" extrusionOk="0">
                  <a:moveTo>
                    <a:pt x="66" y="0"/>
                  </a:moveTo>
                  <a:cubicBezTo>
                    <a:pt x="30" y="0"/>
                    <a:pt x="1" y="55"/>
                    <a:pt x="28" y="81"/>
                  </a:cubicBezTo>
                  <a:cubicBezTo>
                    <a:pt x="310" y="353"/>
                    <a:pt x="740" y="568"/>
                    <a:pt x="1124" y="579"/>
                  </a:cubicBezTo>
                  <a:cubicBezTo>
                    <a:pt x="1127" y="580"/>
                    <a:pt x="1130" y="580"/>
                    <a:pt x="1133" y="580"/>
                  </a:cubicBezTo>
                  <a:cubicBezTo>
                    <a:pt x="1183" y="580"/>
                    <a:pt x="1200" y="489"/>
                    <a:pt x="1136" y="489"/>
                  </a:cubicBezTo>
                  <a:cubicBezTo>
                    <a:pt x="1045" y="489"/>
                    <a:pt x="943" y="466"/>
                    <a:pt x="842" y="443"/>
                  </a:cubicBezTo>
                  <a:cubicBezTo>
                    <a:pt x="819" y="375"/>
                    <a:pt x="819" y="308"/>
                    <a:pt x="808" y="240"/>
                  </a:cubicBezTo>
                  <a:cubicBezTo>
                    <a:pt x="808" y="230"/>
                    <a:pt x="798" y="224"/>
                    <a:pt x="788" y="224"/>
                  </a:cubicBezTo>
                  <a:cubicBezTo>
                    <a:pt x="776" y="224"/>
                    <a:pt x="762" y="233"/>
                    <a:pt x="762" y="252"/>
                  </a:cubicBezTo>
                  <a:cubicBezTo>
                    <a:pt x="774" y="308"/>
                    <a:pt x="774" y="365"/>
                    <a:pt x="785" y="421"/>
                  </a:cubicBezTo>
                  <a:cubicBezTo>
                    <a:pt x="774" y="421"/>
                    <a:pt x="751" y="410"/>
                    <a:pt x="740" y="410"/>
                  </a:cubicBezTo>
                  <a:cubicBezTo>
                    <a:pt x="729" y="342"/>
                    <a:pt x="717" y="262"/>
                    <a:pt x="706" y="195"/>
                  </a:cubicBezTo>
                  <a:cubicBezTo>
                    <a:pt x="706" y="184"/>
                    <a:pt x="697" y="179"/>
                    <a:pt x="687" y="179"/>
                  </a:cubicBezTo>
                  <a:cubicBezTo>
                    <a:pt x="675" y="179"/>
                    <a:pt x="661" y="187"/>
                    <a:pt x="661" y="206"/>
                  </a:cubicBezTo>
                  <a:cubicBezTo>
                    <a:pt x="672" y="262"/>
                    <a:pt x="672" y="330"/>
                    <a:pt x="684" y="387"/>
                  </a:cubicBezTo>
                  <a:cubicBezTo>
                    <a:pt x="457" y="308"/>
                    <a:pt x="254" y="172"/>
                    <a:pt x="96" y="14"/>
                  </a:cubicBezTo>
                  <a:cubicBezTo>
                    <a:pt x="86" y="4"/>
                    <a:pt x="76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458635" y="4617876"/>
              <a:ext cx="16329" cy="11600"/>
            </a:xfrm>
            <a:custGeom>
              <a:avLst/>
              <a:gdLst/>
              <a:ahLst/>
              <a:cxnLst/>
              <a:rect l="l" t="t" r="r" b="b"/>
              <a:pathLst>
                <a:path w="366" h="260" extrusionOk="0">
                  <a:moveTo>
                    <a:pt x="98" y="44"/>
                  </a:moveTo>
                  <a:cubicBezTo>
                    <a:pt x="99" y="44"/>
                    <a:pt x="100" y="45"/>
                    <a:pt x="102" y="47"/>
                  </a:cubicBezTo>
                  <a:cubicBezTo>
                    <a:pt x="112" y="66"/>
                    <a:pt x="121" y="92"/>
                    <a:pt x="124" y="114"/>
                  </a:cubicBezTo>
                  <a:lnTo>
                    <a:pt x="124" y="114"/>
                  </a:lnTo>
                  <a:cubicBezTo>
                    <a:pt x="113" y="102"/>
                    <a:pt x="102" y="91"/>
                    <a:pt x="102" y="69"/>
                  </a:cubicBezTo>
                  <a:cubicBezTo>
                    <a:pt x="93" y="69"/>
                    <a:pt x="91" y="44"/>
                    <a:pt x="98" y="44"/>
                  </a:cubicBezTo>
                  <a:close/>
                  <a:moveTo>
                    <a:pt x="280" y="143"/>
                  </a:moveTo>
                  <a:cubicBezTo>
                    <a:pt x="289" y="143"/>
                    <a:pt x="298" y="144"/>
                    <a:pt x="306" y="148"/>
                  </a:cubicBezTo>
                  <a:cubicBezTo>
                    <a:pt x="317" y="148"/>
                    <a:pt x="283" y="148"/>
                    <a:pt x="283" y="160"/>
                  </a:cubicBezTo>
                  <a:lnTo>
                    <a:pt x="238" y="160"/>
                  </a:lnTo>
                  <a:cubicBezTo>
                    <a:pt x="227" y="160"/>
                    <a:pt x="227" y="148"/>
                    <a:pt x="227" y="148"/>
                  </a:cubicBezTo>
                  <a:cubicBezTo>
                    <a:pt x="242" y="148"/>
                    <a:pt x="262" y="143"/>
                    <a:pt x="280" y="143"/>
                  </a:cubicBezTo>
                  <a:close/>
                  <a:moveTo>
                    <a:pt x="102" y="0"/>
                  </a:moveTo>
                  <a:cubicBezTo>
                    <a:pt x="99" y="0"/>
                    <a:pt x="95" y="1"/>
                    <a:pt x="91" y="1"/>
                  </a:cubicBezTo>
                  <a:cubicBezTo>
                    <a:pt x="1" y="12"/>
                    <a:pt x="69" y="125"/>
                    <a:pt x="102" y="182"/>
                  </a:cubicBezTo>
                  <a:cubicBezTo>
                    <a:pt x="102" y="182"/>
                    <a:pt x="102" y="193"/>
                    <a:pt x="114" y="193"/>
                  </a:cubicBezTo>
                  <a:cubicBezTo>
                    <a:pt x="125" y="205"/>
                    <a:pt x="125" y="216"/>
                    <a:pt x="125" y="228"/>
                  </a:cubicBezTo>
                  <a:cubicBezTo>
                    <a:pt x="125" y="247"/>
                    <a:pt x="140" y="259"/>
                    <a:pt x="153" y="259"/>
                  </a:cubicBezTo>
                  <a:cubicBezTo>
                    <a:pt x="162" y="259"/>
                    <a:pt x="170" y="253"/>
                    <a:pt x="170" y="238"/>
                  </a:cubicBezTo>
                  <a:cubicBezTo>
                    <a:pt x="182" y="228"/>
                    <a:pt x="170" y="205"/>
                    <a:pt x="170" y="193"/>
                  </a:cubicBezTo>
                  <a:lnTo>
                    <a:pt x="170" y="193"/>
                  </a:lnTo>
                  <a:cubicBezTo>
                    <a:pt x="194" y="197"/>
                    <a:pt x="226" y="201"/>
                    <a:pt x="257" y="201"/>
                  </a:cubicBezTo>
                  <a:cubicBezTo>
                    <a:pt x="314" y="201"/>
                    <a:pt x="365" y="188"/>
                    <a:pt x="351" y="137"/>
                  </a:cubicBezTo>
                  <a:cubicBezTo>
                    <a:pt x="340" y="105"/>
                    <a:pt x="314" y="93"/>
                    <a:pt x="283" y="93"/>
                  </a:cubicBezTo>
                  <a:cubicBezTo>
                    <a:pt x="248" y="93"/>
                    <a:pt x="206" y="108"/>
                    <a:pt x="170" y="125"/>
                  </a:cubicBezTo>
                  <a:cubicBezTo>
                    <a:pt x="170" y="73"/>
                    <a:pt x="150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454262" y="4623185"/>
              <a:ext cx="4417" cy="7406"/>
            </a:xfrm>
            <a:custGeom>
              <a:avLst/>
              <a:gdLst/>
              <a:ahLst/>
              <a:cxnLst/>
              <a:rect l="l" t="t" r="r" b="b"/>
              <a:pathLst>
                <a:path w="99" h="166" extrusionOk="0">
                  <a:moveTo>
                    <a:pt x="31" y="1"/>
                  </a:moveTo>
                  <a:cubicBezTo>
                    <a:pt x="16" y="1"/>
                    <a:pt x="1" y="15"/>
                    <a:pt x="8" y="29"/>
                  </a:cubicBezTo>
                  <a:cubicBezTo>
                    <a:pt x="19" y="63"/>
                    <a:pt x="53" y="97"/>
                    <a:pt x="31" y="131"/>
                  </a:cubicBezTo>
                  <a:cubicBezTo>
                    <a:pt x="23" y="153"/>
                    <a:pt x="40" y="165"/>
                    <a:pt x="55" y="165"/>
                  </a:cubicBezTo>
                  <a:cubicBezTo>
                    <a:pt x="64" y="165"/>
                    <a:pt x="72" y="162"/>
                    <a:pt x="76" y="154"/>
                  </a:cubicBezTo>
                  <a:cubicBezTo>
                    <a:pt x="99" y="109"/>
                    <a:pt x="76" y="63"/>
                    <a:pt x="53" y="18"/>
                  </a:cubicBezTo>
                  <a:cubicBezTo>
                    <a:pt x="49" y="5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58278" y="4623542"/>
              <a:ext cx="4461" cy="7763"/>
            </a:xfrm>
            <a:custGeom>
              <a:avLst/>
              <a:gdLst/>
              <a:ahLst/>
              <a:cxnLst/>
              <a:rect l="l" t="t" r="r" b="b"/>
              <a:pathLst>
                <a:path w="100" h="174" extrusionOk="0">
                  <a:moveTo>
                    <a:pt x="28" y="1"/>
                  </a:moveTo>
                  <a:cubicBezTo>
                    <a:pt x="15" y="1"/>
                    <a:pt x="0" y="17"/>
                    <a:pt x="9" y="33"/>
                  </a:cubicBezTo>
                  <a:cubicBezTo>
                    <a:pt x="20" y="66"/>
                    <a:pt x="42" y="101"/>
                    <a:pt x="31" y="134"/>
                  </a:cubicBezTo>
                  <a:cubicBezTo>
                    <a:pt x="31" y="156"/>
                    <a:pt x="45" y="174"/>
                    <a:pt x="59" y="174"/>
                  </a:cubicBezTo>
                  <a:cubicBezTo>
                    <a:pt x="66" y="174"/>
                    <a:pt x="72" y="169"/>
                    <a:pt x="77" y="157"/>
                  </a:cubicBezTo>
                  <a:cubicBezTo>
                    <a:pt x="99" y="101"/>
                    <a:pt x="77" y="55"/>
                    <a:pt x="42" y="10"/>
                  </a:cubicBezTo>
                  <a:cubicBezTo>
                    <a:pt x="39" y="4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43298" y="4480148"/>
              <a:ext cx="168466" cy="72722"/>
            </a:xfrm>
            <a:custGeom>
              <a:avLst/>
              <a:gdLst/>
              <a:ahLst/>
              <a:cxnLst/>
              <a:rect l="l" t="t" r="r" b="b"/>
              <a:pathLst>
                <a:path w="3776" h="1630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616" y="1630"/>
                    <a:pt x="1334" y="1630"/>
                  </a:cubicBezTo>
                  <a:cubicBezTo>
                    <a:pt x="1383" y="1630"/>
                    <a:pt x="1432" y="1626"/>
                    <a:pt x="1481" y="1618"/>
                  </a:cubicBezTo>
                  <a:cubicBezTo>
                    <a:pt x="2262" y="1494"/>
                    <a:pt x="3381" y="895"/>
                    <a:pt x="3381" y="895"/>
                  </a:cubicBezTo>
                  <a:cubicBezTo>
                    <a:pt x="3381" y="895"/>
                    <a:pt x="3624" y="1175"/>
                    <a:pt x="3711" y="1175"/>
                  </a:cubicBezTo>
                  <a:cubicBezTo>
                    <a:pt x="3720" y="1175"/>
                    <a:pt x="3727" y="1172"/>
                    <a:pt x="3732" y="1166"/>
                  </a:cubicBezTo>
                  <a:cubicBezTo>
                    <a:pt x="3776" y="1111"/>
                    <a:pt x="3641" y="450"/>
                    <a:pt x="3469" y="450"/>
                  </a:cubicBezTo>
                  <a:cubicBezTo>
                    <a:pt x="3463" y="450"/>
                    <a:pt x="3456" y="451"/>
                    <a:pt x="3449" y="453"/>
                  </a:cubicBezTo>
                  <a:cubicBezTo>
                    <a:pt x="3449" y="453"/>
                    <a:pt x="3178" y="425"/>
                    <a:pt x="2823" y="425"/>
                  </a:cubicBezTo>
                  <a:cubicBezTo>
                    <a:pt x="2393" y="425"/>
                    <a:pt x="1840" y="466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778527" y="4495897"/>
              <a:ext cx="37834" cy="51084"/>
            </a:xfrm>
            <a:custGeom>
              <a:avLst/>
              <a:gdLst/>
              <a:ahLst/>
              <a:cxnLst/>
              <a:rect l="l" t="t" r="r" b="b"/>
              <a:pathLst>
                <a:path w="848" h="1145" extrusionOk="0">
                  <a:moveTo>
                    <a:pt x="435" y="0"/>
                  </a:moveTo>
                  <a:cubicBezTo>
                    <a:pt x="365" y="0"/>
                    <a:pt x="249" y="44"/>
                    <a:pt x="249" y="44"/>
                  </a:cubicBezTo>
                  <a:cubicBezTo>
                    <a:pt x="249" y="44"/>
                    <a:pt x="418" y="180"/>
                    <a:pt x="362" y="507"/>
                  </a:cubicBezTo>
                  <a:cubicBezTo>
                    <a:pt x="362" y="507"/>
                    <a:pt x="0" y="507"/>
                    <a:pt x="136" y="655"/>
                  </a:cubicBezTo>
                  <a:cubicBezTo>
                    <a:pt x="154" y="673"/>
                    <a:pt x="197" y="678"/>
                    <a:pt x="242" y="678"/>
                  </a:cubicBezTo>
                  <a:cubicBezTo>
                    <a:pt x="311" y="678"/>
                    <a:pt x="385" y="666"/>
                    <a:pt x="385" y="666"/>
                  </a:cubicBezTo>
                  <a:cubicBezTo>
                    <a:pt x="385" y="666"/>
                    <a:pt x="670" y="1145"/>
                    <a:pt x="757" y="1145"/>
                  </a:cubicBezTo>
                  <a:cubicBezTo>
                    <a:pt x="761" y="1145"/>
                    <a:pt x="766" y="1143"/>
                    <a:pt x="769" y="1141"/>
                  </a:cubicBezTo>
                  <a:cubicBezTo>
                    <a:pt x="848" y="1050"/>
                    <a:pt x="667" y="123"/>
                    <a:pt x="475" y="10"/>
                  </a:cubicBezTo>
                  <a:cubicBezTo>
                    <a:pt x="466" y="3"/>
                    <a:pt x="452" y="0"/>
                    <a:pt x="43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797177" y="4493131"/>
              <a:ext cx="19720" cy="54921"/>
            </a:xfrm>
            <a:custGeom>
              <a:avLst/>
              <a:gdLst/>
              <a:ahLst/>
              <a:cxnLst/>
              <a:rect l="l" t="t" r="r" b="b"/>
              <a:pathLst>
                <a:path w="442" h="1231" extrusionOk="0">
                  <a:moveTo>
                    <a:pt x="60" y="1"/>
                  </a:moveTo>
                  <a:cubicBezTo>
                    <a:pt x="29" y="1"/>
                    <a:pt x="0" y="34"/>
                    <a:pt x="23" y="72"/>
                  </a:cubicBezTo>
                  <a:cubicBezTo>
                    <a:pt x="80" y="151"/>
                    <a:pt x="125" y="242"/>
                    <a:pt x="170" y="332"/>
                  </a:cubicBezTo>
                  <a:cubicBezTo>
                    <a:pt x="125" y="388"/>
                    <a:pt x="80" y="434"/>
                    <a:pt x="34" y="479"/>
                  </a:cubicBezTo>
                  <a:cubicBezTo>
                    <a:pt x="17" y="496"/>
                    <a:pt x="33" y="521"/>
                    <a:pt x="51" y="521"/>
                  </a:cubicBezTo>
                  <a:cubicBezTo>
                    <a:pt x="57" y="521"/>
                    <a:pt x="63" y="518"/>
                    <a:pt x="68" y="513"/>
                  </a:cubicBezTo>
                  <a:cubicBezTo>
                    <a:pt x="102" y="468"/>
                    <a:pt x="147" y="434"/>
                    <a:pt x="193" y="377"/>
                  </a:cubicBezTo>
                  <a:cubicBezTo>
                    <a:pt x="193" y="400"/>
                    <a:pt x="204" y="423"/>
                    <a:pt x="215" y="434"/>
                  </a:cubicBezTo>
                  <a:lnTo>
                    <a:pt x="57" y="592"/>
                  </a:lnTo>
                  <a:cubicBezTo>
                    <a:pt x="48" y="601"/>
                    <a:pt x="59" y="622"/>
                    <a:pt x="75" y="622"/>
                  </a:cubicBezTo>
                  <a:cubicBezTo>
                    <a:pt x="80" y="622"/>
                    <a:pt x="85" y="620"/>
                    <a:pt x="91" y="615"/>
                  </a:cubicBezTo>
                  <a:cubicBezTo>
                    <a:pt x="136" y="581"/>
                    <a:pt x="181" y="536"/>
                    <a:pt x="226" y="491"/>
                  </a:cubicBezTo>
                  <a:cubicBezTo>
                    <a:pt x="294" y="717"/>
                    <a:pt x="328" y="966"/>
                    <a:pt x="306" y="1180"/>
                  </a:cubicBezTo>
                  <a:cubicBezTo>
                    <a:pt x="306" y="1214"/>
                    <a:pt x="328" y="1231"/>
                    <a:pt x="351" y="1231"/>
                  </a:cubicBezTo>
                  <a:cubicBezTo>
                    <a:pt x="374" y="1231"/>
                    <a:pt x="396" y="1214"/>
                    <a:pt x="396" y="1180"/>
                  </a:cubicBezTo>
                  <a:cubicBezTo>
                    <a:pt x="442" y="795"/>
                    <a:pt x="328" y="332"/>
                    <a:pt x="102" y="26"/>
                  </a:cubicBezTo>
                  <a:cubicBezTo>
                    <a:pt x="91" y="8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786603" y="4519588"/>
              <a:ext cx="12403" cy="14500"/>
            </a:xfrm>
            <a:custGeom>
              <a:avLst/>
              <a:gdLst/>
              <a:ahLst/>
              <a:cxnLst/>
              <a:rect l="l" t="t" r="r" b="b"/>
              <a:pathLst>
                <a:path w="278" h="325" extrusionOk="0">
                  <a:moveTo>
                    <a:pt x="77" y="51"/>
                  </a:moveTo>
                  <a:cubicBezTo>
                    <a:pt x="80" y="51"/>
                    <a:pt x="94" y="59"/>
                    <a:pt x="101" y="67"/>
                  </a:cubicBezTo>
                  <a:cubicBezTo>
                    <a:pt x="113" y="78"/>
                    <a:pt x="113" y="89"/>
                    <a:pt x="124" y="101"/>
                  </a:cubicBezTo>
                  <a:cubicBezTo>
                    <a:pt x="124" y="101"/>
                    <a:pt x="136" y="101"/>
                    <a:pt x="136" y="112"/>
                  </a:cubicBezTo>
                  <a:cubicBezTo>
                    <a:pt x="101" y="89"/>
                    <a:pt x="79" y="67"/>
                    <a:pt x="79" y="56"/>
                  </a:cubicBezTo>
                  <a:cubicBezTo>
                    <a:pt x="76" y="52"/>
                    <a:pt x="75" y="51"/>
                    <a:pt x="77" y="51"/>
                  </a:cubicBezTo>
                  <a:close/>
                  <a:moveTo>
                    <a:pt x="169" y="202"/>
                  </a:moveTo>
                  <a:lnTo>
                    <a:pt x="169" y="214"/>
                  </a:lnTo>
                  <a:cubicBezTo>
                    <a:pt x="169" y="225"/>
                    <a:pt x="158" y="237"/>
                    <a:pt x="147" y="259"/>
                  </a:cubicBezTo>
                  <a:cubicBezTo>
                    <a:pt x="147" y="259"/>
                    <a:pt x="134" y="278"/>
                    <a:pt x="128" y="278"/>
                  </a:cubicBezTo>
                  <a:cubicBezTo>
                    <a:pt x="125" y="278"/>
                    <a:pt x="124" y="276"/>
                    <a:pt x="124" y="270"/>
                  </a:cubicBezTo>
                  <a:cubicBezTo>
                    <a:pt x="136" y="248"/>
                    <a:pt x="147" y="214"/>
                    <a:pt x="169" y="202"/>
                  </a:cubicBezTo>
                  <a:close/>
                  <a:moveTo>
                    <a:pt x="79" y="0"/>
                  </a:moveTo>
                  <a:cubicBezTo>
                    <a:pt x="67" y="0"/>
                    <a:pt x="55" y="7"/>
                    <a:pt x="45" y="22"/>
                  </a:cubicBezTo>
                  <a:cubicBezTo>
                    <a:pt x="0" y="78"/>
                    <a:pt x="79" y="135"/>
                    <a:pt x="147" y="169"/>
                  </a:cubicBezTo>
                  <a:cubicBezTo>
                    <a:pt x="101" y="202"/>
                    <a:pt x="45" y="270"/>
                    <a:pt x="90" y="305"/>
                  </a:cubicBezTo>
                  <a:cubicBezTo>
                    <a:pt x="106" y="318"/>
                    <a:pt x="121" y="324"/>
                    <a:pt x="133" y="324"/>
                  </a:cubicBezTo>
                  <a:cubicBezTo>
                    <a:pt x="183" y="324"/>
                    <a:pt x="208" y="234"/>
                    <a:pt x="226" y="180"/>
                  </a:cubicBezTo>
                  <a:cubicBezTo>
                    <a:pt x="226" y="180"/>
                    <a:pt x="237" y="180"/>
                    <a:pt x="237" y="169"/>
                  </a:cubicBezTo>
                  <a:cubicBezTo>
                    <a:pt x="237" y="157"/>
                    <a:pt x="237" y="146"/>
                    <a:pt x="249" y="135"/>
                  </a:cubicBezTo>
                  <a:cubicBezTo>
                    <a:pt x="278" y="115"/>
                    <a:pt x="265" y="87"/>
                    <a:pt x="239" y="87"/>
                  </a:cubicBezTo>
                  <a:cubicBezTo>
                    <a:pt x="235" y="87"/>
                    <a:pt x="231" y="88"/>
                    <a:pt x="226" y="89"/>
                  </a:cubicBezTo>
                  <a:cubicBezTo>
                    <a:pt x="214" y="101"/>
                    <a:pt x="204" y="112"/>
                    <a:pt x="204" y="124"/>
                  </a:cubicBezTo>
                  <a:lnTo>
                    <a:pt x="192" y="124"/>
                  </a:lnTo>
                  <a:cubicBezTo>
                    <a:pt x="174" y="79"/>
                    <a:pt x="12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798872" y="4529537"/>
              <a:ext cx="6246" cy="6425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53" y="14"/>
                    <a:pt x="30" y="70"/>
                    <a:pt x="7" y="104"/>
                  </a:cubicBezTo>
                  <a:cubicBezTo>
                    <a:pt x="0" y="126"/>
                    <a:pt x="17" y="143"/>
                    <a:pt x="33" y="143"/>
                  </a:cubicBezTo>
                  <a:cubicBezTo>
                    <a:pt x="41" y="143"/>
                    <a:pt x="49" y="139"/>
                    <a:pt x="53" y="127"/>
                  </a:cubicBezTo>
                  <a:cubicBezTo>
                    <a:pt x="64" y="104"/>
                    <a:pt x="75" y="59"/>
                    <a:pt x="109" y="47"/>
                  </a:cubicBezTo>
                  <a:cubicBezTo>
                    <a:pt x="139" y="38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796864" y="4526013"/>
              <a:ext cx="6201" cy="6558"/>
            </a:xfrm>
            <a:custGeom>
              <a:avLst/>
              <a:gdLst/>
              <a:ahLst/>
              <a:cxnLst/>
              <a:rect l="l" t="t" r="r" b="b"/>
              <a:pathLst>
                <a:path w="139" h="147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41" y="25"/>
                    <a:pt x="30" y="70"/>
                    <a:pt x="7" y="115"/>
                  </a:cubicBezTo>
                  <a:cubicBezTo>
                    <a:pt x="1" y="135"/>
                    <a:pt x="13" y="147"/>
                    <a:pt x="27" y="147"/>
                  </a:cubicBezTo>
                  <a:cubicBezTo>
                    <a:pt x="37" y="147"/>
                    <a:pt x="48" y="141"/>
                    <a:pt x="52" y="126"/>
                  </a:cubicBezTo>
                  <a:cubicBezTo>
                    <a:pt x="64" y="104"/>
                    <a:pt x="75" y="58"/>
                    <a:pt x="109" y="48"/>
                  </a:cubicBezTo>
                  <a:cubicBezTo>
                    <a:pt x="139" y="37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643298" y="4480148"/>
              <a:ext cx="83787" cy="59606"/>
            </a:xfrm>
            <a:custGeom>
              <a:avLst/>
              <a:gdLst/>
              <a:ahLst/>
              <a:cxnLst/>
              <a:rect l="l" t="t" r="r" b="b"/>
              <a:pathLst>
                <a:path w="1878" h="1336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215" y="1098"/>
                    <a:pt x="532" y="1335"/>
                  </a:cubicBezTo>
                  <a:cubicBezTo>
                    <a:pt x="735" y="1166"/>
                    <a:pt x="961" y="1019"/>
                    <a:pt x="1187" y="895"/>
                  </a:cubicBezTo>
                  <a:cubicBezTo>
                    <a:pt x="1425" y="782"/>
                    <a:pt x="1651" y="646"/>
                    <a:pt x="1878" y="521"/>
                  </a:cubicBezTo>
                  <a:lnTo>
                    <a:pt x="1878" y="521"/>
                  </a:lnTo>
                  <a:cubicBezTo>
                    <a:pt x="1730" y="544"/>
                    <a:pt x="1606" y="589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550453" y="4430223"/>
              <a:ext cx="158472" cy="113545"/>
            </a:xfrm>
            <a:custGeom>
              <a:avLst/>
              <a:gdLst/>
              <a:ahLst/>
              <a:cxnLst/>
              <a:rect l="l" t="t" r="r" b="b"/>
              <a:pathLst>
                <a:path w="3552" h="2545" extrusionOk="0">
                  <a:moveTo>
                    <a:pt x="2432" y="1"/>
                  </a:moveTo>
                  <a:lnTo>
                    <a:pt x="566" y="611"/>
                  </a:lnTo>
                  <a:lnTo>
                    <a:pt x="668" y="928"/>
                  </a:lnTo>
                  <a:lnTo>
                    <a:pt x="1" y="1448"/>
                  </a:lnTo>
                  <a:cubicBezTo>
                    <a:pt x="1" y="1448"/>
                    <a:pt x="735" y="2240"/>
                    <a:pt x="1142" y="2545"/>
                  </a:cubicBezTo>
                  <a:lnTo>
                    <a:pt x="1901" y="1821"/>
                  </a:lnTo>
                  <a:lnTo>
                    <a:pt x="2376" y="2443"/>
                  </a:lnTo>
                  <a:lnTo>
                    <a:pt x="3552" y="1482"/>
                  </a:lnTo>
                  <a:cubicBezTo>
                    <a:pt x="3552" y="1482"/>
                    <a:pt x="3223" y="272"/>
                    <a:pt x="243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567095" y="4430223"/>
              <a:ext cx="98465" cy="51530"/>
            </a:xfrm>
            <a:custGeom>
              <a:avLst/>
              <a:gdLst/>
              <a:ahLst/>
              <a:cxnLst/>
              <a:rect l="l" t="t" r="r" b="b"/>
              <a:pathLst>
                <a:path w="2207" h="1155" extrusionOk="0">
                  <a:moveTo>
                    <a:pt x="2059" y="1"/>
                  </a:moveTo>
                  <a:lnTo>
                    <a:pt x="193" y="611"/>
                  </a:lnTo>
                  <a:lnTo>
                    <a:pt x="295" y="928"/>
                  </a:lnTo>
                  <a:lnTo>
                    <a:pt x="1" y="1154"/>
                  </a:lnTo>
                  <a:lnTo>
                    <a:pt x="1" y="1154"/>
                  </a:lnTo>
                  <a:lnTo>
                    <a:pt x="385" y="984"/>
                  </a:lnTo>
                  <a:cubicBezTo>
                    <a:pt x="385" y="984"/>
                    <a:pt x="399" y="985"/>
                    <a:pt x="424" y="985"/>
                  </a:cubicBezTo>
                  <a:cubicBezTo>
                    <a:pt x="641" y="985"/>
                    <a:pt x="1700" y="939"/>
                    <a:pt x="2206" y="69"/>
                  </a:cubicBezTo>
                  <a:cubicBezTo>
                    <a:pt x="2161" y="46"/>
                    <a:pt x="2104" y="23"/>
                    <a:pt x="2059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581729" y="4501340"/>
              <a:ext cx="53538" cy="42429"/>
            </a:xfrm>
            <a:custGeom>
              <a:avLst/>
              <a:gdLst/>
              <a:ahLst/>
              <a:cxnLst/>
              <a:rect l="l" t="t" r="r" b="b"/>
              <a:pathLst>
                <a:path w="1200" h="951" extrusionOk="0">
                  <a:moveTo>
                    <a:pt x="1120" y="1"/>
                  </a:moveTo>
                  <a:lnTo>
                    <a:pt x="1" y="566"/>
                  </a:lnTo>
                  <a:cubicBezTo>
                    <a:pt x="159" y="714"/>
                    <a:pt x="318" y="849"/>
                    <a:pt x="441" y="951"/>
                  </a:cubicBezTo>
                  <a:lnTo>
                    <a:pt x="1200" y="227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63079" y="4322254"/>
              <a:ext cx="103462" cy="141608"/>
            </a:xfrm>
            <a:custGeom>
              <a:avLst/>
              <a:gdLst/>
              <a:ahLst/>
              <a:cxnLst/>
              <a:rect l="l" t="t" r="r" b="b"/>
              <a:pathLst>
                <a:path w="2319" h="3174" extrusionOk="0">
                  <a:moveTo>
                    <a:pt x="1753" y="1"/>
                  </a:moveTo>
                  <a:cubicBezTo>
                    <a:pt x="1753" y="1"/>
                    <a:pt x="859" y="80"/>
                    <a:pt x="306" y="238"/>
                  </a:cubicBezTo>
                  <a:cubicBezTo>
                    <a:pt x="306" y="238"/>
                    <a:pt x="0" y="2217"/>
                    <a:pt x="125" y="3110"/>
                  </a:cubicBezTo>
                  <a:cubicBezTo>
                    <a:pt x="125" y="3110"/>
                    <a:pt x="324" y="3174"/>
                    <a:pt x="627" y="3174"/>
                  </a:cubicBezTo>
                  <a:cubicBezTo>
                    <a:pt x="1068" y="3174"/>
                    <a:pt x="1729" y="3039"/>
                    <a:pt x="2319" y="2376"/>
                  </a:cubicBezTo>
                  <a:cubicBezTo>
                    <a:pt x="2319" y="2376"/>
                    <a:pt x="1809" y="894"/>
                    <a:pt x="175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567630" y="4322254"/>
              <a:ext cx="98911" cy="141608"/>
            </a:xfrm>
            <a:custGeom>
              <a:avLst/>
              <a:gdLst/>
              <a:ahLst/>
              <a:cxnLst/>
              <a:rect l="l" t="t" r="r" b="b"/>
              <a:pathLst>
                <a:path w="2217" h="3174" extrusionOk="0">
                  <a:moveTo>
                    <a:pt x="1651" y="1"/>
                  </a:moveTo>
                  <a:cubicBezTo>
                    <a:pt x="1651" y="1"/>
                    <a:pt x="1594" y="12"/>
                    <a:pt x="1504" y="12"/>
                  </a:cubicBezTo>
                  <a:cubicBezTo>
                    <a:pt x="1493" y="159"/>
                    <a:pt x="1425" y="340"/>
                    <a:pt x="1391" y="441"/>
                  </a:cubicBezTo>
                  <a:cubicBezTo>
                    <a:pt x="1278" y="860"/>
                    <a:pt x="1154" y="1278"/>
                    <a:pt x="973" y="1663"/>
                  </a:cubicBezTo>
                  <a:cubicBezTo>
                    <a:pt x="735" y="2138"/>
                    <a:pt x="407" y="2534"/>
                    <a:pt x="0" y="2839"/>
                  </a:cubicBezTo>
                  <a:cubicBezTo>
                    <a:pt x="0" y="2929"/>
                    <a:pt x="11" y="3031"/>
                    <a:pt x="23" y="3110"/>
                  </a:cubicBezTo>
                  <a:cubicBezTo>
                    <a:pt x="23" y="3110"/>
                    <a:pt x="222" y="3174"/>
                    <a:pt x="525" y="3174"/>
                  </a:cubicBezTo>
                  <a:cubicBezTo>
                    <a:pt x="966" y="3174"/>
                    <a:pt x="1627" y="3039"/>
                    <a:pt x="2217" y="2376"/>
                  </a:cubicBezTo>
                  <a:cubicBezTo>
                    <a:pt x="2217" y="2376"/>
                    <a:pt x="1707" y="894"/>
                    <a:pt x="1651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626166" y="4323280"/>
              <a:ext cx="20701" cy="123628"/>
            </a:xfrm>
            <a:custGeom>
              <a:avLst/>
              <a:gdLst/>
              <a:ahLst/>
              <a:cxnLst/>
              <a:rect l="l" t="t" r="r" b="b"/>
              <a:pathLst>
                <a:path w="464" h="2771" extrusionOk="0">
                  <a:moveTo>
                    <a:pt x="113" y="0"/>
                  </a:moveTo>
                  <a:cubicBezTo>
                    <a:pt x="0" y="498"/>
                    <a:pt x="45" y="1006"/>
                    <a:pt x="101" y="1504"/>
                  </a:cubicBezTo>
                  <a:cubicBezTo>
                    <a:pt x="158" y="1945"/>
                    <a:pt x="249" y="2363"/>
                    <a:pt x="418" y="2771"/>
                  </a:cubicBezTo>
                  <a:cubicBezTo>
                    <a:pt x="430" y="2771"/>
                    <a:pt x="441" y="2760"/>
                    <a:pt x="463" y="2748"/>
                  </a:cubicBezTo>
                  <a:cubicBezTo>
                    <a:pt x="294" y="2353"/>
                    <a:pt x="204" y="1934"/>
                    <a:pt x="147" y="1504"/>
                  </a:cubicBezTo>
                  <a:cubicBezTo>
                    <a:pt x="90" y="1006"/>
                    <a:pt x="56" y="486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632679" y="4322745"/>
              <a:ext cx="21237" cy="118631"/>
            </a:xfrm>
            <a:custGeom>
              <a:avLst/>
              <a:gdLst/>
              <a:ahLst/>
              <a:cxnLst/>
              <a:rect l="l" t="t" r="r" b="b"/>
              <a:pathLst>
                <a:path w="476" h="2659" extrusionOk="0">
                  <a:moveTo>
                    <a:pt x="35" y="1"/>
                  </a:moveTo>
                  <a:cubicBezTo>
                    <a:pt x="1" y="216"/>
                    <a:pt x="12" y="430"/>
                    <a:pt x="12" y="634"/>
                  </a:cubicBezTo>
                  <a:cubicBezTo>
                    <a:pt x="12" y="940"/>
                    <a:pt x="46" y="1234"/>
                    <a:pt x="91" y="1528"/>
                  </a:cubicBezTo>
                  <a:cubicBezTo>
                    <a:pt x="159" y="1923"/>
                    <a:pt x="284" y="2297"/>
                    <a:pt x="442" y="2659"/>
                  </a:cubicBezTo>
                  <a:lnTo>
                    <a:pt x="476" y="2624"/>
                  </a:lnTo>
                  <a:cubicBezTo>
                    <a:pt x="329" y="2285"/>
                    <a:pt x="216" y="1935"/>
                    <a:pt x="148" y="1561"/>
                  </a:cubicBezTo>
                  <a:cubicBezTo>
                    <a:pt x="91" y="1267"/>
                    <a:pt x="68" y="973"/>
                    <a:pt x="58" y="679"/>
                  </a:cubicBezTo>
                  <a:cubicBezTo>
                    <a:pt x="58" y="453"/>
                    <a:pt x="46" y="227"/>
                    <a:pt x="8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33215" y="4322254"/>
              <a:ext cx="26769" cy="114081"/>
            </a:xfrm>
            <a:custGeom>
              <a:avLst/>
              <a:gdLst/>
              <a:ahLst/>
              <a:cxnLst/>
              <a:rect l="l" t="t" r="r" b="b"/>
              <a:pathLst>
                <a:path w="600" h="2557" extrusionOk="0">
                  <a:moveTo>
                    <a:pt x="169" y="1"/>
                  </a:moveTo>
                  <a:cubicBezTo>
                    <a:pt x="159" y="1"/>
                    <a:pt x="147" y="1"/>
                    <a:pt x="124" y="12"/>
                  </a:cubicBezTo>
                  <a:cubicBezTo>
                    <a:pt x="0" y="883"/>
                    <a:pt x="181" y="1765"/>
                    <a:pt x="566" y="2556"/>
                  </a:cubicBezTo>
                  <a:lnTo>
                    <a:pt x="599" y="2522"/>
                  </a:lnTo>
                  <a:cubicBezTo>
                    <a:pt x="215" y="1742"/>
                    <a:pt x="46" y="871"/>
                    <a:pt x="16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515162" y="4128757"/>
              <a:ext cx="235969" cy="182877"/>
            </a:xfrm>
            <a:custGeom>
              <a:avLst/>
              <a:gdLst/>
              <a:ahLst/>
              <a:cxnLst/>
              <a:rect l="l" t="t" r="r" b="b"/>
              <a:pathLst>
                <a:path w="5289" h="4099" extrusionOk="0">
                  <a:moveTo>
                    <a:pt x="2467" y="1"/>
                  </a:moveTo>
                  <a:cubicBezTo>
                    <a:pt x="2430" y="1"/>
                    <a:pt x="2395" y="2"/>
                    <a:pt x="2363" y="6"/>
                  </a:cubicBezTo>
                  <a:cubicBezTo>
                    <a:pt x="1278" y="131"/>
                    <a:pt x="1232" y="572"/>
                    <a:pt x="1232" y="572"/>
                  </a:cubicBezTo>
                  <a:cubicBezTo>
                    <a:pt x="1232" y="572"/>
                    <a:pt x="792" y="685"/>
                    <a:pt x="554" y="1104"/>
                  </a:cubicBezTo>
                  <a:cubicBezTo>
                    <a:pt x="317" y="1522"/>
                    <a:pt x="566" y="2235"/>
                    <a:pt x="566" y="2235"/>
                  </a:cubicBezTo>
                  <a:cubicBezTo>
                    <a:pt x="566" y="2235"/>
                    <a:pt x="0" y="3896"/>
                    <a:pt x="2398" y="4089"/>
                  </a:cubicBezTo>
                  <a:cubicBezTo>
                    <a:pt x="2476" y="4096"/>
                    <a:pt x="2551" y="4099"/>
                    <a:pt x="2624" y="4099"/>
                  </a:cubicBezTo>
                  <a:cubicBezTo>
                    <a:pt x="4788" y="4099"/>
                    <a:pt x="4693" y="1273"/>
                    <a:pt x="4693" y="1273"/>
                  </a:cubicBezTo>
                  <a:cubicBezTo>
                    <a:pt x="4704" y="1262"/>
                    <a:pt x="4715" y="1262"/>
                    <a:pt x="4727" y="1250"/>
                  </a:cubicBezTo>
                  <a:cubicBezTo>
                    <a:pt x="4953" y="1149"/>
                    <a:pt x="5190" y="934"/>
                    <a:pt x="5281" y="707"/>
                  </a:cubicBezTo>
                  <a:cubicBezTo>
                    <a:pt x="5289" y="700"/>
                    <a:pt x="5274" y="692"/>
                    <a:pt x="5261" y="692"/>
                  </a:cubicBezTo>
                  <a:cubicBezTo>
                    <a:pt x="5256" y="692"/>
                    <a:pt x="5250" y="693"/>
                    <a:pt x="5247" y="697"/>
                  </a:cubicBezTo>
                  <a:cubicBezTo>
                    <a:pt x="5122" y="810"/>
                    <a:pt x="4964" y="911"/>
                    <a:pt x="4795" y="991"/>
                  </a:cubicBezTo>
                  <a:cubicBezTo>
                    <a:pt x="4885" y="923"/>
                    <a:pt x="4964" y="821"/>
                    <a:pt x="5021" y="707"/>
                  </a:cubicBezTo>
                  <a:cubicBezTo>
                    <a:pt x="5030" y="689"/>
                    <a:pt x="5009" y="671"/>
                    <a:pt x="4995" y="671"/>
                  </a:cubicBezTo>
                  <a:cubicBezTo>
                    <a:pt x="4992" y="671"/>
                    <a:pt x="4989" y="672"/>
                    <a:pt x="4987" y="674"/>
                  </a:cubicBezTo>
                  <a:cubicBezTo>
                    <a:pt x="4896" y="787"/>
                    <a:pt x="4806" y="855"/>
                    <a:pt x="4693" y="911"/>
                  </a:cubicBezTo>
                  <a:cubicBezTo>
                    <a:pt x="4330" y="506"/>
                    <a:pt x="3074" y="1"/>
                    <a:pt x="24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584762" y="4162308"/>
              <a:ext cx="141340" cy="24271"/>
            </a:xfrm>
            <a:custGeom>
              <a:avLst/>
              <a:gdLst/>
              <a:ahLst/>
              <a:cxnLst/>
              <a:rect l="l" t="t" r="r" b="b"/>
              <a:pathLst>
                <a:path w="3168" h="544" extrusionOk="0">
                  <a:moveTo>
                    <a:pt x="23" y="1"/>
                  </a:moveTo>
                  <a:cubicBezTo>
                    <a:pt x="12" y="1"/>
                    <a:pt x="1" y="23"/>
                    <a:pt x="23" y="23"/>
                  </a:cubicBezTo>
                  <a:cubicBezTo>
                    <a:pt x="464" y="239"/>
                    <a:pt x="961" y="442"/>
                    <a:pt x="1448" y="510"/>
                  </a:cubicBezTo>
                  <a:cubicBezTo>
                    <a:pt x="1630" y="532"/>
                    <a:pt x="1815" y="543"/>
                    <a:pt x="2000" y="543"/>
                  </a:cubicBezTo>
                  <a:cubicBezTo>
                    <a:pt x="2393" y="543"/>
                    <a:pt x="2790" y="493"/>
                    <a:pt x="3167" y="385"/>
                  </a:cubicBezTo>
                  <a:cubicBezTo>
                    <a:pt x="3167" y="385"/>
                    <a:pt x="3167" y="380"/>
                    <a:pt x="3164" y="380"/>
                  </a:cubicBezTo>
                  <a:cubicBezTo>
                    <a:pt x="3162" y="380"/>
                    <a:pt x="3159" y="382"/>
                    <a:pt x="3155" y="385"/>
                  </a:cubicBezTo>
                  <a:cubicBezTo>
                    <a:pt x="2832" y="453"/>
                    <a:pt x="2488" y="484"/>
                    <a:pt x="2146" y="484"/>
                  </a:cubicBezTo>
                  <a:cubicBezTo>
                    <a:pt x="1914" y="484"/>
                    <a:pt x="1683" y="470"/>
                    <a:pt x="1459" y="442"/>
                  </a:cubicBezTo>
                  <a:cubicBezTo>
                    <a:pt x="961" y="363"/>
                    <a:pt x="498" y="182"/>
                    <a:pt x="2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597478" y="4135762"/>
              <a:ext cx="119524" cy="39440"/>
            </a:xfrm>
            <a:custGeom>
              <a:avLst/>
              <a:gdLst/>
              <a:ahLst/>
              <a:cxnLst/>
              <a:rect l="l" t="t" r="r" b="b"/>
              <a:pathLst>
                <a:path w="2679" h="884" extrusionOk="0">
                  <a:moveTo>
                    <a:pt x="23" y="0"/>
                  </a:moveTo>
                  <a:cubicBezTo>
                    <a:pt x="12" y="0"/>
                    <a:pt x="1" y="25"/>
                    <a:pt x="10" y="42"/>
                  </a:cubicBezTo>
                  <a:cubicBezTo>
                    <a:pt x="591" y="623"/>
                    <a:pt x="1413" y="883"/>
                    <a:pt x="2218" y="883"/>
                  </a:cubicBezTo>
                  <a:cubicBezTo>
                    <a:pt x="2369" y="883"/>
                    <a:pt x="2519" y="874"/>
                    <a:pt x="2667" y="856"/>
                  </a:cubicBezTo>
                  <a:cubicBezTo>
                    <a:pt x="2678" y="856"/>
                    <a:pt x="2678" y="834"/>
                    <a:pt x="2667" y="834"/>
                  </a:cubicBezTo>
                  <a:cubicBezTo>
                    <a:pt x="2574" y="840"/>
                    <a:pt x="2481" y="843"/>
                    <a:pt x="2388" y="843"/>
                  </a:cubicBezTo>
                  <a:cubicBezTo>
                    <a:pt x="1984" y="843"/>
                    <a:pt x="1583" y="783"/>
                    <a:pt x="1197" y="664"/>
                  </a:cubicBezTo>
                  <a:cubicBezTo>
                    <a:pt x="756" y="528"/>
                    <a:pt x="405" y="268"/>
                    <a:pt x="32" y="8"/>
                  </a:cubicBezTo>
                  <a:cubicBezTo>
                    <a:pt x="30" y="2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618090" y="4138617"/>
              <a:ext cx="63487" cy="30472"/>
            </a:xfrm>
            <a:custGeom>
              <a:avLst/>
              <a:gdLst/>
              <a:ahLst/>
              <a:cxnLst/>
              <a:rect l="l" t="t" r="r" b="b"/>
              <a:pathLst>
                <a:path w="1423" h="683" extrusionOk="0">
                  <a:moveTo>
                    <a:pt x="0" y="1"/>
                  </a:moveTo>
                  <a:lnTo>
                    <a:pt x="0" y="12"/>
                  </a:lnTo>
                  <a:cubicBezTo>
                    <a:pt x="565" y="46"/>
                    <a:pt x="973" y="328"/>
                    <a:pt x="1391" y="679"/>
                  </a:cubicBezTo>
                  <a:cubicBezTo>
                    <a:pt x="1393" y="681"/>
                    <a:pt x="1395" y="682"/>
                    <a:pt x="1398" y="682"/>
                  </a:cubicBezTo>
                  <a:cubicBezTo>
                    <a:pt x="1409" y="682"/>
                    <a:pt x="1423" y="665"/>
                    <a:pt x="1413" y="657"/>
                  </a:cubicBezTo>
                  <a:cubicBezTo>
                    <a:pt x="1074" y="238"/>
                    <a:pt x="531" y="1"/>
                    <a:pt x="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48339" y="4140134"/>
              <a:ext cx="63487" cy="31007"/>
            </a:xfrm>
            <a:custGeom>
              <a:avLst/>
              <a:gdLst/>
              <a:ahLst/>
              <a:cxnLst/>
              <a:rect l="l" t="t" r="r" b="b"/>
              <a:pathLst>
                <a:path w="1423" h="695" extrusionOk="0">
                  <a:moveTo>
                    <a:pt x="11" y="0"/>
                  </a:moveTo>
                  <a:cubicBezTo>
                    <a:pt x="11" y="0"/>
                    <a:pt x="1" y="12"/>
                    <a:pt x="11" y="12"/>
                  </a:cubicBezTo>
                  <a:cubicBezTo>
                    <a:pt x="532" y="102"/>
                    <a:pt x="1007" y="317"/>
                    <a:pt x="1391" y="690"/>
                  </a:cubicBezTo>
                  <a:cubicBezTo>
                    <a:pt x="1394" y="693"/>
                    <a:pt x="1398" y="695"/>
                    <a:pt x="1402" y="695"/>
                  </a:cubicBezTo>
                  <a:cubicBezTo>
                    <a:pt x="1412" y="695"/>
                    <a:pt x="1422" y="684"/>
                    <a:pt x="1414" y="668"/>
                  </a:cubicBezTo>
                  <a:cubicBezTo>
                    <a:pt x="1097" y="261"/>
                    <a:pt x="509" y="68"/>
                    <a:pt x="1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543404" y="4171409"/>
              <a:ext cx="29803" cy="45597"/>
            </a:xfrm>
            <a:custGeom>
              <a:avLst/>
              <a:gdLst/>
              <a:ahLst/>
              <a:cxnLst/>
              <a:rect l="l" t="t" r="r" b="b"/>
              <a:pathLst>
                <a:path w="668" h="1022" extrusionOk="0">
                  <a:moveTo>
                    <a:pt x="667" y="0"/>
                  </a:moveTo>
                  <a:cubicBezTo>
                    <a:pt x="192" y="80"/>
                    <a:pt x="0" y="566"/>
                    <a:pt x="46" y="995"/>
                  </a:cubicBezTo>
                  <a:cubicBezTo>
                    <a:pt x="46" y="1013"/>
                    <a:pt x="60" y="1021"/>
                    <a:pt x="74" y="1021"/>
                  </a:cubicBezTo>
                  <a:cubicBezTo>
                    <a:pt x="88" y="1021"/>
                    <a:pt x="102" y="1013"/>
                    <a:pt x="102" y="995"/>
                  </a:cubicBezTo>
                  <a:cubicBezTo>
                    <a:pt x="114" y="588"/>
                    <a:pt x="227" y="125"/>
                    <a:pt x="667" y="12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33321" y="4164851"/>
              <a:ext cx="32346" cy="56572"/>
            </a:xfrm>
            <a:custGeom>
              <a:avLst/>
              <a:gdLst/>
              <a:ahLst/>
              <a:cxnLst/>
              <a:rect l="l" t="t" r="r" b="b"/>
              <a:pathLst>
                <a:path w="725" h="1268" extrusionOk="0">
                  <a:moveTo>
                    <a:pt x="724" y="1"/>
                  </a:moveTo>
                  <a:cubicBezTo>
                    <a:pt x="475" y="79"/>
                    <a:pt x="283" y="192"/>
                    <a:pt x="147" y="419"/>
                  </a:cubicBezTo>
                  <a:cubicBezTo>
                    <a:pt x="0" y="667"/>
                    <a:pt x="113" y="1018"/>
                    <a:pt x="204" y="1255"/>
                  </a:cubicBezTo>
                  <a:cubicBezTo>
                    <a:pt x="208" y="1264"/>
                    <a:pt x="216" y="1268"/>
                    <a:pt x="224" y="1268"/>
                  </a:cubicBezTo>
                  <a:cubicBezTo>
                    <a:pt x="236" y="1268"/>
                    <a:pt x="249" y="1258"/>
                    <a:pt x="249" y="1245"/>
                  </a:cubicBezTo>
                  <a:cubicBezTo>
                    <a:pt x="192" y="1029"/>
                    <a:pt x="124" y="815"/>
                    <a:pt x="159" y="589"/>
                  </a:cubicBezTo>
                  <a:cubicBezTo>
                    <a:pt x="204" y="283"/>
                    <a:pt x="463" y="114"/>
                    <a:pt x="724" y="12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42361" y="4200588"/>
              <a:ext cx="40332" cy="89007"/>
            </a:xfrm>
            <a:custGeom>
              <a:avLst/>
              <a:gdLst/>
              <a:ahLst/>
              <a:cxnLst/>
              <a:rect l="l" t="t" r="r" b="b"/>
              <a:pathLst>
                <a:path w="904" h="1995" extrusionOk="0">
                  <a:moveTo>
                    <a:pt x="693" y="1"/>
                  </a:moveTo>
                  <a:cubicBezTo>
                    <a:pt x="685" y="1"/>
                    <a:pt x="677" y="7"/>
                    <a:pt x="677" y="14"/>
                  </a:cubicBezTo>
                  <a:cubicBezTo>
                    <a:pt x="869" y="760"/>
                    <a:pt x="507" y="1427"/>
                    <a:pt x="10" y="1959"/>
                  </a:cubicBezTo>
                  <a:cubicBezTo>
                    <a:pt x="0" y="1968"/>
                    <a:pt x="16" y="1995"/>
                    <a:pt x="35" y="1995"/>
                  </a:cubicBezTo>
                  <a:cubicBezTo>
                    <a:pt x="38" y="1995"/>
                    <a:pt x="41" y="1994"/>
                    <a:pt x="44" y="1992"/>
                  </a:cubicBezTo>
                  <a:cubicBezTo>
                    <a:pt x="620" y="1552"/>
                    <a:pt x="904" y="703"/>
                    <a:pt x="711" y="14"/>
                  </a:cubicBezTo>
                  <a:cubicBezTo>
                    <a:pt x="706" y="4"/>
                    <a:pt x="699" y="1"/>
                    <a:pt x="69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628664" y="4202328"/>
              <a:ext cx="65629" cy="99358"/>
            </a:xfrm>
            <a:custGeom>
              <a:avLst/>
              <a:gdLst/>
              <a:ahLst/>
              <a:cxnLst/>
              <a:rect l="l" t="t" r="r" b="b"/>
              <a:pathLst>
                <a:path w="1471" h="2227" extrusionOk="0">
                  <a:moveTo>
                    <a:pt x="1374" y="0"/>
                  </a:moveTo>
                  <a:cubicBezTo>
                    <a:pt x="1372" y="0"/>
                    <a:pt x="1369" y="3"/>
                    <a:pt x="1369" y="8"/>
                  </a:cubicBezTo>
                  <a:cubicBezTo>
                    <a:pt x="1437" y="495"/>
                    <a:pt x="1334" y="947"/>
                    <a:pt x="1120" y="1377"/>
                  </a:cubicBezTo>
                  <a:cubicBezTo>
                    <a:pt x="882" y="1840"/>
                    <a:pt x="464" y="1999"/>
                    <a:pt x="23" y="2180"/>
                  </a:cubicBezTo>
                  <a:cubicBezTo>
                    <a:pt x="3" y="2190"/>
                    <a:pt x="0" y="2227"/>
                    <a:pt x="24" y="2227"/>
                  </a:cubicBezTo>
                  <a:cubicBezTo>
                    <a:pt x="27" y="2227"/>
                    <a:pt x="31" y="2226"/>
                    <a:pt x="34" y="2225"/>
                  </a:cubicBezTo>
                  <a:cubicBezTo>
                    <a:pt x="509" y="2101"/>
                    <a:pt x="905" y="1920"/>
                    <a:pt x="1143" y="1478"/>
                  </a:cubicBezTo>
                  <a:cubicBezTo>
                    <a:pt x="1391" y="1026"/>
                    <a:pt x="1470" y="506"/>
                    <a:pt x="1380" y="8"/>
                  </a:cubicBezTo>
                  <a:cubicBezTo>
                    <a:pt x="1380" y="3"/>
                    <a:pt x="1377" y="0"/>
                    <a:pt x="137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651552" y="4197152"/>
              <a:ext cx="64915" cy="110154"/>
            </a:xfrm>
            <a:custGeom>
              <a:avLst/>
              <a:gdLst/>
              <a:ahLst/>
              <a:cxnLst/>
              <a:rect l="l" t="t" r="r" b="b"/>
              <a:pathLst>
                <a:path w="1455" h="2469" extrusionOk="0">
                  <a:moveTo>
                    <a:pt x="1376" y="0"/>
                  </a:moveTo>
                  <a:cubicBezTo>
                    <a:pt x="1421" y="531"/>
                    <a:pt x="1308" y="1052"/>
                    <a:pt x="1082" y="1538"/>
                  </a:cubicBezTo>
                  <a:cubicBezTo>
                    <a:pt x="867" y="2001"/>
                    <a:pt x="437" y="2194"/>
                    <a:pt x="19" y="2431"/>
                  </a:cubicBezTo>
                  <a:cubicBezTo>
                    <a:pt x="0" y="2450"/>
                    <a:pt x="12" y="2468"/>
                    <a:pt x="30" y="2468"/>
                  </a:cubicBezTo>
                  <a:cubicBezTo>
                    <a:pt x="34" y="2468"/>
                    <a:pt x="38" y="2468"/>
                    <a:pt x="42" y="2466"/>
                  </a:cubicBezTo>
                  <a:cubicBezTo>
                    <a:pt x="494" y="2273"/>
                    <a:pt x="901" y="2024"/>
                    <a:pt x="1127" y="1561"/>
                  </a:cubicBezTo>
                  <a:cubicBezTo>
                    <a:pt x="1376" y="1086"/>
                    <a:pt x="1455" y="531"/>
                    <a:pt x="138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592838" y="4309628"/>
              <a:ext cx="37387" cy="37254"/>
            </a:xfrm>
            <a:custGeom>
              <a:avLst/>
              <a:gdLst/>
              <a:ahLst/>
              <a:cxnLst/>
              <a:rect l="l" t="t" r="r" b="b"/>
              <a:pathLst>
                <a:path w="838" h="835" extrusionOk="0">
                  <a:moveTo>
                    <a:pt x="837" y="1"/>
                  </a:moveTo>
                  <a:lnTo>
                    <a:pt x="1" y="227"/>
                  </a:lnTo>
                  <a:cubicBezTo>
                    <a:pt x="1" y="227"/>
                    <a:pt x="69" y="781"/>
                    <a:pt x="204" y="827"/>
                  </a:cubicBezTo>
                  <a:cubicBezTo>
                    <a:pt x="217" y="832"/>
                    <a:pt x="232" y="835"/>
                    <a:pt x="249" y="835"/>
                  </a:cubicBezTo>
                  <a:cubicBezTo>
                    <a:pt x="414" y="835"/>
                    <a:pt x="756" y="585"/>
                    <a:pt x="837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509095" y="4183277"/>
              <a:ext cx="155929" cy="138663"/>
            </a:xfrm>
            <a:custGeom>
              <a:avLst/>
              <a:gdLst/>
              <a:ahLst/>
              <a:cxnLst/>
              <a:rect l="l" t="t" r="r" b="b"/>
              <a:pathLst>
                <a:path w="3495" h="3108" extrusionOk="0">
                  <a:moveTo>
                    <a:pt x="1617" y="1"/>
                  </a:moveTo>
                  <a:cubicBezTo>
                    <a:pt x="1474" y="1"/>
                    <a:pt x="1330" y="13"/>
                    <a:pt x="1187" y="40"/>
                  </a:cubicBezTo>
                  <a:cubicBezTo>
                    <a:pt x="837" y="209"/>
                    <a:pt x="1" y="2018"/>
                    <a:pt x="996" y="2787"/>
                  </a:cubicBezTo>
                  <a:cubicBezTo>
                    <a:pt x="1293" y="3015"/>
                    <a:pt x="1612" y="3108"/>
                    <a:pt x="1921" y="3108"/>
                  </a:cubicBezTo>
                  <a:cubicBezTo>
                    <a:pt x="2655" y="3108"/>
                    <a:pt x="3327" y="2580"/>
                    <a:pt x="3494" y="2086"/>
                  </a:cubicBezTo>
                  <a:cubicBezTo>
                    <a:pt x="3494" y="2086"/>
                    <a:pt x="3257" y="1182"/>
                    <a:pt x="3393" y="492"/>
                  </a:cubicBezTo>
                  <a:cubicBezTo>
                    <a:pt x="3393" y="492"/>
                    <a:pt x="2537" y="1"/>
                    <a:pt x="161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57012" y="4183277"/>
              <a:ext cx="106496" cy="87044"/>
            </a:xfrm>
            <a:custGeom>
              <a:avLst/>
              <a:gdLst/>
              <a:ahLst/>
              <a:cxnLst/>
              <a:rect l="l" t="t" r="r" b="b"/>
              <a:pathLst>
                <a:path w="2387" h="1951" extrusionOk="0">
                  <a:moveTo>
                    <a:pt x="543" y="1"/>
                  </a:moveTo>
                  <a:cubicBezTo>
                    <a:pt x="400" y="1"/>
                    <a:pt x="256" y="13"/>
                    <a:pt x="113" y="40"/>
                  </a:cubicBezTo>
                  <a:cubicBezTo>
                    <a:pt x="80" y="51"/>
                    <a:pt x="46" y="85"/>
                    <a:pt x="0" y="130"/>
                  </a:cubicBezTo>
                  <a:cubicBezTo>
                    <a:pt x="67" y="125"/>
                    <a:pt x="134" y="122"/>
                    <a:pt x="200" y="122"/>
                  </a:cubicBezTo>
                  <a:cubicBezTo>
                    <a:pt x="529" y="122"/>
                    <a:pt x="853" y="193"/>
                    <a:pt x="1154" y="334"/>
                  </a:cubicBezTo>
                  <a:cubicBezTo>
                    <a:pt x="1437" y="470"/>
                    <a:pt x="1674" y="673"/>
                    <a:pt x="1810" y="967"/>
                  </a:cubicBezTo>
                  <a:cubicBezTo>
                    <a:pt x="1923" y="1204"/>
                    <a:pt x="1980" y="1487"/>
                    <a:pt x="2138" y="1702"/>
                  </a:cubicBezTo>
                  <a:cubicBezTo>
                    <a:pt x="2206" y="1804"/>
                    <a:pt x="2296" y="1883"/>
                    <a:pt x="2387" y="1951"/>
                  </a:cubicBezTo>
                  <a:cubicBezTo>
                    <a:pt x="2330" y="1679"/>
                    <a:pt x="2217" y="1023"/>
                    <a:pt x="2319" y="492"/>
                  </a:cubicBezTo>
                  <a:cubicBezTo>
                    <a:pt x="2319" y="492"/>
                    <a:pt x="1463" y="1"/>
                    <a:pt x="543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92927" y="4256402"/>
              <a:ext cx="38637" cy="13875"/>
            </a:xfrm>
            <a:custGeom>
              <a:avLst/>
              <a:gdLst/>
              <a:ahLst/>
              <a:cxnLst/>
              <a:rect l="l" t="t" r="r" b="b"/>
              <a:pathLst>
                <a:path w="866" h="311" extrusionOk="0">
                  <a:moveTo>
                    <a:pt x="483" y="0"/>
                  </a:moveTo>
                  <a:cubicBezTo>
                    <a:pt x="304" y="0"/>
                    <a:pt x="110" y="101"/>
                    <a:pt x="10" y="266"/>
                  </a:cubicBezTo>
                  <a:cubicBezTo>
                    <a:pt x="1" y="276"/>
                    <a:pt x="14" y="292"/>
                    <a:pt x="25" y="292"/>
                  </a:cubicBezTo>
                  <a:cubicBezTo>
                    <a:pt x="27" y="292"/>
                    <a:pt x="30" y="291"/>
                    <a:pt x="32" y="289"/>
                  </a:cubicBezTo>
                  <a:cubicBezTo>
                    <a:pt x="158" y="182"/>
                    <a:pt x="333" y="93"/>
                    <a:pt x="492" y="93"/>
                  </a:cubicBezTo>
                  <a:cubicBezTo>
                    <a:pt x="620" y="93"/>
                    <a:pt x="737" y="150"/>
                    <a:pt x="813" y="301"/>
                  </a:cubicBezTo>
                  <a:cubicBezTo>
                    <a:pt x="816" y="307"/>
                    <a:pt x="822" y="310"/>
                    <a:pt x="829" y="310"/>
                  </a:cubicBezTo>
                  <a:cubicBezTo>
                    <a:pt x="845" y="310"/>
                    <a:pt x="866" y="294"/>
                    <a:pt x="858" y="278"/>
                  </a:cubicBezTo>
                  <a:cubicBezTo>
                    <a:pt x="799" y="84"/>
                    <a:pt x="647" y="0"/>
                    <a:pt x="48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35328" y="4251985"/>
              <a:ext cx="20211" cy="13518"/>
            </a:xfrm>
            <a:custGeom>
              <a:avLst/>
              <a:gdLst/>
              <a:ahLst/>
              <a:cxnLst/>
              <a:rect l="l" t="t" r="r" b="b"/>
              <a:pathLst>
                <a:path w="453" h="303" extrusionOk="0">
                  <a:moveTo>
                    <a:pt x="113" y="0"/>
                  </a:moveTo>
                  <a:cubicBezTo>
                    <a:pt x="80" y="0"/>
                    <a:pt x="49" y="8"/>
                    <a:pt x="23" y="26"/>
                  </a:cubicBezTo>
                  <a:cubicBezTo>
                    <a:pt x="1" y="38"/>
                    <a:pt x="11" y="71"/>
                    <a:pt x="34" y="83"/>
                  </a:cubicBezTo>
                  <a:cubicBezTo>
                    <a:pt x="102" y="94"/>
                    <a:pt x="170" y="83"/>
                    <a:pt x="249" y="117"/>
                  </a:cubicBezTo>
                  <a:cubicBezTo>
                    <a:pt x="328" y="151"/>
                    <a:pt x="396" y="230"/>
                    <a:pt x="441" y="298"/>
                  </a:cubicBezTo>
                  <a:cubicBezTo>
                    <a:pt x="441" y="301"/>
                    <a:pt x="442" y="303"/>
                    <a:pt x="444" y="303"/>
                  </a:cubicBezTo>
                  <a:cubicBezTo>
                    <a:pt x="448" y="303"/>
                    <a:pt x="453" y="298"/>
                    <a:pt x="453" y="298"/>
                  </a:cubicBezTo>
                  <a:cubicBezTo>
                    <a:pt x="430" y="196"/>
                    <a:pt x="385" y="117"/>
                    <a:pt x="305" y="61"/>
                  </a:cubicBezTo>
                  <a:cubicBezTo>
                    <a:pt x="253" y="30"/>
                    <a:pt x="180" y="0"/>
                    <a:pt x="11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57012" y="4272820"/>
              <a:ext cx="25787" cy="11645"/>
            </a:xfrm>
            <a:custGeom>
              <a:avLst/>
              <a:gdLst/>
              <a:ahLst/>
              <a:cxnLst/>
              <a:rect l="l" t="t" r="r" b="b"/>
              <a:pathLst>
                <a:path w="578" h="261" extrusionOk="0">
                  <a:moveTo>
                    <a:pt x="91" y="1"/>
                  </a:moveTo>
                  <a:cubicBezTo>
                    <a:pt x="80" y="1"/>
                    <a:pt x="68" y="1"/>
                    <a:pt x="68" y="11"/>
                  </a:cubicBezTo>
                  <a:cubicBezTo>
                    <a:pt x="0" y="68"/>
                    <a:pt x="103" y="170"/>
                    <a:pt x="159" y="204"/>
                  </a:cubicBezTo>
                  <a:cubicBezTo>
                    <a:pt x="220" y="241"/>
                    <a:pt x="291" y="261"/>
                    <a:pt x="363" y="261"/>
                  </a:cubicBezTo>
                  <a:cubicBezTo>
                    <a:pt x="424" y="261"/>
                    <a:pt x="486" y="246"/>
                    <a:pt x="543" y="215"/>
                  </a:cubicBezTo>
                  <a:cubicBezTo>
                    <a:pt x="578" y="204"/>
                    <a:pt x="543" y="159"/>
                    <a:pt x="521" y="159"/>
                  </a:cubicBezTo>
                  <a:cubicBezTo>
                    <a:pt x="419" y="147"/>
                    <a:pt x="329" y="125"/>
                    <a:pt x="238" y="91"/>
                  </a:cubicBezTo>
                  <a:cubicBezTo>
                    <a:pt x="181" y="68"/>
                    <a:pt x="136" y="23"/>
                    <a:pt x="9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2952" y="4287231"/>
              <a:ext cx="56929" cy="19452"/>
            </a:xfrm>
            <a:custGeom>
              <a:avLst/>
              <a:gdLst/>
              <a:ahLst/>
              <a:cxnLst/>
              <a:rect l="l" t="t" r="r" b="b"/>
              <a:pathLst>
                <a:path w="1276" h="436" extrusionOk="0">
                  <a:moveTo>
                    <a:pt x="1257" y="1"/>
                  </a:moveTo>
                  <a:cubicBezTo>
                    <a:pt x="1253" y="1"/>
                    <a:pt x="1248" y="2"/>
                    <a:pt x="1245" y="5"/>
                  </a:cubicBezTo>
                  <a:cubicBezTo>
                    <a:pt x="1109" y="141"/>
                    <a:pt x="973" y="243"/>
                    <a:pt x="782" y="311"/>
                  </a:cubicBezTo>
                  <a:cubicBezTo>
                    <a:pt x="722" y="329"/>
                    <a:pt x="665" y="337"/>
                    <a:pt x="608" y="337"/>
                  </a:cubicBezTo>
                  <a:cubicBezTo>
                    <a:pt x="385" y="337"/>
                    <a:pt x="184" y="209"/>
                    <a:pt x="13" y="73"/>
                  </a:cubicBezTo>
                  <a:cubicBezTo>
                    <a:pt x="9" y="69"/>
                    <a:pt x="6" y="68"/>
                    <a:pt x="4" y="68"/>
                  </a:cubicBezTo>
                  <a:cubicBezTo>
                    <a:pt x="1" y="68"/>
                    <a:pt x="1" y="73"/>
                    <a:pt x="1" y="73"/>
                  </a:cubicBezTo>
                  <a:cubicBezTo>
                    <a:pt x="170" y="305"/>
                    <a:pt x="419" y="435"/>
                    <a:pt x="660" y="435"/>
                  </a:cubicBezTo>
                  <a:cubicBezTo>
                    <a:pt x="900" y="435"/>
                    <a:pt x="1132" y="305"/>
                    <a:pt x="1267" y="17"/>
                  </a:cubicBezTo>
                  <a:cubicBezTo>
                    <a:pt x="1276" y="9"/>
                    <a:pt x="1267" y="1"/>
                    <a:pt x="125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620098" y="4271437"/>
              <a:ext cx="20701" cy="17043"/>
            </a:xfrm>
            <a:custGeom>
              <a:avLst/>
              <a:gdLst/>
              <a:ahLst/>
              <a:cxnLst/>
              <a:rect l="l" t="t" r="r" b="b"/>
              <a:pathLst>
                <a:path w="464" h="382" extrusionOk="0">
                  <a:moveTo>
                    <a:pt x="224" y="1"/>
                  </a:moveTo>
                  <a:cubicBezTo>
                    <a:pt x="202" y="1"/>
                    <a:pt x="180" y="4"/>
                    <a:pt x="159" y="9"/>
                  </a:cubicBezTo>
                  <a:cubicBezTo>
                    <a:pt x="79" y="32"/>
                    <a:pt x="0" y="133"/>
                    <a:pt x="11" y="223"/>
                  </a:cubicBezTo>
                  <a:cubicBezTo>
                    <a:pt x="23" y="246"/>
                    <a:pt x="23" y="269"/>
                    <a:pt x="46" y="303"/>
                  </a:cubicBezTo>
                  <a:cubicBezTo>
                    <a:pt x="68" y="336"/>
                    <a:pt x="91" y="348"/>
                    <a:pt x="113" y="371"/>
                  </a:cubicBezTo>
                  <a:cubicBezTo>
                    <a:pt x="147" y="382"/>
                    <a:pt x="204" y="382"/>
                    <a:pt x="237" y="382"/>
                  </a:cubicBezTo>
                  <a:cubicBezTo>
                    <a:pt x="283" y="382"/>
                    <a:pt x="317" y="371"/>
                    <a:pt x="350" y="348"/>
                  </a:cubicBezTo>
                  <a:cubicBezTo>
                    <a:pt x="441" y="303"/>
                    <a:pt x="463" y="178"/>
                    <a:pt x="407" y="99"/>
                  </a:cubicBezTo>
                  <a:cubicBezTo>
                    <a:pt x="364" y="30"/>
                    <a:pt x="294" y="1"/>
                    <a:pt x="22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27744" y="4260328"/>
              <a:ext cx="17712" cy="15392"/>
            </a:xfrm>
            <a:custGeom>
              <a:avLst/>
              <a:gdLst/>
              <a:ahLst/>
              <a:cxnLst/>
              <a:rect l="l" t="t" r="r" b="b"/>
              <a:pathLst>
                <a:path w="397" h="345" extrusionOk="0">
                  <a:moveTo>
                    <a:pt x="195" y="1"/>
                  </a:moveTo>
                  <a:cubicBezTo>
                    <a:pt x="176" y="1"/>
                    <a:pt x="156" y="4"/>
                    <a:pt x="136" y="9"/>
                  </a:cubicBezTo>
                  <a:cubicBezTo>
                    <a:pt x="35" y="32"/>
                    <a:pt x="0" y="145"/>
                    <a:pt x="35" y="224"/>
                  </a:cubicBezTo>
                  <a:cubicBezTo>
                    <a:pt x="46" y="269"/>
                    <a:pt x="80" y="303"/>
                    <a:pt x="114" y="326"/>
                  </a:cubicBezTo>
                  <a:cubicBezTo>
                    <a:pt x="134" y="339"/>
                    <a:pt x="157" y="345"/>
                    <a:pt x="180" y="345"/>
                  </a:cubicBezTo>
                  <a:cubicBezTo>
                    <a:pt x="197" y="345"/>
                    <a:pt x="213" y="342"/>
                    <a:pt x="227" y="337"/>
                  </a:cubicBezTo>
                  <a:cubicBezTo>
                    <a:pt x="261" y="337"/>
                    <a:pt x="284" y="326"/>
                    <a:pt x="306" y="314"/>
                  </a:cubicBezTo>
                  <a:cubicBezTo>
                    <a:pt x="385" y="258"/>
                    <a:pt x="397" y="145"/>
                    <a:pt x="340" y="77"/>
                  </a:cubicBezTo>
                  <a:cubicBezTo>
                    <a:pt x="306" y="26"/>
                    <a:pt x="253" y="1"/>
                    <a:pt x="19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25139" y="4219326"/>
              <a:ext cx="15660" cy="12358"/>
            </a:xfrm>
            <a:custGeom>
              <a:avLst/>
              <a:gdLst/>
              <a:ahLst/>
              <a:cxnLst/>
              <a:rect l="l" t="t" r="r" b="b"/>
              <a:pathLst>
                <a:path w="351" h="277" extrusionOk="0">
                  <a:moveTo>
                    <a:pt x="56" y="1"/>
                  </a:moveTo>
                  <a:cubicBezTo>
                    <a:pt x="23" y="1"/>
                    <a:pt x="0" y="46"/>
                    <a:pt x="34" y="69"/>
                  </a:cubicBezTo>
                  <a:cubicBezTo>
                    <a:pt x="147" y="114"/>
                    <a:pt x="260" y="159"/>
                    <a:pt x="317" y="272"/>
                  </a:cubicBezTo>
                  <a:cubicBezTo>
                    <a:pt x="320" y="276"/>
                    <a:pt x="324" y="277"/>
                    <a:pt x="329" y="277"/>
                  </a:cubicBezTo>
                  <a:cubicBezTo>
                    <a:pt x="339" y="277"/>
                    <a:pt x="350" y="269"/>
                    <a:pt x="350" y="261"/>
                  </a:cubicBezTo>
                  <a:cubicBezTo>
                    <a:pt x="305" y="125"/>
                    <a:pt x="204" y="12"/>
                    <a:pt x="56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543538" y="4209823"/>
              <a:ext cx="13518" cy="6737"/>
            </a:xfrm>
            <a:custGeom>
              <a:avLst/>
              <a:gdLst/>
              <a:ahLst/>
              <a:cxnLst/>
              <a:rect l="l" t="t" r="r" b="b"/>
              <a:pathLst>
                <a:path w="303" h="151" extrusionOk="0">
                  <a:moveTo>
                    <a:pt x="217" y="0"/>
                  </a:moveTo>
                  <a:cubicBezTo>
                    <a:pt x="131" y="0"/>
                    <a:pt x="44" y="51"/>
                    <a:pt x="8" y="123"/>
                  </a:cubicBezTo>
                  <a:cubicBezTo>
                    <a:pt x="0" y="140"/>
                    <a:pt x="10" y="150"/>
                    <a:pt x="21" y="150"/>
                  </a:cubicBezTo>
                  <a:cubicBezTo>
                    <a:pt x="24" y="150"/>
                    <a:pt x="28" y="149"/>
                    <a:pt x="31" y="146"/>
                  </a:cubicBezTo>
                  <a:cubicBezTo>
                    <a:pt x="65" y="112"/>
                    <a:pt x="111" y="89"/>
                    <a:pt x="156" y="78"/>
                  </a:cubicBezTo>
                  <a:cubicBezTo>
                    <a:pt x="201" y="67"/>
                    <a:pt x="234" y="67"/>
                    <a:pt x="280" y="56"/>
                  </a:cubicBezTo>
                  <a:cubicBezTo>
                    <a:pt x="302" y="44"/>
                    <a:pt x="302" y="10"/>
                    <a:pt x="280" y="10"/>
                  </a:cubicBezTo>
                  <a:cubicBezTo>
                    <a:pt x="259" y="4"/>
                    <a:pt x="238" y="0"/>
                    <a:pt x="21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2272" y="4259837"/>
              <a:ext cx="57241" cy="44570"/>
            </a:xfrm>
            <a:custGeom>
              <a:avLst/>
              <a:gdLst/>
              <a:ahLst/>
              <a:cxnLst/>
              <a:rect l="l" t="t" r="r" b="b"/>
              <a:pathLst>
                <a:path w="1283" h="999" extrusionOk="0">
                  <a:moveTo>
                    <a:pt x="677" y="1"/>
                  </a:moveTo>
                  <a:cubicBezTo>
                    <a:pt x="465" y="1"/>
                    <a:pt x="283" y="111"/>
                    <a:pt x="283" y="111"/>
                  </a:cubicBezTo>
                  <a:lnTo>
                    <a:pt x="1" y="880"/>
                  </a:lnTo>
                  <a:cubicBezTo>
                    <a:pt x="128" y="964"/>
                    <a:pt x="258" y="999"/>
                    <a:pt x="382" y="999"/>
                  </a:cubicBezTo>
                  <a:cubicBezTo>
                    <a:pt x="877" y="999"/>
                    <a:pt x="1283" y="442"/>
                    <a:pt x="1075" y="189"/>
                  </a:cubicBezTo>
                  <a:cubicBezTo>
                    <a:pt x="956" y="45"/>
                    <a:pt x="811" y="1"/>
                    <a:pt x="67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53872" y="4273266"/>
              <a:ext cx="29847" cy="22263"/>
            </a:xfrm>
            <a:custGeom>
              <a:avLst/>
              <a:gdLst/>
              <a:ahLst/>
              <a:cxnLst/>
              <a:rect l="l" t="t" r="r" b="b"/>
              <a:pathLst>
                <a:path w="669" h="499" extrusionOk="0">
                  <a:moveTo>
                    <a:pt x="334" y="233"/>
                  </a:moveTo>
                  <a:cubicBezTo>
                    <a:pt x="368" y="233"/>
                    <a:pt x="397" y="246"/>
                    <a:pt x="397" y="285"/>
                  </a:cubicBezTo>
                  <a:cubicBezTo>
                    <a:pt x="408" y="341"/>
                    <a:pt x="340" y="375"/>
                    <a:pt x="306" y="386"/>
                  </a:cubicBezTo>
                  <a:cubicBezTo>
                    <a:pt x="278" y="400"/>
                    <a:pt x="245" y="410"/>
                    <a:pt x="214" y="410"/>
                  </a:cubicBezTo>
                  <a:cubicBezTo>
                    <a:pt x="195" y="410"/>
                    <a:pt x="176" y="406"/>
                    <a:pt x="159" y="398"/>
                  </a:cubicBezTo>
                  <a:cubicBezTo>
                    <a:pt x="171" y="352"/>
                    <a:pt x="193" y="307"/>
                    <a:pt x="216" y="273"/>
                  </a:cubicBezTo>
                  <a:cubicBezTo>
                    <a:pt x="227" y="262"/>
                    <a:pt x="249" y="250"/>
                    <a:pt x="261" y="250"/>
                  </a:cubicBezTo>
                  <a:cubicBezTo>
                    <a:pt x="281" y="241"/>
                    <a:pt x="309" y="233"/>
                    <a:pt x="334" y="233"/>
                  </a:cubicBezTo>
                  <a:close/>
                  <a:moveTo>
                    <a:pt x="477" y="0"/>
                  </a:moveTo>
                  <a:cubicBezTo>
                    <a:pt x="393" y="0"/>
                    <a:pt x="309" y="21"/>
                    <a:pt x="249" y="81"/>
                  </a:cubicBezTo>
                  <a:cubicBezTo>
                    <a:pt x="148" y="160"/>
                    <a:pt x="1" y="341"/>
                    <a:pt x="58" y="476"/>
                  </a:cubicBezTo>
                  <a:cubicBezTo>
                    <a:pt x="63" y="489"/>
                    <a:pt x="80" y="498"/>
                    <a:pt x="95" y="498"/>
                  </a:cubicBezTo>
                  <a:cubicBezTo>
                    <a:pt x="108" y="498"/>
                    <a:pt x="120" y="492"/>
                    <a:pt x="125" y="476"/>
                  </a:cubicBezTo>
                  <a:cubicBezTo>
                    <a:pt x="125" y="476"/>
                    <a:pt x="125" y="466"/>
                    <a:pt x="136" y="466"/>
                  </a:cubicBezTo>
                  <a:cubicBezTo>
                    <a:pt x="162" y="475"/>
                    <a:pt x="190" y="479"/>
                    <a:pt x="220" y="479"/>
                  </a:cubicBezTo>
                  <a:cubicBezTo>
                    <a:pt x="336" y="479"/>
                    <a:pt x="465" y="411"/>
                    <a:pt x="465" y="285"/>
                  </a:cubicBezTo>
                  <a:cubicBezTo>
                    <a:pt x="465" y="205"/>
                    <a:pt x="374" y="172"/>
                    <a:pt x="306" y="172"/>
                  </a:cubicBezTo>
                  <a:lnTo>
                    <a:pt x="284" y="172"/>
                  </a:lnTo>
                  <a:cubicBezTo>
                    <a:pt x="356" y="89"/>
                    <a:pt x="458" y="52"/>
                    <a:pt x="566" y="52"/>
                  </a:cubicBezTo>
                  <a:cubicBezTo>
                    <a:pt x="592" y="52"/>
                    <a:pt x="619" y="54"/>
                    <a:pt x="646" y="58"/>
                  </a:cubicBezTo>
                  <a:cubicBezTo>
                    <a:pt x="656" y="58"/>
                    <a:pt x="668" y="36"/>
                    <a:pt x="646" y="24"/>
                  </a:cubicBezTo>
                  <a:cubicBezTo>
                    <a:pt x="594" y="10"/>
                    <a:pt x="535" y="0"/>
                    <a:pt x="477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25630" y="4321317"/>
              <a:ext cx="150888" cy="124744"/>
            </a:xfrm>
            <a:custGeom>
              <a:avLst/>
              <a:gdLst/>
              <a:ahLst/>
              <a:cxnLst/>
              <a:rect l="l" t="t" r="r" b="b"/>
              <a:pathLst>
                <a:path w="3382" h="2796" extrusionOk="0">
                  <a:moveTo>
                    <a:pt x="641" y="0"/>
                  </a:moveTo>
                  <a:cubicBezTo>
                    <a:pt x="548" y="0"/>
                    <a:pt x="451" y="7"/>
                    <a:pt x="351" y="22"/>
                  </a:cubicBezTo>
                  <a:cubicBezTo>
                    <a:pt x="12" y="67"/>
                    <a:pt x="0" y="587"/>
                    <a:pt x="464" y="802"/>
                  </a:cubicBezTo>
                  <a:cubicBezTo>
                    <a:pt x="928" y="1017"/>
                    <a:pt x="1990" y="1469"/>
                    <a:pt x="2579" y="2125"/>
                  </a:cubicBezTo>
                  <a:cubicBezTo>
                    <a:pt x="2579" y="2125"/>
                    <a:pt x="2474" y="2612"/>
                    <a:pt x="2729" y="2612"/>
                  </a:cubicBezTo>
                  <a:cubicBezTo>
                    <a:pt x="2751" y="2612"/>
                    <a:pt x="2776" y="2608"/>
                    <a:pt x="2805" y="2600"/>
                  </a:cubicBezTo>
                  <a:cubicBezTo>
                    <a:pt x="2805" y="2600"/>
                    <a:pt x="2883" y="2795"/>
                    <a:pt x="3012" y="2795"/>
                  </a:cubicBezTo>
                  <a:cubicBezTo>
                    <a:pt x="3022" y="2795"/>
                    <a:pt x="3032" y="2794"/>
                    <a:pt x="3043" y="2792"/>
                  </a:cubicBezTo>
                  <a:cubicBezTo>
                    <a:pt x="3347" y="2701"/>
                    <a:pt x="3382" y="2181"/>
                    <a:pt x="3269" y="2091"/>
                  </a:cubicBezTo>
                  <a:cubicBezTo>
                    <a:pt x="3156" y="2012"/>
                    <a:pt x="2884" y="1932"/>
                    <a:pt x="2884" y="1932"/>
                  </a:cubicBezTo>
                  <a:cubicBezTo>
                    <a:pt x="2884" y="1932"/>
                    <a:pt x="2200" y="0"/>
                    <a:pt x="64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760324" y="4431874"/>
              <a:ext cx="7138" cy="12537"/>
            </a:xfrm>
            <a:custGeom>
              <a:avLst/>
              <a:gdLst/>
              <a:ahLst/>
              <a:cxnLst/>
              <a:rect l="l" t="t" r="r" b="b"/>
              <a:pathLst>
                <a:path w="160" h="281" extrusionOk="0">
                  <a:moveTo>
                    <a:pt x="12" y="0"/>
                  </a:moveTo>
                  <a:cubicBezTo>
                    <a:pt x="9" y="0"/>
                    <a:pt x="6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12" y="20"/>
                    <a:pt x="137" y="110"/>
                    <a:pt x="102" y="269"/>
                  </a:cubicBezTo>
                  <a:cubicBezTo>
                    <a:pt x="102" y="269"/>
                    <a:pt x="102" y="280"/>
                    <a:pt x="114" y="280"/>
                  </a:cubicBezTo>
                  <a:cubicBezTo>
                    <a:pt x="114" y="280"/>
                    <a:pt x="125" y="280"/>
                    <a:pt x="125" y="269"/>
                  </a:cubicBezTo>
                  <a:cubicBezTo>
                    <a:pt x="159" y="99"/>
                    <a:pt x="24" y="9"/>
                    <a:pt x="24" y="9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66392" y="4423174"/>
              <a:ext cx="7094" cy="9592"/>
            </a:xfrm>
            <a:custGeom>
              <a:avLst/>
              <a:gdLst/>
              <a:ahLst/>
              <a:cxnLst/>
              <a:rect l="l" t="t" r="r" b="b"/>
              <a:pathLst>
                <a:path w="159" h="215" extrusionOk="0">
                  <a:moveTo>
                    <a:pt x="1" y="0"/>
                  </a:moveTo>
                  <a:cubicBezTo>
                    <a:pt x="1" y="11"/>
                    <a:pt x="1" y="23"/>
                    <a:pt x="12" y="23"/>
                  </a:cubicBezTo>
                  <a:cubicBezTo>
                    <a:pt x="12" y="23"/>
                    <a:pt x="102" y="46"/>
                    <a:pt x="136" y="215"/>
                  </a:cubicBezTo>
                  <a:lnTo>
                    <a:pt x="147" y="215"/>
                  </a:lnTo>
                  <a:cubicBezTo>
                    <a:pt x="159" y="215"/>
                    <a:pt x="159" y="215"/>
                    <a:pt x="159" y="204"/>
                  </a:cubicBezTo>
                  <a:cubicBezTo>
                    <a:pt x="125" y="23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A7B618E4-87DA-A14F-5F82-82AC96450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177" y="925632"/>
            <a:ext cx="896130" cy="89613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4E172DB-41BB-397B-0F4A-74AB6C757D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8176" y="-400853"/>
            <a:ext cx="3156132" cy="20670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27579C0-4663-4D8D-4539-3BEA892F6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731" y="4497665"/>
            <a:ext cx="1397141" cy="679758"/>
          </a:xfrm>
          <a:prstGeom prst="rect">
            <a:avLst/>
          </a:prstGeom>
        </p:spPr>
      </p:pic>
      <p:pic>
        <p:nvPicPr>
          <p:cNvPr id="10" name="Imagem 9" descr="Uma imagem com texto, Tipo de letra, captura de ecrã, Gráficos&#10;&#10;Descrição gerada automaticamente">
            <a:extLst>
              <a:ext uri="{FF2B5EF4-FFF2-40B4-BE49-F238E27FC236}">
                <a16:creationId xmlns:a16="http://schemas.microsoft.com/office/drawing/2014/main" id="{F3570E76-2B34-D6CA-2F61-E42EC3657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3929" y="4520532"/>
            <a:ext cx="1107667" cy="6229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>
                <a:solidFill>
                  <a:schemeClr val="accent6"/>
                </a:solidFill>
              </a:rPr>
              <a:t>PLANNING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90" name="Google Shape;1690;p64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937" y="1421375"/>
            <a:ext cx="2694126" cy="25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64"/>
          <p:cNvSpPr txBox="1"/>
          <p:nvPr/>
        </p:nvSpPr>
        <p:spPr>
          <a:xfrm>
            <a:off x="714225" y="4241400"/>
            <a:ext cx="77154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b="1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692" name="Google Shape;1692;p64"/>
          <p:cNvSpPr txBox="1">
            <a:spLocks noGrp="1"/>
          </p:cNvSpPr>
          <p:nvPr>
            <p:ph type="subTitle" idx="4294967295"/>
          </p:nvPr>
        </p:nvSpPr>
        <p:spPr>
          <a:xfrm>
            <a:off x="714225" y="1664050"/>
            <a:ext cx="28284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TEACHER TALK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693" name="Google Shape;1693;p64"/>
          <p:cNvSpPr txBox="1">
            <a:spLocks noGrp="1"/>
          </p:cNvSpPr>
          <p:nvPr>
            <p:ph type="subTitle" idx="4294967295"/>
          </p:nvPr>
        </p:nvSpPr>
        <p:spPr>
          <a:xfrm>
            <a:off x="714225" y="2037900"/>
            <a:ext cx="28284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and the second planet from the Sun</a:t>
            </a:r>
            <a:endParaRPr/>
          </a:p>
        </p:txBody>
      </p:sp>
      <p:sp>
        <p:nvSpPr>
          <p:cNvPr id="1694" name="Google Shape;1694;p64"/>
          <p:cNvSpPr txBox="1">
            <a:spLocks noGrp="1"/>
          </p:cNvSpPr>
          <p:nvPr>
            <p:ph type="subTitle" idx="4294967295"/>
          </p:nvPr>
        </p:nvSpPr>
        <p:spPr>
          <a:xfrm>
            <a:off x="5595450" y="1664050"/>
            <a:ext cx="28284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DEMONSTRATIONS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695" name="Google Shape;1695;p64"/>
          <p:cNvSpPr txBox="1">
            <a:spLocks noGrp="1"/>
          </p:cNvSpPr>
          <p:nvPr>
            <p:ph type="subTitle" idx="4294967295"/>
          </p:nvPr>
        </p:nvSpPr>
        <p:spPr>
          <a:xfrm>
            <a:off x="5595450" y="2037900"/>
            <a:ext cx="28284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Jupiter is the biggest planet in the Solar System</a:t>
            </a:r>
            <a:endParaRPr/>
          </a:p>
        </p:txBody>
      </p:sp>
      <p:sp>
        <p:nvSpPr>
          <p:cNvPr id="1696" name="Google Shape;1696;p64"/>
          <p:cNvSpPr txBox="1">
            <a:spLocks noGrp="1"/>
          </p:cNvSpPr>
          <p:nvPr>
            <p:ph type="subTitle" idx="4294967295"/>
          </p:nvPr>
        </p:nvSpPr>
        <p:spPr>
          <a:xfrm>
            <a:off x="714225" y="3222400"/>
            <a:ext cx="28284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Q&amp;A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697" name="Google Shape;1697;p64"/>
          <p:cNvSpPr txBox="1">
            <a:spLocks noGrp="1"/>
          </p:cNvSpPr>
          <p:nvPr>
            <p:ph type="subTitle" idx="4294967295"/>
          </p:nvPr>
        </p:nvSpPr>
        <p:spPr>
          <a:xfrm>
            <a:off x="714225" y="3596250"/>
            <a:ext cx="28284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1698" name="Google Shape;1698;p64"/>
          <p:cNvSpPr txBox="1">
            <a:spLocks noGrp="1"/>
          </p:cNvSpPr>
          <p:nvPr>
            <p:ph type="subTitle" idx="4294967295"/>
          </p:nvPr>
        </p:nvSpPr>
        <p:spPr>
          <a:xfrm>
            <a:off x="5595450" y="3222400"/>
            <a:ext cx="28284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STUDENT ACTIVITY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699" name="Google Shape;1699;p64"/>
          <p:cNvSpPr txBox="1">
            <a:spLocks noGrp="1"/>
          </p:cNvSpPr>
          <p:nvPr>
            <p:ph type="subTitle" idx="4294967295"/>
          </p:nvPr>
        </p:nvSpPr>
        <p:spPr>
          <a:xfrm>
            <a:off x="5595450" y="3596250"/>
            <a:ext cx="28284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Saturn is composed mostly of hydrogen and helium</a:t>
            </a:r>
            <a:endParaRPr/>
          </a:p>
        </p:txBody>
      </p:sp>
      <p:sp>
        <p:nvSpPr>
          <p:cNvPr id="1700" name="Google Shape;1700;p64"/>
          <p:cNvSpPr txBox="1">
            <a:spLocks noGrp="1"/>
          </p:cNvSpPr>
          <p:nvPr>
            <p:ph type="subTitle" idx="4294967295"/>
          </p:nvPr>
        </p:nvSpPr>
        <p:spPr>
          <a:xfrm>
            <a:off x="714225" y="1284975"/>
            <a:ext cx="9537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rPr>
              <a:t>30%</a:t>
            </a:r>
            <a:endParaRPr sz="2000" b="1">
              <a:solidFill>
                <a:schemeClr val="accent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701" name="Google Shape;1701;p64"/>
          <p:cNvSpPr txBox="1">
            <a:spLocks noGrp="1"/>
          </p:cNvSpPr>
          <p:nvPr>
            <p:ph type="subTitle" idx="4294967295"/>
          </p:nvPr>
        </p:nvSpPr>
        <p:spPr>
          <a:xfrm>
            <a:off x="7470150" y="1284975"/>
            <a:ext cx="9537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rPr>
              <a:t>20%</a:t>
            </a:r>
            <a:endParaRPr sz="2000" b="1">
              <a:solidFill>
                <a:schemeClr val="accent4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702" name="Google Shape;1702;p64"/>
          <p:cNvSpPr txBox="1">
            <a:spLocks noGrp="1"/>
          </p:cNvSpPr>
          <p:nvPr>
            <p:ph type="subTitle" idx="4294967295"/>
          </p:nvPr>
        </p:nvSpPr>
        <p:spPr>
          <a:xfrm>
            <a:off x="714225" y="2843325"/>
            <a:ext cx="9537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rPr>
              <a:t>10%</a:t>
            </a:r>
            <a:endParaRPr sz="2000" b="1">
              <a:solidFill>
                <a:schemeClr val="accent6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703" name="Google Shape;1703;p64"/>
          <p:cNvSpPr txBox="1">
            <a:spLocks noGrp="1"/>
          </p:cNvSpPr>
          <p:nvPr>
            <p:ph type="subTitle" idx="4294967295"/>
          </p:nvPr>
        </p:nvSpPr>
        <p:spPr>
          <a:xfrm>
            <a:off x="7470150" y="2843325"/>
            <a:ext cx="9537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rPr>
              <a:t>40%</a:t>
            </a:r>
            <a:endParaRPr sz="2000" b="1">
              <a:solidFill>
                <a:schemeClr val="accent2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65"/>
          <p:cNvSpPr/>
          <p:nvPr/>
        </p:nvSpPr>
        <p:spPr>
          <a:xfrm>
            <a:off x="750678" y="1391692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65"/>
          <p:cNvSpPr/>
          <p:nvPr/>
        </p:nvSpPr>
        <p:spPr>
          <a:xfrm>
            <a:off x="750678" y="2949917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65"/>
          <p:cNvSpPr/>
          <p:nvPr/>
        </p:nvSpPr>
        <p:spPr>
          <a:xfrm>
            <a:off x="4756203" y="1391692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65"/>
          <p:cNvSpPr/>
          <p:nvPr/>
        </p:nvSpPr>
        <p:spPr>
          <a:xfrm>
            <a:off x="4756203" y="2949917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TEAMWORK DEVELOPMENT </a:t>
            </a:r>
            <a:r>
              <a:rPr lang="en">
                <a:solidFill>
                  <a:schemeClr val="accent6"/>
                </a:solidFill>
              </a:rPr>
              <a:t>BY SPORT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713" name="Google Shape;1713;p65"/>
          <p:cNvGrpSpPr/>
          <p:nvPr/>
        </p:nvGrpSpPr>
        <p:grpSpPr>
          <a:xfrm>
            <a:off x="4984803" y="3182472"/>
            <a:ext cx="410699" cy="402814"/>
            <a:chOff x="5324565" y="1239159"/>
            <a:chExt cx="410699" cy="402814"/>
          </a:xfrm>
        </p:grpSpPr>
        <p:sp>
          <p:nvSpPr>
            <p:cNvPr id="1714" name="Google Shape;1714;p65"/>
            <p:cNvSpPr/>
            <p:nvPr/>
          </p:nvSpPr>
          <p:spPr>
            <a:xfrm>
              <a:off x="5350440" y="1270465"/>
              <a:ext cx="358891" cy="191504"/>
            </a:xfrm>
            <a:custGeom>
              <a:avLst/>
              <a:gdLst/>
              <a:ahLst/>
              <a:cxnLst/>
              <a:rect l="l" t="t" r="r" b="b"/>
              <a:pathLst>
                <a:path w="6741" h="3597" extrusionOk="0">
                  <a:moveTo>
                    <a:pt x="1053" y="453"/>
                  </a:moveTo>
                  <a:lnTo>
                    <a:pt x="1053" y="1041"/>
                  </a:lnTo>
                  <a:lnTo>
                    <a:pt x="307" y="1041"/>
                  </a:lnTo>
                  <a:lnTo>
                    <a:pt x="307" y="453"/>
                  </a:lnTo>
                  <a:close/>
                  <a:moveTo>
                    <a:pt x="2104" y="453"/>
                  </a:moveTo>
                  <a:lnTo>
                    <a:pt x="2104" y="1041"/>
                  </a:lnTo>
                  <a:lnTo>
                    <a:pt x="1505" y="1041"/>
                  </a:lnTo>
                  <a:lnTo>
                    <a:pt x="1505" y="453"/>
                  </a:lnTo>
                  <a:close/>
                  <a:moveTo>
                    <a:pt x="3144" y="453"/>
                  </a:moveTo>
                  <a:lnTo>
                    <a:pt x="3144" y="1041"/>
                  </a:lnTo>
                  <a:lnTo>
                    <a:pt x="2556" y="1041"/>
                  </a:lnTo>
                  <a:lnTo>
                    <a:pt x="2556" y="453"/>
                  </a:lnTo>
                  <a:close/>
                  <a:moveTo>
                    <a:pt x="4197" y="453"/>
                  </a:moveTo>
                  <a:lnTo>
                    <a:pt x="4197" y="1041"/>
                  </a:lnTo>
                  <a:lnTo>
                    <a:pt x="3597" y="1041"/>
                  </a:lnTo>
                  <a:lnTo>
                    <a:pt x="3597" y="453"/>
                  </a:lnTo>
                  <a:close/>
                  <a:moveTo>
                    <a:pt x="5237" y="453"/>
                  </a:moveTo>
                  <a:lnTo>
                    <a:pt x="5237" y="1041"/>
                  </a:lnTo>
                  <a:lnTo>
                    <a:pt x="4649" y="1041"/>
                  </a:lnTo>
                  <a:lnTo>
                    <a:pt x="4649" y="453"/>
                  </a:lnTo>
                  <a:close/>
                  <a:moveTo>
                    <a:pt x="6436" y="453"/>
                  </a:moveTo>
                  <a:lnTo>
                    <a:pt x="6436" y="1041"/>
                  </a:lnTo>
                  <a:lnTo>
                    <a:pt x="5689" y="1041"/>
                  </a:lnTo>
                  <a:lnTo>
                    <a:pt x="5689" y="453"/>
                  </a:lnTo>
                  <a:close/>
                  <a:moveTo>
                    <a:pt x="1053" y="1493"/>
                  </a:moveTo>
                  <a:lnTo>
                    <a:pt x="1053" y="2092"/>
                  </a:lnTo>
                  <a:lnTo>
                    <a:pt x="307" y="2092"/>
                  </a:lnTo>
                  <a:lnTo>
                    <a:pt x="307" y="1493"/>
                  </a:lnTo>
                  <a:close/>
                  <a:moveTo>
                    <a:pt x="2104" y="1493"/>
                  </a:moveTo>
                  <a:lnTo>
                    <a:pt x="2104" y="2092"/>
                  </a:lnTo>
                  <a:lnTo>
                    <a:pt x="1505" y="2092"/>
                  </a:lnTo>
                  <a:lnTo>
                    <a:pt x="1505" y="1493"/>
                  </a:lnTo>
                  <a:close/>
                  <a:moveTo>
                    <a:pt x="3144" y="1493"/>
                  </a:moveTo>
                  <a:lnTo>
                    <a:pt x="3144" y="2092"/>
                  </a:lnTo>
                  <a:lnTo>
                    <a:pt x="2556" y="2092"/>
                  </a:lnTo>
                  <a:lnTo>
                    <a:pt x="2556" y="1493"/>
                  </a:lnTo>
                  <a:close/>
                  <a:moveTo>
                    <a:pt x="4197" y="1493"/>
                  </a:moveTo>
                  <a:lnTo>
                    <a:pt x="4197" y="2092"/>
                  </a:lnTo>
                  <a:lnTo>
                    <a:pt x="3597" y="2092"/>
                  </a:lnTo>
                  <a:lnTo>
                    <a:pt x="3597" y="1493"/>
                  </a:lnTo>
                  <a:close/>
                  <a:moveTo>
                    <a:pt x="5237" y="1493"/>
                  </a:moveTo>
                  <a:lnTo>
                    <a:pt x="5237" y="2092"/>
                  </a:lnTo>
                  <a:lnTo>
                    <a:pt x="4649" y="2092"/>
                  </a:lnTo>
                  <a:lnTo>
                    <a:pt x="4649" y="1493"/>
                  </a:lnTo>
                  <a:close/>
                  <a:moveTo>
                    <a:pt x="6436" y="1493"/>
                  </a:moveTo>
                  <a:lnTo>
                    <a:pt x="6436" y="2092"/>
                  </a:lnTo>
                  <a:lnTo>
                    <a:pt x="5689" y="2092"/>
                  </a:lnTo>
                  <a:lnTo>
                    <a:pt x="5689" y="1493"/>
                  </a:lnTo>
                  <a:close/>
                  <a:moveTo>
                    <a:pt x="1053" y="2545"/>
                  </a:moveTo>
                  <a:lnTo>
                    <a:pt x="1053" y="3144"/>
                  </a:lnTo>
                  <a:lnTo>
                    <a:pt x="307" y="3144"/>
                  </a:lnTo>
                  <a:lnTo>
                    <a:pt x="307" y="2545"/>
                  </a:lnTo>
                  <a:close/>
                  <a:moveTo>
                    <a:pt x="2104" y="2545"/>
                  </a:moveTo>
                  <a:lnTo>
                    <a:pt x="2104" y="3144"/>
                  </a:lnTo>
                  <a:lnTo>
                    <a:pt x="1505" y="3144"/>
                  </a:lnTo>
                  <a:lnTo>
                    <a:pt x="1505" y="2545"/>
                  </a:lnTo>
                  <a:close/>
                  <a:moveTo>
                    <a:pt x="3144" y="2545"/>
                  </a:moveTo>
                  <a:lnTo>
                    <a:pt x="3144" y="3144"/>
                  </a:lnTo>
                  <a:lnTo>
                    <a:pt x="2556" y="3144"/>
                  </a:lnTo>
                  <a:lnTo>
                    <a:pt x="2556" y="2545"/>
                  </a:lnTo>
                  <a:close/>
                  <a:moveTo>
                    <a:pt x="4197" y="2545"/>
                  </a:moveTo>
                  <a:lnTo>
                    <a:pt x="4197" y="3144"/>
                  </a:lnTo>
                  <a:lnTo>
                    <a:pt x="3597" y="3144"/>
                  </a:lnTo>
                  <a:lnTo>
                    <a:pt x="3597" y="2545"/>
                  </a:lnTo>
                  <a:close/>
                  <a:moveTo>
                    <a:pt x="5237" y="2545"/>
                  </a:moveTo>
                  <a:lnTo>
                    <a:pt x="5237" y="3144"/>
                  </a:lnTo>
                  <a:lnTo>
                    <a:pt x="4649" y="3144"/>
                  </a:lnTo>
                  <a:lnTo>
                    <a:pt x="4649" y="2545"/>
                  </a:lnTo>
                  <a:close/>
                  <a:moveTo>
                    <a:pt x="6436" y="2545"/>
                  </a:moveTo>
                  <a:lnTo>
                    <a:pt x="6436" y="3144"/>
                  </a:lnTo>
                  <a:lnTo>
                    <a:pt x="5689" y="3144"/>
                  </a:lnTo>
                  <a:lnTo>
                    <a:pt x="5689" y="2545"/>
                  </a:lnTo>
                  <a:close/>
                  <a:moveTo>
                    <a:pt x="227" y="1"/>
                  </a:moveTo>
                  <a:cubicBezTo>
                    <a:pt x="103" y="1"/>
                    <a:pt x="1" y="102"/>
                    <a:pt x="1" y="227"/>
                  </a:cubicBezTo>
                  <a:lnTo>
                    <a:pt x="1" y="3370"/>
                  </a:lnTo>
                  <a:cubicBezTo>
                    <a:pt x="1" y="3494"/>
                    <a:pt x="103" y="3597"/>
                    <a:pt x="227" y="3597"/>
                  </a:cubicBezTo>
                  <a:lnTo>
                    <a:pt x="6514" y="3597"/>
                  </a:lnTo>
                  <a:cubicBezTo>
                    <a:pt x="6639" y="3597"/>
                    <a:pt x="6740" y="3494"/>
                    <a:pt x="6740" y="3370"/>
                  </a:cubicBezTo>
                  <a:lnTo>
                    <a:pt x="6740" y="227"/>
                  </a:lnTo>
                  <a:cubicBezTo>
                    <a:pt x="6740" y="102"/>
                    <a:pt x="6639" y="1"/>
                    <a:pt x="6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5"/>
            <p:cNvSpPr/>
            <p:nvPr/>
          </p:nvSpPr>
          <p:spPr>
            <a:xfrm>
              <a:off x="5324565" y="1239159"/>
              <a:ext cx="50046" cy="402814"/>
            </a:xfrm>
            <a:custGeom>
              <a:avLst/>
              <a:gdLst/>
              <a:ahLst/>
              <a:cxnLst/>
              <a:rect l="l" t="t" r="r" b="b"/>
              <a:pathLst>
                <a:path w="940" h="7566" extrusionOk="0">
                  <a:moveTo>
                    <a:pt x="227" y="1"/>
                  </a:moveTo>
                  <a:cubicBezTo>
                    <a:pt x="102" y="1"/>
                    <a:pt x="1" y="102"/>
                    <a:pt x="1" y="227"/>
                  </a:cubicBezTo>
                  <a:lnTo>
                    <a:pt x="1" y="7339"/>
                  </a:lnTo>
                  <a:cubicBezTo>
                    <a:pt x="1" y="7464"/>
                    <a:pt x="102" y="7565"/>
                    <a:pt x="227" y="7565"/>
                  </a:cubicBezTo>
                  <a:lnTo>
                    <a:pt x="713" y="7565"/>
                  </a:lnTo>
                  <a:cubicBezTo>
                    <a:pt x="838" y="7565"/>
                    <a:pt x="939" y="7464"/>
                    <a:pt x="939" y="7339"/>
                  </a:cubicBezTo>
                  <a:lnTo>
                    <a:pt x="939" y="227"/>
                  </a:lnTo>
                  <a:cubicBezTo>
                    <a:pt x="939" y="102"/>
                    <a:pt x="838" y="1"/>
                    <a:pt x="71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5"/>
            <p:cNvSpPr/>
            <p:nvPr/>
          </p:nvSpPr>
          <p:spPr>
            <a:xfrm>
              <a:off x="5685218" y="1239159"/>
              <a:ext cx="50046" cy="402814"/>
            </a:xfrm>
            <a:custGeom>
              <a:avLst/>
              <a:gdLst/>
              <a:ahLst/>
              <a:cxnLst/>
              <a:rect l="l" t="t" r="r" b="b"/>
              <a:pathLst>
                <a:path w="940" h="7566" extrusionOk="0">
                  <a:moveTo>
                    <a:pt x="226" y="1"/>
                  </a:moveTo>
                  <a:cubicBezTo>
                    <a:pt x="102" y="1"/>
                    <a:pt x="0" y="102"/>
                    <a:pt x="0" y="227"/>
                  </a:cubicBezTo>
                  <a:lnTo>
                    <a:pt x="0" y="7339"/>
                  </a:lnTo>
                  <a:cubicBezTo>
                    <a:pt x="0" y="7464"/>
                    <a:pt x="102" y="7565"/>
                    <a:pt x="226" y="7565"/>
                  </a:cubicBezTo>
                  <a:lnTo>
                    <a:pt x="713" y="7565"/>
                  </a:lnTo>
                  <a:cubicBezTo>
                    <a:pt x="849" y="7565"/>
                    <a:pt x="939" y="7464"/>
                    <a:pt x="939" y="7339"/>
                  </a:cubicBezTo>
                  <a:lnTo>
                    <a:pt x="939" y="227"/>
                  </a:lnTo>
                  <a:cubicBezTo>
                    <a:pt x="939" y="102"/>
                    <a:pt x="849" y="1"/>
                    <a:pt x="713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65"/>
          <p:cNvGrpSpPr/>
          <p:nvPr/>
        </p:nvGrpSpPr>
        <p:grpSpPr>
          <a:xfrm>
            <a:off x="5050449" y="1620041"/>
            <a:ext cx="279407" cy="411231"/>
            <a:chOff x="6028994" y="1234953"/>
            <a:chExt cx="279407" cy="411231"/>
          </a:xfrm>
        </p:grpSpPr>
        <p:sp>
          <p:nvSpPr>
            <p:cNvPr id="1718" name="Google Shape;1718;p65"/>
            <p:cNvSpPr/>
            <p:nvPr/>
          </p:nvSpPr>
          <p:spPr>
            <a:xfrm>
              <a:off x="6068712" y="1592572"/>
              <a:ext cx="199331" cy="24118"/>
            </a:xfrm>
            <a:custGeom>
              <a:avLst/>
              <a:gdLst/>
              <a:ahLst/>
              <a:cxnLst/>
              <a:rect l="l" t="t" r="r" b="b"/>
              <a:pathLst>
                <a:path w="3744" h="453" extrusionOk="0">
                  <a:moveTo>
                    <a:pt x="227" y="0"/>
                  </a:moveTo>
                  <a:cubicBezTo>
                    <a:pt x="102" y="0"/>
                    <a:pt x="1" y="102"/>
                    <a:pt x="1" y="226"/>
                  </a:cubicBezTo>
                  <a:cubicBezTo>
                    <a:pt x="1" y="351"/>
                    <a:pt x="102" y="452"/>
                    <a:pt x="227" y="452"/>
                  </a:cubicBezTo>
                  <a:lnTo>
                    <a:pt x="3517" y="452"/>
                  </a:lnTo>
                  <a:cubicBezTo>
                    <a:pt x="3653" y="452"/>
                    <a:pt x="3743" y="351"/>
                    <a:pt x="3743" y="226"/>
                  </a:cubicBezTo>
                  <a:cubicBezTo>
                    <a:pt x="3743" y="102"/>
                    <a:pt x="3653" y="0"/>
                    <a:pt x="3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5"/>
            <p:cNvSpPr/>
            <p:nvPr/>
          </p:nvSpPr>
          <p:spPr>
            <a:xfrm>
              <a:off x="6168698" y="1592572"/>
              <a:ext cx="99346" cy="24118"/>
            </a:xfrm>
            <a:custGeom>
              <a:avLst/>
              <a:gdLst/>
              <a:ahLst/>
              <a:cxnLst/>
              <a:rect l="l" t="t" r="r" b="b"/>
              <a:pathLst>
                <a:path w="1866" h="453" extrusionOk="0">
                  <a:moveTo>
                    <a:pt x="0" y="0"/>
                  </a:moveTo>
                  <a:lnTo>
                    <a:pt x="0" y="452"/>
                  </a:lnTo>
                  <a:lnTo>
                    <a:pt x="1639" y="452"/>
                  </a:lnTo>
                  <a:cubicBezTo>
                    <a:pt x="1775" y="452"/>
                    <a:pt x="1865" y="351"/>
                    <a:pt x="1865" y="226"/>
                  </a:cubicBezTo>
                  <a:cubicBezTo>
                    <a:pt x="1865" y="102"/>
                    <a:pt x="1775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5"/>
            <p:cNvSpPr/>
            <p:nvPr/>
          </p:nvSpPr>
          <p:spPr>
            <a:xfrm>
              <a:off x="6068712" y="1264449"/>
              <a:ext cx="199331" cy="24118"/>
            </a:xfrm>
            <a:custGeom>
              <a:avLst/>
              <a:gdLst/>
              <a:ahLst/>
              <a:cxnLst/>
              <a:rect l="l" t="t" r="r" b="b"/>
              <a:pathLst>
                <a:path w="3744" h="453" extrusionOk="0">
                  <a:moveTo>
                    <a:pt x="227" y="1"/>
                  </a:moveTo>
                  <a:cubicBezTo>
                    <a:pt x="102" y="1"/>
                    <a:pt x="1" y="102"/>
                    <a:pt x="1" y="227"/>
                  </a:cubicBezTo>
                  <a:cubicBezTo>
                    <a:pt x="1" y="351"/>
                    <a:pt x="102" y="453"/>
                    <a:pt x="227" y="453"/>
                  </a:cubicBezTo>
                  <a:lnTo>
                    <a:pt x="3517" y="453"/>
                  </a:lnTo>
                  <a:cubicBezTo>
                    <a:pt x="3653" y="453"/>
                    <a:pt x="3743" y="351"/>
                    <a:pt x="3743" y="227"/>
                  </a:cubicBezTo>
                  <a:cubicBezTo>
                    <a:pt x="3743" y="102"/>
                    <a:pt x="3653" y="1"/>
                    <a:pt x="3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5"/>
            <p:cNvSpPr/>
            <p:nvPr/>
          </p:nvSpPr>
          <p:spPr>
            <a:xfrm>
              <a:off x="6168698" y="1264449"/>
              <a:ext cx="99346" cy="24118"/>
            </a:xfrm>
            <a:custGeom>
              <a:avLst/>
              <a:gdLst/>
              <a:ahLst/>
              <a:cxnLst/>
              <a:rect l="l" t="t" r="r" b="b"/>
              <a:pathLst>
                <a:path w="1866" h="453" extrusionOk="0">
                  <a:moveTo>
                    <a:pt x="0" y="1"/>
                  </a:moveTo>
                  <a:lnTo>
                    <a:pt x="0" y="453"/>
                  </a:lnTo>
                  <a:lnTo>
                    <a:pt x="1639" y="453"/>
                  </a:lnTo>
                  <a:cubicBezTo>
                    <a:pt x="1775" y="453"/>
                    <a:pt x="1865" y="351"/>
                    <a:pt x="1865" y="227"/>
                  </a:cubicBezTo>
                  <a:cubicBezTo>
                    <a:pt x="1865" y="102"/>
                    <a:pt x="1775" y="1"/>
                    <a:pt x="1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5"/>
            <p:cNvSpPr/>
            <p:nvPr/>
          </p:nvSpPr>
          <p:spPr>
            <a:xfrm>
              <a:off x="6028994" y="1562438"/>
              <a:ext cx="63888" cy="83747"/>
            </a:xfrm>
            <a:custGeom>
              <a:avLst/>
              <a:gdLst/>
              <a:ahLst/>
              <a:cxnLst/>
              <a:rect l="l" t="t" r="r" b="b"/>
              <a:pathLst>
                <a:path w="1200" h="1573" extrusionOk="0">
                  <a:moveTo>
                    <a:pt x="227" y="1"/>
                  </a:moveTo>
                  <a:cubicBezTo>
                    <a:pt x="102" y="1"/>
                    <a:pt x="1" y="103"/>
                    <a:pt x="1" y="227"/>
                  </a:cubicBezTo>
                  <a:lnTo>
                    <a:pt x="1" y="1347"/>
                  </a:lnTo>
                  <a:cubicBezTo>
                    <a:pt x="1" y="1471"/>
                    <a:pt x="102" y="1573"/>
                    <a:pt x="227" y="1573"/>
                  </a:cubicBezTo>
                  <a:lnTo>
                    <a:pt x="973" y="1573"/>
                  </a:lnTo>
                  <a:cubicBezTo>
                    <a:pt x="1097" y="1573"/>
                    <a:pt x="1199" y="1471"/>
                    <a:pt x="1199" y="1347"/>
                  </a:cubicBezTo>
                  <a:lnTo>
                    <a:pt x="1199" y="227"/>
                  </a:lnTo>
                  <a:cubicBezTo>
                    <a:pt x="1199" y="103"/>
                    <a:pt x="1097" y="1"/>
                    <a:pt x="973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5"/>
            <p:cNvSpPr/>
            <p:nvPr/>
          </p:nvSpPr>
          <p:spPr>
            <a:xfrm>
              <a:off x="6243927" y="1562438"/>
              <a:ext cx="64474" cy="83747"/>
            </a:xfrm>
            <a:custGeom>
              <a:avLst/>
              <a:gdLst/>
              <a:ahLst/>
              <a:cxnLst/>
              <a:rect l="l" t="t" r="r" b="b"/>
              <a:pathLst>
                <a:path w="1211" h="1573" extrusionOk="0">
                  <a:moveTo>
                    <a:pt x="226" y="1"/>
                  </a:moveTo>
                  <a:cubicBezTo>
                    <a:pt x="102" y="1"/>
                    <a:pt x="0" y="103"/>
                    <a:pt x="0" y="227"/>
                  </a:cubicBezTo>
                  <a:lnTo>
                    <a:pt x="0" y="1347"/>
                  </a:lnTo>
                  <a:cubicBezTo>
                    <a:pt x="0" y="1471"/>
                    <a:pt x="102" y="1573"/>
                    <a:pt x="226" y="1573"/>
                  </a:cubicBezTo>
                  <a:lnTo>
                    <a:pt x="984" y="1573"/>
                  </a:lnTo>
                  <a:cubicBezTo>
                    <a:pt x="1108" y="1573"/>
                    <a:pt x="1211" y="1471"/>
                    <a:pt x="1211" y="1347"/>
                  </a:cubicBezTo>
                  <a:lnTo>
                    <a:pt x="1211" y="227"/>
                  </a:lnTo>
                  <a:cubicBezTo>
                    <a:pt x="1211" y="103"/>
                    <a:pt x="1108" y="1"/>
                    <a:pt x="98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5"/>
            <p:cNvSpPr/>
            <p:nvPr/>
          </p:nvSpPr>
          <p:spPr>
            <a:xfrm>
              <a:off x="6028994" y="1234953"/>
              <a:ext cx="63888" cy="83747"/>
            </a:xfrm>
            <a:custGeom>
              <a:avLst/>
              <a:gdLst/>
              <a:ahLst/>
              <a:cxnLst/>
              <a:rect l="l" t="t" r="r" b="b"/>
              <a:pathLst>
                <a:path w="1200" h="1573" extrusionOk="0">
                  <a:moveTo>
                    <a:pt x="227" y="0"/>
                  </a:moveTo>
                  <a:cubicBezTo>
                    <a:pt x="102" y="0"/>
                    <a:pt x="1" y="102"/>
                    <a:pt x="1" y="226"/>
                  </a:cubicBezTo>
                  <a:lnTo>
                    <a:pt x="1" y="1346"/>
                  </a:lnTo>
                  <a:cubicBezTo>
                    <a:pt x="1" y="1470"/>
                    <a:pt x="102" y="1572"/>
                    <a:pt x="227" y="1572"/>
                  </a:cubicBezTo>
                  <a:lnTo>
                    <a:pt x="973" y="1572"/>
                  </a:lnTo>
                  <a:cubicBezTo>
                    <a:pt x="1097" y="1572"/>
                    <a:pt x="1199" y="1470"/>
                    <a:pt x="1199" y="1346"/>
                  </a:cubicBezTo>
                  <a:lnTo>
                    <a:pt x="1199" y="226"/>
                  </a:lnTo>
                  <a:cubicBezTo>
                    <a:pt x="1199" y="102"/>
                    <a:pt x="1097" y="0"/>
                    <a:pt x="973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5"/>
            <p:cNvSpPr/>
            <p:nvPr/>
          </p:nvSpPr>
          <p:spPr>
            <a:xfrm>
              <a:off x="6243927" y="1234953"/>
              <a:ext cx="64474" cy="83747"/>
            </a:xfrm>
            <a:custGeom>
              <a:avLst/>
              <a:gdLst/>
              <a:ahLst/>
              <a:cxnLst/>
              <a:rect l="l" t="t" r="r" b="b"/>
              <a:pathLst>
                <a:path w="1211" h="1573" extrusionOk="0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lnTo>
                    <a:pt x="0" y="1346"/>
                  </a:lnTo>
                  <a:cubicBezTo>
                    <a:pt x="0" y="1470"/>
                    <a:pt x="102" y="1572"/>
                    <a:pt x="226" y="1572"/>
                  </a:cubicBezTo>
                  <a:lnTo>
                    <a:pt x="984" y="1572"/>
                  </a:lnTo>
                  <a:cubicBezTo>
                    <a:pt x="1108" y="1572"/>
                    <a:pt x="1211" y="1470"/>
                    <a:pt x="1211" y="1346"/>
                  </a:cubicBezTo>
                  <a:lnTo>
                    <a:pt x="1211" y="226"/>
                  </a:lnTo>
                  <a:cubicBezTo>
                    <a:pt x="1211" y="102"/>
                    <a:pt x="1108" y="0"/>
                    <a:pt x="984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5"/>
            <p:cNvSpPr/>
            <p:nvPr/>
          </p:nvSpPr>
          <p:spPr>
            <a:xfrm>
              <a:off x="6082554" y="1234953"/>
              <a:ext cx="172231" cy="411226"/>
            </a:xfrm>
            <a:custGeom>
              <a:avLst/>
              <a:gdLst/>
              <a:ahLst/>
              <a:cxnLst/>
              <a:rect l="l" t="t" r="r" b="b"/>
              <a:pathLst>
                <a:path w="3235" h="7724" extrusionOk="0">
                  <a:moveTo>
                    <a:pt x="996" y="0"/>
                  </a:moveTo>
                  <a:cubicBezTo>
                    <a:pt x="962" y="0"/>
                    <a:pt x="928" y="12"/>
                    <a:pt x="894" y="23"/>
                  </a:cubicBezTo>
                  <a:cubicBezTo>
                    <a:pt x="815" y="57"/>
                    <a:pt x="759" y="147"/>
                    <a:pt x="759" y="226"/>
                  </a:cubicBezTo>
                  <a:lnTo>
                    <a:pt x="759" y="1561"/>
                  </a:lnTo>
                  <a:cubicBezTo>
                    <a:pt x="759" y="1640"/>
                    <a:pt x="724" y="1708"/>
                    <a:pt x="668" y="1753"/>
                  </a:cubicBezTo>
                  <a:lnTo>
                    <a:pt x="91" y="2171"/>
                  </a:lnTo>
                  <a:cubicBezTo>
                    <a:pt x="35" y="2216"/>
                    <a:pt x="1" y="2284"/>
                    <a:pt x="1" y="2352"/>
                  </a:cubicBezTo>
                  <a:lnTo>
                    <a:pt x="1" y="5360"/>
                  </a:lnTo>
                  <a:cubicBezTo>
                    <a:pt x="1" y="5428"/>
                    <a:pt x="35" y="5496"/>
                    <a:pt x="91" y="5541"/>
                  </a:cubicBezTo>
                  <a:lnTo>
                    <a:pt x="668" y="5971"/>
                  </a:lnTo>
                  <a:cubicBezTo>
                    <a:pt x="724" y="6016"/>
                    <a:pt x="759" y="6084"/>
                    <a:pt x="759" y="6152"/>
                  </a:cubicBezTo>
                  <a:lnTo>
                    <a:pt x="759" y="7498"/>
                  </a:lnTo>
                  <a:cubicBezTo>
                    <a:pt x="759" y="7622"/>
                    <a:pt x="860" y="7724"/>
                    <a:pt x="985" y="7724"/>
                  </a:cubicBezTo>
                  <a:lnTo>
                    <a:pt x="2262" y="7724"/>
                  </a:lnTo>
                  <a:cubicBezTo>
                    <a:pt x="2387" y="7724"/>
                    <a:pt x="2488" y="7622"/>
                    <a:pt x="2488" y="7498"/>
                  </a:cubicBezTo>
                  <a:lnTo>
                    <a:pt x="2488" y="6152"/>
                  </a:lnTo>
                  <a:cubicBezTo>
                    <a:pt x="2488" y="6073"/>
                    <a:pt x="2523" y="6005"/>
                    <a:pt x="2579" y="5971"/>
                  </a:cubicBezTo>
                  <a:lnTo>
                    <a:pt x="3144" y="5541"/>
                  </a:lnTo>
                  <a:cubicBezTo>
                    <a:pt x="3201" y="5496"/>
                    <a:pt x="3235" y="5428"/>
                    <a:pt x="3235" y="5360"/>
                  </a:cubicBezTo>
                  <a:lnTo>
                    <a:pt x="3235" y="2352"/>
                  </a:lnTo>
                  <a:cubicBezTo>
                    <a:pt x="3235" y="2284"/>
                    <a:pt x="3201" y="2216"/>
                    <a:pt x="3144" y="2171"/>
                  </a:cubicBezTo>
                  <a:lnTo>
                    <a:pt x="2579" y="1753"/>
                  </a:lnTo>
                  <a:cubicBezTo>
                    <a:pt x="2523" y="1708"/>
                    <a:pt x="2488" y="1640"/>
                    <a:pt x="2488" y="1572"/>
                  </a:cubicBezTo>
                  <a:lnTo>
                    <a:pt x="2488" y="226"/>
                  </a:lnTo>
                  <a:cubicBezTo>
                    <a:pt x="2488" y="102"/>
                    <a:pt x="2387" y="0"/>
                    <a:pt x="226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5"/>
            <p:cNvSpPr/>
            <p:nvPr/>
          </p:nvSpPr>
          <p:spPr>
            <a:xfrm>
              <a:off x="6133133" y="1455903"/>
              <a:ext cx="24757" cy="24118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27" y="1"/>
                  </a:moveTo>
                  <a:cubicBezTo>
                    <a:pt x="114" y="1"/>
                    <a:pt x="0" y="102"/>
                    <a:pt x="0" y="227"/>
                  </a:cubicBezTo>
                  <a:cubicBezTo>
                    <a:pt x="12" y="340"/>
                    <a:pt x="103" y="453"/>
                    <a:pt x="227" y="453"/>
                  </a:cubicBezTo>
                  <a:cubicBezTo>
                    <a:pt x="351" y="453"/>
                    <a:pt x="465" y="340"/>
                    <a:pt x="465" y="227"/>
                  </a:cubicBezTo>
                  <a:cubicBezTo>
                    <a:pt x="453" y="102"/>
                    <a:pt x="362" y="1"/>
                    <a:pt x="227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5"/>
            <p:cNvSpPr/>
            <p:nvPr/>
          </p:nvSpPr>
          <p:spPr>
            <a:xfrm>
              <a:off x="6133133" y="1401118"/>
              <a:ext cx="24757" cy="24118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27" y="0"/>
                  </a:moveTo>
                  <a:cubicBezTo>
                    <a:pt x="114" y="0"/>
                    <a:pt x="0" y="113"/>
                    <a:pt x="0" y="226"/>
                  </a:cubicBezTo>
                  <a:cubicBezTo>
                    <a:pt x="12" y="351"/>
                    <a:pt x="103" y="452"/>
                    <a:pt x="227" y="452"/>
                  </a:cubicBezTo>
                  <a:cubicBezTo>
                    <a:pt x="351" y="452"/>
                    <a:pt x="465" y="351"/>
                    <a:pt x="465" y="226"/>
                  </a:cubicBezTo>
                  <a:cubicBezTo>
                    <a:pt x="453" y="113"/>
                    <a:pt x="362" y="0"/>
                    <a:pt x="227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5"/>
            <p:cNvSpPr/>
            <p:nvPr/>
          </p:nvSpPr>
          <p:spPr>
            <a:xfrm>
              <a:off x="6179506" y="1455903"/>
              <a:ext cx="24703" cy="24118"/>
            </a:xfrm>
            <a:custGeom>
              <a:avLst/>
              <a:gdLst/>
              <a:ahLst/>
              <a:cxnLst/>
              <a:rect l="l" t="t" r="r" b="b"/>
              <a:pathLst>
                <a:path w="464" h="453" extrusionOk="0">
                  <a:moveTo>
                    <a:pt x="227" y="1"/>
                  </a:moveTo>
                  <a:cubicBezTo>
                    <a:pt x="114" y="1"/>
                    <a:pt x="1" y="102"/>
                    <a:pt x="1" y="227"/>
                  </a:cubicBezTo>
                  <a:cubicBezTo>
                    <a:pt x="11" y="340"/>
                    <a:pt x="102" y="453"/>
                    <a:pt x="227" y="453"/>
                  </a:cubicBezTo>
                  <a:cubicBezTo>
                    <a:pt x="351" y="453"/>
                    <a:pt x="464" y="340"/>
                    <a:pt x="453" y="227"/>
                  </a:cubicBezTo>
                  <a:cubicBezTo>
                    <a:pt x="453" y="102"/>
                    <a:pt x="362" y="1"/>
                    <a:pt x="227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5"/>
            <p:cNvSpPr/>
            <p:nvPr/>
          </p:nvSpPr>
          <p:spPr>
            <a:xfrm>
              <a:off x="6179506" y="1401118"/>
              <a:ext cx="24703" cy="24118"/>
            </a:xfrm>
            <a:custGeom>
              <a:avLst/>
              <a:gdLst/>
              <a:ahLst/>
              <a:cxnLst/>
              <a:rect l="l" t="t" r="r" b="b"/>
              <a:pathLst>
                <a:path w="464" h="453" extrusionOk="0">
                  <a:moveTo>
                    <a:pt x="227" y="0"/>
                  </a:moveTo>
                  <a:cubicBezTo>
                    <a:pt x="114" y="0"/>
                    <a:pt x="1" y="113"/>
                    <a:pt x="1" y="226"/>
                  </a:cubicBezTo>
                  <a:cubicBezTo>
                    <a:pt x="11" y="351"/>
                    <a:pt x="102" y="452"/>
                    <a:pt x="227" y="452"/>
                  </a:cubicBezTo>
                  <a:cubicBezTo>
                    <a:pt x="351" y="452"/>
                    <a:pt x="464" y="351"/>
                    <a:pt x="453" y="226"/>
                  </a:cubicBezTo>
                  <a:cubicBezTo>
                    <a:pt x="453" y="113"/>
                    <a:pt x="362" y="0"/>
                    <a:pt x="227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65"/>
          <p:cNvGrpSpPr/>
          <p:nvPr/>
        </p:nvGrpSpPr>
        <p:grpSpPr>
          <a:xfrm>
            <a:off x="972971" y="1619951"/>
            <a:ext cx="423314" cy="411390"/>
            <a:chOff x="4685781" y="2713451"/>
            <a:chExt cx="423314" cy="411390"/>
          </a:xfrm>
        </p:grpSpPr>
        <p:sp>
          <p:nvSpPr>
            <p:cNvPr id="1732" name="Google Shape;1732;p65"/>
            <p:cNvSpPr/>
            <p:nvPr/>
          </p:nvSpPr>
          <p:spPr>
            <a:xfrm>
              <a:off x="4686846" y="2769088"/>
              <a:ext cx="99719" cy="97482"/>
            </a:xfrm>
            <a:custGeom>
              <a:avLst/>
              <a:gdLst/>
              <a:ahLst/>
              <a:cxnLst/>
              <a:rect l="l" t="t" r="r" b="b"/>
              <a:pathLst>
                <a:path w="1873" h="1831" extrusionOk="0">
                  <a:moveTo>
                    <a:pt x="251" y="0"/>
                  </a:moveTo>
                  <a:cubicBezTo>
                    <a:pt x="115" y="0"/>
                    <a:pt x="0" y="135"/>
                    <a:pt x="38" y="292"/>
                  </a:cubicBezTo>
                  <a:lnTo>
                    <a:pt x="365" y="1536"/>
                  </a:lnTo>
                  <a:lnTo>
                    <a:pt x="930" y="1830"/>
                  </a:lnTo>
                  <a:lnTo>
                    <a:pt x="1496" y="1536"/>
                  </a:lnTo>
                  <a:lnTo>
                    <a:pt x="1835" y="292"/>
                  </a:lnTo>
                  <a:cubicBezTo>
                    <a:pt x="1872" y="135"/>
                    <a:pt x="1750" y="0"/>
                    <a:pt x="1611" y="0"/>
                  </a:cubicBezTo>
                  <a:cubicBezTo>
                    <a:pt x="1580" y="0"/>
                    <a:pt x="1549" y="7"/>
                    <a:pt x="1518" y="21"/>
                  </a:cubicBezTo>
                  <a:lnTo>
                    <a:pt x="1021" y="247"/>
                  </a:lnTo>
                  <a:cubicBezTo>
                    <a:pt x="993" y="258"/>
                    <a:pt x="962" y="264"/>
                    <a:pt x="931" y="264"/>
                  </a:cubicBezTo>
                  <a:cubicBezTo>
                    <a:pt x="900" y="264"/>
                    <a:pt x="868" y="258"/>
                    <a:pt x="840" y="247"/>
                  </a:cubicBezTo>
                  <a:lnTo>
                    <a:pt x="342" y="21"/>
                  </a:lnTo>
                  <a:cubicBezTo>
                    <a:pt x="312" y="7"/>
                    <a:pt x="281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5"/>
            <p:cNvSpPr/>
            <p:nvPr/>
          </p:nvSpPr>
          <p:spPr>
            <a:xfrm>
              <a:off x="4736360" y="2769088"/>
              <a:ext cx="50205" cy="97482"/>
            </a:xfrm>
            <a:custGeom>
              <a:avLst/>
              <a:gdLst/>
              <a:ahLst/>
              <a:cxnLst/>
              <a:rect l="l" t="t" r="r" b="b"/>
              <a:pathLst>
                <a:path w="943" h="1831" extrusionOk="0">
                  <a:moveTo>
                    <a:pt x="681" y="0"/>
                  </a:moveTo>
                  <a:cubicBezTo>
                    <a:pt x="650" y="0"/>
                    <a:pt x="619" y="7"/>
                    <a:pt x="588" y="21"/>
                  </a:cubicBezTo>
                  <a:lnTo>
                    <a:pt x="91" y="247"/>
                  </a:lnTo>
                  <a:cubicBezTo>
                    <a:pt x="68" y="259"/>
                    <a:pt x="35" y="259"/>
                    <a:pt x="0" y="259"/>
                  </a:cubicBezTo>
                  <a:lnTo>
                    <a:pt x="0" y="1830"/>
                  </a:lnTo>
                  <a:lnTo>
                    <a:pt x="566" y="1536"/>
                  </a:lnTo>
                  <a:lnTo>
                    <a:pt x="905" y="292"/>
                  </a:lnTo>
                  <a:cubicBezTo>
                    <a:pt x="942" y="135"/>
                    <a:pt x="820" y="0"/>
                    <a:pt x="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5"/>
            <p:cNvSpPr/>
            <p:nvPr/>
          </p:nvSpPr>
          <p:spPr>
            <a:xfrm>
              <a:off x="4706279" y="2850865"/>
              <a:ext cx="60214" cy="50046"/>
            </a:xfrm>
            <a:custGeom>
              <a:avLst/>
              <a:gdLst/>
              <a:ahLst/>
              <a:cxnLst/>
              <a:rect l="l" t="t" r="r" b="b"/>
              <a:pathLst>
                <a:path w="1131" h="940" extrusionOk="0">
                  <a:moveTo>
                    <a:pt x="0" y="0"/>
                  </a:moveTo>
                  <a:lnTo>
                    <a:pt x="0" y="374"/>
                  </a:lnTo>
                  <a:cubicBezTo>
                    <a:pt x="0" y="690"/>
                    <a:pt x="261" y="939"/>
                    <a:pt x="565" y="939"/>
                  </a:cubicBezTo>
                  <a:cubicBezTo>
                    <a:pt x="882" y="939"/>
                    <a:pt x="1131" y="690"/>
                    <a:pt x="1131" y="374"/>
                  </a:cubicBezTo>
                  <a:lnTo>
                    <a:pt x="1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5"/>
            <p:cNvSpPr/>
            <p:nvPr/>
          </p:nvSpPr>
          <p:spPr>
            <a:xfrm>
              <a:off x="4706279" y="2850865"/>
              <a:ext cx="60214" cy="50046"/>
            </a:xfrm>
            <a:custGeom>
              <a:avLst/>
              <a:gdLst/>
              <a:ahLst/>
              <a:cxnLst/>
              <a:rect l="l" t="t" r="r" b="b"/>
              <a:pathLst>
                <a:path w="1131" h="940" extrusionOk="0">
                  <a:moveTo>
                    <a:pt x="0" y="0"/>
                  </a:moveTo>
                  <a:lnTo>
                    <a:pt x="0" y="374"/>
                  </a:lnTo>
                  <a:cubicBezTo>
                    <a:pt x="0" y="690"/>
                    <a:pt x="261" y="939"/>
                    <a:pt x="565" y="939"/>
                  </a:cubicBezTo>
                  <a:cubicBezTo>
                    <a:pt x="882" y="939"/>
                    <a:pt x="1131" y="690"/>
                    <a:pt x="1131" y="374"/>
                  </a:cubicBezTo>
                  <a:lnTo>
                    <a:pt x="1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5"/>
            <p:cNvSpPr/>
            <p:nvPr/>
          </p:nvSpPr>
          <p:spPr>
            <a:xfrm>
              <a:off x="4736360" y="2850865"/>
              <a:ext cx="30134" cy="50046"/>
            </a:xfrm>
            <a:custGeom>
              <a:avLst/>
              <a:gdLst/>
              <a:ahLst/>
              <a:cxnLst/>
              <a:rect l="l" t="t" r="r" b="b"/>
              <a:pathLst>
                <a:path w="566" h="940" extrusionOk="0">
                  <a:moveTo>
                    <a:pt x="0" y="0"/>
                  </a:moveTo>
                  <a:lnTo>
                    <a:pt x="0" y="939"/>
                  </a:lnTo>
                  <a:cubicBezTo>
                    <a:pt x="317" y="939"/>
                    <a:pt x="566" y="690"/>
                    <a:pt x="566" y="374"/>
                  </a:cubicBez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5"/>
            <p:cNvSpPr/>
            <p:nvPr/>
          </p:nvSpPr>
          <p:spPr>
            <a:xfrm>
              <a:off x="4770700" y="2912252"/>
              <a:ext cx="127670" cy="126072"/>
            </a:xfrm>
            <a:custGeom>
              <a:avLst/>
              <a:gdLst/>
              <a:ahLst/>
              <a:cxnLst/>
              <a:rect l="l" t="t" r="r" b="b"/>
              <a:pathLst>
                <a:path w="2398" h="2368" extrusionOk="0">
                  <a:moveTo>
                    <a:pt x="2081" y="1"/>
                  </a:moveTo>
                  <a:lnTo>
                    <a:pt x="91" y="1980"/>
                  </a:lnTo>
                  <a:cubicBezTo>
                    <a:pt x="0" y="2071"/>
                    <a:pt x="0" y="2217"/>
                    <a:pt x="91" y="2308"/>
                  </a:cubicBezTo>
                  <a:cubicBezTo>
                    <a:pt x="136" y="2347"/>
                    <a:pt x="193" y="2367"/>
                    <a:pt x="249" y="2367"/>
                  </a:cubicBezTo>
                  <a:cubicBezTo>
                    <a:pt x="306" y="2367"/>
                    <a:pt x="362" y="2347"/>
                    <a:pt x="408" y="2308"/>
                  </a:cubicBezTo>
                  <a:lnTo>
                    <a:pt x="2398" y="317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5"/>
            <p:cNvSpPr/>
            <p:nvPr/>
          </p:nvSpPr>
          <p:spPr>
            <a:xfrm>
              <a:off x="4775492" y="2920664"/>
              <a:ext cx="122878" cy="117660"/>
            </a:xfrm>
            <a:custGeom>
              <a:avLst/>
              <a:gdLst/>
              <a:ahLst/>
              <a:cxnLst/>
              <a:rect l="l" t="t" r="r" b="b"/>
              <a:pathLst>
                <a:path w="2308" h="2210" extrusionOk="0">
                  <a:moveTo>
                    <a:pt x="2149" y="1"/>
                  </a:moveTo>
                  <a:lnTo>
                    <a:pt x="1" y="2150"/>
                  </a:lnTo>
                  <a:cubicBezTo>
                    <a:pt x="46" y="2189"/>
                    <a:pt x="103" y="2209"/>
                    <a:pt x="159" y="2209"/>
                  </a:cubicBezTo>
                  <a:cubicBezTo>
                    <a:pt x="216" y="2209"/>
                    <a:pt x="272" y="2189"/>
                    <a:pt x="318" y="2150"/>
                  </a:cubicBezTo>
                  <a:lnTo>
                    <a:pt x="2308" y="159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5"/>
            <p:cNvSpPr/>
            <p:nvPr/>
          </p:nvSpPr>
          <p:spPr>
            <a:xfrm>
              <a:off x="4685781" y="2998981"/>
              <a:ext cx="126498" cy="125859"/>
            </a:xfrm>
            <a:custGeom>
              <a:avLst/>
              <a:gdLst/>
              <a:ahLst/>
              <a:cxnLst/>
              <a:rect l="l" t="t" r="r" b="b"/>
              <a:pathLst>
                <a:path w="2376" h="2364" extrusionOk="0">
                  <a:moveTo>
                    <a:pt x="1482" y="0"/>
                  </a:moveTo>
                  <a:cubicBezTo>
                    <a:pt x="1415" y="0"/>
                    <a:pt x="1358" y="23"/>
                    <a:pt x="1324" y="68"/>
                  </a:cubicBezTo>
                  <a:lnTo>
                    <a:pt x="204" y="1188"/>
                  </a:lnTo>
                  <a:cubicBezTo>
                    <a:pt x="80" y="1324"/>
                    <a:pt x="1" y="1493"/>
                    <a:pt x="1" y="1674"/>
                  </a:cubicBezTo>
                  <a:cubicBezTo>
                    <a:pt x="1" y="1855"/>
                    <a:pt x="80" y="2036"/>
                    <a:pt x="204" y="2160"/>
                  </a:cubicBezTo>
                  <a:cubicBezTo>
                    <a:pt x="340" y="2296"/>
                    <a:pt x="515" y="2364"/>
                    <a:pt x="690" y="2364"/>
                  </a:cubicBezTo>
                  <a:cubicBezTo>
                    <a:pt x="866" y="2364"/>
                    <a:pt x="1041" y="2296"/>
                    <a:pt x="1177" y="2160"/>
                  </a:cubicBezTo>
                  <a:lnTo>
                    <a:pt x="2285" y="1030"/>
                  </a:lnTo>
                  <a:cubicBezTo>
                    <a:pt x="2375" y="939"/>
                    <a:pt x="2375" y="803"/>
                    <a:pt x="2285" y="713"/>
                  </a:cubicBezTo>
                  <a:lnTo>
                    <a:pt x="1641" y="68"/>
                  </a:lnTo>
                  <a:cubicBezTo>
                    <a:pt x="1595" y="23"/>
                    <a:pt x="1538" y="0"/>
                    <a:pt x="148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5"/>
            <p:cNvSpPr/>
            <p:nvPr/>
          </p:nvSpPr>
          <p:spPr>
            <a:xfrm>
              <a:off x="4696642" y="3020065"/>
              <a:ext cx="115637" cy="104776"/>
            </a:xfrm>
            <a:custGeom>
              <a:avLst/>
              <a:gdLst/>
              <a:ahLst/>
              <a:cxnLst/>
              <a:rect l="l" t="t" r="r" b="b"/>
              <a:pathLst>
                <a:path w="2172" h="1968" extrusionOk="0">
                  <a:moveTo>
                    <a:pt x="1764" y="0"/>
                  </a:moveTo>
                  <a:lnTo>
                    <a:pt x="0" y="1764"/>
                  </a:lnTo>
                  <a:cubicBezTo>
                    <a:pt x="136" y="1900"/>
                    <a:pt x="311" y="1968"/>
                    <a:pt x="486" y="1968"/>
                  </a:cubicBezTo>
                  <a:cubicBezTo>
                    <a:pt x="662" y="1968"/>
                    <a:pt x="837" y="1900"/>
                    <a:pt x="973" y="1764"/>
                  </a:cubicBezTo>
                  <a:lnTo>
                    <a:pt x="2081" y="634"/>
                  </a:lnTo>
                  <a:cubicBezTo>
                    <a:pt x="2171" y="543"/>
                    <a:pt x="2171" y="407"/>
                    <a:pt x="2081" y="317"/>
                  </a:cubicBezTo>
                  <a:lnTo>
                    <a:pt x="1764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5"/>
            <p:cNvSpPr/>
            <p:nvPr/>
          </p:nvSpPr>
          <p:spPr>
            <a:xfrm>
              <a:off x="4841138" y="2713451"/>
              <a:ext cx="267957" cy="256084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2397" y="455"/>
                  </a:moveTo>
                  <a:cubicBezTo>
                    <a:pt x="2500" y="455"/>
                    <a:pt x="2601" y="467"/>
                    <a:pt x="2703" y="478"/>
                  </a:cubicBezTo>
                  <a:lnTo>
                    <a:pt x="2397" y="784"/>
                  </a:lnTo>
                  <a:lnTo>
                    <a:pt x="2093" y="478"/>
                  </a:lnTo>
                  <a:cubicBezTo>
                    <a:pt x="2194" y="467"/>
                    <a:pt x="2296" y="455"/>
                    <a:pt x="2397" y="455"/>
                  </a:cubicBezTo>
                  <a:close/>
                  <a:moveTo>
                    <a:pt x="1606" y="625"/>
                  </a:moveTo>
                  <a:lnTo>
                    <a:pt x="2081" y="1100"/>
                  </a:lnTo>
                  <a:lnTo>
                    <a:pt x="1742" y="1440"/>
                  </a:lnTo>
                  <a:lnTo>
                    <a:pt x="1188" y="874"/>
                  </a:lnTo>
                  <a:cubicBezTo>
                    <a:pt x="1312" y="772"/>
                    <a:pt x="1459" y="693"/>
                    <a:pt x="1606" y="625"/>
                  </a:cubicBezTo>
                  <a:close/>
                  <a:moveTo>
                    <a:pt x="3189" y="625"/>
                  </a:moveTo>
                  <a:cubicBezTo>
                    <a:pt x="3336" y="693"/>
                    <a:pt x="3483" y="772"/>
                    <a:pt x="3608" y="874"/>
                  </a:cubicBezTo>
                  <a:lnTo>
                    <a:pt x="3053" y="1440"/>
                  </a:lnTo>
                  <a:lnTo>
                    <a:pt x="2714" y="1100"/>
                  </a:lnTo>
                  <a:lnTo>
                    <a:pt x="3189" y="625"/>
                  </a:lnTo>
                  <a:close/>
                  <a:moveTo>
                    <a:pt x="2397" y="1417"/>
                  </a:moveTo>
                  <a:lnTo>
                    <a:pt x="2726" y="1756"/>
                  </a:lnTo>
                  <a:lnTo>
                    <a:pt x="2397" y="2084"/>
                  </a:lnTo>
                  <a:lnTo>
                    <a:pt x="2058" y="1756"/>
                  </a:lnTo>
                  <a:lnTo>
                    <a:pt x="2397" y="1417"/>
                  </a:lnTo>
                  <a:close/>
                  <a:moveTo>
                    <a:pt x="3924" y="1191"/>
                  </a:moveTo>
                  <a:cubicBezTo>
                    <a:pt x="4026" y="1326"/>
                    <a:pt x="4116" y="1462"/>
                    <a:pt x="4184" y="1609"/>
                  </a:cubicBezTo>
                  <a:lnTo>
                    <a:pt x="3709" y="2084"/>
                  </a:lnTo>
                  <a:lnTo>
                    <a:pt x="3370" y="1756"/>
                  </a:lnTo>
                  <a:lnTo>
                    <a:pt x="3924" y="1191"/>
                  </a:lnTo>
                  <a:close/>
                  <a:moveTo>
                    <a:pt x="871" y="1202"/>
                  </a:moveTo>
                  <a:lnTo>
                    <a:pt x="1425" y="1756"/>
                  </a:lnTo>
                  <a:lnTo>
                    <a:pt x="1086" y="2095"/>
                  </a:lnTo>
                  <a:lnTo>
                    <a:pt x="611" y="1620"/>
                  </a:lnTo>
                  <a:cubicBezTo>
                    <a:pt x="679" y="1462"/>
                    <a:pt x="769" y="1326"/>
                    <a:pt x="871" y="1202"/>
                  </a:cubicBezTo>
                  <a:close/>
                  <a:moveTo>
                    <a:pt x="464" y="2106"/>
                  </a:moveTo>
                  <a:lnTo>
                    <a:pt x="769" y="2412"/>
                  </a:lnTo>
                  <a:lnTo>
                    <a:pt x="475" y="2706"/>
                  </a:lnTo>
                  <a:cubicBezTo>
                    <a:pt x="452" y="2604"/>
                    <a:pt x="452" y="2503"/>
                    <a:pt x="452" y="2400"/>
                  </a:cubicBezTo>
                  <a:cubicBezTo>
                    <a:pt x="452" y="2310"/>
                    <a:pt x="452" y="2208"/>
                    <a:pt x="464" y="2106"/>
                  </a:cubicBezTo>
                  <a:close/>
                  <a:moveTo>
                    <a:pt x="4320" y="2106"/>
                  </a:moveTo>
                  <a:cubicBezTo>
                    <a:pt x="4354" y="2310"/>
                    <a:pt x="4354" y="2513"/>
                    <a:pt x="4320" y="2706"/>
                  </a:cubicBezTo>
                  <a:lnTo>
                    <a:pt x="4026" y="2412"/>
                  </a:lnTo>
                  <a:lnTo>
                    <a:pt x="4320" y="2106"/>
                  </a:lnTo>
                  <a:close/>
                  <a:moveTo>
                    <a:pt x="1742" y="2073"/>
                  </a:moveTo>
                  <a:lnTo>
                    <a:pt x="2081" y="2412"/>
                  </a:lnTo>
                  <a:lnTo>
                    <a:pt x="1742" y="2740"/>
                  </a:lnTo>
                  <a:lnTo>
                    <a:pt x="1402" y="2412"/>
                  </a:lnTo>
                  <a:lnTo>
                    <a:pt x="1742" y="2073"/>
                  </a:lnTo>
                  <a:close/>
                  <a:moveTo>
                    <a:pt x="3053" y="2073"/>
                  </a:moveTo>
                  <a:lnTo>
                    <a:pt x="3382" y="2412"/>
                  </a:lnTo>
                  <a:lnTo>
                    <a:pt x="3053" y="2740"/>
                  </a:lnTo>
                  <a:lnTo>
                    <a:pt x="2714" y="2412"/>
                  </a:lnTo>
                  <a:lnTo>
                    <a:pt x="3053" y="2073"/>
                  </a:lnTo>
                  <a:close/>
                  <a:moveTo>
                    <a:pt x="2397" y="2729"/>
                  </a:moveTo>
                  <a:lnTo>
                    <a:pt x="2726" y="3068"/>
                  </a:lnTo>
                  <a:lnTo>
                    <a:pt x="2397" y="3395"/>
                  </a:lnTo>
                  <a:lnTo>
                    <a:pt x="2058" y="3068"/>
                  </a:lnTo>
                  <a:lnTo>
                    <a:pt x="2397" y="2729"/>
                  </a:lnTo>
                  <a:close/>
                  <a:moveTo>
                    <a:pt x="1086" y="2729"/>
                  </a:moveTo>
                  <a:lnTo>
                    <a:pt x="1425" y="3068"/>
                  </a:lnTo>
                  <a:lnTo>
                    <a:pt x="871" y="3622"/>
                  </a:lnTo>
                  <a:cubicBezTo>
                    <a:pt x="769" y="3486"/>
                    <a:pt x="679" y="3350"/>
                    <a:pt x="611" y="3204"/>
                  </a:cubicBezTo>
                  <a:lnTo>
                    <a:pt x="1086" y="2729"/>
                  </a:lnTo>
                  <a:close/>
                  <a:moveTo>
                    <a:pt x="3698" y="2729"/>
                  </a:moveTo>
                  <a:lnTo>
                    <a:pt x="4173" y="3204"/>
                  </a:lnTo>
                  <a:cubicBezTo>
                    <a:pt x="4116" y="3350"/>
                    <a:pt x="4026" y="3486"/>
                    <a:pt x="3924" y="3622"/>
                  </a:cubicBezTo>
                  <a:lnTo>
                    <a:pt x="3370" y="3068"/>
                  </a:lnTo>
                  <a:lnTo>
                    <a:pt x="3698" y="2729"/>
                  </a:lnTo>
                  <a:close/>
                  <a:moveTo>
                    <a:pt x="1742" y="3385"/>
                  </a:moveTo>
                  <a:lnTo>
                    <a:pt x="2081" y="3712"/>
                  </a:lnTo>
                  <a:lnTo>
                    <a:pt x="1606" y="4187"/>
                  </a:lnTo>
                  <a:cubicBezTo>
                    <a:pt x="1459" y="4119"/>
                    <a:pt x="1324" y="4040"/>
                    <a:pt x="1188" y="3938"/>
                  </a:cubicBezTo>
                  <a:lnTo>
                    <a:pt x="1742" y="3385"/>
                  </a:lnTo>
                  <a:close/>
                  <a:moveTo>
                    <a:pt x="3053" y="3385"/>
                  </a:moveTo>
                  <a:lnTo>
                    <a:pt x="3608" y="3938"/>
                  </a:lnTo>
                  <a:cubicBezTo>
                    <a:pt x="3472" y="4040"/>
                    <a:pt x="3336" y="4131"/>
                    <a:pt x="3189" y="4187"/>
                  </a:cubicBezTo>
                  <a:lnTo>
                    <a:pt x="2714" y="3724"/>
                  </a:lnTo>
                  <a:lnTo>
                    <a:pt x="3053" y="3385"/>
                  </a:lnTo>
                  <a:close/>
                  <a:moveTo>
                    <a:pt x="2397" y="4040"/>
                  </a:moveTo>
                  <a:lnTo>
                    <a:pt x="2691" y="4334"/>
                  </a:lnTo>
                  <a:cubicBezTo>
                    <a:pt x="2590" y="4345"/>
                    <a:pt x="2500" y="4357"/>
                    <a:pt x="2397" y="4357"/>
                  </a:cubicBezTo>
                  <a:cubicBezTo>
                    <a:pt x="2296" y="4357"/>
                    <a:pt x="2194" y="4345"/>
                    <a:pt x="2103" y="4334"/>
                  </a:cubicBezTo>
                  <a:lnTo>
                    <a:pt x="2397" y="4040"/>
                  </a:lnTo>
                  <a:close/>
                  <a:moveTo>
                    <a:pt x="2398" y="0"/>
                  </a:moveTo>
                  <a:cubicBezTo>
                    <a:pt x="1784" y="0"/>
                    <a:pt x="1171" y="235"/>
                    <a:pt x="701" y="704"/>
                  </a:cubicBezTo>
                  <a:cubicBezTo>
                    <a:pt x="249" y="1156"/>
                    <a:pt x="0" y="1767"/>
                    <a:pt x="0" y="2400"/>
                  </a:cubicBezTo>
                  <a:cubicBezTo>
                    <a:pt x="0" y="3045"/>
                    <a:pt x="249" y="3656"/>
                    <a:pt x="701" y="4108"/>
                  </a:cubicBezTo>
                  <a:cubicBezTo>
                    <a:pt x="1165" y="4571"/>
                    <a:pt x="1787" y="4809"/>
                    <a:pt x="2397" y="4809"/>
                  </a:cubicBezTo>
                  <a:cubicBezTo>
                    <a:pt x="3008" y="4809"/>
                    <a:pt x="3630" y="4571"/>
                    <a:pt x="4094" y="4108"/>
                  </a:cubicBezTo>
                  <a:cubicBezTo>
                    <a:pt x="5033" y="3169"/>
                    <a:pt x="5033" y="1643"/>
                    <a:pt x="4094" y="704"/>
                  </a:cubicBezTo>
                  <a:cubicBezTo>
                    <a:pt x="3625" y="235"/>
                    <a:pt x="3011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5"/>
            <p:cNvSpPr/>
            <p:nvPr/>
          </p:nvSpPr>
          <p:spPr>
            <a:xfrm>
              <a:off x="4878460" y="2750932"/>
              <a:ext cx="230636" cy="218603"/>
            </a:xfrm>
            <a:custGeom>
              <a:avLst/>
              <a:gdLst/>
              <a:ahLst/>
              <a:cxnLst/>
              <a:rect l="l" t="t" r="r" b="b"/>
              <a:pathLst>
                <a:path w="4332" h="4106" extrusionOk="0">
                  <a:moveTo>
                    <a:pt x="3223" y="487"/>
                  </a:moveTo>
                  <a:cubicBezTo>
                    <a:pt x="3325" y="622"/>
                    <a:pt x="3415" y="758"/>
                    <a:pt x="3483" y="905"/>
                  </a:cubicBezTo>
                  <a:lnTo>
                    <a:pt x="3008" y="1380"/>
                  </a:lnTo>
                  <a:lnTo>
                    <a:pt x="2669" y="1052"/>
                  </a:lnTo>
                  <a:lnTo>
                    <a:pt x="3223" y="487"/>
                  </a:lnTo>
                  <a:close/>
                  <a:moveTo>
                    <a:pt x="3619" y="1402"/>
                  </a:moveTo>
                  <a:cubicBezTo>
                    <a:pt x="3653" y="1606"/>
                    <a:pt x="3653" y="1809"/>
                    <a:pt x="3619" y="2002"/>
                  </a:cubicBezTo>
                  <a:lnTo>
                    <a:pt x="3325" y="1708"/>
                  </a:lnTo>
                  <a:lnTo>
                    <a:pt x="3619" y="1402"/>
                  </a:lnTo>
                  <a:close/>
                  <a:moveTo>
                    <a:pt x="2352" y="1369"/>
                  </a:moveTo>
                  <a:lnTo>
                    <a:pt x="2681" y="1708"/>
                  </a:lnTo>
                  <a:lnTo>
                    <a:pt x="2352" y="2036"/>
                  </a:lnTo>
                  <a:lnTo>
                    <a:pt x="2013" y="1708"/>
                  </a:lnTo>
                  <a:lnTo>
                    <a:pt x="2352" y="1369"/>
                  </a:lnTo>
                  <a:close/>
                  <a:moveTo>
                    <a:pt x="1696" y="2025"/>
                  </a:moveTo>
                  <a:lnTo>
                    <a:pt x="2025" y="2364"/>
                  </a:lnTo>
                  <a:lnTo>
                    <a:pt x="1696" y="2691"/>
                  </a:lnTo>
                  <a:lnTo>
                    <a:pt x="1357" y="2364"/>
                  </a:lnTo>
                  <a:lnTo>
                    <a:pt x="1696" y="2025"/>
                  </a:lnTo>
                  <a:close/>
                  <a:moveTo>
                    <a:pt x="2997" y="2025"/>
                  </a:moveTo>
                  <a:lnTo>
                    <a:pt x="3472" y="2500"/>
                  </a:lnTo>
                  <a:cubicBezTo>
                    <a:pt x="3415" y="2646"/>
                    <a:pt x="3325" y="2782"/>
                    <a:pt x="3223" y="2918"/>
                  </a:cubicBezTo>
                  <a:lnTo>
                    <a:pt x="2669" y="2364"/>
                  </a:lnTo>
                  <a:lnTo>
                    <a:pt x="2997" y="2025"/>
                  </a:lnTo>
                  <a:close/>
                  <a:moveTo>
                    <a:pt x="1041" y="2681"/>
                  </a:moveTo>
                  <a:lnTo>
                    <a:pt x="1380" y="3008"/>
                  </a:lnTo>
                  <a:lnTo>
                    <a:pt x="905" y="3483"/>
                  </a:lnTo>
                  <a:cubicBezTo>
                    <a:pt x="758" y="3415"/>
                    <a:pt x="623" y="3336"/>
                    <a:pt x="487" y="3234"/>
                  </a:cubicBezTo>
                  <a:lnTo>
                    <a:pt x="1041" y="2681"/>
                  </a:lnTo>
                  <a:close/>
                  <a:moveTo>
                    <a:pt x="2352" y="2681"/>
                  </a:moveTo>
                  <a:lnTo>
                    <a:pt x="2907" y="3234"/>
                  </a:lnTo>
                  <a:cubicBezTo>
                    <a:pt x="2771" y="3336"/>
                    <a:pt x="2635" y="3427"/>
                    <a:pt x="2488" y="3483"/>
                  </a:cubicBezTo>
                  <a:lnTo>
                    <a:pt x="2013" y="3020"/>
                  </a:lnTo>
                  <a:lnTo>
                    <a:pt x="2352" y="2681"/>
                  </a:lnTo>
                  <a:close/>
                  <a:moveTo>
                    <a:pt x="1696" y="3336"/>
                  </a:moveTo>
                  <a:lnTo>
                    <a:pt x="1990" y="3630"/>
                  </a:lnTo>
                  <a:cubicBezTo>
                    <a:pt x="1889" y="3641"/>
                    <a:pt x="1799" y="3653"/>
                    <a:pt x="1696" y="3653"/>
                  </a:cubicBezTo>
                  <a:cubicBezTo>
                    <a:pt x="1595" y="3653"/>
                    <a:pt x="1493" y="3641"/>
                    <a:pt x="1402" y="3630"/>
                  </a:cubicBezTo>
                  <a:lnTo>
                    <a:pt x="1696" y="3336"/>
                  </a:lnTo>
                  <a:close/>
                  <a:moveTo>
                    <a:pt x="3393" y="0"/>
                  </a:moveTo>
                  <a:lnTo>
                    <a:pt x="0" y="3404"/>
                  </a:lnTo>
                  <a:cubicBezTo>
                    <a:pt x="464" y="3867"/>
                    <a:pt x="1086" y="4105"/>
                    <a:pt x="1696" y="4105"/>
                  </a:cubicBezTo>
                  <a:cubicBezTo>
                    <a:pt x="2307" y="4105"/>
                    <a:pt x="2929" y="3867"/>
                    <a:pt x="3393" y="3404"/>
                  </a:cubicBezTo>
                  <a:cubicBezTo>
                    <a:pt x="4332" y="2465"/>
                    <a:pt x="4332" y="939"/>
                    <a:pt x="3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3" name="Google Shape;1743;p65"/>
          <p:cNvGrpSpPr/>
          <p:nvPr/>
        </p:nvGrpSpPr>
        <p:grpSpPr>
          <a:xfrm>
            <a:off x="979281" y="3178227"/>
            <a:ext cx="410693" cy="411279"/>
            <a:chOff x="5324565" y="4192215"/>
            <a:chExt cx="410693" cy="411279"/>
          </a:xfrm>
        </p:grpSpPr>
        <p:sp>
          <p:nvSpPr>
            <p:cNvPr id="1744" name="Google Shape;1744;p65"/>
            <p:cNvSpPr/>
            <p:nvPr/>
          </p:nvSpPr>
          <p:spPr>
            <a:xfrm>
              <a:off x="5324565" y="4192854"/>
              <a:ext cx="410693" cy="410054"/>
            </a:xfrm>
            <a:custGeom>
              <a:avLst/>
              <a:gdLst/>
              <a:ahLst/>
              <a:cxnLst/>
              <a:rect l="l" t="t" r="r" b="b"/>
              <a:pathLst>
                <a:path w="7714" h="7702" extrusionOk="0">
                  <a:moveTo>
                    <a:pt x="3630" y="1"/>
                  </a:moveTo>
                  <a:cubicBezTo>
                    <a:pt x="2658" y="57"/>
                    <a:pt x="1788" y="464"/>
                    <a:pt x="1143" y="1109"/>
                  </a:cubicBezTo>
                  <a:lnTo>
                    <a:pt x="1087" y="1368"/>
                  </a:lnTo>
                  <a:lnTo>
                    <a:pt x="838" y="1448"/>
                  </a:lnTo>
                  <a:cubicBezTo>
                    <a:pt x="351" y="2059"/>
                    <a:pt x="46" y="2816"/>
                    <a:pt x="1" y="3642"/>
                  </a:cubicBezTo>
                  <a:lnTo>
                    <a:pt x="295" y="3845"/>
                  </a:lnTo>
                  <a:lnTo>
                    <a:pt x="1" y="4094"/>
                  </a:lnTo>
                  <a:cubicBezTo>
                    <a:pt x="57" y="4908"/>
                    <a:pt x="363" y="5643"/>
                    <a:pt x="838" y="6243"/>
                  </a:cubicBezTo>
                  <a:lnTo>
                    <a:pt x="1087" y="6288"/>
                  </a:lnTo>
                  <a:lnTo>
                    <a:pt x="1143" y="6593"/>
                  </a:lnTo>
                  <a:cubicBezTo>
                    <a:pt x="1788" y="7226"/>
                    <a:pt x="2658" y="7645"/>
                    <a:pt x="3630" y="7701"/>
                  </a:cubicBezTo>
                  <a:lnTo>
                    <a:pt x="3857" y="7555"/>
                  </a:lnTo>
                  <a:lnTo>
                    <a:pt x="4083" y="7701"/>
                  </a:lnTo>
                  <a:cubicBezTo>
                    <a:pt x="5055" y="7645"/>
                    <a:pt x="5926" y="7226"/>
                    <a:pt x="6582" y="6593"/>
                  </a:cubicBezTo>
                  <a:lnTo>
                    <a:pt x="6650" y="6243"/>
                  </a:lnTo>
                  <a:lnTo>
                    <a:pt x="6887" y="6243"/>
                  </a:lnTo>
                  <a:cubicBezTo>
                    <a:pt x="7362" y="5643"/>
                    <a:pt x="7656" y="4908"/>
                    <a:pt x="7713" y="4094"/>
                  </a:cubicBezTo>
                  <a:lnTo>
                    <a:pt x="7510" y="3879"/>
                  </a:lnTo>
                  <a:lnTo>
                    <a:pt x="7713" y="3642"/>
                  </a:lnTo>
                  <a:cubicBezTo>
                    <a:pt x="7668" y="2816"/>
                    <a:pt x="7362" y="2059"/>
                    <a:pt x="6887" y="1448"/>
                  </a:cubicBezTo>
                  <a:lnTo>
                    <a:pt x="6650" y="1414"/>
                  </a:lnTo>
                  <a:lnTo>
                    <a:pt x="6582" y="1109"/>
                  </a:lnTo>
                  <a:cubicBezTo>
                    <a:pt x="5926" y="464"/>
                    <a:pt x="5055" y="57"/>
                    <a:pt x="4083" y="1"/>
                  </a:cubicBezTo>
                  <a:lnTo>
                    <a:pt x="3857" y="136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5"/>
            <p:cNvSpPr/>
            <p:nvPr/>
          </p:nvSpPr>
          <p:spPr>
            <a:xfrm>
              <a:off x="5324565" y="4192215"/>
              <a:ext cx="410693" cy="411279"/>
            </a:xfrm>
            <a:custGeom>
              <a:avLst/>
              <a:gdLst/>
              <a:ahLst/>
              <a:cxnLst/>
              <a:rect l="l" t="t" r="r" b="b"/>
              <a:pathLst>
                <a:path w="7714" h="7725" extrusionOk="0">
                  <a:moveTo>
                    <a:pt x="3857" y="1"/>
                  </a:moveTo>
                  <a:cubicBezTo>
                    <a:pt x="3778" y="1"/>
                    <a:pt x="3710" y="1"/>
                    <a:pt x="3630" y="13"/>
                  </a:cubicBezTo>
                  <a:lnTo>
                    <a:pt x="3630" y="3654"/>
                  </a:lnTo>
                  <a:lnTo>
                    <a:pt x="2115" y="3654"/>
                  </a:lnTo>
                  <a:cubicBezTo>
                    <a:pt x="2070" y="2727"/>
                    <a:pt x="1731" y="1845"/>
                    <a:pt x="1143" y="1121"/>
                  </a:cubicBezTo>
                  <a:cubicBezTo>
                    <a:pt x="1030" y="1234"/>
                    <a:pt x="928" y="1347"/>
                    <a:pt x="838" y="1460"/>
                  </a:cubicBezTo>
                  <a:cubicBezTo>
                    <a:pt x="1324" y="2093"/>
                    <a:pt x="1618" y="2851"/>
                    <a:pt x="1652" y="3654"/>
                  </a:cubicBezTo>
                  <a:lnTo>
                    <a:pt x="1" y="3654"/>
                  </a:lnTo>
                  <a:lnTo>
                    <a:pt x="1" y="3857"/>
                  </a:lnTo>
                  <a:cubicBezTo>
                    <a:pt x="1" y="3948"/>
                    <a:pt x="1" y="4027"/>
                    <a:pt x="12" y="4106"/>
                  </a:cubicBezTo>
                  <a:lnTo>
                    <a:pt x="1652" y="4106"/>
                  </a:lnTo>
                  <a:cubicBezTo>
                    <a:pt x="1607" y="4886"/>
                    <a:pt x="1324" y="5644"/>
                    <a:pt x="838" y="6255"/>
                  </a:cubicBezTo>
                  <a:cubicBezTo>
                    <a:pt x="928" y="6379"/>
                    <a:pt x="1030" y="6492"/>
                    <a:pt x="1143" y="6605"/>
                  </a:cubicBezTo>
                  <a:cubicBezTo>
                    <a:pt x="1720" y="5893"/>
                    <a:pt x="2059" y="5022"/>
                    <a:pt x="2104" y="4106"/>
                  </a:cubicBezTo>
                  <a:lnTo>
                    <a:pt x="3630" y="4106"/>
                  </a:lnTo>
                  <a:lnTo>
                    <a:pt x="3630" y="7713"/>
                  </a:lnTo>
                  <a:cubicBezTo>
                    <a:pt x="3710" y="7713"/>
                    <a:pt x="3778" y="7725"/>
                    <a:pt x="3857" y="7725"/>
                  </a:cubicBezTo>
                  <a:cubicBezTo>
                    <a:pt x="3936" y="7725"/>
                    <a:pt x="4015" y="7713"/>
                    <a:pt x="4083" y="7713"/>
                  </a:cubicBezTo>
                  <a:lnTo>
                    <a:pt x="4083" y="4106"/>
                  </a:lnTo>
                  <a:lnTo>
                    <a:pt x="5610" y="4106"/>
                  </a:lnTo>
                  <a:cubicBezTo>
                    <a:pt x="5655" y="5022"/>
                    <a:pt x="5994" y="5893"/>
                    <a:pt x="6582" y="6605"/>
                  </a:cubicBezTo>
                  <a:cubicBezTo>
                    <a:pt x="6684" y="6492"/>
                    <a:pt x="6786" y="6379"/>
                    <a:pt x="6887" y="6255"/>
                  </a:cubicBezTo>
                  <a:cubicBezTo>
                    <a:pt x="6401" y="5644"/>
                    <a:pt x="6107" y="4886"/>
                    <a:pt x="6062" y="4106"/>
                  </a:cubicBezTo>
                  <a:lnTo>
                    <a:pt x="7713" y="4106"/>
                  </a:lnTo>
                  <a:lnTo>
                    <a:pt x="7713" y="3857"/>
                  </a:lnTo>
                  <a:lnTo>
                    <a:pt x="7713" y="3654"/>
                  </a:lnTo>
                  <a:lnTo>
                    <a:pt x="6062" y="3654"/>
                  </a:lnTo>
                  <a:cubicBezTo>
                    <a:pt x="6107" y="2851"/>
                    <a:pt x="6390" y="2093"/>
                    <a:pt x="6887" y="1460"/>
                  </a:cubicBezTo>
                  <a:lnTo>
                    <a:pt x="6582" y="1121"/>
                  </a:lnTo>
                  <a:cubicBezTo>
                    <a:pt x="5994" y="1845"/>
                    <a:pt x="5655" y="2727"/>
                    <a:pt x="5610" y="3654"/>
                  </a:cubicBezTo>
                  <a:lnTo>
                    <a:pt x="4083" y="3654"/>
                  </a:lnTo>
                  <a:lnTo>
                    <a:pt x="4083" y="13"/>
                  </a:lnTo>
                  <a:cubicBezTo>
                    <a:pt x="4015" y="1"/>
                    <a:pt x="3936" y="1"/>
                    <a:pt x="3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6" name="Google Shape;1746;p65"/>
          <p:cNvSpPr txBox="1">
            <a:spLocks noGrp="1"/>
          </p:cNvSpPr>
          <p:nvPr>
            <p:ph type="subTitle" idx="4294967295"/>
          </p:nvPr>
        </p:nvSpPr>
        <p:spPr>
          <a:xfrm>
            <a:off x="1770975" y="1384931"/>
            <a:ext cx="26475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SPORT A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747" name="Google Shape;1747;p65"/>
          <p:cNvSpPr txBox="1">
            <a:spLocks noGrp="1"/>
          </p:cNvSpPr>
          <p:nvPr>
            <p:ph type="subTitle" idx="4294967295"/>
          </p:nvPr>
        </p:nvSpPr>
        <p:spPr>
          <a:xfrm>
            <a:off x="1770975" y="1758781"/>
            <a:ext cx="26475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and the second planet from the Sun</a:t>
            </a:r>
            <a:endParaRPr/>
          </a:p>
        </p:txBody>
      </p:sp>
      <p:sp>
        <p:nvSpPr>
          <p:cNvPr id="1748" name="Google Shape;1748;p65"/>
          <p:cNvSpPr txBox="1">
            <a:spLocks noGrp="1"/>
          </p:cNvSpPr>
          <p:nvPr>
            <p:ph type="subTitle" idx="4294967295"/>
          </p:nvPr>
        </p:nvSpPr>
        <p:spPr>
          <a:xfrm>
            <a:off x="5776500" y="1384931"/>
            <a:ext cx="26475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SPORT B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749" name="Google Shape;1749;p65"/>
          <p:cNvSpPr txBox="1">
            <a:spLocks noGrp="1"/>
          </p:cNvSpPr>
          <p:nvPr>
            <p:ph type="subTitle" idx="4294967295"/>
          </p:nvPr>
        </p:nvSpPr>
        <p:spPr>
          <a:xfrm>
            <a:off x="5776500" y="1758781"/>
            <a:ext cx="26475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Jupiter is the biggest planet in the Solar System</a:t>
            </a:r>
            <a:endParaRPr/>
          </a:p>
        </p:txBody>
      </p:sp>
      <p:sp>
        <p:nvSpPr>
          <p:cNvPr id="1750" name="Google Shape;1750;p65"/>
          <p:cNvSpPr txBox="1">
            <a:spLocks noGrp="1"/>
          </p:cNvSpPr>
          <p:nvPr>
            <p:ph type="subTitle" idx="4294967295"/>
          </p:nvPr>
        </p:nvSpPr>
        <p:spPr>
          <a:xfrm>
            <a:off x="1770975" y="2976506"/>
            <a:ext cx="26475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SPORT C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751" name="Google Shape;1751;p65"/>
          <p:cNvSpPr txBox="1">
            <a:spLocks noGrp="1"/>
          </p:cNvSpPr>
          <p:nvPr>
            <p:ph type="subTitle" idx="4294967295"/>
          </p:nvPr>
        </p:nvSpPr>
        <p:spPr>
          <a:xfrm>
            <a:off x="1770975" y="3350356"/>
            <a:ext cx="26475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1752" name="Google Shape;1752;p65"/>
          <p:cNvSpPr txBox="1">
            <a:spLocks noGrp="1"/>
          </p:cNvSpPr>
          <p:nvPr>
            <p:ph type="subTitle" idx="4294967295"/>
          </p:nvPr>
        </p:nvSpPr>
        <p:spPr>
          <a:xfrm>
            <a:off x="5776500" y="2976506"/>
            <a:ext cx="26475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SPORT C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753" name="Google Shape;1753;p65"/>
          <p:cNvSpPr txBox="1">
            <a:spLocks noGrp="1"/>
          </p:cNvSpPr>
          <p:nvPr>
            <p:ph type="subTitle" idx="4294967295"/>
          </p:nvPr>
        </p:nvSpPr>
        <p:spPr>
          <a:xfrm>
            <a:off x="5776500" y="3350356"/>
            <a:ext cx="26475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754" name="Google Shape;1754;p65"/>
          <p:cNvSpPr/>
          <p:nvPr/>
        </p:nvSpPr>
        <p:spPr>
          <a:xfrm>
            <a:off x="1856450" y="2323050"/>
            <a:ext cx="1785300" cy="266400"/>
          </a:xfrm>
          <a:prstGeom prst="roundRect">
            <a:avLst>
              <a:gd name="adj" fmla="val 50000"/>
            </a:avLst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55" name="Google Shape;1755;p65"/>
          <p:cNvCxnSpPr/>
          <p:nvPr/>
        </p:nvCxnSpPr>
        <p:spPr>
          <a:xfrm>
            <a:off x="1949413" y="2456250"/>
            <a:ext cx="799500" cy="0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6" name="Google Shape;1756;p65"/>
          <p:cNvSpPr txBox="1">
            <a:spLocks noGrp="1"/>
          </p:cNvSpPr>
          <p:nvPr>
            <p:ph type="subTitle" idx="4294967295"/>
          </p:nvPr>
        </p:nvSpPr>
        <p:spPr>
          <a:xfrm>
            <a:off x="3656775" y="2323050"/>
            <a:ext cx="7617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50%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757" name="Google Shape;1757;p65"/>
          <p:cNvSpPr txBox="1">
            <a:spLocks noGrp="1"/>
          </p:cNvSpPr>
          <p:nvPr>
            <p:ph type="subTitle" idx="4294967295"/>
          </p:nvPr>
        </p:nvSpPr>
        <p:spPr>
          <a:xfrm>
            <a:off x="7662150" y="2323050"/>
            <a:ext cx="7617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60%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758" name="Google Shape;1758;p65"/>
          <p:cNvSpPr txBox="1">
            <a:spLocks noGrp="1"/>
          </p:cNvSpPr>
          <p:nvPr>
            <p:ph type="subTitle" idx="4294967295"/>
          </p:nvPr>
        </p:nvSpPr>
        <p:spPr>
          <a:xfrm>
            <a:off x="3656775" y="3929100"/>
            <a:ext cx="7617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20%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759" name="Google Shape;1759;p65"/>
          <p:cNvSpPr txBox="1">
            <a:spLocks noGrp="1"/>
          </p:cNvSpPr>
          <p:nvPr>
            <p:ph type="subTitle" idx="4294967295"/>
          </p:nvPr>
        </p:nvSpPr>
        <p:spPr>
          <a:xfrm>
            <a:off x="7662150" y="3929100"/>
            <a:ext cx="7617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10%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760" name="Google Shape;1760;p65"/>
          <p:cNvSpPr/>
          <p:nvPr/>
        </p:nvSpPr>
        <p:spPr>
          <a:xfrm>
            <a:off x="1856450" y="3929100"/>
            <a:ext cx="1785300" cy="266400"/>
          </a:xfrm>
          <a:prstGeom prst="roundRect">
            <a:avLst>
              <a:gd name="adj" fmla="val 50000"/>
            </a:avLst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1" name="Google Shape;1761;p65"/>
          <p:cNvCxnSpPr/>
          <p:nvPr/>
        </p:nvCxnSpPr>
        <p:spPr>
          <a:xfrm>
            <a:off x="1949413" y="4062300"/>
            <a:ext cx="323700" cy="0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2" name="Google Shape;1762;p65"/>
          <p:cNvSpPr/>
          <p:nvPr/>
        </p:nvSpPr>
        <p:spPr>
          <a:xfrm>
            <a:off x="5863586" y="2323050"/>
            <a:ext cx="1785300" cy="266400"/>
          </a:xfrm>
          <a:prstGeom prst="roundRect">
            <a:avLst>
              <a:gd name="adj" fmla="val 50000"/>
            </a:avLst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3" name="Google Shape;1763;p65"/>
          <p:cNvCxnSpPr/>
          <p:nvPr/>
        </p:nvCxnSpPr>
        <p:spPr>
          <a:xfrm>
            <a:off x="5956549" y="2456250"/>
            <a:ext cx="966300" cy="0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4" name="Google Shape;1764;p65"/>
          <p:cNvSpPr/>
          <p:nvPr/>
        </p:nvSpPr>
        <p:spPr>
          <a:xfrm>
            <a:off x="5863586" y="3929100"/>
            <a:ext cx="1785300" cy="266400"/>
          </a:xfrm>
          <a:prstGeom prst="roundRect">
            <a:avLst>
              <a:gd name="adj" fmla="val 50000"/>
            </a:avLst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5" name="Google Shape;1765;p65"/>
          <p:cNvCxnSpPr/>
          <p:nvPr/>
        </p:nvCxnSpPr>
        <p:spPr>
          <a:xfrm>
            <a:off x="5956549" y="4062300"/>
            <a:ext cx="167700" cy="0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STUDENTS’ </a:t>
            </a:r>
            <a:r>
              <a:rPr lang="en">
                <a:solidFill>
                  <a:schemeClr val="accent6"/>
                </a:solidFill>
              </a:rPr>
              <a:t>DEVELOPMENT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771" name="Google Shape;1771;p66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289875"/>
            <a:ext cx="4517476" cy="282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66"/>
          <p:cNvSpPr txBox="1"/>
          <p:nvPr/>
        </p:nvSpPr>
        <p:spPr>
          <a:xfrm>
            <a:off x="958300" y="4241400"/>
            <a:ext cx="40293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b="1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773" name="Google Shape;1773;p66"/>
          <p:cNvSpPr txBox="1">
            <a:spLocks noGrp="1"/>
          </p:cNvSpPr>
          <p:nvPr>
            <p:ph type="subTitle" idx="4294967295"/>
          </p:nvPr>
        </p:nvSpPr>
        <p:spPr>
          <a:xfrm>
            <a:off x="5237463" y="2498425"/>
            <a:ext cx="28284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AREA B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774" name="Google Shape;1774;p66"/>
          <p:cNvSpPr txBox="1">
            <a:spLocks noGrp="1"/>
          </p:cNvSpPr>
          <p:nvPr>
            <p:ph type="subTitle" idx="4294967295"/>
          </p:nvPr>
        </p:nvSpPr>
        <p:spPr>
          <a:xfrm>
            <a:off x="5237463" y="2872275"/>
            <a:ext cx="28284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and the second planet from the Sun</a:t>
            </a:r>
            <a:endParaRPr/>
          </a:p>
        </p:txBody>
      </p:sp>
      <p:sp>
        <p:nvSpPr>
          <p:cNvPr id="1775" name="Google Shape;1775;p66"/>
          <p:cNvSpPr txBox="1">
            <a:spLocks noGrp="1"/>
          </p:cNvSpPr>
          <p:nvPr>
            <p:ph type="subTitle" idx="4294967295"/>
          </p:nvPr>
        </p:nvSpPr>
        <p:spPr>
          <a:xfrm>
            <a:off x="5237463" y="1444775"/>
            <a:ext cx="28284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AREA A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776" name="Google Shape;1776;p66"/>
          <p:cNvSpPr txBox="1">
            <a:spLocks noGrp="1"/>
          </p:cNvSpPr>
          <p:nvPr>
            <p:ph type="subTitle" idx="4294967295"/>
          </p:nvPr>
        </p:nvSpPr>
        <p:spPr>
          <a:xfrm>
            <a:off x="5237463" y="1818625"/>
            <a:ext cx="28284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Jupiter is the biggest planet in the Solar System</a:t>
            </a:r>
            <a:endParaRPr/>
          </a:p>
        </p:txBody>
      </p:sp>
      <p:sp>
        <p:nvSpPr>
          <p:cNvPr id="1777" name="Google Shape;1777;p66"/>
          <p:cNvSpPr txBox="1">
            <a:spLocks noGrp="1"/>
          </p:cNvSpPr>
          <p:nvPr>
            <p:ph type="subTitle" idx="4294967295"/>
          </p:nvPr>
        </p:nvSpPr>
        <p:spPr>
          <a:xfrm>
            <a:off x="5237463" y="3552075"/>
            <a:ext cx="28284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AREA C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778" name="Google Shape;1778;p66"/>
          <p:cNvSpPr txBox="1">
            <a:spLocks noGrp="1"/>
          </p:cNvSpPr>
          <p:nvPr>
            <p:ph type="subTitle" idx="4294967295"/>
          </p:nvPr>
        </p:nvSpPr>
        <p:spPr>
          <a:xfrm>
            <a:off x="5237463" y="3925925"/>
            <a:ext cx="28284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1779" name="Google Shape;1779;p66"/>
          <p:cNvSpPr/>
          <p:nvPr/>
        </p:nvSpPr>
        <p:spPr>
          <a:xfrm>
            <a:off x="8168350" y="1534710"/>
            <a:ext cx="153000" cy="153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66"/>
          <p:cNvSpPr/>
          <p:nvPr/>
        </p:nvSpPr>
        <p:spPr>
          <a:xfrm>
            <a:off x="8168350" y="2585767"/>
            <a:ext cx="153000" cy="15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66"/>
          <p:cNvSpPr/>
          <p:nvPr/>
        </p:nvSpPr>
        <p:spPr>
          <a:xfrm>
            <a:off x="8168350" y="3636825"/>
            <a:ext cx="153000" cy="15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7"/>
          <p:cNvSpPr/>
          <p:nvPr/>
        </p:nvSpPr>
        <p:spPr>
          <a:xfrm>
            <a:off x="3841100" y="4301300"/>
            <a:ext cx="1242900" cy="1515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REQUESTED UNIFORM </a:t>
            </a:r>
            <a:r>
              <a:rPr lang="en">
                <a:solidFill>
                  <a:schemeClr val="accent6"/>
                </a:solidFill>
              </a:rPr>
              <a:t>FOR CLASS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788" name="Google Shape;1788;p67"/>
          <p:cNvGrpSpPr/>
          <p:nvPr/>
        </p:nvGrpSpPr>
        <p:grpSpPr>
          <a:xfrm>
            <a:off x="3875812" y="1098925"/>
            <a:ext cx="1392393" cy="3295481"/>
            <a:chOff x="8064006" y="2273379"/>
            <a:chExt cx="279782" cy="662182"/>
          </a:xfrm>
        </p:grpSpPr>
        <p:sp>
          <p:nvSpPr>
            <p:cNvPr id="1789" name="Google Shape;1789;p67"/>
            <p:cNvSpPr/>
            <p:nvPr/>
          </p:nvSpPr>
          <p:spPr>
            <a:xfrm>
              <a:off x="8064006" y="2770708"/>
              <a:ext cx="24047" cy="30115"/>
            </a:xfrm>
            <a:custGeom>
              <a:avLst/>
              <a:gdLst/>
              <a:ahLst/>
              <a:cxnLst/>
              <a:rect l="l" t="t" r="r" b="b"/>
              <a:pathLst>
                <a:path w="539" h="675" extrusionOk="0">
                  <a:moveTo>
                    <a:pt x="495" y="0"/>
                  </a:moveTo>
                  <a:cubicBezTo>
                    <a:pt x="443" y="0"/>
                    <a:pt x="357" y="15"/>
                    <a:pt x="312" y="106"/>
                  </a:cubicBezTo>
                  <a:cubicBezTo>
                    <a:pt x="131" y="435"/>
                    <a:pt x="0" y="674"/>
                    <a:pt x="89" y="674"/>
                  </a:cubicBezTo>
                  <a:cubicBezTo>
                    <a:pt x="94" y="674"/>
                    <a:pt x="101" y="673"/>
                    <a:pt x="108" y="671"/>
                  </a:cubicBezTo>
                  <a:cubicBezTo>
                    <a:pt x="244" y="637"/>
                    <a:pt x="538" y="4"/>
                    <a:pt x="538" y="4"/>
                  </a:cubicBezTo>
                  <a:cubicBezTo>
                    <a:pt x="538" y="4"/>
                    <a:pt x="521" y="0"/>
                    <a:pt x="49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7"/>
            <p:cNvSpPr/>
            <p:nvPr/>
          </p:nvSpPr>
          <p:spPr>
            <a:xfrm>
              <a:off x="8069806" y="2589837"/>
              <a:ext cx="93825" cy="213706"/>
            </a:xfrm>
            <a:custGeom>
              <a:avLst/>
              <a:gdLst/>
              <a:ahLst/>
              <a:cxnLst/>
              <a:rect l="l" t="t" r="r" b="b"/>
              <a:pathLst>
                <a:path w="2103" h="4790" extrusionOk="0">
                  <a:moveTo>
                    <a:pt x="1665" y="0"/>
                  </a:moveTo>
                  <a:cubicBezTo>
                    <a:pt x="1628" y="0"/>
                    <a:pt x="1593" y="14"/>
                    <a:pt x="1561" y="44"/>
                  </a:cubicBezTo>
                  <a:cubicBezTo>
                    <a:pt x="1335" y="270"/>
                    <a:pt x="951" y="1695"/>
                    <a:pt x="781" y="2011"/>
                  </a:cubicBezTo>
                  <a:cubicBezTo>
                    <a:pt x="622" y="2339"/>
                    <a:pt x="408" y="3289"/>
                    <a:pt x="295" y="3594"/>
                  </a:cubicBezTo>
                  <a:cubicBezTo>
                    <a:pt x="295" y="3594"/>
                    <a:pt x="46" y="4646"/>
                    <a:pt x="12" y="4725"/>
                  </a:cubicBezTo>
                  <a:cubicBezTo>
                    <a:pt x="0" y="4765"/>
                    <a:pt x="9" y="4790"/>
                    <a:pt x="33" y="4790"/>
                  </a:cubicBezTo>
                  <a:cubicBezTo>
                    <a:pt x="57" y="4790"/>
                    <a:pt x="97" y="4765"/>
                    <a:pt x="148" y="4703"/>
                  </a:cubicBezTo>
                  <a:cubicBezTo>
                    <a:pt x="238" y="4578"/>
                    <a:pt x="261" y="4216"/>
                    <a:pt x="419" y="4160"/>
                  </a:cubicBezTo>
                  <a:cubicBezTo>
                    <a:pt x="431" y="4261"/>
                    <a:pt x="453" y="4374"/>
                    <a:pt x="453" y="4431"/>
                  </a:cubicBezTo>
                  <a:cubicBezTo>
                    <a:pt x="456" y="4457"/>
                    <a:pt x="469" y="4476"/>
                    <a:pt x="486" y="4476"/>
                  </a:cubicBezTo>
                  <a:cubicBezTo>
                    <a:pt x="534" y="4476"/>
                    <a:pt x="611" y="4317"/>
                    <a:pt x="544" y="3718"/>
                  </a:cubicBezTo>
                  <a:cubicBezTo>
                    <a:pt x="544" y="3718"/>
                    <a:pt x="1256" y="2373"/>
                    <a:pt x="1313" y="2113"/>
                  </a:cubicBezTo>
                  <a:cubicBezTo>
                    <a:pt x="1358" y="1841"/>
                    <a:pt x="1934" y="1050"/>
                    <a:pt x="2036" y="620"/>
                  </a:cubicBezTo>
                  <a:cubicBezTo>
                    <a:pt x="2103" y="391"/>
                    <a:pt x="1864" y="0"/>
                    <a:pt x="1665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7"/>
            <p:cNvSpPr/>
            <p:nvPr/>
          </p:nvSpPr>
          <p:spPr>
            <a:xfrm>
              <a:off x="8108175" y="2589837"/>
              <a:ext cx="55456" cy="138173"/>
            </a:xfrm>
            <a:custGeom>
              <a:avLst/>
              <a:gdLst/>
              <a:ahLst/>
              <a:cxnLst/>
              <a:rect l="l" t="t" r="r" b="b"/>
              <a:pathLst>
                <a:path w="1243" h="3097" extrusionOk="0">
                  <a:moveTo>
                    <a:pt x="805" y="0"/>
                  </a:moveTo>
                  <a:cubicBezTo>
                    <a:pt x="768" y="0"/>
                    <a:pt x="733" y="14"/>
                    <a:pt x="701" y="44"/>
                  </a:cubicBezTo>
                  <a:cubicBezTo>
                    <a:pt x="622" y="122"/>
                    <a:pt x="521" y="360"/>
                    <a:pt x="418" y="632"/>
                  </a:cubicBezTo>
                  <a:cubicBezTo>
                    <a:pt x="490" y="614"/>
                    <a:pt x="565" y="599"/>
                    <a:pt x="628" y="599"/>
                  </a:cubicBezTo>
                  <a:cubicBezTo>
                    <a:pt x="684" y="599"/>
                    <a:pt x="731" y="611"/>
                    <a:pt x="758" y="643"/>
                  </a:cubicBezTo>
                  <a:cubicBezTo>
                    <a:pt x="871" y="778"/>
                    <a:pt x="634" y="1118"/>
                    <a:pt x="577" y="1220"/>
                  </a:cubicBezTo>
                  <a:cubicBezTo>
                    <a:pt x="260" y="1830"/>
                    <a:pt x="192" y="2441"/>
                    <a:pt x="0" y="3097"/>
                  </a:cubicBezTo>
                  <a:cubicBezTo>
                    <a:pt x="192" y="2712"/>
                    <a:pt x="418" y="2260"/>
                    <a:pt x="453" y="2113"/>
                  </a:cubicBezTo>
                  <a:cubicBezTo>
                    <a:pt x="498" y="1841"/>
                    <a:pt x="1074" y="1050"/>
                    <a:pt x="1176" y="620"/>
                  </a:cubicBezTo>
                  <a:cubicBezTo>
                    <a:pt x="1243" y="391"/>
                    <a:pt x="1004" y="0"/>
                    <a:pt x="80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7"/>
            <p:cNvSpPr/>
            <p:nvPr/>
          </p:nvSpPr>
          <p:spPr>
            <a:xfrm>
              <a:off x="8108666" y="2578192"/>
              <a:ext cx="60543" cy="71116"/>
            </a:xfrm>
            <a:custGeom>
              <a:avLst/>
              <a:gdLst/>
              <a:ahLst/>
              <a:cxnLst/>
              <a:rect l="l" t="t" r="r" b="b"/>
              <a:pathLst>
                <a:path w="1357" h="1594" extrusionOk="0">
                  <a:moveTo>
                    <a:pt x="1122" y="0"/>
                  </a:moveTo>
                  <a:cubicBezTo>
                    <a:pt x="1030" y="0"/>
                    <a:pt x="895" y="55"/>
                    <a:pt x="701" y="192"/>
                  </a:cubicBezTo>
                  <a:cubicBezTo>
                    <a:pt x="351" y="418"/>
                    <a:pt x="0" y="1220"/>
                    <a:pt x="0" y="1220"/>
                  </a:cubicBezTo>
                  <a:lnTo>
                    <a:pt x="984" y="1594"/>
                  </a:lnTo>
                  <a:cubicBezTo>
                    <a:pt x="984" y="1594"/>
                    <a:pt x="1120" y="1051"/>
                    <a:pt x="1233" y="610"/>
                  </a:cubicBezTo>
                  <a:cubicBezTo>
                    <a:pt x="1306" y="358"/>
                    <a:pt x="1356" y="0"/>
                    <a:pt x="1122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7"/>
            <p:cNvSpPr/>
            <p:nvPr/>
          </p:nvSpPr>
          <p:spPr>
            <a:xfrm>
              <a:off x="8111700" y="2705792"/>
              <a:ext cx="64603" cy="221781"/>
            </a:xfrm>
            <a:custGeom>
              <a:avLst/>
              <a:gdLst/>
              <a:ahLst/>
              <a:cxnLst/>
              <a:rect l="l" t="t" r="r" b="b"/>
              <a:pathLst>
                <a:path w="1448" h="4971" extrusionOk="0">
                  <a:moveTo>
                    <a:pt x="396" y="0"/>
                  </a:moveTo>
                  <a:cubicBezTo>
                    <a:pt x="396" y="1"/>
                    <a:pt x="362" y="1097"/>
                    <a:pt x="464" y="2431"/>
                  </a:cubicBezTo>
                  <a:cubicBezTo>
                    <a:pt x="543" y="3393"/>
                    <a:pt x="701" y="4591"/>
                    <a:pt x="701" y="4591"/>
                  </a:cubicBezTo>
                  <a:cubicBezTo>
                    <a:pt x="701" y="4591"/>
                    <a:pt x="0" y="4886"/>
                    <a:pt x="57" y="4931"/>
                  </a:cubicBezTo>
                  <a:cubicBezTo>
                    <a:pt x="82" y="4956"/>
                    <a:pt x="355" y="4971"/>
                    <a:pt x="616" y="4971"/>
                  </a:cubicBezTo>
                  <a:cubicBezTo>
                    <a:pt x="822" y="4971"/>
                    <a:pt x="1021" y="4962"/>
                    <a:pt x="1086" y="4942"/>
                  </a:cubicBezTo>
                  <a:cubicBezTo>
                    <a:pt x="1221" y="4886"/>
                    <a:pt x="1143" y="4727"/>
                    <a:pt x="1143" y="4727"/>
                  </a:cubicBezTo>
                  <a:cubicBezTo>
                    <a:pt x="1211" y="4230"/>
                    <a:pt x="1221" y="2770"/>
                    <a:pt x="1221" y="2770"/>
                  </a:cubicBezTo>
                  <a:cubicBezTo>
                    <a:pt x="1244" y="2341"/>
                    <a:pt x="1448" y="712"/>
                    <a:pt x="1448" y="712"/>
                  </a:cubicBezTo>
                  <a:lnTo>
                    <a:pt x="396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7"/>
            <p:cNvSpPr/>
            <p:nvPr/>
          </p:nvSpPr>
          <p:spPr>
            <a:xfrm>
              <a:off x="8128342" y="2705792"/>
              <a:ext cx="47961" cy="82761"/>
            </a:xfrm>
            <a:custGeom>
              <a:avLst/>
              <a:gdLst/>
              <a:ahLst/>
              <a:cxnLst/>
              <a:rect l="l" t="t" r="r" b="b"/>
              <a:pathLst>
                <a:path w="1075" h="1855" extrusionOk="0">
                  <a:moveTo>
                    <a:pt x="23" y="0"/>
                  </a:moveTo>
                  <a:cubicBezTo>
                    <a:pt x="23" y="0"/>
                    <a:pt x="1" y="747"/>
                    <a:pt x="46" y="1753"/>
                  </a:cubicBezTo>
                  <a:cubicBezTo>
                    <a:pt x="328" y="1832"/>
                    <a:pt x="634" y="1843"/>
                    <a:pt x="939" y="1855"/>
                  </a:cubicBezTo>
                  <a:cubicBezTo>
                    <a:pt x="1007" y="1300"/>
                    <a:pt x="1075" y="712"/>
                    <a:pt x="1075" y="71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7"/>
            <p:cNvSpPr/>
            <p:nvPr/>
          </p:nvSpPr>
          <p:spPr>
            <a:xfrm>
              <a:off x="8110674" y="2902412"/>
              <a:ext cx="57553" cy="27171"/>
            </a:xfrm>
            <a:custGeom>
              <a:avLst/>
              <a:gdLst/>
              <a:ahLst/>
              <a:cxnLst/>
              <a:rect l="l" t="t" r="r" b="b"/>
              <a:pathLst>
                <a:path w="1290" h="609" extrusionOk="0">
                  <a:moveTo>
                    <a:pt x="765" y="0"/>
                  </a:moveTo>
                  <a:cubicBezTo>
                    <a:pt x="692" y="0"/>
                    <a:pt x="634" y="195"/>
                    <a:pt x="634" y="195"/>
                  </a:cubicBezTo>
                  <a:cubicBezTo>
                    <a:pt x="634" y="195"/>
                    <a:pt x="0" y="479"/>
                    <a:pt x="0" y="546"/>
                  </a:cubicBezTo>
                  <a:cubicBezTo>
                    <a:pt x="7" y="589"/>
                    <a:pt x="266" y="609"/>
                    <a:pt x="534" y="609"/>
                  </a:cubicBezTo>
                  <a:cubicBezTo>
                    <a:pt x="760" y="609"/>
                    <a:pt x="993" y="595"/>
                    <a:pt x="1086" y="569"/>
                  </a:cubicBezTo>
                  <a:cubicBezTo>
                    <a:pt x="1290" y="524"/>
                    <a:pt x="1188" y="286"/>
                    <a:pt x="1188" y="286"/>
                  </a:cubicBezTo>
                  <a:lnTo>
                    <a:pt x="1188" y="286"/>
                  </a:lnTo>
                  <a:cubicBezTo>
                    <a:pt x="1188" y="286"/>
                    <a:pt x="1103" y="301"/>
                    <a:pt x="1005" y="301"/>
                  </a:cubicBezTo>
                  <a:cubicBezTo>
                    <a:pt x="931" y="301"/>
                    <a:pt x="850" y="292"/>
                    <a:pt x="792" y="263"/>
                  </a:cubicBezTo>
                  <a:cubicBezTo>
                    <a:pt x="792" y="263"/>
                    <a:pt x="860" y="37"/>
                    <a:pt x="781" y="4"/>
                  </a:cubicBezTo>
                  <a:cubicBezTo>
                    <a:pt x="776" y="1"/>
                    <a:pt x="770" y="0"/>
                    <a:pt x="765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7"/>
            <p:cNvSpPr/>
            <p:nvPr/>
          </p:nvSpPr>
          <p:spPr>
            <a:xfrm>
              <a:off x="8135123" y="2918742"/>
              <a:ext cx="6380" cy="10574"/>
            </a:xfrm>
            <a:custGeom>
              <a:avLst/>
              <a:gdLst/>
              <a:ahLst/>
              <a:cxnLst/>
              <a:rect l="l" t="t" r="r" b="b"/>
              <a:pathLst>
                <a:path w="143" h="237" extrusionOk="0">
                  <a:moveTo>
                    <a:pt x="24" y="0"/>
                  </a:moveTo>
                  <a:cubicBezTo>
                    <a:pt x="11" y="0"/>
                    <a:pt x="1" y="10"/>
                    <a:pt x="7" y="22"/>
                  </a:cubicBezTo>
                  <a:cubicBezTo>
                    <a:pt x="30" y="101"/>
                    <a:pt x="63" y="169"/>
                    <a:pt x="86" y="236"/>
                  </a:cubicBezTo>
                  <a:lnTo>
                    <a:pt x="143" y="236"/>
                  </a:lnTo>
                  <a:cubicBezTo>
                    <a:pt x="108" y="169"/>
                    <a:pt x="75" y="90"/>
                    <a:pt x="52" y="22"/>
                  </a:cubicBezTo>
                  <a:cubicBezTo>
                    <a:pt x="47" y="7"/>
                    <a:pt x="35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7"/>
            <p:cNvSpPr/>
            <p:nvPr/>
          </p:nvSpPr>
          <p:spPr>
            <a:xfrm>
              <a:off x="8139049" y="2916823"/>
              <a:ext cx="7495" cy="12492"/>
            </a:xfrm>
            <a:custGeom>
              <a:avLst/>
              <a:gdLst/>
              <a:ahLst/>
              <a:cxnLst/>
              <a:rect l="l" t="t" r="r" b="b"/>
              <a:pathLst>
                <a:path w="168" h="280" extrusionOk="0">
                  <a:moveTo>
                    <a:pt x="38" y="1"/>
                  </a:moveTo>
                  <a:cubicBezTo>
                    <a:pt x="19" y="1"/>
                    <a:pt x="0" y="25"/>
                    <a:pt x="9" y="42"/>
                  </a:cubicBezTo>
                  <a:cubicBezTo>
                    <a:pt x="66" y="110"/>
                    <a:pt x="100" y="201"/>
                    <a:pt x="123" y="279"/>
                  </a:cubicBezTo>
                  <a:lnTo>
                    <a:pt x="168" y="279"/>
                  </a:lnTo>
                  <a:cubicBezTo>
                    <a:pt x="145" y="189"/>
                    <a:pt x="111" y="88"/>
                    <a:pt x="55" y="8"/>
                  </a:cubicBezTo>
                  <a:cubicBezTo>
                    <a:pt x="50" y="3"/>
                    <a:pt x="44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7"/>
            <p:cNvSpPr/>
            <p:nvPr/>
          </p:nvSpPr>
          <p:spPr>
            <a:xfrm>
              <a:off x="8131019" y="2904822"/>
              <a:ext cx="8477" cy="8209"/>
            </a:xfrm>
            <a:custGeom>
              <a:avLst/>
              <a:gdLst/>
              <a:ahLst/>
              <a:cxnLst/>
              <a:rect l="l" t="t" r="r" b="b"/>
              <a:pathLst>
                <a:path w="190" h="184" extrusionOk="0">
                  <a:moveTo>
                    <a:pt x="54" y="17"/>
                  </a:moveTo>
                  <a:cubicBezTo>
                    <a:pt x="76" y="17"/>
                    <a:pt x="110" y="63"/>
                    <a:pt x="122" y="73"/>
                  </a:cubicBezTo>
                  <a:cubicBezTo>
                    <a:pt x="139" y="91"/>
                    <a:pt x="156" y="121"/>
                    <a:pt x="163" y="149"/>
                  </a:cubicBezTo>
                  <a:lnTo>
                    <a:pt x="163" y="149"/>
                  </a:lnTo>
                  <a:cubicBezTo>
                    <a:pt x="142" y="140"/>
                    <a:pt x="117" y="114"/>
                    <a:pt x="99" y="96"/>
                  </a:cubicBezTo>
                  <a:cubicBezTo>
                    <a:pt x="99" y="85"/>
                    <a:pt x="42" y="17"/>
                    <a:pt x="54" y="17"/>
                  </a:cubicBezTo>
                  <a:close/>
                  <a:moveTo>
                    <a:pt x="59" y="0"/>
                  </a:moveTo>
                  <a:cubicBezTo>
                    <a:pt x="53" y="0"/>
                    <a:pt x="48" y="2"/>
                    <a:pt x="42" y="6"/>
                  </a:cubicBezTo>
                  <a:cubicBezTo>
                    <a:pt x="1" y="26"/>
                    <a:pt x="120" y="141"/>
                    <a:pt x="167" y="170"/>
                  </a:cubicBezTo>
                  <a:lnTo>
                    <a:pt x="167" y="170"/>
                  </a:lnTo>
                  <a:cubicBezTo>
                    <a:pt x="167" y="172"/>
                    <a:pt x="167" y="174"/>
                    <a:pt x="167" y="176"/>
                  </a:cubicBezTo>
                  <a:cubicBezTo>
                    <a:pt x="161" y="181"/>
                    <a:pt x="164" y="184"/>
                    <a:pt x="168" y="184"/>
                  </a:cubicBezTo>
                  <a:cubicBezTo>
                    <a:pt x="172" y="184"/>
                    <a:pt x="178" y="181"/>
                    <a:pt x="178" y="176"/>
                  </a:cubicBezTo>
                  <a:cubicBezTo>
                    <a:pt x="189" y="176"/>
                    <a:pt x="189" y="156"/>
                    <a:pt x="180" y="153"/>
                  </a:cubicBezTo>
                  <a:lnTo>
                    <a:pt x="180" y="153"/>
                  </a:lnTo>
                  <a:cubicBezTo>
                    <a:pt x="176" y="123"/>
                    <a:pt x="150" y="89"/>
                    <a:pt x="132" y="63"/>
                  </a:cubicBezTo>
                  <a:cubicBezTo>
                    <a:pt x="123" y="44"/>
                    <a:pt x="90" y="0"/>
                    <a:pt x="59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7"/>
            <p:cNvSpPr/>
            <p:nvPr/>
          </p:nvSpPr>
          <p:spPr>
            <a:xfrm>
              <a:off x="8137756" y="2904063"/>
              <a:ext cx="3212" cy="7986"/>
            </a:xfrm>
            <a:custGeom>
              <a:avLst/>
              <a:gdLst/>
              <a:ahLst/>
              <a:cxnLst/>
              <a:rect l="l" t="t" r="r" b="b"/>
              <a:pathLst>
                <a:path w="72" h="179" extrusionOk="0">
                  <a:moveTo>
                    <a:pt x="43" y="21"/>
                  </a:moveTo>
                  <a:lnTo>
                    <a:pt x="43" y="21"/>
                  </a:lnTo>
                  <a:cubicBezTo>
                    <a:pt x="55" y="53"/>
                    <a:pt x="52" y="90"/>
                    <a:pt x="41" y="124"/>
                  </a:cubicBezTo>
                  <a:lnTo>
                    <a:pt x="41" y="124"/>
                  </a:lnTo>
                  <a:cubicBezTo>
                    <a:pt x="40" y="116"/>
                    <a:pt x="38" y="109"/>
                    <a:pt x="38" y="102"/>
                  </a:cubicBezTo>
                  <a:cubicBezTo>
                    <a:pt x="38" y="82"/>
                    <a:pt x="29" y="45"/>
                    <a:pt x="43" y="21"/>
                  </a:cubicBezTo>
                  <a:close/>
                  <a:moveTo>
                    <a:pt x="38" y="0"/>
                  </a:moveTo>
                  <a:cubicBezTo>
                    <a:pt x="0" y="29"/>
                    <a:pt x="18" y="99"/>
                    <a:pt x="32" y="147"/>
                  </a:cubicBezTo>
                  <a:lnTo>
                    <a:pt x="32" y="147"/>
                  </a:lnTo>
                  <a:cubicBezTo>
                    <a:pt x="30" y="151"/>
                    <a:pt x="29" y="155"/>
                    <a:pt x="27" y="158"/>
                  </a:cubicBezTo>
                  <a:cubicBezTo>
                    <a:pt x="27" y="166"/>
                    <a:pt x="32" y="169"/>
                    <a:pt x="38" y="170"/>
                  </a:cubicBezTo>
                  <a:lnTo>
                    <a:pt x="38" y="170"/>
                  </a:lnTo>
                  <a:cubicBezTo>
                    <a:pt x="38" y="170"/>
                    <a:pt x="38" y="170"/>
                    <a:pt x="38" y="170"/>
                  </a:cubicBezTo>
                  <a:cubicBezTo>
                    <a:pt x="38" y="176"/>
                    <a:pt x="41" y="178"/>
                    <a:pt x="44" y="178"/>
                  </a:cubicBezTo>
                  <a:cubicBezTo>
                    <a:pt x="47" y="178"/>
                    <a:pt x="49" y="176"/>
                    <a:pt x="49" y="170"/>
                  </a:cubicBezTo>
                  <a:cubicBezTo>
                    <a:pt x="61" y="113"/>
                    <a:pt x="72" y="45"/>
                    <a:pt x="49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7"/>
            <p:cNvSpPr/>
            <p:nvPr/>
          </p:nvSpPr>
          <p:spPr>
            <a:xfrm>
              <a:off x="8187903" y="2712306"/>
              <a:ext cx="62059" cy="221112"/>
            </a:xfrm>
            <a:custGeom>
              <a:avLst/>
              <a:gdLst/>
              <a:ahLst/>
              <a:cxnLst/>
              <a:rect l="l" t="t" r="r" b="b"/>
              <a:pathLst>
                <a:path w="1391" h="495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1" y="1098"/>
                    <a:pt x="350" y="2410"/>
                  </a:cubicBezTo>
                  <a:cubicBezTo>
                    <a:pt x="543" y="3360"/>
                    <a:pt x="825" y="4536"/>
                    <a:pt x="825" y="4536"/>
                  </a:cubicBezTo>
                  <a:cubicBezTo>
                    <a:pt x="825" y="4536"/>
                    <a:pt x="169" y="4909"/>
                    <a:pt x="226" y="4943"/>
                  </a:cubicBezTo>
                  <a:cubicBezTo>
                    <a:pt x="237" y="4952"/>
                    <a:pt x="274" y="4955"/>
                    <a:pt x="329" y="4955"/>
                  </a:cubicBezTo>
                  <a:cubicBezTo>
                    <a:pt x="568" y="4955"/>
                    <a:pt x="1136" y="4885"/>
                    <a:pt x="1255" y="4830"/>
                  </a:cubicBezTo>
                  <a:cubicBezTo>
                    <a:pt x="1391" y="4762"/>
                    <a:pt x="1289" y="4615"/>
                    <a:pt x="1289" y="4615"/>
                  </a:cubicBezTo>
                  <a:cubicBezTo>
                    <a:pt x="1300" y="4117"/>
                    <a:pt x="1142" y="2659"/>
                    <a:pt x="1142" y="2659"/>
                  </a:cubicBezTo>
                  <a:cubicBezTo>
                    <a:pt x="1119" y="2229"/>
                    <a:pt x="1131" y="589"/>
                    <a:pt x="1131" y="5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7"/>
            <p:cNvSpPr/>
            <p:nvPr/>
          </p:nvSpPr>
          <p:spPr>
            <a:xfrm>
              <a:off x="8187903" y="2712306"/>
              <a:ext cx="50460" cy="87356"/>
            </a:xfrm>
            <a:custGeom>
              <a:avLst/>
              <a:gdLst/>
              <a:ahLst/>
              <a:cxnLst/>
              <a:rect l="l" t="t" r="r" b="b"/>
              <a:pathLst>
                <a:path w="1131" h="1958" extrusionOk="0">
                  <a:moveTo>
                    <a:pt x="0" y="1"/>
                  </a:moveTo>
                  <a:cubicBezTo>
                    <a:pt x="0" y="1"/>
                    <a:pt x="68" y="827"/>
                    <a:pt x="260" y="1912"/>
                  </a:cubicBezTo>
                  <a:cubicBezTo>
                    <a:pt x="395" y="1923"/>
                    <a:pt x="531" y="1935"/>
                    <a:pt x="656" y="1946"/>
                  </a:cubicBezTo>
                  <a:cubicBezTo>
                    <a:pt x="814" y="1946"/>
                    <a:pt x="973" y="1946"/>
                    <a:pt x="1131" y="1958"/>
                  </a:cubicBezTo>
                  <a:lnTo>
                    <a:pt x="1131" y="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7"/>
            <p:cNvSpPr/>
            <p:nvPr/>
          </p:nvSpPr>
          <p:spPr>
            <a:xfrm>
              <a:off x="8194417" y="2905982"/>
              <a:ext cx="57553" cy="29580"/>
            </a:xfrm>
            <a:custGeom>
              <a:avLst/>
              <a:gdLst/>
              <a:ahLst/>
              <a:cxnLst/>
              <a:rect l="l" t="t" r="r" b="b"/>
              <a:pathLst>
                <a:path w="1290" h="663" extrusionOk="0">
                  <a:moveTo>
                    <a:pt x="713" y="1"/>
                  </a:moveTo>
                  <a:cubicBezTo>
                    <a:pt x="640" y="1"/>
                    <a:pt x="589" y="206"/>
                    <a:pt x="589" y="206"/>
                  </a:cubicBezTo>
                  <a:cubicBezTo>
                    <a:pt x="589" y="206"/>
                    <a:pt x="1" y="557"/>
                    <a:pt x="12" y="636"/>
                  </a:cubicBezTo>
                  <a:cubicBezTo>
                    <a:pt x="18" y="655"/>
                    <a:pt x="73" y="663"/>
                    <a:pt x="156" y="663"/>
                  </a:cubicBezTo>
                  <a:cubicBezTo>
                    <a:pt x="414" y="663"/>
                    <a:pt x="944" y="586"/>
                    <a:pt x="1098" y="534"/>
                  </a:cubicBezTo>
                  <a:cubicBezTo>
                    <a:pt x="1290" y="466"/>
                    <a:pt x="1154" y="240"/>
                    <a:pt x="1154" y="240"/>
                  </a:cubicBezTo>
                  <a:lnTo>
                    <a:pt x="1154" y="240"/>
                  </a:lnTo>
                  <a:cubicBezTo>
                    <a:pt x="1154" y="240"/>
                    <a:pt x="1014" y="278"/>
                    <a:pt x="882" y="278"/>
                  </a:cubicBezTo>
                  <a:cubicBezTo>
                    <a:pt x="838" y="278"/>
                    <a:pt x="795" y="274"/>
                    <a:pt x="759" y="263"/>
                  </a:cubicBezTo>
                  <a:cubicBezTo>
                    <a:pt x="759" y="263"/>
                    <a:pt x="815" y="25"/>
                    <a:pt x="724" y="2"/>
                  </a:cubicBezTo>
                  <a:cubicBezTo>
                    <a:pt x="721" y="1"/>
                    <a:pt x="717" y="1"/>
                    <a:pt x="713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7"/>
            <p:cNvSpPr/>
            <p:nvPr/>
          </p:nvSpPr>
          <p:spPr>
            <a:xfrm>
              <a:off x="8218331" y="2923203"/>
              <a:ext cx="7406" cy="10663"/>
            </a:xfrm>
            <a:custGeom>
              <a:avLst/>
              <a:gdLst/>
              <a:ahLst/>
              <a:cxnLst/>
              <a:rect l="l" t="t" r="r" b="b"/>
              <a:pathLst>
                <a:path w="166" h="239" extrusionOk="0">
                  <a:moveTo>
                    <a:pt x="32" y="1"/>
                  </a:moveTo>
                  <a:cubicBezTo>
                    <a:pt x="17" y="1"/>
                    <a:pt x="0" y="13"/>
                    <a:pt x="7" y="35"/>
                  </a:cubicBezTo>
                  <a:cubicBezTo>
                    <a:pt x="30" y="103"/>
                    <a:pt x="75" y="159"/>
                    <a:pt x="110" y="239"/>
                  </a:cubicBezTo>
                  <a:cubicBezTo>
                    <a:pt x="132" y="227"/>
                    <a:pt x="143" y="227"/>
                    <a:pt x="166" y="227"/>
                  </a:cubicBezTo>
                  <a:cubicBezTo>
                    <a:pt x="120" y="159"/>
                    <a:pt x="87" y="91"/>
                    <a:pt x="53" y="13"/>
                  </a:cubicBezTo>
                  <a:cubicBezTo>
                    <a:pt x="49" y="4"/>
                    <a:pt x="41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7"/>
            <p:cNvSpPr/>
            <p:nvPr/>
          </p:nvSpPr>
          <p:spPr>
            <a:xfrm>
              <a:off x="8221900" y="2920883"/>
              <a:ext cx="8878" cy="12001"/>
            </a:xfrm>
            <a:custGeom>
              <a:avLst/>
              <a:gdLst/>
              <a:ahLst/>
              <a:cxnLst/>
              <a:rect l="l" t="t" r="r" b="b"/>
              <a:pathLst>
                <a:path w="199" h="269" extrusionOk="0">
                  <a:moveTo>
                    <a:pt x="36" y="0"/>
                  </a:moveTo>
                  <a:cubicBezTo>
                    <a:pt x="17" y="0"/>
                    <a:pt x="0" y="24"/>
                    <a:pt x="18" y="42"/>
                  </a:cubicBezTo>
                  <a:cubicBezTo>
                    <a:pt x="75" y="110"/>
                    <a:pt x="120" y="188"/>
                    <a:pt x="154" y="268"/>
                  </a:cubicBezTo>
                  <a:cubicBezTo>
                    <a:pt x="165" y="268"/>
                    <a:pt x="188" y="268"/>
                    <a:pt x="199" y="256"/>
                  </a:cubicBezTo>
                  <a:cubicBezTo>
                    <a:pt x="154" y="166"/>
                    <a:pt x="120" y="87"/>
                    <a:pt x="52" y="8"/>
                  </a:cubicBezTo>
                  <a:cubicBezTo>
                    <a:pt x="47" y="2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7"/>
            <p:cNvSpPr/>
            <p:nvPr/>
          </p:nvSpPr>
          <p:spPr>
            <a:xfrm>
              <a:off x="8212263" y="2909506"/>
              <a:ext cx="9414" cy="7718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5" y="24"/>
                  </a:moveTo>
                  <a:cubicBezTo>
                    <a:pt x="95" y="24"/>
                    <a:pt x="122" y="60"/>
                    <a:pt x="133" y="71"/>
                  </a:cubicBezTo>
                  <a:cubicBezTo>
                    <a:pt x="151" y="89"/>
                    <a:pt x="176" y="122"/>
                    <a:pt x="185" y="146"/>
                  </a:cubicBezTo>
                  <a:lnTo>
                    <a:pt x="185" y="146"/>
                  </a:lnTo>
                  <a:cubicBezTo>
                    <a:pt x="162" y="137"/>
                    <a:pt x="130" y="112"/>
                    <a:pt x="121" y="93"/>
                  </a:cubicBezTo>
                  <a:cubicBezTo>
                    <a:pt x="110" y="93"/>
                    <a:pt x="42" y="25"/>
                    <a:pt x="53" y="25"/>
                  </a:cubicBezTo>
                  <a:cubicBezTo>
                    <a:pt x="57" y="24"/>
                    <a:pt x="61" y="24"/>
                    <a:pt x="65" y="24"/>
                  </a:cubicBezTo>
                  <a:close/>
                  <a:moveTo>
                    <a:pt x="54" y="1"/>
                  </a:moveTo>
                  <a:cubicBezTo>
                    <a:pt x="50" y="1"/>
                    <a:pt x="46" y="2"/>
                    <a:pt x="42" y="3"/>
                  </a:cubicBezTo>
                  <a:cubicBezTo>
                    <a:pt x="1" y="33"/>
                    <a:pt x="138" y="140"/>
                    <a:pt x="188" y="158"/>
                  </a:cubicBezTo>
                  <a:lnTo>
                    <a:pt x="188" y="158"/>
                  </a:lnTo>
                  <a:cubicBezTo>
                    <a:pt x="189" y="159"/>
                    <a:pt x="189" y="160"/>
                    <a:pt x="189" y="161"/>
                  </a:cubicBezTo>
                  <a:cubicBezTo>
                    <a:pt x="178" y="172"/>
                    <a:pt x="200" y="172"/>
                    <a:pt x="200" y="172"/>
                  </a:cubicBezTo>
                  <a:cubicBezTo>
                    <a:pt x="201" y="168"/>
                    <a:pt x="202" y="165"/>
                    <a:pt x="202" y="161"/>
                  </a:cubicBezTo>
                  <a:lnTo>
                    <a:pt x="202" y="161"/>
                  </a:lnTo>
                  <a:cubicBezTo>
                    <a:pt x="209" y="159"/>
                    <a:pt x="211" y="146"/>
                    <a:pt x="205" y="146"/>
                  </a:cubicBezTo>
                  <a:cubicBezTo>
                    <a:pt x="204" y="146"/>
                    <a:pt x="203" y="147"/>
                    <a:pt x="201" y="149"/>
                  </a:cubicBezTo>
                  <a:lnTo>
                    <a:pt x="201" y="149"/>
                  </a:lnTo>
                  <a:cubicBezTo>
                    <a:pt x="196" y="112"/>
                    <a:pt x="162" y="78"/>
                    <a:pt x="143" y="59"/>
                  </a:cubicBezTo>
                  <a:cubicBezTo>
                    <a:pt x="123" y="39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7"/>
            <p:cNvSpPr/>
            <p:nvPr/>
          </p:nvSpPr>
          <p:spPr>
            <a:xfrm>
              <a:off x="8219402" y="2908079"/>
              <a:ext cx="3302" cy="8343"/>
            </a:xfrm>
            <a:custGeom>
              <a:avLst/>
              <a:gdLst/>
              <a:ahLst/>
              <a:cxnLst/>
              <a:rect l="l" t="t" r="r" b="b"/>
              <a:pathLst>
                <a:path w="74" h="187" extrusionOk="0">
                  <a:moveTo>
                    <a:pt x="33" y="23"/>
                  </a:moveTo>
                  <a:cubicBezTo>
                    <a:pt x="46" y="53"/>
                    <a:pt x="49" y="87"/>
                    <a:pt x="47" y="119"/>
                  </a:cubicBezTo>
                  <a:lnTo>
                    <a:pt x="47" y="119"/>
                  </a:lnTo>
                  <a:cubicBezTo>
                    <a:pt x="45" y="114"/>
                    <a:pt x="43" y="108"/>
                    <a:pt x="40" y="103"/>
                  </a:cubicBezTo>
                  <a:cubicBezTo>
                    <a:pt x="40" y="83"/>
                    <a:pt x="24" y="47"/>
                    <a:pt x="33" y="23"/>
                  </a:cubicBezTo>
                  <a:close/>
                  <a:moveTo>
                    <a:pt x="29" y="0"/>
                  </a:moveTo>
                  <a:cubicBezTo>
                    <a:pt x="0" y="39"/>
                    <a:pt x="20" y="110"/>
                    <a:pt x="41" y="158"/>
                  </a:cubicBezTo>
                  <a:lnTo>
                    <a:pt x="41" y="158"/>
                  </a:lnTo>
                  <a:cubicBezTo>
                    <a:pt x="41" y="158"/>
                    <a:pt x="40" y="159"/>
                    <a:pt x="40" y="159"/>
                  </a:cubicBezTo>
                  <a:cubicBezTo>
                    <a:pt x="40" y="166"/>
                    <a:pt x="45" y="173"/>
                    <a:pt x="48" y="175"/>
                  </a:cubicBezTo>
                  <a:lnTo>
                    <a:pt x="48" y="175"/>
                  </a:lnTo>
                  <a:cubicBezTo>
                    <a:pt x="49" y="177"/>
                    <a:pt x="50" y="179"/>
                    <a:pt x="51" y="181"/>
                  </a:cubicBezTo>
                  <a:cubicBezTo>
                    <a:pt x="51" y="185"/>
                    <a:pt x="52" y="186"/>
                    <a:pt x="54" y="186"/>
                  </a:cubicBezTo>
                  <a:cubicBezTo>
                    <a:pt x="57" y="186"/>
                    <a:pt x="63" y="178"/>
                    <a:pt x="63" y="171"/>
                  </a:cubicBezTo>
                  <a:cubicBezTo>
                    <a:pt x="60" y="166"/>
                    <a:pt x="58" y="160"/>
                    <a:pt x="57" y="155"/>
                  </a:cubicBezTo>
                  <a:lnTo>
                    <a:pt x="57" y="155"/>
                  </a:lnTo>
                  <a:cubicBezTo>
                    <a:pt x="74" y="102"/>
                    <a:pt x="71" y="42"/>
                    <a:pt x="40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7"/>
            <p:cNvSpPr/>
            <p:nvPr/>
          </p:nvSpPr>
          <p:spPr>
            <a:xfrm>
              <a:off x="8117232" y="2696691"/>
              <a:ext cx="134247" cy="89052"/>
            </a:xfrm>
            <a:custGeom>
              <a:avLst/>
              <a:gdLst/>
              <a:ahLst/>
              <a:cxnLst/>
              <a:rect l="l" t="t" r="r" b="b"/>
              <a:pathLst>
                <a:path w="3009" h="1996" extrusionOk="0">
                  <a:moveTo>
                    <a:pt x="351" y="1"/>
                  </a:moveTo>
                  <a:cubicBezTo>
                    <a:pt x="351" y="1"/>
                    <a:pt x="1" y="1086"/>
                    <a:pt x="1" y="1742"/>
                  </a:cubicBezTo>
                  <a:cubicBezTo>
                    <a:pt x="1" y="1742"/>
                    <a:pt x="710" y="1935"/>
                    <a:pt x="1204" y="1935"/>
                  </a:cubicBezTo>
                  <a:cubicBezTo>
                    <a:pt x="1271" y="1935"/>
                    <a:pt x="1334" y="1931"/>
                    <a:pt x="1391" y="1923"/>
                  </a:cubicBezTo>
                  <a:lnTo>
                    <a:pt x="1482" y="1607"/>
                  </a:lnTo>
                  <a:lnTo>
                    <a:pt x="1584" y="1934"/>
                  </a:lnTo>
                  <a:cubicBezTo>
                    <a:pt x="1584" y="1934"/>
                    <a:pt x="1799" y="1995"/>
                    <a:pt x="2119" y="1995"/>
                  </a:cubicBezTo>
                  <a:cubicBezTo>
                    <a:pt x="2348" y="1995"/>
                    <a:pt x="2632" y="1964"/>
                    <a:pt x="2929" y="1855"/>
                  </a:cubicBezTo>
                  <a:cubicBezTo>
                    <a:pt x="2929" y="1855"/>
                    <a:pt x="3009" y="803"/>
                    <a:pt x="247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7"/>
            <p:cNvSpPr/>
            <p:nvPr/>
          </p:nvSpPr>
          <p:spPr>
            <a:xfrm>
              <a:off x="8161134" y="2738540"/>
              <a:ext cx="22218" cy="44570"/>
            </a:xfrm>
            <a:custGeom>
              <a:avLst/>
              <a:gdLst/>
              <a:ahLst/>
              <a:cxnLst/>
              <a:rect l="l" t="t" r="r" b="b"/>
              <a:pathLst>
                <a:path w="498" h="999" extrusionOk="0">
                  <a:moveTo>
                    <a:pt x="351" y="1"/>
                  </a:moveTo>
                  <a:lnTo>
                    <a:pt x="0" y="985"/>
                  </a:lnTo>
                  <a:cubicBezTo>
                    <a:pt x="86" y="992"/>
                    <a:pt x="168" y="998"/>
                    <a:pt x="245" y="998"/>
                  </a:cubicBezTo>
                  <a:cubicBezTo>
                    <a:pt x="301" y="998"/>
                    <a:pt x="355" y="995"/>
                    <a:pt x="407" y="985"/>
                  </a:cubicBezTo>
                  <a:lnTo>
                    <a:pt x="498" y="669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7"/>
            <p:cNvSpPr/>
            <p:nvPr/>
          </p:nvSpPr>
          <p:spPr>
            <a:xfrm>
              <a:off x="8127806" y="2696691"/>
              <a:ext cx="118141" cy="48497"/>
            </a:xfrm>
            <a:custGeom>
              <a:avLst/>
              <a:gdLst/>
              <a:ahLst/>
              <a:cxnLst/>
              <a:rect l="l" t="t" r="r" b="b"/>
              <a:pathLst>
                <a:path w="2648" h="1087" extrusionOk="0">
                  <a:moveTo>
                    <a:pt x="81" y="1"/>
                  </a:moveTo>
                  <a:cubicBezTo>
                    <a:pt x="81" y="1"/>
                    <a:pt x="46" y="182"/>
                    <a:pt x="1" y="396"/>
                  </a:cubicBezTo>
                  <a:cubicBezTo>
                    <a:pt x="182" y="464"/>
                    <a:pt x="307" y="532"/>
                    <a:pt x="465" y="600"/>
                  </a:cubicBezTo>
                  <a:cubicBezTo>
                    <a:pt x="872" y="713"/>
                    <a:pt x="1290" y="826"/>
                    <a:pt x="1720" y="916"/>
                  </a:cubicBezTo>
                  <a:cubicBezTo>
                    <a:pt x="2026" y="1007"/>
                    <a:pt x="2330" y="1052"/>
                    <a:pt x="2647" y="1086"/>
                  </a:cubicBezTo>
                  <a:cubicBezTo>
                    <a:pt x="2591" y="758"/>
                    <a:pt x="2466" y="351"/>
                    <a:pt x="2240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7"/>
            <p:cNvSpPr/>
            <p:nvPr/>
          </p:nvSpPr>
          <p:spPr>
            <a:xfrm>
              <a:off x="8206240" y="2717972"/>
              <a:ext cx="18515" cy="67592"/>
            </a:xfrm>
            <a:custGeom>
              <a:avLst/>
              <a:gdLst/>
              <a:ahLst/>
              <a:cxnLst/>
              <a:rect l="l" t="t" r="r" b="b"/>
              <a:pathLst>
                <a:path w="415" h="1515" extrusionOk="0">
                  <a:moveTo>
                    <a:pt x="27" y="1"/>
                  </a:moveTo>
                  <a:cubicBezTo>
                    <a:pt x="13" y="1"/>
                    <a:pt x="1" y="13"/>
                    <a:pt x="7" y="32"/>
                  </a:cubicBezTo>
                  <a:cubicBezTo>
                    <a:pt x="52" y="371"/>
                    <a:pt x="188" y="688"/>
                    <a:pt x="268" y="1027"/>
                  </a:cubicBezTo>
                  <a:cubicBezTo>
                    <a:pt x="313" y="1186"/>
                    <a:pt x="335" y="1344"/>
                    <a:pt x="369" y="1514"/>
                  </a:cubicBezTo>
                  <a:cubicBezTo>
                    <a:pt x="381" y="1514"/>
                    <a:pt x="391" y="1502"/>
                    <a:pt x="414" y="1502"/>
                  </a:cubicBezTo>
                  <a:cubicBezTo>
                    <a:pt x="391" y="1356"/>
                    <a:pt x="358" y="1208"/>
                    <a:pt x="324" y="1050"/>
                  </a:cubicBezTo>
                  <a:cubicBezTo>
                    <a:pt x="245" y="711"/>
                    <a:pt x="109" y="371"/>
                    <a:pt x="52" y="21"/>
                  </a:cubicBezTo>
                  <a:cubicBezTo>
                    <a:pt x="48" y="7"/>
                    <a:pt x="37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7"/>
            <p:cNvSpPr/>
            <p:nvPr/>
          </p:nvSpPr>
          <p:spPr>
            <a:xfrm>
              <a:off x="8215342" y="2709897"/>
              <a:ext cx="17489" cy="74106"/>
            </a:xfrm>
            <a:custGeom>
              <a:avLst/>
              <a:gdLst/>
              <a:ahLst/>
              <a:cxnLst/>
              <a:rect l="l" t="t" r="r" b="b"/>
              <a:pathLst>
                <a:path w="392" h="1661" extrusionOk="0">
                  <a:moveTo>
                    <a:pt x="27" y="1"/>
                  </a:moveTo>
                  <a:cubicBezTo>
                    <a:pt x="13" y="1"/>
                    <a:pt x="0" y="13"/>
                    <a:pt x="7" y="32"/>
                  </a:cubicBezTo>
                  <a:cubicBezTo>
                    <a:pt x="74" y="394"/>
                    <a:pt x="177" y="733"/>
                    <a:pt x="267" y="1084"/>
                  </a:cubicBezTo>
                  <a:cubicBezTo>
                    <a:pt x="312" y="1276"/>
                    <a:pt x="335" y="1469"/>
                    <a:pt x="346" y="1661"/>
                  </a:cubicBezTo>
                  <a:lnTo>
                    <a:pt x="391" y="1661"/>
                  </a:lnTo>
                  <a:cubicBezTo>
                    <a:pt x="380" y="1492"/>
                    <a:pt x="358" y="1333"/>
                    <a:pt x="323" y="1163"/>
                  </a:cubicBezTo>
                  <a:cubicBezTo>
                    <a:pt x="267" y="779"/>
                    <a:pt x="120" y="406"/>
                    <a:pt x="52" y="21"/>
                  </a:cubicBezTo>
                  <a:cubicBezTo>
                    <a:pt x="47" y="7"/>
                    <a:pt x="37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7"/>
            <p:cNvSpPr/>
            <p:nvPr/>
          </p:nvSpPr>
          <p:spPr>
            <a:xfrm>
              <a:off x="8126825" y="2577344"/>
              <a:ext cx="122647" cy="150665"/>
            </a:xfrm>
            <a:custGeom>
              <a:avLst/>
              <a:gdLst/>
              <a:ahLst/>
              <a:cxnLst/>
              <a:rect l="l" t="t" r="r" b="b"/>
              <a:pathLst>
                <a:path w="2749" h="3377" extrusionOk="0">
                  <a:moveTo>
                    <a:pt x="1064" y="0"/>
                  </a:moveTo>
                  <a:cubicBezTo>
                    <a:pt x="938" y="0"/>
                    <a:pt x="802" y="5"/>
                    <a:pt x="656" y="18"/>
                  </a:cubicBezTo>
                  <a:cubicBezTo>
                    <a:pt x="656" y="18"/>
                    <a:pt x="148" y="2280"/>
                    <a:pt x="0" y="2947"/>
                  </a:cubicBezTo>
                  <a:cubicBezTo>
                    <a:pt x="0" y="2947"/>
                    <a:pt x="614" y="3377"/>
                    <a:pt x="1753" y="3377"/>
                  </a:cubicBezTo>
                  <a:cubicBezTo>
                    <a:pt x="1997" y="3377"/>
                    <a:pt x="2265" y="3357"/>
                    <a:pt x="2556" y="3309"/>
                  </a:cubicBezTo>
                  <a:cubicBezTo>
                    <a:pt x="2556" y="3309"/>
                    <a:pt x="2749" y="1239"/>
                    <a:pt x="2375" y="278"/>
                  </a:cubicBezTo>
                  <a:cubicBezTo>
                    <a:pt x="2375" y="278"/>
                    <a:pt x="1966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7"/>
            <p:cNvSpPr/>
            <p:nvPr/>
          </p:nvSpPr>
          <p:spPr>
            <a:xfrm>
              <a:off x="8172734" y="2586714"/>
              <a:ext cx="77229" cy="141340"/>
            </a:xfrm>
            <a:custGeom>
              <a:avLst/>
              <a:gdLst/>
              <a:ahLst/>
              <a:cxnLst/>
              <a:rect l="l" t="t" r="r" b="b"/>
              <a:pathLst>
                <a:path w="1731" h="3168" extrusionOk="0">
                  <a:moveTo>
                    <a:pt x="1120" y="1"/>
                  </a:moveTo>
                  <a:lnTo>
                    <a:pt x="1120" y="1"/>
                  </a:lnTo>
                  <a:cubicBezTo>
                    <a:pt x="1358" y="1142"/>
                    <a:pt x="894" y="2386"/>
                    <a:pt x="1" y="3110"/>
                  </a:cubicBezTo>
                  <a:cubicBezTo>
                    <a:pt x="205" y="3145"/>
                    <a:pt x="443" y="3168"/>
                    <a:pt x="710" y="3168"/>
                  </a:cubicBezTo>
                  <a:cubicBezTo>
                    <a:pt x="958" y="3168"/>
                    <a:pt x="1232" y="3148"/>
                    <a:pt x="1527" y="3099"/>
                  </a:cubicBezTo>
                  <a:cubicBezTo>
                    <a:pt x="1527" y="3099"/>
                    <a:pt x="1731" y="1074"/>
                    <a:pt x="1358" y="114"/>
                  </a:cubicBezTo>
                  <a:cubicBezTo>
                    <a:pt x="1358" y="114"/>
                    <a:pt x="1278" y="68"/>
                    <a:pt x="1120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7"/>
            <p:cNvSpPr/>
            <p:nvPr/>
          </p:nvSpPr>
          <p:spPr>
            <a:xfrm>
              <a:off x="8172734" y="2538083"/>
              <a:ext cx="47426" cy="57776"/>
            </a:xfrm>
            <a:custGeom>
              <a:avLst/>
              <a:gdLst/>
              <a:ahLst/>
              <a:cxnLst/>
              <a:rect l="l" t="t" r="r" b="b"/>
              <a:pathLst>
                <a:path w="1063" h="1295" extrusionOk="0">
                  <a:moveTo>
                    <a:pt x="431" y="0"/>
                  </a:moveTo>
                  <a:cubicBezTo>
                    <a:pt x="253" y="0"/>
                    <a:pt x="98" y="45"/>
                    <a:pt x="80" y="197"/>
                  </a:cubicBezTo>
                  <a:cubicBezTo>
                    <a:pt x="23" y="581"/>
                    <a:pt x="1" y="1282"/>
                    <a:pt x="532" y="1294"/>
                  </a:cubicBezTo>
                  <a:cubicBezTo>
                    <a:pt x="537" y="1294"/>
                    <a:pt x="542" y="1294"/>
                    <a:pt x="546" y="1294"/>
                  </a:cubicBezTo>
                  <a:cubicBezTo>
                    <a:pt x="1063" y="1294"/>
                    <a:pt x="996" y="96"/>
                    <a:pt x="996" y="96"/>
                  </a:cubicBezTo>
                  <a:cubicBezTo>
                    <a:pt x="996" y="96"/>
                    <a:pt x="690" y="0"/>
                    <a:pt x="43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7"/>
            <p:cNvSpPr/>
            <p:nvPr/>
          </p:nvSpPr>
          <p:spPr>
            <a:xfrm>
              <a:off x="8065791" y="2339946"/>
              <a:ext cx="257339" cy="231240"/>
            </a:xfrm>
            <a:custGeom>
              <a:avLst/>
              <a:gdLst/>
              <a:ahLst/>
              <a:cxnLst/>
              <a:rect l="l" t="t" r="r" b="b"/>
              <a:pathLst>
                <a:path w="5768" h="5183" extrusionOk="0">
                  <a:moveTo>
                    <a:pt x="2851" y="0"/>
                  </a:moveTo>
                  <a:cubicBezTo>
                    <a:pt x="1511" y="0"/>
                    <a:pt x="358" y="935"/>
                    <a:pt x="192" y="2240"/>
                  </a:cubicBezTo>
                  <a:cubicBezTo>
                    <a:pt x="0" y="3654"/>
                    <a:pt x="1063" y="4966"/>
                    <a:pt x="2544" y="5158"/>
                  </a:cubicBezTo>
                  <a:cubicBezTo>
                    <a:pt x="2670" y="5174"/>
                    <a:pt x="2794" y="5182"/>
                    <a:pt x="2917" y="5182"/>
                  </a:cubicBezTo>
                  <a:cubicBezTo>
                    <a:pt x="4257" y="5182"/>
                    <a:pt x="5409" y="4247"/>
                    <a:pt x="5575" y="2942"/>
                  </a:cubicBezTo>
                  <a:cubicBezTo>
                    <a:pt x="5768" y="1529"/>
                    <a:pt x="4716" y="217"/>
                    <a:pt x="3223" y="24"/>
                  </a:cubicBezTo>
                  <a:cubicBezTo>
                    <a:pt x="3098" y="8"/>
                    <a:pt x="2974" y="0"/>
                    <a:pt x="285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7"/>
            <p:cNvSpPr/>
            <p:nvPr/>
          </p:nvSpPr>
          <p:spPr>
            <a:xfrm>
              <a:off x="8228726" y="2273379"/>
              <a:ext cx="115062" cy="108682"/>
            </a:xfrm>
            <a:custGeom>
              <a:avLst/>
              <a:gdLst/>
              <a:ahLst/>
              <a:cxnLst/>
              <a:rect l="l" t="t" r="r" b="b"/>
              <a:pathLst>
                <a:path w="2579" h="2436" extrusionOk="0">
                  <a:moveTo>
                    <a:pt x="1018" y="1"/>
                  </a:moveTo>
                  <a:cubicBezTo>
                    <a:pt x="1" y="1"/>
                    <a:pt x="306" y="1448"/>
                    <a:pt x="306" y="1448"/>
                  </a:cubicBezTo>
                  <a:cubicBezTo>
                    <a:pt x="306" y="1448"/>
                    <a:pt x="356" y="2436"/>
                    <a:pt x="929" y="2436"/>
                  </a:cubicBezTo>
                  <a:cubicBezTo>
                    <a:pt x="1076" y="2436"/>
                    <a:pt x="1258" y="2370"/>
                    <a:pt x="1482" y="2206"/>
                  </a:cubicBezTo>
                  <a:cubicBezTo>
                    <a:pt x="2579" y="1403"/>
                    <a:pt x="2048" y="1"/>
                    <a:pt x="1018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7"/>
            <p:cNvSpPr/>
            <p:nvPr/>
          </p:nvSpPr>
          <p:spPr>
            <a:xfrm>
              <a:off x="8244877" y="2276949"/>
              <a:ext cx="27304" cy="86687"/>
            </a:xfrm>
            <a:custGeom>
              <a:avLst/>
              <a:gdLst/>
              <a:ahLst/>
              <a:cxnLst/>
              <a:rect l="l" t="t" r="r" b="b"/>
              <a:pathLst>
                <a:path w="612" h="1943" extrusionOk="0">
                  <a:moveTo>
                    <a:pt x="600" y="0"/>
                  </a:moveTo>
                  <a:cubicBezTo>
                    <a:pt x="0" y="418"/>
                    <a:pt x="46" y="1425"/>
                    <a:pt x="487" y="1934"/>
                  </a:cubicBezTo>
                  <a:cubicBezTo>
                    <a:pt x="490" y="1940"/>
                    <a:pt x="496" y="1943"/>
                    <a:pt x="501" y="1943"/>
                  </a:cubicBezTo>
                  <a:cubicBezTo>
                    <a:pt x="514" y="1943"/>
                    <a:pt x="529" y="1927"/>
                    <a:pt x="521" y="1911"/>
                  </a:cubicBezTo>
                  <a:cubicBezTo>
                    <a:pt x="204" y="1335"/>
                    <a:pt x="46" y="498"/>
                    <a:pt x="611" y="23"/>
                  </a:cubicBezTo>
                  <a:cubicBezTo>
                    <a:pt x="611" y="11"/>
                    <a:pt x="611" y="0"/>
                    <a:pt x="600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7"/>
            <p:cNvSpPr/>
            <p:nvPr/>
          </p:nvSpPr>
          <p:spPr>
            <a:xfrm>
              <a:off x="8266783" y="2280607"/>
              <a:ext cx="10440" cy="74061"/>
            </a:xfrm>
            <a:custGeom>
              <a:avLst/>
              <a:gdLst/>
              <a:ahLst/>
              <a:cxnLst/>
              <a:rect l="l" t="t" r="r" b="b"/>
              <a:pathLst>
                <a:path w="234" h="1660" extrusionOk="0">
                  <a:moveTo>
                    <a:pt x="228" y="0"/>
                  </a:moveTo>
                  <a:cubicBezTo>
                    <a:pt x="225" y="0"/>
                    <a:pt x="222" y="3"/>
                    <a:pt x="222" y="9"/>
                  </a:cubicBezTo>
                  <a:cubicBezTo>
                    <a:pt x="177" y="258"/>
                    <a:pt x="132" y="506"/>
                    <a:pt x="97" y="755"/>
                  </a:cubicBezTo>
                  <a:cubicBezTo>
                    <a:pt x="64" y="1049"/>
                    <a:pt x="87" y="1343"/>
                    <a:pt x="7" y="1625"/>
                  </a:cubicBezTo>
                  <a:cubicBezTo>
                    <a:pt x="0" y="1648"/>
                    <a:pt x="16" y="1660"/>
                    <a:pt x="35" y="1660"/>
                  </a:cubicBezTo>
                  <a:cubicBezTo>
                    <a:pt x="45" y="1660"/>
                    <a:pt x="56" y="1656"/>
                    <a:pt x="64" y="1648"/>
                  </a:cubicBezTo>
                  <a:cubicBezTo>
                    <a:pt x="177" y="1456"/>
                    <a:pt x="154" y="1230"/>
                    <a:pt x="143" y="1015"/>
                  </a:cubicBezTo>
                  <a:cubicBezTo>
                    <a:pt x="143" y="687"/>
                    <a:pt x="200" y="336"/>
                    <a:pt x="233" y="9"/>
                  </a:cubicBezTo>
                  <a:cubicBezTo>
                    <a:pt x="233" y="3"/>
                    <a:pt x="230" y="0"/>
                    <a:pt x="22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7"/>
            <p:cNvSpPr/>
            <p:nvPr/>
          </p:nvSpPr>
          <p:spPr>
            <a:xfrm>
              <a:off x="8269193" y="2286496"/>
              <a:ext cx="21148" cy="74552"/>
            </a:xfrm>
            <a:custGeom>
              <a:avLst/>
              <a:gdLst/>
              <a:ahLst/>
              <a:cxnLst/>
              <a:rect l="l" t="t" r="r" b="b"/>
              <a:pathLst>
                <a:path w="474" h="1671" extrusionOk="0">
                  <a:moveTo>
                    <a:pt x="405" y="1"/>
                  </a:moveTo>
                  <a:cubicBezTo>
                    <a:pt x="417" y="295"/>
                    <a:pt x="394" y="566"/>
                    <a:pt x="327" y="849"/>
                  </a:cubicBezTo>
                  <a:cubicBezTo>
                    <a:pt x="259" y="1132"/>
                    <a:pt x="123" y="1370"/>
                    <a:pt x="10" y="1629"/>
                  </a:cubicBezTo>
                  <a:cubicBezTo>
                    <a:pt x="1" y="1647"/>
                    <a:pt x="19" y="1671"/>
                    <a:pt x="33" y="1671"/>
                  </a:cubicBezTo>
                  <a:cubicBezTo>
                    <a:pt x="37" y="1671"/>
                    <a:pt x="41" y="1669"/>
                    <a:pt x="43" y="1664"/>
                  </a:cubicBezTo>
                  <a:cubicBezTo>
                    <a:pt x="417" y="1222"/>
                    <a:pt x="473" y="544"/>
                    <a:pt x="417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7"/>
            <p:cNvSpPr/>
            <p:nvPr/>
          </p:nvSpPr>
          <p:spPr>
            <a:xfrm>
              <a:off x="8281373" y="2286318"/>
              <a:ext cx="31677" cy="73704"/>
            </a:xfrm>
            <a:custGeom>
              <a:avLst/>
              <a:gdLst/>
              <a:ahLst/>
              <a:cxnLst/>
              <a:rect l="l" t="t" r="r" b="b"/>
              <a:pathLst>
                <a:path w="710" h="1652" extrusionOk="0">
                  <a:moveTo>
                    <a:pt x="424" y="0"/>
                  </a:moveTo>
                  <a:cubicBezTo>
                    <a:pt x="421" y="0"/>
                    <a:pt x="415" y="8"/>
                    <a:pt x="415" y="17"/>
                  </a:cubicBezTo>
                  <a:cubicBezTo>
                    <a:pt x="675" y="593"/>
                    <a:pt x="404" y="1158"/>
                    <a:pt x="19" y="1600"/>
                  </a:cubicBezTo>
                  <a:cubicBezTo>
                    <a:pt x="1" y="1618"/>
                    <a:pt x="27" y="1651"/>
                    <a:pt x="50" y="1651"/>
                  </a:cubicBezTo>
                  <a:cubicBezTo>
                    <a:pt x="55" y="1651"/>
                    <a:pt x="60" y="1649"/>
                    <a:pt x="64" y="1645"/>
                  </a:cubicBezTo>
                  <a:cubicBezTo>
                    <a:pt x="517" y="1249"/>
                    <a:pt x="709" y="548"/>
                    <a:pt x="426" y="5"/>
                  </a:cubicBezTo>
                  <a:cubicBezTo>
                    <a:pt x="426" y="2"/>
                    <a:pt x="425" y="0"/>
                    <a:pt x="42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7"/>
            <p:cNvSpPr/>
            <p:nvPr/>
          </p:nvSpPr>
          <p:spPr>
            <a:xfrm>
              <a:off x="8274145" y="2301443"/>
              <a:ext cx="47470" cy="67859"/>
            </a:xfrm>
            <a:custGeom>
              <a:avLst/>
              <a:gdLst/>
              <a:ahLst/>
              <a:cxnLst/>
              <a:rect l="l" t="t" r="r" b="b"/>
              <a:pathLst>
                <a:path w="1064" h="1521" extrusionOk="0">
                  <a:moveTo>
                    <a:pt x="894" y="0"/>
                  </a:moveTo>
                  <a:cubicBezTo>
                    <a:pt x="888" y="0"/>
                    <a:pt x="882" y="5"/>
                    <a:pt x="882" y="5"/>
                  </a:cubicBezTo>
                  <a:cubicBezTo>
                    <a:pt x="950" y="322"/>
                    <a:pt x="905" y="627"/>
                    <a:pt x="747" y="910"/>
                  </a:cubicBezTo>
                  <a:cubicBezTo>
                    <a:pt x="588" y="1193"/>
                    <a:pt x="317" y="1329"/>
                    <a:pt x="35" y="1464"/>
                  </a:cubicBezTo>
                  <a:cubicBezTo>
                    <a:pt x="0" y="1475"/>
                    <a:pt x="23" y="1520"/>
                    <a:pt x="57" y="1520"/>
                  </a:cubicBezTo>
                  <a:cubicBezTo>
                    <a:pt x="736" y="1385"/>
                    <a:pt x="1063" y="627"/>
                    <a:pt x="905" y="5"/>
                  </a:cubicBezTo>
                  <a:cubicBezTo>
                    <a:pt x="901" y="1"/>
                    <a:pt x="898" y="0"/>
                    <a:pt x="89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7"/>
            <p:cNvSpPr/>
            <p:nvPr/>
          </p:nvSpPr>
          <p:spPr>
            <a:xfrm>
              <a:off x="8236311" y="2329506"/>
              <a:ext cx="74195" cy="46667"/>
            </a:xfrm>
            <a:custGeom>
              <a:avLst/>
              <a:gdLst/>
              <a:ahLst/>
              <a:cxnLst/>
              <a:rect l="l" t="t" r="r" b="b"/>
              <a:pathLst>
                <a:path w="1663" h="1046" extrusionOk="0">
                  <a:moveTo>
                    <a:pt x="318" y="1"/>
                  </a:moveTo>
                  <a:cubicBezTo>
                    <a:pt x="215" y="1"/>
                    <a:pt x="115" y="14"/>
                    <a:pt x="23" y="44"/>
                  </a:cubicBezTo>
                  <a:cubicBezTo>
                    <a:pt x="12" y="55"/>
                    <a:pt x="1" y="77"/>
                    <a:pt x="23" y="89"/>
                  </a:cubicBezTo>
                  <a:cubicBezTo>
                    <a:pt x="260" y="213"/>
                    <a:pt x="532" y="281"/>
                    <a:pt x="770" y="406"/>
                  </a:cubicBezTo>
                  <a:cubicBezTo>
                    <a:pt x="916" y="484"/>
                    <a:pt x="1041" y="564"/>
                    <a:pt x="1165" y="677"/>
                  </a:cubicBezTo>
                  <a:cubicBezTo>
                    <a:pt x="1267" y="778"/>
                    <a:pt x="1323" y="926"/>
                    <a:pt x="1436" y="1016"/>
                  </a:cubicBezTo>
                  <a:cubicBezTo>
                    <a:pt x="1455" y="1035"/>
                    <a:pt x="1484" y="1046"/>
                    <a:pt x="1512" y="1046"/>
                  </a:cubicBezTo>
                  <a:cubicBezTo>
                    <a:pt x="1553" y="1046"/>
                    <a:pt x="1593" y="1024"/>
                    <a:pt x="1606" y="971"/>
                  </a:cubicBezTo>
                  <a:cubicBezTo>
                    <a:pt x="1663" y="632"/>
                    <a:pt x="1301" y="349"/>
                    <a:pt x="1041" y="202"/>
                  </a:cubicBezTo>
                  <a:cubicBezTo>
                    <a:pt x="840" y="81"/>
                    <a:pt x="571" y="1"/>
                    <a:pt x="318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7"/>
            <p:cNvSpPr/>
            <p:nvPr/>
          </p:nvSpPr>
          <p:spPr>
            <a:xfrm>
              <a:off x="8089482" y="2329193"/>
              <a:ext cx="238155" cy="196038"/>
            </a:xfrm>
            <a:custGeom>
              <a:avLst/>
              <a:gdLst/>
              <a:ahLst/>
              <a:cxnLst/>
              <a:rect l="l" t="t" r="r" b="b"/>
              <a:pathLst>
                <a:path w="5338" h="4394" extrusionOk="0">
                  <a:moveTo>
                    <a:pt x="2470" y="1"/>
                  </a:moveTo>
                  <a:cubicBezTo>
                    <a:pt x="1706" y="1"/>
                    <a:pt x="395" y="214"/>
                    <a:pt x="1" y="1430"/>
                  </a:cubicBezTo>
                  <a:cubicBezTo>
                    <a:pt x="1" y="1430"/>
                    <a:pt x="586" y="1551"/>
                    <a:pt x="1496" y="1551"/>
                  </a:cubicBezTo>
                  <a:cubicBezTo>
                    <a:pt x="2186" y="1551"/>
                    <a:pt x="3064" y="1481"/>
                    <a:pt x="4015" y="1238"/>
                  </a:cubicBezTo>
                  <a:lnTo>
                    <a:pt x="4015" y="1238"/>
                  </a:lnTo>
                  <a:cubicBezTo>
                    <a:pt x="4015" y="1238"/>
                    <a:pt x="3744" y="2425"/>
                    <a:pt x="4705" y="3160"/>
                  </a:cubicBezTo>
                  <a:cubicBezTo>
                    <a:pt x="4705" y="3160"/>
                    <a:pt x="4513" y="4019"/>
                    <a:pt x="4795" y="4393"/>
                  </a:cubicBezTo>
                  <a:cubicBezTo>
                    <a:pt x="4795" y="4393"/>
                    <a:pt x="5338" y="4054"/>
                    <a:pt x="5293" y="2481"/>
                  </a:cubicBezTo>
                  <a:cubicBezTo>
                    <a:pt x="5225" y="435"/>
                    <a:pt x="3586" y="51"/>
                    <a:pt x="2658" y="5"/>
                  </a:cubicBezTo>
                  <a:cubicBezTo>
                    <a:pt x="2600" y="3"/>
                    <a:pt x="2537" y="1"/>
                    <a:pt x="2470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7"/>
            <p:cNvSpPr/>
            <p:nvPr/>
          </p:nvSpPr>
          <p:spPr>
            <a:xfrm>
              <a:off x="8274680" y="2379341"/>
              <a:ext cx="38369" cy="124431"/>
            </a:xfrm>
            <a:custGeom>
              <a:avLst/>
              <a:gdLst/>
              <a:ahLst/>
              <a:cxnLst/>
              <a:rect l="l" t="t" r="r" b="b"/>
              <a:pathLst>
                <a:path w="860" h="2789" extrusionOk="0">
                  <a:moveTo>
                    <a:pt x="45" y="1"/>
                  </a:moveTo>
                  <a:cubicBezTo>
                    <a:pt x="0" y="555"/>
                    <a:pt x="56" y="1686"/>
                    <a:pt x="746" y="1832"/>
                  </a:cubicBezTo>
                  <a:cubicBezTo>
                    <a:pt x="633" y="2138"/>
                    <a:pt x="724" y="2466"/>
                    <a:pt x="769" y="2771"/>
                  </a:cubicBezTo>
                  <a:cubicBezTo>
                    <a:pt x="774" y="2783"/>
                    <a:pt x="786" y="2788"/>
                    <a:pt x="796" y="2788"/>
                  </a:cubicBezTo>
                  <a:cubicBezTo>
                    <a:pt x="806" y="2788"/>
                    <a:pt x="814" y="2783"/>
                    <a:pt x="814" y="2771"/>
                  </a:cubicBezTo>
                  <a:cubicBezTo>
                    <a:pt x="848" y="2443"/>
                    <a:pt x="689" y="2138"/>
                    <a:pt x="848" y="1822"/>
                  </a:cubicBezTo>
                  <a:cubicBezTo>
                    <a:pt x="859" y="1799"/>
                    <a:pt x="848" y="1765"/>
                    <a:pt x="825" y="1765"/>
                  </a:cubicBezTo>
                  <a:cubicBezTo>
                    <a:pt x="452" y="1708"/>
                    <a:pt x="294" y="1290"/>
                    <a:pt x="204" y="985"/>
                  </a:cubicBezTo>
                  <a:cubicBezTo>
                    <a:pt x="101" y="668"/>
                    <a:pt x="45" y="329"/>
                    <a:pt x="4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7"/>
            <p:cNvSpPr/>
            <p:nvPr/>
          </p:nvSpPr>
          <p:spPr>
            <a:xfrm>
              <a:off x="8302386" y="2381884"/>
              <a:ext cx="18738" cy="68886"/>
            </a:xfrm>
            <a:custGeom>
              <a:avLst/>
              <a:gdLst/>
              <a:ahLst/>
              <a:cxnLst/>
              <a:rect l="l" t="t" r="r" b="b"/>
              <a:pathLst>
                <a:path w="420" h="1544" extrusionOk="0">
                  <a:moveTo>
                    <a:pt x="12" y="0"/>
                  </a:moveTo>
                  <a:cubicBezTo>
                    <a:pt x="1" y="0"/>
                    <a:pt x="1" y="0"/>
                    <a:pt x="1" y="11"/>
                  </a:cubicBezTo>
                  <a:cubicBezTo>
                    <a:pt x="216" y="475"/>
                    <a:pt x="306" y="1006"/>
                    <a:pt x="261" y="1527"/>
                  </a:cubicBezTo>
                  <a:cubicBezTo>
                    <a:pt x="255" y="1538"/>
                    <a:pt x="264" y="1544"/>
                    <a:pt x="273" y="1544"/>
                  </a:cubicBezTo>
                  <a:cubicBezTo>
                    <a:pt x="283" y="1544"/>
                    <a:pt x="295" y="1538"/>
                    <a:pt x="295" y="1527"/>
                  </a:cubicBezTo>
                  <a:cubicBezTo>
                    <a:pt x="419" y="1018"/>
                    <a:pt x="249" y="453"/>
                    <a:pt x="1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7"/>
            <p:cNvSpPr/>
            <p:nvPr/>
          </p:nvSpPr>
          <p:spPr>
            <a:xfrm>
              <a:off x="8286771" y="2378270"/>
              <a:ext cx="22129" cy="72589"/>
            </a:xfrm>
            <a:custGeom>
              <a:avLst/>
              <a:gdLst/>
              <a:ahLst/>
              <a:cxnLst/>
              <a:rect l="l" t="t" r="r" b="b"/>
              <a:pathLst>
                <a:path w="496" h="1627" extrusionOk="0">
                  <a:moveTo>
                    <a:pt x="14" y="0"/>
                  </a:moveTo>
                  <a:cubicBezTo>
                    <a:pt x="8" y="0"/>
                    <a:pt x="0" y="7"/>
                    <a:pt x="0" y="14"/>
                  </a:cubicBezTo>
                  <a:cubicBezTo>
                    <a:pt x="79" y="534"/>
                    <a:pt x="79" y="1212"/>
                    <a:pt x="453" y="1619"/>
                  </a:cubicBezTo>
                  <a:cubicBezTo>
                    <a:pt x="458" y="1625"/>
                    <a:pt x="464" y="1627"/>
                    <a:pt x="469" y="1627"/>
                  </a:cubicBezTo>
                  <a:cubicBezTo>
                    <a:pt x="484" y="1627"/>
                    <a:pt x="495" y="1605"/>
                    <a:pt x="486" y="1597"/>
                  </a:cubicBezTo>
                  <a:cubicBezTo>
                    <a:pt x="147" y="1167"/>
                    <a:pt x="114" y="522"/>
                    <a:pt x="23" y="14"/>
                  </a:cubicBezTo>
                  <a:cubicBezTo>
                    <a:pt x="23" y="4"/>
                    <a:pt x="19" y="0"/>
                    <a:pt x="1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7"/>
            <p:cNvSpPr/>
            <p:nvPr/>
          </p:nvSpPr>
          <p:spPr>
            <a:xfrm>
              <a:off x="8309302" y="2462594"/>
              <a:ext cx="11823" cy="48006"/>
            </a:xfrm>
            <a:custGeom>
              <a:avLst/>
              <a:gdLst/>
              <a:ahLst/>
              <a:cxnLst/>
              <a:rect l="l" t="t" r="r" b="b"/>
              <a:pathLst>
                <a:path w="265" h="1076" extrusionOk="0">
                  <a:moveTo>
                    <a:pt x="207" y="1"/>
                  </a:moveTo>
                  <a:cubicBezTo>
                    <a:pt x="230" y="374"/>
                    <a:pt x="174" y="713"/>
                    <a:pt x="16" y="1041"/>
                  </a:cubicBezTo>
                  <a:cubicBezTo>
                    <a:pt x="1" y="1063"/>
                    <a:pt x="15" y="1075"/>
                    <a:pt x="29" y="1075"/>
                  </a:cubicBezTo>
                  <a:cubicBezTo>
                    <a:pt x="37" y="1075"/>
                    <a:pt x="45" y="1072"/>
                    <a:pt x="49" y="1064"/>
                  </a:cubicBezTo>
                  <a:cubicBezTo>
                    <a:pt x="230" y="735"/>
                    <a:pt x="264" y="374"/>
                    <a:pt x="21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7"/>
            <p:cNvSpPr/>
            <p:nvPr/>
          </p:nvSpPr>
          <p:spPr>
            <a:xfrm>
              <a:off x="8110183" y="2362967"/>
              <a:ext cx="171589" cy="31498"/>
            </a:xfrm>
            <a:custGeom>
              <a:avLst/>
              <a:gdLst/>
              <a:ahLst/>
              <a:cxnLst/>
              <a:rect l="l" t="t" r="r" b="b"/>
              <a:pathLst>
                <a:path w="3846" h="706" extrusionOk="0">
                  <a:moveTo>
                    <a:pt x="3842" y="1"/>
                  </a:moveTo>
                  <a:cubicBezTo>
                    <a:pt x="3840" y="1"/>
                    <a:pt x="3838" y="2"/>
                    <a:pt x="3834" y="6"/>
                  </a:cubicBezTo>
                  <a:cubicBezTo>
                    <a:pt x="3404" y="379"/>
                    <a:pt x="2715" y="458"/>
                    <a:pt x="2172" y="538"/>
                  </a:cubicBezTo>
                  <a:cubicBezTo>
                    <a:pt x="1763" y="602"/>
                    <a:pt x="1351" y="634"/>
                    <a:pt x="939" y="634"/>
                  </a:cubicBezTo>
                  <a:cubicBezTo>
                    <a:pt x="633" y="634"/>
                    <a:pt x="327" y="616"/>
                    <a:pt x="23" y="583"/>
                  </a:cubicBezTo>
                  <a:cubicBezTo>
                    <a:pt x="11" y="583"/>
                    <a:pt x="1" y="616"/>
                    <a:pt x="23" y="616"/>
                  </a:cubicBezTo>
                  <a:cubicBezTo>
                    <a:pt x="349" y="679"/>
                    <a:pt x="688" y="706"/>
                    <a:pt x="1028" y="706"/>
                  </a:cubicBezTo>
                  <a:cubicBezTo>
                    <a:pt x="1419" y="706"/>
                    <a:pt x="1813" y="671"/>
                    <a:pt x="2194" y="616"/>
                  </a:cubicBezTo>
                  <a:cubicBezTo>
                    <a:pt x="2737" y="538"/>
                    <a:pt x="3438" y="424"/>
                    <a:pt x="3845" y="6"/>
                  </a:cubicBezTo>
                  <a:cubicBezTo>
                    <a:pt x="3845" y="6"/>
                    <a:pt x="3845" y="1"/>
                    <a:pt x="38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7"/>
            <p:cNvSpPr/>
            <p:nvPr/>
          </p:nvSpPr>
          <p:spPr>
            <a:xfrm>
              <a:off x="8107149" y="2363101"/>
              <a:ext cx="160480" cy="16463"/>
            </a:xfrm>
            <a:custGeom>
              <a:avLst/>
              <a:gdLst/>
              <a:ahLst/>
              <a:cxnLst/>
              <a:rect l="l" t="t" r="r" b="b"/>
              <a:pathLst>
                <a:path w="3597" h="369" extrusionOk="0">
                  <a:moveTo>
                    <a:pt x="3582" y="0"/>
                  </a:moveTo>
                  <a:cubicBezTo>
                    <a:pt x="3580" y="0"/>
                    <a:pt x="3577" y="1"/>
                    <a:pt x="3574" y="3"/>
                  </a:cubicBezTo>
                  <a:cubicBezTo>
                    <a:pt x="2898" y="235"/>
                    <a:pt x="2164" y="319"/>
                    <a:pt x="1432" y="319"/>
                  </a:cubicBezTo>
                  <a:cubicBezTo>
                    <a:pt x="952" y="319"/>
                    <a:pt x="473" y="283"/>
                    <a:pt x="12" y="229"/>
                  </a:cubicBezTo>
                  <a:cubicBezTo>
                    <a:pt x="1" y="229"/>
                    <a:pt x="1" y="241"/>
                    <a:pt x="12" y="241"/>
                  </a:cubicBezTo>
                  <a:cubicBezTo>
                    <a:pt x="489" y="320"/>
                    <a:pt x="993" y="368"/>
                    <a:pt x="1498" y="368"/>
                  </a:cubicBezTo>
                  <a:cubicBezTo>
                    <a:pt x="2215" y="368"/>
                    <a:pt x="2935" y="271"/>
                    <a:pt x="3585" y="25"/>
                  </a:cubicBezTo>
                  <a:cubicBezTo>
                    <a:pt x="3595" y="25"/>
                    <a:pt x="3597" y="0"/>
                    <a:pt x="358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7"/>
            <p:cNvSpPr/>
            <p:nvPr/>
          </p:nvSpPr>
          <p:spPr>
            <a:xfrm>
              <a:off x="8133874" y="2340615"/>
              <a:ext cx="130945" cy="19586"/>
            </a:xfrm>
            <a:custGeom>
              <a:avLst/>
              <a:gdLst/>
              <a:ahLst/>
              <a:cxnLst/>
              <a:rect l="l" t="t" r="r" b="b"/>
              <a:pathLst>
                <a:path w="2935" h="439" extrusionOk="0">
                  <a:moveTo>
                    <a:pt x="1782" y="0"/>
                  </a:moveTo>
                  <a:cubicBezTo>
                    <a:pt x="1669" y="0"/>
                    <a:pt x="1557" y="4"/>
                    <a:pt x="1448" y="9"/>
                  </a:cubicBezTo>
                  <a:cubicBezTo>
                    <a:pt x="928" y="32"/>
                    <a:pt x="442" y="134"/>
                    <a:pt x="12" y="428"/>
                  </a:cubicBezTo>
                  <a:cubicBezTo>
                    <a:pt x="1" y="428"/>
                    <a:pt x="12" y="439"/>
                    <a:pt x="12" y="439"/>
                  </a:cubicBezTo>
                  <a:cubicBezTo>
                    <a:pt x="468" y="168"/>
                    <a:pt x="1022" y="38"/>
                    <a:pt x="1572" y="38"/>
                  </a:cubicBezTo>
                  <a:cubicBezTo>
                    <a:pt x="2031" y="38"/>
                    <a:pt x="2488" y="128"/>
                    <a:pt x="2885" y="303"/>
                  </a:cubicBezTo>
                  <a:cubicBezTo>
                    <a:pt x="2891" y="307"/>
                    <a:pt x="2897" y="309"/>
                    <a:pt x="2902" y="309"/>
                  </a:cubicBezTo>
                  <a:cubicBezTo>
                    <a:pt x="2925" y="309"/>
                    <a:pt x="2934" y="276"/>
                    <a:pt x="2907" y="258"/>
                  </a:cubicBezTo>
                  <a:cubicBezTo>
                    <a:pt x="2574" y="47"/>
                    <a:pt x="2172" y="0"/>
                    <a:pt x="178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7"/>
            <p:cNvSpPr/>
            <p:nvPr/>
          </p:nvSpPr>
          <p:spPr>
            <a:xfrm>
              <a:off x="8131866" y="2353330"/>
              <a:ext cx="121977" cy="15481"/>
            </a:xfrm>
            <a:custGeom>
              <a:avLst/>
              <a:gdLst/>
              <a:ahLst/>
              <a:cxnLst/>
              <a:rect l="l" t="t" r="r" b="b"/>
              <a:pathLst>
                <a:path w="2734" h="347" extrusionOk="0">
                  <a:moveTo>
                    <a:pt x="1991" y="0"/>
                  </a:moveTo>
                  <a:cubicBezTo>
                    <a:pt x="1802" y="0"/>
                    <a:pt x="1613" y="15"/>
                    <a:pt x="1437" y="30"/>
                  </a:cubicBezTo>
                  <a:cubicBezTo>
                    <a:pt x="962" y="75"/>
                    <a:pt x="464" y="166"/>
                    <a:pt x="12" y="335"/>
                  </a:cubicBezTo>
                  <a:cubicBezTo>
                    <a:pt x="0" y="335"/>
                    <a:pt x="0" y="346"/>
                    <a:pt x="12" y="346"/>
                  </a:cubicBezTo>
                  <a:cubicBezTo>
                    <a:pt x="577" y="166"/>
                    <a:pt x="1193" y="65"/>
                    <a:pt x="1799" y="65"/>
                  </a:cubicBezTo>
                  <a:cubicBezTo>
                    <a:pt x="2101" y="65"/>
                    <a:pt x="2402" y="90"/>
                    <a:pt x="2692" y="143"/>
                  </a:cubicBezTo>
                  <a:cubicBezTo>
                    <a:pt x="2695" y="144"/>
                    <a:pt x="2699" y="145"/>
                    <a:pt x="2702" y="145"/>
                  </a:cubicBezTo>
                  <a:cubicBezTo>
                    <a:pt x="2728" y="145"/>
                    <a:pt x="2733" y="109"/>
                    <a:pt x="2704" y="109"/>
                  </a:cubicBezTo>
                  <a:cubicBezTo>
                    <a:pt x="2486" y="25"/>
                    <a:pt x="2238" y="0"/>
                    <a:pt x="199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7"/>
            <p:cNvSpPr/>
            <p:nvPr/>
          </p:nvSpPr>
          <p:spPr>
            <a:xfrm>
              <a:off x="8276688" y="2489987"/>
              <a:ext cx="60855" cy="48675"/>
            </a:xfrm>
            <a:custGeom>
              <a:avLst/>
              <a:gdLst/>
              <a:ahLst/>
              <a:cxnLst/>
              <a:rect l="l" t="t" r="r" b="b"/>
              <a:pathLst>
                <a:path w="1364" h="1091" extrusionOk="0">
                  <a:moveTo>
                    <a:pt x="792" y="1"/>
                  </a:moveTo>
                  <a:cubicBezTo>
                    <a:pt x="554" y="1"/>
                    <a:pt x="328" y="167"/>
                    <a:pt x="328" y="167"/>
                  </a:cubicBezTo>
                  <a:lnTo>
                    <a:pt x="0" y="936"/>
                  </a:lnTo>
                  <a:cubicBezTo>
                    <a:pt x="157" y="1045"/>
                    <a:pt x="312" y="1090"/>
                    <a:pt x="454" y="1090"/>
                  </a:cubicBezTo>
                  <a:cubicBezTo>
                    <a:pt x="989" y="1090"/>
                    <a:pt x="1363" y="452"/>
                    <a:pt x="1131" y="167"/>
                  </a:cubicBezTo>
                  <a:cubicBezTo>
                    <a:pt x="1033" y="42"/>
                    <a:pt x="911" y="1"/>
                    <a:pt x="79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7"/>
            <p:cNvSpPr/>
            <p:nvPr/>
          </p:nvSpPr>
          <p:spPr>
            <a:xfrm>
              <a:off x="8282845" y="2508235"/>
              <a:ext cx="37075" cy="25654"/>
            </a:xfrm>
            <a:custGeom>
              <a:avLst/>
              <a:gdLst/>
              <a:ahLst/>
              <a:cxnLst/>
              <a:rect l="l" t="t" r="r" b="b"/>
              <a:pathLst>
                <a:path w="831" h="575" extrusionOk="0">
                  <a:moveTo>
                    <a:pt x="224" y="210"/>
                  </a:moveTo>
                  <a:cubicBezTo>
                    <a:pt x="269" y="222"/>
                    <a:pt x="303" y="233"/>
                    <a:pt x="337" y="255"/>
                  </a:cubicBezTo>
                  <a:cubicBezTo>
                    <a:pt x="405" y="290"/>
                    <a:pt x="450" y="380"/>
                    <a:pt x="382" y="448"/>
                  </a:cubicBezTo>
                  <a:cubicBezTo>
                    <a:pt x="354" y="476"/>
                    <a:pt x="318" y="487"/>
                    <a:pt x="279" y="487"/>
                  </a:cubicBezTo>
                  <a:cubicBezTo>
                    <a:pt x="207" y="487"/>
                    <a:pt x="128" y="450"/>
                    <a:pt x="77" y="413"/>
                  </a:cubicBezTo>
                  <a:cubicBezTo>
                    <a:pt x="134" y="346"/>
                    <a:pt x="167" y="267"/>
                    <a:pt x="224" y="210"/>
                  </a:cubicBezTo>
                  <a:close/>
                  <a:moveTo>
                    <a:pt x="519" y="0"/>
                  </a:moveTo>
                  <a:cubicBezTo>
                    <a:pt x="276" y="0"/>
                    <a:pt x="41" y="176"/>
                    <a:pt x="9" y="448"/>
                  </a:cubicBezTo>
                  <a:cubicBezTo>
                    <a:pt x="1" y="464"/>
                    <a:pt x="11" y="475"/>
                    <a:pt x="21" y="475"/>
                  </a:cubicBezTo>
                  <a:cubicBezTo>
                    <a:pt x="25" y="475"/>
                    <a:pt x="29" y="473"/>
                    <a:pt x="31" y="470"/>
                  </a:cubicBezTo>
                  <a:cubicBezTo>
                    <a:pt x="93" y="526"/>
                    <a:pt x="199" y="574"/>
                    <a:pt x="294" y="574"/>
                  </a:cubicBezTo>
                  <a:cubicBezTo>
                    <a:pt x="375" y="574"/>
                    <a:pt x="448" y="540"/>
                    <a:pt x="484" y="448"/>
                  </a:cubicBezTo>
                  <a:cubicBezTo>
                    <a:pt x="518" y="368"/>
                    <a:pt x="506" y="278"/>
                    <a:pt x="428" y="222"/>
                  </a:cubicBezTo>
                  <a:cubicBezTo>
                    <a:pt x="382" y="187"/>
                    <a:pt x="325" y="176"/>
                    <a:pt x="269" y="176"/>
                  </a:cubicBezTo>
                  <a:lnTo>
                    <a:pt x="280" y="165"/>
                  </a:lnTo>
                  <a:cubicBezTo>
                    <a:pt x="373" y="105"/>
                    <a:pt x="473" y="77"/>
                    <a:pt x="577" y="77"/>
                  </a:cubicBezTo>
                  <a:cubicBezTo>
                    <a:pt x="650" y="77"/>
                    <a:pt x="725" y="91"/>
                    <a:pt x="800" y="119"/>
                  </a:cubicBezTo>
                  <a:cubicBezTo>
                    <a:pt x="803" y="122"/>
                    <a:pt x="805" y="123"/>
                    <a:pt x="808" y="123"/>
                  </a:cubicBezTo>
                  <a:cubicBezTo>
                    <a:pt x="819" y="123"/>
                    <a:pt x="830" y="106"/>
                    <a:pt x="812" y="97"/>
                  </a:cubicBezTo>
                  <a:cubicBezTo>
                    <a:pt x="723" y="31"/>
                    <a:pt x="620" y="0"/>
                    <a:pt x="519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7"/>
            <p:cNvSpPr/>
            <p:nvPr/>
          </p:nvSpPr>
          <p:spPr>
            <a:xfrm>
              <a:off x="8279722" y="2785966"/>
              <a:ext cx="19988" cy="32569"/>
            </a:xfrm>
            <a:custGeom>
              <a:avLst/>
              <a:gdLst/>
              <a:ahLst/>
              <a:cxnLst/>
              <a:rect l="l" t="t" r="r" b="b"/>
              <a:pathLst>
                <a:path w="448" h="730" extrusionOk="0">
                  <a:moveTo>
                    <a:pt x="8" y="1"/>
                  </a:moveTo>
                  <a:cubicBezTo>
                    <a:pt x="3" y="1"/>
                    <a:pt x="0" y="1"/>
                    <a:pt x="0" y="1"/>
                  </a:cubicBezTo>
                  <a:cubicBezTo>
                    <a:pt x="0" y="1"/>
                    <a:pt x="215" y="669"/>
                    <a:pt x="350" y="725"/>
                  </a:cubicBezTo>
                  <a:cubicBezTo>
                    <a:pt x="359" y="728"/>
                    <a:pt x="366" y="730"/>
                    <a:pt x="372" y="730"/>
                  </a:cubicBezTo>
                  <a:cubicBezTo>
                    <a:pt x="448" y="730"/>
                    <a:pt x="351" y="482"/>
                    <a:pt x="215" y="137"/>
                  </a:cubicBezTo>
                  <a:cubicBezTo>
                    <a:pt x="175" y="9"/>
                    <a:pt x="42" y="1"/>
                    <a:pt x="8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7"/>
            <p:cNvSpPr/>
            <p:nvPr/>
          </p:nvSpPr>
          <p:spPr>
            <a:xfrm>
              <a:off x="8225603" y="2599340"/>
              <a:ext cx="68484" cy="221513"/>
            </a:xfrm>
            <a:custGeom>
              <a:avLst/>
              <a:gdLst/>
              <a:ahLst/>
              <a:cxnLst/>
              <a:rect l="l" t="t" r="r" b="b"/>
              <a:pathLst>
                <a:path w="1535" h="4965" extrusionOk="0">
                  <a:moveTo>
                    <a:pt x="467" y="1"/>
                  </a:moveTo>
                  <a:cubicBezTo>
                    <a:pt x="273" y="1"/>
                    <a:pt x="0" y="345"/>
                    <a:pt x="37" y="577"/>
                  </a:cubicBezTo>
                  <a:cubicBezTo>
                    <a:pt x="93" y="1007"/>
                    <a:pt x="557" y="1866"/>
                    <a:pt x="568" y="2138"/>
                  </a:cubicBezTo>
                  <a:cubicBezTo>
                    <a:pt x="591" y="2409"/>
                    <a:pt x="1134" y="3834"/>
                    <a:pt x="1134" y="3834"/>
                  </a:cubicBezTo>
                  <a:cubicBezTo>
                    <a:pt x="988" y="4424"/>
                    <a:pt x="1044" y="4587"/>
                    <a:pt x="1089" y="4587"/>
                  </a:cubicBezTo>
                  <a:cubicBezTo>
                    <a:pt x="1104" y="4587"/>
                    <a:pt x="1117" y="4571"/>
                    <a:pt x="1123" y="4546"/>
                  </a:cubicBezTo>
                  <a:cubicBezTo>
                    <a:pt x="1134" y="4501"/>
                    <a:pt x="1168" y="4387"/>
                    <a:pt x="1191" y="4286"/>
                  </a:cubicBezTo>
                  <a:cubicBezTo>
                    <a:pt x="1349" y="4365"/>
                    <a:pt x="1326" y="4727"/>
                    <a:pt x="1405" y="4862"/>
                  </a:cubicBezTo>
                  <a:cubicBezTo>
                    <a:pt x="1447" y="4934"/>
                    <a:pt x="1482" y="4965"/>
                    <a:pt x="1505" y="4965"/>
                  </a:cubicBezTo>
                  <a:cubicBezTo>
                    <a:pt x="1525" y="4965"/>
                    <a:pt x="1535" y="4940"/>
                    <a:pt x="1530" y="4897"/>
                  </a:cubicBezTo>
                  <a:cubicBezTo>
                    <a:pt x="1507" y="4817"/>
                    <a:pt x="1394" y="3732"/>
                    <a:pt x="1394" y="3732"/>
                  </a:cubicBezTo>
                  <a:cubicBezTo>
                    <a:pt x="1314" y="3427"/>
                    <a:pt x="1224" y="2454"/>
                    <a:pt x="1100" y="2115"/>
                  </a:cubicBezTo>
                  <a:cubicBezTo>
                    <a:pt x="987" y="1776"/>
                    <a:pt x="783" y="317"/>
                    <a:pt x="580" y="57"/>
                  </a:cubicBezTo>
                  <a:cubicBezTo>
                    <a:pt x="549" y="18"/>
                    <a:pt x="510" y="1"/>
                    <a:pt x="467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7"/>
            <p:cNvSpPr/>
            <p:nvPr/>
          </p:nvSpPr>
          <p:spPr>
            <a:xfrm>
              <a:off x="8225603" y="2599340"/>
              <a:ext cx="40020" cy="141786"/>
            </a:xfrm>
            <a:custGeom>
              <a:avLst/>
              <a:gdLst/>
              <a:ahLst/>
              <a:cxnLst/>
              <a:rect l="l" t="t" r="r" b="b"/>
              <a:pathLst>
                <a:path w="897" h="3178" extrusionOk="0">
                  <a:moveTo>
                    <a:pt x="467" y="1"/>
                  </a:moveTo>
                  <a:cubicBezTo>
                    <a:pt x="273" y="1"/>
                    <a:pt x="0" y="345"/>
                    <a:pt x="37" y="577"/>
                  </a:cubicBezTo>
                  <a:cubicBezTo>
                    <a:pt x="93" y="1007"/>
                    <a:pt x="557" y="1866"/>
                    <a:pt x="568" y="2138"/>
                  </a:cubicBezTo>
                  <a:cubicBezTo>
                    <a:pt x="580" y="2296"/>
                    <a:pt x="749" y="2771"/>
                    <a:pt x="897" y="3178"/>
                  </a:cubicBezTo>
                  <a:cubicBezTo>
                    <a:pt x="794" y="2510"/>
                    <a:pt x="794" y="1889"/>
                    <a:pt x="557" y="1244"/>
                  </a:cubicBezTo>
                  <a:cubicBezTo>
                    <a:pt x="512" y="1131"/>
                    <a:pt x="319" y="769"/>
                    <a:pt x="444" y="645"/>
                  </a:cubicBezTo>
                  <a:cubicBezTo>
                    <a:pt x="473" y="624"/>
                    <a:pt x="509" y="616"/>
                    <a:pt x="549" y="616"/>
                  </a:cubicBezTo>
                  <a:cubicBezTo>
                    <a:pt x="621" y="616"/>
                    <a:pt x="708" y="643"/>
                    <a:pt x="794" y="678"/>
                  </a:cubicBezTo>
                  <a:cubicBezTo>
                    <a:pt x="726" y="396"/>
                    <a:pt x="648" y="147"/>
                    <a:pt x="580" y="57"/>
                  </a:cubicBezTo>
                  <a:cubicBezTo>
                    <a:pt x="549" y="18"/>
                    <a:pt x="510" y="1"/>
                    <a:pt x="46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7"/>
            <p:cNvSpPr/>
            <p:nvPr/>
          </p:nvSpPr>
          <p:spPr>
            <a:xfrm>
              <a:off x="8217706" y="2586624"/>
              <a:ext cx="55456" cy="72767"/>
            </a:xfrm>
            <a:custGeom>
              <a:avLst/>
              <a:gdLst/>
              <a:ahLst/>
              <a:cxnLst/>
              <a:rect l="l" t="t" r="r" b="b"/>
              <a:pathLst>
                <a:path w="1243" h="1631" extrusionOk="0">
                  <a:moveTo>
                    <a:pt x="209" y="0"/>
                  </a:moveTo>
                  <a:cubicBezTo>
                    <a:pt x="0" y="0"/>
                    <a:pt x="58" y="363"/>
                    <a:pt x="89" y="613"/>
                  </a:cubicBezTo>
                  <a:cubicBezTo>
                    <a:pt x="157" y="1066"/>
                    <a:pt x="214" y="1631"/>
                    <a:pt x="214" y="1631"/>
                  </a:cubicBezTo>
                  <a:lnTo>
                    <a:pt x="1243" y="1382"/>
                  </a:lnTo>
                  <a:cubicBezTo>
                    <a:pt x="1243" y="1382"/>
                    <a:pt x="994" y="534"/>
                    <a:pt x="677" y="262"/>
                  </a:cubicBezTo>
                  <a:cubicBezTo>
                    <a:pt x="450" y="73"/>
                    <a:pt x="303" y="0"/>
                    <a:pt x="209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7"/>
            <p:cNvSpPr/>
            <p:nvPr/>
          </p:nvSpPr>
          <p:spPr>
            <a:xfrm>
              <a:off x="8211594" y="2471026"/>
              <a:ext cx="47470" cy="44570"/>
            </a:xfrm>
            <a:custGeom>
              <a:avLst/>
              <a:gdLst/>
              <a:ahLst/>
              <a:cxnLst/>
              <a:rect l="l" t="t" r="r" b="b"/>
              <a:pathLst>
                <a:path w="1064" h="999" extrusionOk="0">
                  <a:moveTo>
                    <a:pt x="493" y="0"/>
                  </a:moveTo>
                  <a:cubicBezTo>
                    <a:pt x="405" y="0"/>
                    <a:pt x="317" y="23"/>
                    <a:pt x="238" y="71"/>
                  </a:cubicBezTo>
                  <a:cubicBezTo>
                    <a:pt x="80" y="162"/>
                    <a:pt x="12" y="343"/>
                    <a:pt x="0" y="513"/>
                  </a:cubicBezTo>
                  <a:cubicBezTo>
                    <a:pt x="0" y="682"/>
                    <a:pt x="113" y="875"/>
                    <a:pt x="261" y="943"/>
                  </a:cubicBezTo>
                  <a:cubicBezTo>
                    <a:pt x="351" y="988"/>
                    <a:pt x="374" y="988"/>
                    <a:pt x="475" y="999"/>
                  </a:cubicBezTo>
                  <a:lnTo>
                    <a:pt x="487" y="999"/>
                  </a:lnTo>
                  <a:cubicBezTo>
                    <a:pt x="588" y="999"/>
                    <a:pt x="690" y="965"/>
                    <a:pt x="769" y="920"/>
                  </a:cubicBezTo>
                  <a:cubicBezTo>
                    <a:pt x="894" y="863"/>
                    <a:pt x="973" y="727"/>
                    <a:pt x="995" y="603"/>
                  </a:cubicBezTo>
                  <a:cubicBezTo>
                    <a:pt x="1063" y="365"/>
                    <a:pt x="939" y="139"/>
                    <a:pt x="713" y="49"/>
                  </a:cubicBezTo>
                  <a:cubicBezTo>
                    <a:pt x="645" y="17"/>
                    <a:pt x="569" y="0"/>
                    <a:pt x="49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7"/>
            <p:cNvSpPr/>
            <p:nvPr/>
          </p:nvSpPr>
          <p:spPr>
            <a:xfrm>
              <a:off x="8074357" y="2461523"/>
              <a:ext cx="34354" cy="34175"/>
            </a:xfrm>
            <a:custGeom>
              <a:avLst/>
              <a:gdLst/>
              <a:ahLst/>
              <a:cxnLst/>
              <a:rect l="l" t="t" r="r" b="b"/>
              <a:pathLst>
                <a:path w="770" h="766" extrusionOk="0">
                  <a:moveTo>
                    <a:pt x="406" y="1"/>
                  </a:moveTo>
                  <a:cubicBezTo>
                    <a:pt x="361" y="1"/>
                    <a:pt x="314" y="11"/>
                    <a:pt x="272" y="25"/>
                  </a:cubicBezTo>
                  <a:cubicBezTo>
                    <a:pt x="181" y="47"/>
                    <a:pt x="113" y="115"/>
                    <a:pt x="57" y="194"/>
                  </a:cubicBezTo>
                  <a:cubicBezTo>
                    <a:pt x="0" y="284"/>
                    <a:pt x="12" y="387"/>
                    <a:pt x="23" y="477"/>
                  </a:cubicBezTo>
                  <a:cubicBezTo>
                    <a:pt x="23" y="488"/>
                    <a:pt x="35" y="488"/>
                    <a:pt x="35" y="500"/>
                  </a:cubicBezTo>
                  <a:cubicBezTo>
                    <a:pt x="68" y="624"/>
                    <a:pt x="170" y="737"/>
                    <a:pt x="306" y="759"/>
                  </a:cubicBezTo>
                  <a:cubicBezTo>
                    <a:pt x="334" y="763"/>
                    <a:pt x="364" y="766"/>
                    <a:pt x="393" y="766"/>
                  </a:cubicBezTo>
                  <a:cubicBezTo>
                    <a:pt x="459" y="766"/>
                    <a:pt x="526" y="753"/>
                    <a:pt x="588" y="714"/>
                  </a:cubicBezTo>
                  <a:cubicBezTo>
                    <a:pt x="668" y="658"/>
                    <a:pt x="724" y="578"/>
                    <a:pt x="747" y="477"/>
                  </a:cubicBezTo>
                  <a:cubicBezTo>
                    <a:pt x="769" y="375"/>
                    <a:pt x="747" y="284"/>
                    <a:pt x="701" y="194"/>
                  </a:cubicBezTo>
                  <a:cubicBezTo>
                    <a:pt x="656" y="104"/>
                    <a:pt x="577" y="47"/>
                    <a:pt x="487" y="13"/>
                  </a:cubicBezTo>
                  <a:cubicBezTo>
                    <a:pt x="461" y="5"/>
                    <a:pt x="434" y="1"/>
                    <a:pt x="406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7"/>
            <p:cNvSpPr/>
            <p:nvPr/>
          </p:nvSpPr>
          <p:spPr>
            <a:xfrm>
              <a:off x="8217617" y="2418023"/>
              <a:ext cx="13697" cy="8923"/>
            </a:xfrm>
            <a:custGeom>
              <a:avLst/>
              <a:gdLst/>
              <a:ahLst/>
              <a:cxnLst/>
              <a:rect l="l" t="t" r="r" b="b"/>
              <a:pathLst>
                <a:path w="307" h="200" extrusionOk="0">
                  <a:moveTo>
                    <a:pt x="155" y="0"/>
                  </a:moveTo>
                  <a:cubicBezTo>
                    <a:pt x="118" y="0"/>
                    <a:pt x="79" y="11"/>
                    <a:pt x="46" y="27"/>
                  </a:cubicBezTo>
                  <a:cubicBezTo>
                    <a:pt x="1" y="38"/>
                    <a:pt x="13" y="118"/>
                    <a:pt x="69" y="118"/>
                  </a:cubicBezTo>
                  <a:cubicBezTo>
                    <a:pt x="103" y="118"/>
                    <a:pt x="136" y="129"/>
                    <a:pt x="159" y="163"/>
                  </a:cubicBezTo>
                  <a:cubicBezTo>
                    <a:pt x="176" y="186"/>
                    <a:pt x="204" y="200"/>
                    <a:pt x="231" y="200"/>
                  </a:cubicBezTo>
                  <a:cubicBezTo>
                    <a:pt x="258" y="200"/>
                    <a:pt x="283" y="185"/>
                    <a:pt x="295" y="151"/>
                  </a:cubicBezTo>
                  <a:cubicBezTo>
                    <a:pt x="307" y="83"/>
                    <a:pt x="250" y="27"/>
                    <a:pt x="193" y="5"/>
                  </a:cubicBezTo>
                  <a:cubicBezTo>
                    <a:pt x="181" y="2"/>
                    <a:pt x="168" y="0"/>
                    <a:pt x="15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7"/>
            <p:cNvSpPr/>
            <p:nvPr/>
          </p:nvSpPr>
          <p:spPr>
            <a:xfrm>
              <a:off x="8120757" y="2407717"/>
              <a:ext cx="12671" cy="7005"/>
            </a:xfrm>
            <a:custGeom>
              <a:avLst/>
              <a:gdLst/>
              <a:ahLst/>
              <a:cxnLst/>
              <a:rect l="l" t="t" r="r" b="b"/>
              <a:pathLst>
                <a:path w="284" h="157" extrusionOk="0">
                  <a:moveTo>
                    <a:pt x="152" y="1"/>
                  </a:moveTo>
                  <a:cubicBezTo>
                    <a:pt x="104" y="1"/>
                    <a:pt x="60" y="24"/>
                    <a:pt x="35" y="66"/>
                  </a:cubicBezTo>
                  <a:cubicBezTo>
                    <a:pt x="1" y="100"/>
                    <a:pt x="46" y="156"/>
                    <a:pt x="91" y="156"/>
                  </a:cubicBezTo>
                  <a:cubicBezTo>
                    <a:pt x="125" y="156"/>
                    <a:pt x="148" y="145"/>
                    <a:pt x="171" y="133"/>
                  </a:cubicBezTo>
                  <a:cubicBezTo>
                    <a:pt x="193" y="133"/>
                    <a:pt x="216" y="133"/>
                    <a:pt x="227" y="145"/>
                  </a:cubicBezTo>
                  <a:cubicBezTo>
                    <a:pt x="239" y="145"/>
                    <a:pt x="261" y="133"/>
                    <a:pt x="261" y="123"/>
                  </a:cubicBezTo>
                  <a:cubicBezTo>
                    <a:pt x="284" y="66"/>
                    <a:pt x="249" y="32"/>
                    <a:pt x="204" y="10"/>
                  </a:cubicBezTo>
                  <a:cubicBezTo>
                    <a:pt x="187" y="4"/>
                    <a:pt x="169" y="1"/>
                    <a:pt x="15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7"/>
            <p:cNvSpPr/>
            <p:nvPr/>
          </p:nvSpPr>
          <p:spPr>
            <a:xfrm>
              <a:off x="8186832" y="2442115"/>
              <a:ext cx="36897" cy="24449"/>
            </a:xfrm>
            <a:custGeom>
              <a:avLst/>
              <a:gdLst/>
              <a:ahLst/>
              <a:cxnLst/>
              <a:rect l="l" t="t" r="r" b="b"/>
              <a:pathLst>
                <a:path w="827" h="548" extrusionOk="0">
                  <a:moveTo>
                    <a:pt x="485" y="0"/>
                  </a:moveTo>
                  <a:cubicBezTo>
                    <a:pt x="292" y="0"/>
                    <a:pt x="111" y="93"/>
                    <a:pt x="24" y="279"/>
                  </a:cubicBezTo>
                  <a:cubicBezTo>
                    <a:pt x="1" y="317"/>
                    <a:pt x="30" y="350"/>
                    <a:pt x="61" y="350"/>
                  </a:cubicBezTo>
                  <a:cubicBezTo>
                    <a:pt x="76" y="350"/>
                    <a:pt x="92" y="342"/>
                    <a:pt x="103" y="324"/>
                  </a:cubicBezTo>
                  <a:cubicBezTo>
                    <a:pt x="166" y="198"/>
                    <a:pt x="316" y="86"/>
                    <a:pt x="471" y="86"/>
                  </a:cubicBezTo>
                  <a:cubicBezTo>
                    <a:pt x="511" y="86"/>
                    <a:pt x="551" y="93"/>
                    <a:pt x="589" y="109"/>
                  </a:cubicBezTo>
                  <a:cubicBezTo>
                    <a:pt x="736" y="177"/>
                    <a:pt x="736" y="369"/>
                    <a:pt x="725" y="505"/>
                  </a:cubicBezTo>
                  <a:cubicBezTo>
                    <a:pt x="725" y="533"/>
                    <a:pt x="751" y="547"/>
                    <a:pt x="776" y="547"/>
                  </a:cubicBezTo>
                  <a:cubicBezTo>
                    <a:pt x="801" y="547"/>
                    <a:pt x="826" y="533"/>
                    <a:pt x="826" y="505"/>
                  </a:cubicBezTo>
                  <a:cubicBezTo>
                    <a:pt x="826" y="324"/>
                    <a:pt x="804" y="41"/>
                    <a:pt x="578" y="7"/>
                  </a:cubicBezTo>
                  <a:cubicBezTo>
                    <a:pt x="547" y="3"/>
                    <a:pt x="515" y="0"/>
                    <a:pt x="48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7"/>
            <p:cNvSpPr/>
            <p:nvPr/>
          </p:nvSpPr>
          <p:spPr>
            <a:xfrm>
              <a:off x="8107952" y="2428552"/>
              <a:ext cx="28241" cy="20211"/>
            </a:xfrm>
            <a:custGeom>
              <a:avLst/>
              <a:gdLst/>
              <a:ahLst/>
              <a:cxnLst/>
              <a:rect l="l" t="t" r="r" b="b"/>
              <a:pathLst>
                <a:path w="633" h="453" extrusionOk="0">
                  <a:moveTo>
                    <a:pt x="350" y="0"/>
                  </a:moveTo>
                  <a:cubicBezTo>
                    <a:pt x="202" y="0"/>
                    <a:pt x="82" y="123"/>
                    <a:pt x="16" y="254"/>
                  </a:cubicBezTo>
                  <a:cubicBezTo>
                    <a:pt x="0" y="295"/>
                    <a:pt x="35" y="335"/>
                    <a:pt x="69" y="335"/>
                  </a:cubicBezTo>
                  <a:cubicBezTo>
                    <a:pt x="83" y="335"/>
                    <a:pt x="97" y="328"/>
                    <a:pt x="107" y="311"/>
                  </a:cubicBezTo>
                  <a:cubicBezTo>
                    <a:pt x="144" y="219"/>
                    <a:pt x="242" y="87"/>
                    <a:pt x="357" y="87"/>
                  </a:cubicBezTo>
                  <a:cubicBezTo>
                    <a:pt x="383" y="87"/>
                    <a:pt x="409" y="94"/>
                    <a:pt x="435" y="108"/>
                  </a:cubicBezTo>
                  <a:cubicBezTo>
                    <a:pt x="526" y="176"/>
                    <a:pt x="526" y="300"/>
                    <a:pt x="536" y="402"/>
                  </a:cubicBezTo>
                  <a:cubicBezTo>
                    <a:pt x="536" y="436"/>
                    <a:pt x="562" y="453"/>
                    <a:pt x="586" y="453"/>
                  </a:cubicBezTo>
                  <a:cubicBezTo>
                    <a:pt x="610" y="453"/>
                    <a:pt x="633" y="436"/>
                    <a:pt x="627" y="402"/>
                  </a:cubicBezTo>
                  <a:cubicBezTo>
                    <a:pt x="627" y="266"/>
                    <a:pt x="604" y="63"/>
                    <a:pt x="446" y="17"/>
                  </a:cubicBezTo>
                  <a:cubicBezTo>
                    <a:pt x="413" y="6"/>
                    <a:pt x="381" y="0"/>
                    <a:pt x="35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7"/>
            <p:cNvSpPr/>
            <p:nvPr/>
          </p:nvSpPr>
          <p:spPr>
            <a:xfrm>
              <a:off x="8154352" y="2502078"/>
              <a:ext cx="49210" cy="33461"/>
            </a:xfrm>
            <a:custGeom>
              <a:avLst/>
              <a:gdLst/>
              <a:ahLst/>
              <a:cxnLst/>
              <a:rect l="l" t="t" r="r" b="b"/>
              <a:pathLst>
                <a:path w="1103" h="750" extrusionOk="0">
                  <a:moveTo>
                    <a:pt x="1042" y="0"/>
                  </a:moveTo>
                  <a:cubicBezTo>
                    <a:pt x="1018" y="0"/>
                    <a:pt x="995" y="15"/>
                    <a:pt x="1001" y="43"/>
                  </a:cubicBezTo>
                  <a:cubicBezTo>
                    <a:pt x="1001" y="235"/>
                    <a:pt x="966" y="461"/>
                    <a:pt x="797" y="563"/>
                  </a:cubicBezTo>
                  <a:cubicBezTo>
                    <a:pt x="707" y="621"/>
                    <a:pt x="620" y="644"/>
                    <a:pt x="536" y="644"/>
                  </a:cubicBezTo>
                  <a:cubicBezTo>
                    <a:pt x="389" y="644"/>
                    <a:pt x="247" y="574"/>
                    <a:pt x="96" y="495"/>
                  </a:cubicBezTo>
                  <a:cubicBezTo>
                    <a:pt x="89" y="493"/>
                    <a:pt x="82" y="491"/>
                    <a:pt x="76" y="491"/>
                  </a:cubicBezTo>
                  <a:cubicBezTo>
                    <a:pt x="30" y="491"/>
                    <a:pt x="1" y="556"/>
                    <a:pt x="51" y="586"/>
                  </a:cubicBezTo>
                  <a:cubicBezTo>
                    <a:pt x="210" y="665"/>
                    <a:pt x="388" y="749"/>
                    <a:pt x="561" y="749"/>
                  </a:cubicBezTo>
                  <a:cubicBezTo>
                    <a:pt x="658" y="749"/>
                    <a:pt x="753" y="723"/>
                    <a:pt x="843" y="654"/>
                  </a:cubicBezTo>
                  <a:cubicBezTo>
                    <a:pt x="1046" y="495"/>
                    <a:pt x="1102" y="280"/>
                    <a:pt x="1091" y="43"/>
                  </a:cubicBezTo>
                  <a:cubicBezTo>
                    <a:pt x="1091" y="15"/>
                    <a:pt x="1066" y="0"/>
                    <a:pt x="1042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7"/>
            <p:cNvSpPr/>
            <p:nvPr/>
          </p:nvSpPr>
          <p:spPr>
            <a:xfrm>
              <a:off x="8128342" y="2467457"/>
              <a:ext cx="30427" cy="22977"/>
            </a:xfrm>
            <a:custGeom>
              <a:avLst/>
              <a:gdLst/>
              <a:ahLst/>
              <a:cxnLst/>
              <a:rect l="l" t="t" r="r" b="b"/>
              <a:pathLst>
                <a:path w="682" h="515" extrusionOk="0">
                  <a:moveTo>
                    <a:pt x="328" y="0"/>
                  </a:moveTo>
                  <a:cubicBezTo>
                    <a:pt x="263" y="0"/>
                    <a:pt x="200" y="17"/>
                    <a:pt x="147" y="61"/>
                  </a:cubicBezTo>
                  <a:cubicBezTo>
                    <a:pt x="1" y="163"/>
                    <a:pt x="69" y="355"/>
                    <a:pt x="136" y="491"/>
                  </a:cubicBezTo>
                  <a:cubicBezTo>
                    <a:pt x="146" y="508"/>
                    <a:pt x="162" y="515"/>
                    <a:pt x="177" y="515"/>
                  </a:cubicBezTo>
                  <a:cubicBezTo>
                    <a:pt x="213" y="515"/>
                    <a:pt x="250" y="477"/>
                    <a:pt x="227" y="445"/>
                  </a:cubicBezTo>
                  <a:cubicBezTo>
                    <a:pt x="170" y="355"/>
                    <a:pt x="102" y="186"/>
                    <a:pt x="227" y="118"/>
                  </a:cubicBezTo>
                  <a:cubicBezTo>
                    <a:pt x="260" y="105"/>
                    <a:pt x="295" y="99"/>
                    <a:pt x="331" y="99"/>
                  </a:cubicBezTo>
                  <a:cubicBezTo>
                    <a:pt x="416" y="99"/>
                    <a:pt x="505" y="131"/>
                    <a:pt x="577" y="163"/>
                  </a:cubicBezTo>
                  <a:cubicBezTo>
                    <a:pt x="586" y="168"/>
                    <a:pt x="594" y="171"/>
                    <a:pt x="603" y="171"/>
                  </a:cubicBezTo>
                  <a:cubicBezTo>
                    <a:pt x="649" y="171"/>
                    <a:pt x="681" y="103"/>
                    <a:pt x="634" y="84"/>
                  </a:cubicBezTo>
                  <a:cubicBezTo>
                    <a:pt x="544" y="42"/>
                    <a:pt x="432" y="0"/>
                    <a:pt x="328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6" name="Google Shape;1846;p67"/>
          <p:cNvSpPr txBox="1">
            <a:spLocks noGrp="1"/>
          </p:cNvSpPr>
          <p:nvPr>
            <p:ph type="subTitle" idx="4294967295"/>
          </p:nvPr>
        </p:nvSpPr>
        <p:spPr>
          <a:xfrm>
            <a:off x="6485925" y="3179825"/>
            <a:ext cx="19380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VENUS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847" name="Google Shape;1847;p67"/>
          <p:cNvSpPr txBox="1">
            <a:spLocks noGrp="1"/>
          </p:cNvSpPr>
          <p:nvPr>
            <p:ph type="subTitle" idx="4294967295"/>
          </p:nvPr>
        </p:nvSpPr>
        <p:spPr>
          <a:xfrm>
            <a:off x="6485925" y="3553675"/>
            <a:ext cx="1938000" cy="776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and the second planet from the Sun</a:t>
            </a:r>
            <a:endParaRPr/>
          </a:p>
        </p:txBody>
      </p:sp>
      <p:sp>
        <p:nvSpPr>
          <p:cNvPr id="1848" name="Google Shape;1848;p67"/>
          <p:cNvSpPr txBox="1">
            <a:spLocks noGrp="1"/>
          </p:cNvSpPr>
          <p:nvPr>
            <p:ph type="subTitle" idx="4294967295"/>
          </p:nvPr>
        </p:nvSpPr>
        <p:spPr>
          <a:xfrm>
            <a:off x="6485925" y="1667625"/>
            <a:ext cx="19380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JUPITER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849" name="Google Shape;1849;p67"/>
          <p:cNvSpPr txBox="1">
            <a:spLocks noGrp="1"/>
          </p:cNvSpPr>
          <p:nvPr>
            <p:ph type="subTitle" idx="4294967295"/>
          </p:nvPr>
        </p:nvSpPr>
        <p:spPr>
          <a:xfrm>
            <a:off x="6485925" y="2041475"/>
            <a:ext cx="1938000" cy="776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Jupiter is the biggest planet in the Solar System</a:t>
            </a:r>
            <a:endParaRPr/>
          </a:p>
        </p:txBody>
      </p:sp>
      <p:sp>
        <p:nvSpPr>
          <p:cNvPr id="1850" name="Google Shape;1850;p67"/>
          <p:cNvSpPr txBox="1">
            <a:spLocks noGrp="1"/>
          </p:cNvSpPr>
          <p:nvPr>
            <p:ph type="subTitle" idx="4294967295"/>
          </p:nvPr>
        </p:nvSpPr>
        <p:spPr>
          <a:xfrm>
            <a:off x="720150" y="3179825"/>
            <a:ext cx="19380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EARTH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851" name="Google Shape;1851;p67"/>
          <p:cNvSpPr txBox="1">
            <a:spLocks noGrp="1"/>
          </p:cNvSpPr>
          <p:nvPr>
            <p:ph type="subTitle" idx="4294967295"/>
          </p:nvPr>
        </p:nvSpPr>
        <p:spPr>
          <a:xfrm>
            <a:off x="720150" y="3553675"/>
            <a:ext cx="1938000" cy="776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 is the third planet from the Sun and has life</a:t>
            </a:r>
            <a:endParaRPr/>
          </a:p>
        </p:txBody>
      </p:sp>
      <p:sp>
        <p:nvSpPr>
          <p:cNvPr id="1852" name="Google Shape;1852;p67"/>
          <p:cNvSpPr txBox="1">
            <a:spLocks noGrp="1"/>
          </p:cNvSpPr>
          <p:nvPr>
            <p:ph type="subTitle" idx="4294967295"/>
          </p:nvPr>
        </p:nvSpPr>
        <p:spPr>
          <a:xfrm>
            <a:off x="720150" y="1667625"/>
            <a:ext cx="19380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MERCURY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853" name="Google Shape;1853;p67"/>
          <p:cNvSpPr txBox="1">
            <a:spLocks noGrp="1"/>
          </p:cNvSpPr>
          <p:nvPr>
            <p:ph type="subTitle" idx="4294967295"/>
          </p:nvPr>
        </p:nvSpPr>
        <p:spPr>
          <a:xfrm>
            <a:off x="720150" y="2041475"/>
            <a:ext cx="1938000" cy="776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854" name="Google Shape;1854;p67"/>
          <p:cNvSpPr/>
          <p:nvPr/>
        </p:nvSpPr>
        <p:spPr>
          <a:xfrm>
            <a:off x="2658075" y="1752375"/>
            <a:ext cx="153000" cy="15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67"/>
          <p:cNvSpPr/>
          <p:nvPr/>
        </p:nvSpPr>
        <p:spPr>
          <a:xfrm>
            <a:off x="2658075" y="3264575"/>
            <a:ext cx="153000" cy="15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67"/>
          <p:cNvSpPr/>
          <p:nvPr/>
        </p:nvSpPr>
        <p:spPr>
          <a:xfrm>
            <a:off x="6332925" y="1752375"/>
            <a:ext cx="153000" cy="15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67"/>
          <p:cNvSpPr/>
          <p:nvPr/>
        </p:nvSpPr>
        <p:spPr>
          <a:xfrm>
            <a:off x="6332925" y="3264575"/>
            <a:ext cx="153000" cy="15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8" name="Google Shape;1858;p67"/>
          <p:cNvCxnSpPr>
            <a:stCxn id="1856" idx="2"/>
          </p:cNvCxnSpPr>
          <p:nvPr/>
        </p:nvCxnSpPr>
        <p:spPr>
          <a:xfrm rot="10800000">
            <a:off x="5156925" y="1545675"/>
            <a:ext cx="1176000" cy="28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59" name="Google Shape;1859;p67"/>
          <p:cNvCxnSpPr>
            <a:stCxn id="1854" idx="6"/>
          </p:cNvCxnSpPr>
          <p:nvPr/>
        </p:nvCxnSpPr>
        <p:spPr>
          <a:xfrm>
            <a:off x="2811075" y="1828875"/>
            <a:ext cx="1594800" cy="972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60" name="Google Shape;1860;p67"/>
          <p:cNvCxnSpPr>
            <a:stCxn id="1855" idx="6"/>
          </p:cNvCxnSpPr>
          <p:nvPr/>
        </p:nvCxnSpPr>
        <p:spPr>
          <a:xfrm>
            <a:off x="2811075" y="3341075"/>
            <a:ext cx="1461900" cy="151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61" name="Google Shape;1861;p67"/>
          <p:cNvCxnSpPr>
            <a:stCxn id="1857" idx="2"/>
          </p:cNvCxnSpPr>
          <p:nvPr/>
        </p:nvCxnSpPr>
        <p:spPr>
          <a:xfrm flipH="1">
            <a:off x="4838025" y="3341075"/>
            <a:ext cx="1494900" cy="98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PREPARE </a:t>
            </a:r>
            <a:r>
              <a:rPr lang="en">
                <a:solidFill>
                  <a:schemeClr val="accent6"/>
                </a:solidFill>
              </a:rPr>
              <a:t>A CLASS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67" name="Google Shape;1867;p68"/>
          <p:cNvSpPr txBox="1">
            <a:spLocks noGrp="1"/>
          </p:cNvSpPr>
          <p:nvPr>
            <p:ph type="subTitle" idx="4294967295"/>
          </p:nvPr>
        </p:nvSpPr>
        <p:spPr>
          <a:xfrm>
            <a:off x="715200" y="2253600"/>
            <a:ext cx="19272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STEP 01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868" name="Google Shape;1868;p68"/>
          <p:cNvSpPr txBox="1">
            <a:spLocks noGrp="1"/>
          </p:cNvSpPr>
          <p:nvPr>
            <p:ph type="subTitle" idx="4294967295"/>
          </p:nvPr>
        </p:nvSpPr>
        <p:spPr>
          <a:xfrm>
            <a:off x="715200" y="2627450"/>
            <a:ext cx="1927200" cy="76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and the second planet from the Sun</a:t>
            </a:r>
            <a:endParaRPr/>
          </a:p>
        </p:txBody>
      </p:sp>
      <p:sp>
        <p:nvSpPr>
          <p:cNvPr id="1869" name="Google Shape;1869;p68"/>
          <p:cNvSpPr txBox="1">
            <a:spLocks noGrp="1"/>
          </p:cNvSpPr>
          <p:nvPr>
            <p:ph type="subTitle" idx="4294967295"/>
          </p:nvPr>
        </p:nvSpPr>
        <p:spPr>
          <a:xfrm>
            <a:off x="3606006" y="2253600"/>
            <a:ext cx="19272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STEP 3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870" name="Google Shape;1870;p68"/>
          <p:cNvSpPr txBox="1">
            <a:spLocks noGrp="1"/>
          </p:cNvSpPr>
          <p:nvPr>
            <p:ph type="subTitle" idx="4294967295"/>
          </p:nvPr>
        </p:nvSpPr>
        <p:spPr>
          <a:xfrm>
            <a:off x="3606006" y="2627450"/>
            <a:ext cx="1927200" cy="76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Jupiter is the biggest planet in the Solar System</a:t>
            </a:r>
            <a:endParaRPr/>
          </a:p>
        </p:txBody>
      </p:sp>
      <p:sp>
        <p:nvSpPr>
          <p:cNvPr id="1871" name="Google Shape;1871;p68"/>
          <p:cNvSpPr txBox="1">
            <a:spLocks noGrp="1"/>
          </p:cNvSpPr>
          <p:nvPr>
            <p:ph type="subTitle" idx="4294967295"/>
          </p:nvPr>
        </p:nvSpPr>
        <p:spPr>
          <a:xfrm>
            <a:off x="2160601" y="3448650"/>
            <a:ext cx="19272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STEP 02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872" name="Google Shape;1872;p68"/>
          <p:cNvSpPr txBox="1">
            <a:spLocks noGrp="1"/>
          </p:cNvSpPr>
          <p:nvPr>
            <p:ph type="subTitle" idx="4294967295"/>
          </p:nvPr>
        </p:nvSpPr>
        <p:spPr>
          <a:xfrm>
            <a:off x="2160601" y="3822500"/>
            <a:ext cx="1927200" cy="76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1873" name="Google Shape;1873;p68"/>
          <p:cNvSpPr txBox="1">
            <a:spLocks noGrp="1"/>
          </p:cNvSpPr>
          <p:nvPr>
            <p:ph type="subTitle" idx="4294967295"/>
          </p:nvPr>
        </p:nvSpPr>
        <p:spPr>
          <a:xfrm>
            <a:off x="5051407" y="3448650"/>
            <a:ext cx="19272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STEP 04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874" name="Google Shape;1874;p68"/>
          <p:cNvSpPr txBox="1">
            <a:spLocks noGrp="1"/>
          </p:cNvSpPr>
          <p:nvPr>
            <p:ph type="subTitle" idx="4294967295"/>
          </p:nvPr>
        </p:nvSpPr>
        <p:spPr>
          <a:xfrm>
            <a:off x="5051407" y="3822500"/>
            <a:ext cx="1927200" cy="76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875" name="Google Shape;1875;p68"/>
          <p:cNvSpPr txBox="1">
            <a:spLocks noGrp="1"/>
          </p:cNvSpPr>
          <p:nvPr>
            <p:ph type="subTitle" idx="4294967295"/>
          </p:nvPr>
        </p:nvSpPr>
        <p:spPr>
          <a:xfrm>
            <a:off x="6496807" y="2253600"/>
            <a:ext cx="1927200" cy="32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STEP 05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876" name="Google Shape;1876;p68"/>
          <p:cNvSpPr txBox="1">
            <a:spLocks noGrp="1"/>
          </p:cNvSpPr>
          <p:nvPr>
            <p:ph type="subTitle" idx="4294967295"/>
          </p:nvPr>
        </p:nvSpPr>
        <p:spPr>
          <a:xfrm>
            <a:off x="6496807" y="2627450"/>
            <a:ext cx="1927200" cy="76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877" name="Google Shape;1877;p68"/>
          <p:cNvSpPr/>
          <p:nvPr/>
        </p:nvSpPr>
        <p:spPr>
          <a:xfrm>
            <a:off x="1244850" y="1163092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68"/>
          <p:cNvSpPr/>
          <p:nvPr/>
        </p:nvSpPr>
        <p:spPr>
          <a:xfrm>
            <a:off x="2690252" y="1163092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68"/>
          <p:cNvSpPr/>
          <p:nvPr/>
        </p:nvSpPr>
        <p:spPr>
          <a:xfrm>
            <a:off x="4135654" y="1163092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68"/>
          <p:cNvSpPr/>
          <p:nvPr/>
        </p:nvSpPr>
        <p:spPr>
          <a:xfrm>
            <a:off x="5581055" y="1163092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68"/>
          <p:cNvSpPr/>
          <p:nvPr/>
        </p:nvSpPr>
        <p:spPr>
          <a:xfrm>
            <a:off x="7026457" y="1163092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82" name="Google Shape;1882;p68"/>
          <p:cNvCxnSpPr>
            <a:stCxn id="1877" idx="6"/>
            <a:endCxn id="1878" idx="2"/>
          </p:cNvCxnSpPr>
          <p:nvPr/>
        </p:nvCxnSpPr>
        <p:spPr>
          <a:xfrm>
            <a:off x="2112750" y="1597042"/>
            <a:ext cx="5775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83" name="Google Shape;1883;p68"/>
          <p:cNvCxnSpPr>
            <a:stCxn id="1878" idx="6"/>
            <a:endCxn id="1879" idx="2"/>
          </p:cNvCxnSpPr>
          <p:nvPr/>
        </p:nvCxnSpPr>
        <p:spPr>
          <a:xfrm>
            <a:off x="3558152" y="1597042"/>
            <a:ext cx="5775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84" name="Google Shape;1884;p68"/>
          <p:cNvCxnSpPr>
            <a:stCxn id="1879" idx="6"/>
            <a:endCxn id="1880" idx="2"/>
          </p:cNvCxnSpPr>
          <p:nvPr/>
        </p:nvCxnSpPr>
        <p:spPr>
          <a:xfrm>
            <a:off x="5003554" y="1597042"/>
            <a:ext cx="5775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85" name="Google Shape;1885;p68"/>
          <p:cNvCxnSpPr>
            <a:stCxn id="1880" idx="6"/>
            <a:endCxn id="1881" idx="2"/>
          </p:cNvCxnSpPr>
          <p:nvPr/>
        </p:nvCxnSpPr>
        <p:spPr>
          <a:xfrm>
            <a:off x="6448955" y="1597042"/>
            <a:ext cx="5775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86" name="Google Shape;1886;p68"/>
          <p:cNvCxnSpPr>
            <a:stCxn id="1877" idx="4"/>
            <a:endCxn id="1867" idx="0"/>
          </p:cNvCxnSpPr>
          <p:nvPr/>
        </p:nvCxnSpPr>
        <p:spPr>
          <a:xfrm>
            <a:off x="1678800" y="2030992"/>
            <a:ext cx="0" cy="222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7" name="Google Shape;1887;p68"/>
          <p:cNvCxnSpPr>
            <a:stCxn id="1878" idx="4"/>
            <a:endCxn id="1871" idx="0"/>
          </p:cNvCxnSpPr>
          <p:nvPr/>
        </p:nvCxnSpPr>
        <p:spPr>
          <a:xfrm>
            <a:off x="3124202" y="2030992"/>
            <a:ext cx="0" cy="1417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8" name="Google Shape;1888;p68"/>
          <p:cNvCxnSpPr>
            <a:stCxn id="1879" idx="4"/>
            <a:endCxn id="1869" idx="0"/>
          </p:cNvCxnSpPr>
          <p:nvPr/>
        </p:nvCxnSpPr>
        <p:spPr>
          <a:xfrm>
            <a:off x="4569604" y="2030992"/>
            <a:ext cx="0" cy="222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9" name="Google Shape;1889;p68"/>
          <p:cNvCxnSpPr>
            <a:stCxn id="1880" idx="4"/>
            <a:endCxn id="1873" idx="0"/>
          </p:cNvCxnSpPr>
          <p:nvPr/>
        </p:nvCxnSpPr>
        <p:spPr>
          <a:xfrm>
            <a:off x="6015005" y="2030992"/>
            <a:ext cx="0" cy="1417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90" name="Google Shape;1890;p68"/>
          <p:cNvCxnSpPr>
            <a:stCxn id="1881" idx="4"/>
            <a:endCxn id="1875" idx="0"/>
          </p:cNvCxnSpPr>
          <p:nvPr/>
        </p:nvCxnSpPr>
        <p:spPr>
          <a:xfrm>
            <a:off x="7460407" y="2030992"/>
            <a:ext cx="0" cy="222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891" name="Google Shape;1891;p68"/>
          <p:cNvGrpSpPr/>
          <p:nvPr/>
        </p:nvGrpSpPr>
        <p:grpSpPr>
          <a:xfrm>
            <a:off x="1473187" y="1391428"/>
            <a:ext cx="411226" cy="411228"/>
            <a:chOff x="4047051" y="1234953"/>
            <a:chExt cx="411226" cy="411228"/>
          </a:xfrm>
        </p:grpSpPr>
        <p:sp>
          <p:nvSpPr>
            <p:cNvPr id="1892" name="Google Shape;1892;p68"/>
            <p:cNvSpPr/>
            <p:nvPr/>
          </p:nvSpPr>
          <p:spPr>
            <a:xfrm>
              <a:off x="4047051" y="1234953"/>
              <a:ext cx="411226" cy="313104"/>
            </a:xfrm>
            <a:custGeom>
              <a:avLst/>
              <a:gdLst/>
              <a:ahLst/>
              <a:cxnLst/>
              <a:rect l="l" t="t" r="r" b="b"/>
              <a:pathLst>
                <a:path w="7724" h="5881" extrusionOk="0">
                  <a:moveTo>
                    <a:pt x="226" y="0"/>
                  </a:moveTo>
                  <a:cubicBezTo>
                    <a:pt x="101" y="0"/>
                    <a:pt x="0" y="102"/>
                    <a:pt x="0" y="226"/>
                  </a:cubicBezTo>
                  <a:lnTo>
                    <a:pt x="0" y="2341"/>
                  </a:lnTo>
                  <a:lnTo>
                    <a:pt x="226" y="2794"/>
                  </a:lnTo>
                  <a:cubicBezTo>
                    <a:pt x="350" y="2794"/>
                    <a:pt x="452" y="2691"/>
                    <a:pt x="452" y="2567"/>
                  </a:cubicBezTo>
                  <a:lnTo>
                    <a:pt x="452" y="452"/>
                  </a:lnTo>
                  <a:lnTo>
                    <a:pt x="3087" y="452"/>
                  </a:lnTo>
                  <a:lnTo>
                    <a:pt x="3087" y="2567"/>
                  </a:lnTo>
                  <a:cubicBezTo>
                    <a:pt x="3087" y="2691"/>
                    <a:pt x="3189" y="2794"/>
                    <a:pt x="3313" y="2794"/>
                  </a:cubicBezTo>
                  <a:lnTo>
                    <a:pt x="3539" y="2341"/>
                  </a:lnTo>
                  <a:lnTo>
                    <a:pt x="3539" y="678"/>
                  </a:lnTo>
                  <a:lnTo>
                    <a:pt x="5179" y="1889"/>
                  </a:lnTo>
                  <a:lnTo>
                    <a:pt x="5179" y="4105"/>
                  </a:lnTo>
                  <a:cubicBezTo>
                    <a:pt x="5179" y="4229"/>
                    <a:pt x="5280" y="4331"/>
                    <a:pt x="5405" y="4331"/>
                  </a:cubicBezTo>
                  <a:lnTo>
                    <a:pt x="5631" y="3879"/>
                  </a:lnTo>
                  <a:lnTo>
                    <a:pt x="5631" y="2216"/>
                  </a:lnTo>
                  <a:lnTo>
                    <a:pt x="7271" y="3427"/>
                  </a:lnTo>
                  <a:lnTo>
                    <a:pt x="7271" y="5654"/>
                  </a:lnTo>
                  <a:cubicBezTo>
                    <a:pt x="7271" y="5779"/>
                    <a:pt x="7373" y="5880"/>
                    <a:pt x="7497" y="5880"/>
                  </a:cubicBezTo>
                  <a:lnTo>
                    <a:pt x="7723" y="5428"/>
                  </a:lnTo>
                  <a:lnTo>
                    <a:pt x="7723" y="3314"/>
                  </a:lnTo>
                  <a:cubicBezTo>
                    <a:pt x="7723" y="3246"/>
                    <a:pt x="7690" y="3178"/>
                    <a:pt x="7633" y="3133"/>
                  </a:cubicBezTo>
                  <a:lnTo>
                    <a:pt x="3449" y="45"/>
                  </a:lnTo>
                  <a:cubicBezTo>
                    <a:pt x="3403" y="23"/>
                    <a:pt x="3358" y="0"/>
                    <a:pt x="3313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8"/>
            <p:cNvSpPr/>
            <p:nvPr/>
          </p:nvSpPr>
          <p:spPr>
            <a:xfrm>
              <a:off x="4047051" y="1359590"/>
              <a:ext cx="411226" cy="286591"/>
            </a:xfrm>
            <a:custGeom>
              <a:avLst/>
              <a:gdLst/>
              <a:ahLst/>
              <a:cxnLst/>
              <a:rect l="l" t="t" r="r" b="b"/>
              <a:pathLst>
                <a:path w="7724" h="5383" extrusionOk="0">
                  <a:moveTo>
                    <a:pt x="0" y="0"/>
                  </a:moveTo>
                  <a:lnTo>
                    <a:pt x="0" y="5157"/>
                  </a:lnTo>
                  <a:cubicBezTo>
                    <a:pt x="0" y="5281"/>
                    <a:pt x="101" y="5383"/>
                    <a:pt x="226" y="5383"/>
                  </a:cubicBezTo>
                  <a:lnTo>
                    <a:pt x="7497" y="5383"/>
                  </a:lnTo>
                  <a:cubicBezTo>
                    <a:pt x="7622" y="5383"/>
                    <a:pt x="7723" y="5281"/>
                    <a:pt x="7723" y="5157"/>
                  </a:cubicBezTo>
                  <a:lnTo>
                    <a:pt x="7723" y="3087"/>
                  </a:lnTo>
                  <a:lnTo>
                    <a:pt x="5858" y="3087"/>
                  </a:lnTo>
                  <a:cubicBezTo>
                    <a:pt x="5733" y="3087"/>
                    <a:pt x="5631" y="2986"/>
                    <a:pt x="5631" y="2861"/>
                  </a:cubicBezTo>
                  <a:lnTo>
                    <a:pt x="5631" y="1538"/>
                  </a:lnTo>
                  <a:lnTo>
                    <a:pt x="3765" y="1538"/>
                  </a:lnTo>
                  <a:cubicBezTo>
                    <a:pt x="3641" y="1538"/>
                    <a:pt x="3539" y="1436"/>
                    <a:pt x="3539" y="1312"/>
                  </a:cubicBezTo>
                  <a:lnTo>
                    <a:pt x="3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68"/>
          <p:cNvGrpSpPr/>
          <p:nvPr/>
        </p:nvGrpSpPr>
        <p:grpSpPr>
          <a:xfrm>
            <a:off x="2940548" y="1391399"/>
            <a:ext cx="367307" cy="411285"/>
            <a:chOff x="4069253" y="2713557"/>
            <a:chExt cx="367307" cy="411285"/>
          </a:xfrm>
        </p:grpSpPr>
        <p:sp>
          <p:nvSpPr>
            <p:cNvPr id="1895" name="Google Shape;1895;p68"/>
            <p:cNvSpPr/>
            <p:nvPr/>
          </p:nvSpPr>
          <p:spPr>
            <a:xfrm>
              <a:off x="4084373" y="2787030"/>
              <a:ext cx="184849" cy="337222"/>
            </a:xfrm>
            <a:custGeom>
              <a:avLst/>
              <a:gdLst/>
              <a:ahLst/>
              <a:cxnLst/>
              <a:rect l="l" t="t" r="r" b="b"/>
              <a:pathLst>
                <a:path w="3472" h="6334" extrusionOk="0">
                  <a:moveTo>
                    <a:pt x="2951" y="1"/>
                  </a:moveTo>
                  <a:cubicBezTo>
                    <a:pt x="2239" y="46"/>
                    <a:pt x="1606" y="329"/>
                    <a:pt x="1097" y="770"/>
                  </a:cubicBezTo>
                  <a:lnTo>
                    <a:pt x="1051" y="1030"/>
                  </a:lnTo>
                  <a:lnTo>
                    <a:pt x="780" y="1086"/>
                  </a:lnTo>
                  <a:cubicBezTo>
                    <a:pt x="339" y="1584"/>
                    <a:pt x="56" y="2229"/>
                    <a:pt x="11" y="2941"/>
                  </a:cubicBezTo>
                  <a:lnTo>
                    <a:pt x="147" y="3167"/>
                  </a:lnTo>
                  <a:lnTo>
                    <a:pt x="0" y="3393"/>
                  </a:lnTo>
                  <a:cubicBezTo>
                    <a:pt x="56" y="4094"/>
                    <a:pt x="328" y="4739"/>
                    <a:pt x="769" y="5248"/>
                  </a:cubicBezTo>
                  <a:lnTo>
                    <a:pt x="1040" y="5282"/>
                  </a:lnTo>
                  <a:lnTo>
                    <a:pt x="1086" y="5564"/>
                  </a:lnTo>
                  <a:cubicBezTo>
                    <a:pt x="1594" y="6006"/>
                    <a:pt x="2227" y="6288"/>
                    <a:pt x="2940" y="6333"/>
                  </a:cubicBezTo>
                  <a:lnTo>
                    <a:pt x="3166" y="6197"/>
                  </a:lnTo>
                  <a:lnTo>
                    <a:pt x="3471" y="2952"/>
                  </a:lnTo>
                  <a:lnTo>
                    <a:pt x="3166" y="148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8"/>
            <p:cNvSpPr/>
            <p:nvPr/>
          </p:nvSpPr>
          <p:spPr>
            <a:xfrm>
              <a:off x="4069253" y="2773027"/>
              <a:ext cx="77145" cy="74909"/>
            </a:xfrm>
            <a:custGeom>
              <a:avLst/>
              <a:gdLst/>
              <a:ahLst/>
              <a:cxnLst/>
              <a:rect l="l" t="t" r="r" b="b"/>
              <a:pathLst>
                <a:path w="1449" h="1407" extrusionOk="0">
                  <a:moveTo>
                    <a:pt x="856" y="1"/>
                  </a:moveTo>
                  <a:cubicBezTo>
                    <a:pt x="798" y="1"/>
                    <a:pt x="742" y="21"/>
                    <a:pt x="702" y="60"/>
                  </a:cubicBezTo>
                  <a:lnTo>
                    <a:pt x="81" y="682"/>
                  </a:lnTo>
                  <a:cubicBezTo>
                    <a:pt x="1" y="773"/>
                    <a:pt x="1" y="909"/>
                    <a:pt x="81" y="999"/>
                  </a:cubicBezTo>
                  <a:cubicBezTo>
                    <a:pt x="126" y="1044"/>
                    <a:pt x="182" y="1067"/>
                    <a:pt x="250" y="1067"/>
                  </a:cubicBezTo>
                  <a:cubicBezTo>
                    <a:pt x="307" y="1067"/>
                    <a:pt x="363" y="1044"/>
                    <a:pt x="408" y="999"/>
                  </a:cubicBezTo>
                  <a:lnTo>
                    <a:pt x="556" y="852"/>
                  </a:lnTo>
                  <a:lnTo>
                    <a:pt x="1041" y="1338"/>
                  </a:lnTo>
                  <a:cubicBezTo>
                    <a:pt x="1087" y="1384"/>
                    <a:pt x="1144" y="1406"/>
                    <a:pt x="1200" y="1406"/>
                  </a:cubicBezTo>
                  <a:cubicBezTo>
                    <a:pt x="1257" y="1406"/>
                    <a:pt x="1324" y="1384"/>
                    <a:pt x="1358" y="1338"/>
                  </a:cubicBezTo>
                  <a:cubicBezTo>
                    <a:pt x="1448" y="1259"/>
                    <a:pt x="1448" y="1112"/>
                    <a:pt x="1358" y="1022"/>
                  </a:cubicBezTo>
                  <a:lnTo>
                    <a:pt x="872" y="535"/>
                  </a:lnTo>
                  <a:lnTo>
                    <a:pt x="1019" y="388"/>
                  </a:lnTo>
                  <a:cubicBezTo>
                    <a:pt x="1109" y="298"/>
                    <a:pt x="1109" y="150"/>
                    <a:pt x="1019" y="60"/>
                  </a:cubicBezTo>
                  <a:cubicBezTo>
                    <a:pt x="973" y="21"/>
                    <a:pt x="914" y="1"/>
                    <a:pt x="856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8"/>
            <p:cNvSpPr/>
            <p:nvPr/>
          </p:nvSpPr>
          <p:spPr>
            <a:xfrm>
              <a:off x="4358883" y="2773187"/>
              <a:ext cx="77677" cy="75281"/>
            </a:xfrm>
            <a:custGeom>
              <a:avLst/>
              <a:gdLst/>
              <a:ahLst/>
              <a:cxnLst/>
              <a:rect l="l" t="t" r="r" b="b"/>
              <a:pathLst>
                <a:path w="1459" h="1414" extrusionOk="0">
                  <a:moveTo>
                    <a:pt x="594" y="1"/>
                  </a:moveTo>
                  <a:cubicBezTo>
                    <a:pt x="535" y="1"/>
                    <a:pt x="476" y="24"/>
                    <a:pt x="430" y="69"/>
                  </a:cubicBezTo>
                  <a:cubicBezTo>
                    <a:pt x="351" y="159"/>
                    <a:pt x="351" y="306"/>
                    <a:pt x="430" y="396"/>
                  </a:cubicBezTo>
                  <a:lnTo>
                    <a:pt x="577" y="544"/>
                  </a:lnTo>
                  <a:lnTo>
                    <a:pt x="91" y="1030"/>
                  </a:lnTo>
                  <a:cubicBezTo>
                    <a:pt x="1" y="1120"/>
                    <a:pt x="1" y="1256"/>
                    <a:pt x="91" y="1346"/>
                  </a:cubicBezTo>
                  <a:cubicBezTo>
                    <a:pt x="136" y="1391"/>
                    <a:pt x="192" y="1414"/>
                    <a:pt x="249" y="1414"/>
                  </a:cubicBezTo>
                  <a:cubicBezTo>
                    <a:pt x="306" y="1414"/>
                    <a:pt x="363" y="1391"/>
                    <a:pt x="408" y="1346"/>
                  </a:cubicBezTo>
                  <a:lnTo>
                    <a:pt x="905" y="860"/>
                  </a:lnTo>
                  <a:lnTo>
                    <a:pt x="1052" y="1007"/>
                  </a:lnTo>
                  <a:cubicBezTo>
                    <a:pt x="1097" y="1052"/>
                    <a:pt x="1154" y="1075"/>
                    <a:pt x="1210" y="1075"/>
                  </a:cubicBezTo>
                  <a:cubicBezTo>
                    <a:pt x="1267" y="1075"/>
                    <a:pt x="1323" y="1052"/>
                    <a:pt x="1368" y="1007"/>
                  </a:cubicBezTo>
                  <a:cubicBezTo>
                    <a:pt x="1459" y="916"/>
                    <a:pt x="1459" y="770"/>
                    <a:pt x="1368" y="690"/>
                  </a:cubicBezTo>
                  <a:lnTo>
                    <a:pt x="758" y="69"/>
                  </a:lnTo>
                  <a:cubicBezTo>
                    <a:pt x="713" y="24"/>
                    <a:pt x="653" y="1"/>
                    <a:pt x="594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8"/>
            <p:cNvSpPr/>
            <p:nvPr/>
          </p:nvSpPr>
          <p:spPr>
            <a:xfrm>
              <a:off x="4252933" y="2787030"/>
              <a:ext cx="167972" cy="337222"/>
            </a:xfrm>
            <a:custGeom>
              <a:avLst/>
              <a:gdLst/>
              <a:ahLst/>
              <a:cxnLst/>
              <a:rect l="l" t="t" r="r" b="b"/>
              <a:pathLst>
                <a:path w="3155" h="6334" extrusionOk="0">
                  <a:moveTo>
                    <a:pt x="227" y="1"/>
                  </a:moveTo>
                  <a:lnTo>
                    <a:pt x="0" y="148"/>
                  </a:lnTo>
                  <a:lnTo>
                    <a:pt x="0" y="6197"/>
                  </a:lnTo>
                  <a:lnTo>
                    <a:pt x="215" y="6333"/>
                  </a:lnTo>
                  <a:cubicBezTo>
                    <a:pt x="916" y="6288"/>
                    <a:pt x="1561" y="6006"/>
                    <a:pt x="2069" y="5576"/>
                  </a:cubicBezTo>
                  <a:lnTo>
                    <a:pt x="2104" y="5315"/>
                  </a:lnTo>
                  <a:lnTo>
                    <a:pt x="2386" y="5248"/>
                  </a:lnTo>
                  <a:cubicBezTo>
                    <a:pt x="2827" y="4750"/>
                    <a:pt x="3110" y="4106"/>
                    <a:pt x="3155" y="3405"/>
                  </a:cubicBezTo>
                  <a:lnTo>
                    <a:pt x="3019" y="3167"/>
                  </a:lnTo>
                  <a:lnTo>
                    <a:pt x="3155" y="2952"/>
                  </a:lnTo>
                  <a:cubicBezTo>
                    <a:pt x="3110" y="2240"/>
                    <a:pt x="2827" y="1595"/>
                    <a:pt x="2398" y="1098"/>
                  </a:cubicBezTo>
                  <a:lnTo>
                    <a:pt x="2115" y="1053"/>
                  </a:lnTo>
                  <a:lnTo>
                    <a:pt x="2081" y="770"/>
                  </a:lnTo>
                  <a:cubicBezTo>
                    <a:pt x="1572" y="340"/>
                    <a:pt x="928" y="58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8"/>
            <p:cNvSpPr/>
            <p:nvPr/>
          </p:nvSpPr>
          <p:spPr>
            <a:xfrm>
              <a:off x="4204165" y="2713557"/>
              <a:ext cx="97536" cy="85557"/>
            </a:xfrm>
            <a:custGeom>
              <a:avLst/>
              <a:gdLst/>
              <a:ahLst/>
              <a:cxnLst/>
              <a:rect l="l" t="t" r="r" b="b"/>
              <a:pathLst>
                <a:path w="1832" h="1607" extrusionOk="0">
                  <a:moveTo>
                    <a:pt x="226" y="1"/>
                  </a:moveTo>
                  <a:cubicBezTo>
                    <a:pt x="90" y="1"/>
                    <a:pt x="0" y="103"/>
                    <a:pt x="0" y="227"/>
                  </a:cubicBezTo>
                  <a:cubicBezTo>
                    <a:pt x="0" y="352"/>
                    <a:pt x="90" y="453"/>
                    <a:pt x="226" y="453"/>
                  </a:cubicBezTo>
                  <a:lnTo>
                    <a:pt x="690" y="453"/>
                  </a:lnTo>
                  <a:lnTo>
                    <a:pt x="690" y="1381"/>
                  </a:lnTo>
                  <a:cubicBezTo>
                    <a:pt x="690" y="1505"/>
                    <a:pt x="792" y="1607"/>
                    <a:pt x="916" y="1607"/>
                  </a:cubicBezTo>
                  <a:cubicBezTo>
                    <a:pt x="1040" y="1607"/>
                    <a:pt x="1143" y="1505"/>
                    <a:pt x="1143" y="1381"/>
                  </a:cubicBezTo>
                  <a:lnTo>
                    <a:pt x="1143" y="453"/>
                  </a:lnTo>
                  <a:lnTo>
                    <a:pt x="1606" y="453"/>
                  </a:lnTo>
                  <a:cubicBezTo>
                    <a:pt x="1731" y="453"/>
                    <a:pt x="1832" y="352"/>
                    <a:pt x="1832" y="227"/>
                  </a:cubicBezTo>
                  <a:cubicBezTo>
                    <a:pt x="1832" y="103"/>
                    <a:pt x="1731" y="1"/>
                    <a:pt x="1606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8"/>
            <p:cNvSpPr/>
            <p:nvPr/>
          </p:nvSpPr>
          <p:spPr>
            <a:xfrm>
              <a:off x="4335989" y="2827972"/>
              <a:ext cx="44615" cy="43391"/>
            </a:xfrm>
            <a:custGeom>
              <a:avLst/>
              <a:gdLst/>
              <a:ahLst/>
              <a:cxnLst/>
              <a:rect l="l" t="t" r="r" b="b"/>
              <a:pathLst>
                <a:path w="838" h="815" extrusionOk="0">
                  <a:moveTo>
                    <a:pt x="509" y="1"/>
                  </a:moveTo>
                  <a:lnTo>
                    <a:pt x="91" y="430"/>
                  </a:lnTo>
                  <a:cubicBezTo>
                    <a:pt x="1" y="521"/>
                    <a:pt x="1" y="668"/>
                    <a:pt x="91" y="747"/>
                  </a:cubicBezTo>
                  <a:cubicBezTo>
                    <a:pt x="137" y="792"/>
                    <a:pt x="193" y="815"/>
                    <a:pt x="250" y="815"/>
                  </a:cubicBezTo>
                  <a:cubicBezTo>
                    <a:pt x="306" y="815"/>
                    <a:pt x="363" y="792"/>
                    <a:pt x="408" y="747"/>
                  </a:cubicBezTo>
                  <a:lnTo>
                    <a:pt x="838" y="329"/>
                  </a:lnTo>
                  <a:cubicBezTo>
                    <a:pt x="736" y="216"/>
                    <a:pt x="634" y="103"/>
                    <a:pt x="509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8"/>
            <p:cNvSpPr/>
            <p:nvPr/>
          </p:nvSpPr>
          <p:spPr>
            <a:xfrm>
              <a:off x="4376931" y="2944197"/>
              <a:ext cx="44615" cy="24118"/>
            </a:xfrm>
            <a:custGeom>
              <a:avLst/>
              <a:gdLst/>
              <a:ahLst/>
              <a:cxnLst/>
              <a:rect l="l" t="t" r="r" b="b"/>
              <a:pathLst>
                <a:path w="838" h="453" extrusionOk="0">
                  <a:moveTo>
                    <a:pt x="227" y="0"/>
                  </a:moveTo>
                  <a:cubicBezTo>
                    <a:pt x="102" y="0"/>
                    <a:pt x="1" y="102"/>
                    <a:pt x="1" y="227"/>
                  </a:cubicBezTo>
                  <a:cubicBezTo>
                    <a:pt x="1" y="351"/>
                    <a:pt x="102" y="453"/>
                    <a:pt x="227" y="453"/>
                  </a:cubicBezTo>
                  <a:lnTo>
                    <a:pt x="826" y="453"/>
                  </a:lnTo>
                  <a:cubicBezTo>
                    <a:pt x="838" y="373"/>
                    <a:pt x="838" y="294"/>
                    <a:pt x="838" y="215"/>
                  </a:cubicBezTo>
                  <a:cubicBezTo>
                    <a:pt x="838" y="147"/>
                    <a:pt x="838" y="68"/>
                    <a:pt x="826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8"/>
            <p:cNvSpPr/>
            <p:nvPr/>
          </p:nvSpPr>
          <p:spPr>
            <a:xfrm>
              <a:off x="4335403" y="3040509"/>
              <a:ext cx="44562" cy="43391"/>
            </a:xfrm>
            <a:custGeom>
              <a:avLst/>
              <a:gdLst/>
              <a:ahLst/>
              <a:cxnLst/>
              <a:rect l="l" t="t" r="r" b="b"/>
              <a:pathLst>
                <a:path w="837" h="815" extrusionOk="0">
                  <a:moveTo>
                    <a:pt x="249" y="1"/>
                  </a:moveTo>
                  <a:cubicBezTo>
                    <a:pt x="192" y="1"/>
                    <a:pt x="136" y="23"/>
                    <a:pt x="91" y="69"/>
                  </a:cubicBezTo>
                  <a:cubicBezTo>
                    <a:pt x="0" y="147"/>
                    <a:pt x="0" y="295"/>
                    <a:pt x="91" y="385"/>
                  </a:cubicBezTo>
                  <a:lnTo>
                    <a:pt x="520" y="815"/>
                  </a:lnTo>
                  <a:cubicBezTo>
                    <a:pt x="633" y="713"/>
                    <a:pt x="736" y="600"/>
                    <a:pt x="837" y="487"/>
                  </a:cubicBezTo>
                  <a:lnTo>
                    <a:pt x="407" y="69"/>
                  </a:lnTo>
                  <a:cubicBezTo>
                    <a:pt x="362" y="23"/>
                    <a:pt x="306" y="1"/>
                    <a:pt x="249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8"/>
            <p:cNvSpPr/>
            <p:nvPr/>
          </p:nvSpPr>
          <p:spPr>
            <a:xfrm>
              <a:off x="4240262" y="3080280"/>
              <a:ext cx="24118" cy="44562"/>
            </a:xfrm>
            <a:custGeom>
              <a:avLst/>
              <a:gdLst/>
              <a:ahLst/>
              <a:cxnLst/>
              <a:rect l="l" t="t" r="r" b="b"/>
              <a:pathLst>
                <a:path w="453" h="837" extrusionOk="0">
                  <a:moveTo>
                    <a:pt x="227" y="0"/>
                  </a:moveTo>
                  <a:cubicBezTo>
                    <a:pt x="103" y="0"/>
                    <a:pt x="0" y="101"/>
                    <a:pt x="0" y="226"/>
                  </a:cubicBezTo>
                  <a:lnTo>
                    <a:pt x="0" y="825"/>
                  </a:lnTo>
                  <a:cubicBezTo>
                    <a:pt x="80" y="825"/>
                    <a:pt x="148" y="837"/>
                    <a:pt x="227" y="837"/>
                  </a:cubicBezTo>
                  <a:cubicBezTo>
                    <a:pt x="306" y="837"/>
                    <a:pt x="374" y="837"/>
                    <a:pt x="453" y="825"/>
                  </a:cubicBezTo>
                  <a:lnTo>
                    <a:pt x="453" y="226"/>
                  </a:lnTo>
                  <a:cubicBezTo>
                    <a:pt x="453" y="101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8"/>
            <p:cNvSpPr/>
            <p:nvPr/>
          </p:nvSpPr>
          <p:spPr>
            <a:xfrm>
              <a:off x="4124676" y="3039870"/>
              <a:ext cx="44615" cy="43444"/>
            </a:xfrm>
            <a:custGeom>
              <a:avLst/>
              <a:gdLst/>
              <a:ahLst/>
              <a:cxnLst/>
              <a:rect l="l" t="t" r="r" b="b"/>
              <a:pathLst>
                <a:path w="838" h="816" extrusionOk="0">
                  <a:moveTo>
                    <a:pt x="584" y="1"/>
                  </a:moveTo>
                  <a:cubicBezTo>
                    <a:pt x="526" y="1"/>
                    <a:pt x="470" y="24"/>
                    <a:pt x="430" y="69"/>
                  </a:cubicBezTo>
                  <a:lnTo>
                    <a:pt x="0" y="488"/>
                  </a:lnTo>
                  <a:cubicBezTo>
                    <a:pt x="103" y="612"/>
                    <a:pt x="204" y="714"/>
                    <a:pt x="317" y="815"/>
                  </a:cubicBezTo>
                  <a:lnTo>
                    <a:pt x="747" y="385"/>
                  </a:lnTo>
                  <a:cubicBezTo>
                    <a:pt x="837" y="295"/>
                    <a:pt x="837" y="159"/>
                    <a:pt x="747" y="69"/>
                  </a:cubicBezTo>
                  <a:cubicBezTo>
                    <a:pt x="701" y="24"/>
                    <a:pt x="642" y="1"/>
                    <a:pt x="58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8"/>
            <p:cNvSpPr/>
            <p:nvPr/>
          </p:nvSpPr>
          <p:spPr>
            <a:xfrm>
              <a:off x="4083734" y="2943558"/>
              <a:ext cx="44615" cy="24118"/>
            </a:xfrm>
            <a:custGeom>
              <a:avLst/>
              <a:gdLst/>
              <a:ahLst/>
              <a:cxnLst/>
              <a:rect l="l" t="t" r="r" b="b"/>
              <a:pathLst>
                <a:path w="838" h="453" extrusionOk="0">
                  <a:moveTo>
                    <a:pt x="0" y="1"/>
                  </a:moveTo>
                  <a:lnTo>
                    <a:pt x="0" y="227"/>
                  </a:lnTo>
                  <a:lnTo>
                    <a:pt x="0" y="453"/>
                  </a:lnTo>
                  <a:lnTo>
                    <a:pt x="611" y="453"/>
                  </a:lnTo>
                  <a:cubicBezTo>
                    <a:pt x="736" y="453"/>
                    <a:pt x="837" y="352"/>
                    <a:pt x="837" y="227"/>
                  </a:cubicBezTo>
                  <a:cubicBezTo>
                    <a:pt x="837" y="103"/>
                    <a:pt x="736" y="1"/>
                    <a:pt x="611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8"/>
            <p:cNvSpPr/>
            <p:nvPr/>
          </p:nvSpPr>
          <p:spPr>
            <a:xfrm>
              <a:off x="4125315" y="2827972"/>
              <a:ext cx="43976" cy="43391"/>
            </a:xfrm>
            <a:custGeom>
              <a:avLst/>
              <a:gdLst/>
              <a:ahLst/>
              <a:cxnLst/>
              <a:rect l="l" t="t" r="r" b="b"/>
              <a:pathLst>
                <a:path w="826" h="815" extrusionOk="0">
                  <a:moveTo>
                    <a:pt x="317" y="1"/>
                  </a:moveTo>
                  <a:cubicBezTo>
                    <a:pt x="204" y="91"/>
                    <a:pt x="91" y="204"/>
                    <a:pt x="0" y="317"/>
                  </a:cubicBezTo>
                  <a:lnTo>
                    <a:pt x="418" y="747"/>
                  </a:lnTo>
                  <a:cubicBezTo>
                    <a:pt x="463" y="792"/>
                    <a:pt x="520" y="815"/>
                    <a:pt x="576" y="815"/>
                  </a:cubicBezTo>
                  <a:cubicBezTo>
                    <a:pt x="644" y="815"/>
                    <a:pt x="701" y="792"/>
                    <a:pt x="746" y="747"/>
                  </a:cubicBezTo>
                  <a:cubicBezTo>
                    <a:pt x="825" y="656"/>
                    <a:pt x="825" y="510"/>
                    <a:pt x="746" y="419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8"/>
            <p:cNvSpPr/>
            <p:nvPr/>
          </p:nvSpPr>
          <p:spPr>
            <a:xfrm>
              <a:off x="4252933" y="3080280"/>
              <a:ext cx="11447" cy="44562"/>
            </a:xfrm>
            <a:custGeom>
              <a:avLst/>
              <a:gdLst/>
              <a:ahLst/>
              <a:cxnLst/>
              <a:rect l="l" t="t" r="r" b="b"/>
              <a:pathLst>
                <a:path w="215" h="837" extrusionOk="0">
                  <a:moveTo>
                    <a:pt x="0" y="0"/>
                  </a:moveTo>
                  <a:lnTo>
                    <a:pt x="0" y="837"/>
                  </a:lnTo>
                  <a:cubicBezTo>
                    <a:pt x="68" y="837"/>
                    <a:pt x="136" y="825"/>
                    <a:pt x="215" y="825"/>
                  </a:cubicBezTo>
                  <a:lnTo>
                    <a:pt x="215" y="226"/>
                  </a:lnTo>
                  <a:cubicBezTo>
                    <a:pt x="215" y="101"/>
                    <a:pt x="113" y="0"/>
                    <a:pt x="0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8"/>
            <p:cNvSpPr/>
            <p:nvPr/>
          </p:nvSpPr>
          <p:spPr>
            <a:xfrm>
              <a:off x="4240262" y="2864708"/>
              <a:ext cx="53666" cy="136135"/>
            </a:xfrm>
            <a:custGeom>
              <a:avLst/>
              <a:gdLst/>
              <a:ahLst/>
              <a:cxnLst/>
              <a:rect l="l" t="t" r="r" b="b"/>
              <a:pathLst>
                <a:path w="1008" h="2557" extrusionOk="0">
                  <a:moveTo>
                    <a:pt x="227" y="1"/>
                  </a:moveTo>
                  <a:cubicBezTo>
                    <a:pt x="103" y="1"/>
                    <a:pt x="0" y="102"/>
                    <a:pt x="0" y="227"/>
                  </a:cubicBezTo>
                  <a:lnTo>
                    <a:pt x="0" y="1708"/>
                  </a:lnTo>
                  <a:cubicBezTo>
                    <a:pt x="0" y="1765"/>
                    <a:pt x="23" y="1833"/>
                    <a:pt x="68" y="1866"/>
                  </a:cubicBezTo>
                  <a:lnTo>
                    <a:pt x="691" y="2489"/>
                  </a:lnTo>
                  <a:cubicBezTo>
                    <a:pt x="736" y="2534"/>
                    <a:pt x="792" y="2556"/>
                    <a:pt x="849" y="2556"/>
                  </a:cubicBezTo>
                  <a:lnTo>
                    <a:pt x="1007" y="2172"/>
                  </a:lnTo>
                  <a:lnTo>
                    <a:pt x="453" y="1617"/>
                  </a:lnTo>
                  <a:lnTo>
                    <a:pt x="453" y="227"/>
                  </a:lnTo>
                  <a:cubicBezTo>
                    <a:pt x="453" y="102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8"/>
            <p:cNvSpPr/>
            <p:nvPr/>
          </p:nvSpPr>
          <p:spPr>
            <a:xfrm>
              <a:off x="4252933" y="2864708"/>
              <a:ext cx="45786" cy="136135"/>
            </a:xfrm>
            <a:custGeom>
              <a:avLst/>
              <a:gdLst/>
              <a:ahLst/>
              <a:cxnLst/>
              <a:rect l="l" t="t" r="r" b="b"/>
              <a:pathLst>
                <a:path w="860" h="2557" extrusionOk="0">
                  <a:moveTo>
                    <a:pt x="0" y="1"/>
                  </a:moveTo>
                  <a:lnTo>
                    <a:pt x="0" y="2036"/>
                  </a:lnTo>
                  <a:lnTo>
                    <a:pt x="453" y="2489"/>
                  </a:lnTo>
                  <a:cubicBezTo>
                    <a:pt x="498" y="2534"/>
                    <a:pt x="554" y="2556"/>
                    <a:pt x="611" y="2556"/>
                  </a:cubicBezTo>
                  <a:cubicBezTo>
                    <a:pt x="667" y="2556"/>
                    <a:pt x="724" y="2534"/>
                    <a:pt x="769" y="2489"/>
                  </a:cubicBezTo>
                  <a:cubicBezTo>
                    <a:pt x="860" y="2398"/>
                    <a:pt x="860" y="2251"/>
                    <a:pt x="769" y="2172"/>
                  </a:cubicBezTo>
                  <a:lnTo>
                    <a:pt x="215" y="1617"/>
                  </a:lnTo>
                  <a:lnTo>
                    <a:pt x="215" y="227"/>
                  </a:lnTo>
                  <a:cubicBezTo>
                    <a:pt x="215" y="102"/>
                    <a:pt x="124" y="1"/>
                    <a:pt x="0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8"/>
            <p:cNvSpPr/>
            <p:nvPr/>
          </p:nvSpPr>
          <p:spPr>
            <a:xfrm>
              <a:off x="4240901" y="2787030"/>
              <a:ext cx="24118" cy="44615"/>
            </a:xfrm>
            <a:custGeom>
              <a:avLst/>
              <a:gdLst/>
              <a:ahLst/>
              <a:cxnLst/>
              <a:rect l="l" t="t" r="r" b="b"/>
              <a:pathLst>
                <a:path w="453" h="838" extrusionOk="0">
                  <a:moveTo>
                    <a:pt x="0" y="1"/>
                  </a:moveTo>
                  <a:lnTo>
                    <a:pt x="0" y="611"/>
                  </a:lnTo>
                  <a:cubicBezTo>
                    <a:pt x="0" y="736"/>
                    <a:pt x="102" y="837"/>
                    <a:pt x="226" y="837"/>
                  </a:cubicBezTo>
                  <a:cubicBezTo>
                    <a:pt x="350" y="837"/>
                    <a:pt x="453" y="736"/>
                    <a:pt x="453" y="611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8"/>
            <p:cNvSpPr/>
            <p:nvPr/>
          </p:nvSpPr>
          <p:spPr>
            <a:xfrm>
              <a:off x="4252933" y="2787030"/>
              <a:ext cx="12085" cy="44615"/>
            </a:xfrm>
            <a:custGeom>
              <a:avLst/>
              <a:gdLst/>
              <a:ahLst/>
              <a:cxnLst/>
              <a:rect l="l" t="t" r="r" b="b"/>
              <a:pathLst>
                <a:path w="227" h="838" extrusionOk="0">
                  <a:moveTo>
                    <a:pt x="0" y="1"/>
                  </a:moveTo>
                  <a:lnTo>
                    <a:pt x="0" y="837"/>
                  </a:lnTo>
                  <a:cubicBezTo>
                    <a:pt x="124" y="837"/>
                    <a:pt x="227" y="736"/>
                    <a:pt x="227" y="611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68"/>
          <p:cNvGrpSpPr/>
          <p:nvPr/>
        </p:nvGrpSpPr>
        <p:grpSpPr>
          <a:xfrm>
            <a:off x="4363991" y="1424809"/>
            <a:ext cx="411231" cy="344465"/>
            <a:chOff x="4047051" y="3486028"/>
            <a:chExt cx="411231" cy="344465"/>
          </a:xfrm>
        </p:grpSpPr>
        <p:sp>
          <p:nvSpPr>
            <p:cNvPr id="1913" name="Google Shape;1913;p68"/>
            <p:cNvSpPr/>
            <p:nvPr/>
          </p:nvSpPr>
          <p:spPr>
            <a:xfrm>
              <a:off x="4131331" y="3546244"/>
              <a:ext cx="243254" cy="51856"/>
            </a:xfrm>
            <a:custGeom>
              <a:avLst/>
              <a:gdLst/>
              <a:ahLst/>
              <a:cxnLst/>
              <a:rect l="l" t="t" r="r" b="b"/>
              <a:pathLst>
                <a:path w="4569" h="974" extrusionOk="0">
                  <a:moveTo>
                    <a:pt x="0" y="1"/>
                  </a:moveTo>
                  <a:lnTo>
                    <a:pt x="0" y="973"/>
                  </a:lnTo>
                  <a:lnTo>
                    <a:pt x="4569" y="973"/>
                  </a:lnTo>
                  <a:lnTo>
                    <a:pt x="4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8"/>
            <p:cNvSpPr/>
            <p:nvPr/>
          </p:nvSpPr>
          <p:spPr>
            <a:xfrm>
              <a:off x="4124676" y="3719010"/>
              <a:ext cx="255925" cy="51270"/>
            </a:xfrm>
            <a:custGeom>
              <a:avLst/>
              <a:gdLst/>
              <a:ahLst/>
              <a:cxnLst/>
              <a:rect l="l" t="t" r="r" b="b"/>
              <a:pathLst>
                <a:path w="4807" h="963" extrusionOk="0">
                  <a:moveTo>
                    <a:pt x="0" y="1"/>
                  </a:moveTo>
                  <a:lnTo>
                    <a:pt x="0" y="962"/>
                  </a:lnTo>
                  <a:lnTo>
                    <a:pt x="4807" y="962"/>
                  </a:lnTo>
                  <a:lnTo>
                    <a:pt x="4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8"/>
            <p:cNvSpPr/>
            <p:nvPr/>
          </p:nvSpPr>
          <p:spPr>
            <a:xfrm>
              <a:off x="4398600" y="3520315"/>
              <a:ext cx="59682" cy="103605"/>
            </a:xfrm>
            <a:custGeom>
              <a:avLst/>
              <a:gdLst/>
              <a:ahLst/>
              <a:cxnLst/>
              <a:rect l="l" t="t" r="r" b="b"/>
              <a:pathLst>
                <a:path w="1121" h="1946" extrusionOk="0">
                  <a:moveTo>
                    <a:pt x="148" y="1"/>
                  </a:moveTo>
                  <a:lnTo>
                    <a:pt x="1" y="940"/>
                  </a:lnTo>
                  <a:lnTo>
                    <a:pt x="148" y="1946"/>
                  </a:lnTo>
                  <a:lnTo>
                    <a:pt x="894" y="1946"/>
                  </a:lnTo>
                  <a:cubicBezTo>
                    <a:pt x="1019" y="1946"/>
                    <a:pt x="1120" y="1845"/>
                    <a:pt x="1120" y="1720"/>
                  </a:cubicBezTo>
                  <a:lnTo>
                    <a:pt x="1120" y="227"/>
                  </a:lnTo>
                  <a:cubicBezTo>
                    <a:pt x="1120" y="103"/>
                    <a:pt x="1019" y="1"/>
                    <a:pt x="89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8"/>
            <p:cNvSpPr/>
            <p:nvPr/>
          </p:nvSpPr>
          <p:spPr>
            <a:xfrm>
              <a:off x="4354677" y="3486028"/>
              <a:ext cx="51803" cy="181282"/>
            </a:xfrm>
            <a:custGeom>
              <a:avLst/>
              <a:gdLst/>
              <a:ahLst/>
              <a:cxnLst/>
              <a:rect l="l" t="t" r="r" b="b"/>
              <a:pathLst>
                <a:path w="973" h="3405" extrusionOk="0">
                  <a:moveTo>
                    <a:pt x="226" y="1"/>
                  </a:moveTo>
                  <a:cubicBezTo>
                    <a:pt x="102" y="1"/>
                    <a:pt x="0" y="102"/>
                    <a:pt x="0" y="227"/>
                  </a:cubicBezTo>
                  <a:lnTo>
                    <a:pt x="0" y="3235"/>
                  </a:lnTo>
                  <a:lnTo>
                    <a:pt x="487" y="3404"/>
                  </a:lnTo>
                  <a:lnTo>
                    <a:pt x="973" y="3235"/>
                  </a:lnTo>
                  <a:lnTo>
                    <a:pt x="973" y="227"/>
                  </a:lnTo>
                  <a:cubicBezTo>
                    <a:pt x="973" y="102"/>
                    <a:pt x="871" y="1"/>
                    <a:pt x="746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8"/>
            <p:cNvSpPr/>
            <p:nvPr/>
          </p:nvSpPr>
          <p:spPr>
            <a:xfrm>
              <a:off x="4047051" y="3520315"/>
              <a:ext cx="59629" cy="103605"/>
            </a:xfrm>
            <a:custGeom>
              <a:avLst/>
              <a:gdLst/>
              <a:ahLst/>
              <a:cxnLst/>
              <a:rect l="l" t="t" r="r" b="b"/>
              <a:pathLst>
                <a:path w="1120" h="1946" extrusionOk="0">
                  <a:moveTo>
                    <a:pt x="226" y="1"/>
                  </a:moveTo>
                  <a:cubicBezTo>
                    <a:pt x="101" y="1"/>
                    <a:pt x="0" y="103"/>
                    <a:pt x="0" y="227"/>
                  </a:cubicBezTo>
                  <a:lnTo>
                    <a:pt x="0" y="1720"/>
                  </a:lnTo>
                  <a:cubicBezTo>
                    <a:pt x="0" y="1845"/>
                    <a:pt x="101" y="1946"/>
                    <a:pt x="226" y="1946"/>
                  </a:cubicBezTo>
                  <a:lnTo>
                    <a:pt x="973" y="1946"/>
                  </a:lnTo>
                  <a:lnTo>
                    <a:pt x="1119" y="883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8"/>
            <p:cNvSpPr/>
            <p:nvPr/>
          </p:nvSpPr>
          <p:spPr>
            <a:xfrm>
              <a:off x="4098801" y="3486028"/>
              <a:ext cx="51856" cy="188470"/>
            </a:xfrm>
            <a:custGeom>
              <a:avLst/>
              <a:gdLst/>
              <a:ahLst/>
              <a:cxnLst/>
              <a:rect l="l" t="t" r="r" b="b"/>
              <a:pathLst>
                <a:path w="974" h="3540" extrusionOk="0">
                  <a:moveTo>
                    <a:pt x="227" y="1"/>
                  </a:moveTo>
                  <a:cubicBezTo>
                    <a:pt x="102" y="1"/>
                    <a:pt x="1" y="102"/>
                    <a:pt x="1" y="227"/>
                  </a:cubicBezTo>
                  <a:lnTo>
                    <a:pt x="1" y="3235"/>
                  </a:lnTo>
                  <a:lnTo>
                    <a:pt x="486" y="3540"/>
                  </a:lnTo>
                  <a:lnTo>
                    <a:pt x="973" y="3235"/>
                  </a:lnTo>
                  <a:lnTo>
                    <a:pt x="973" y="227"/>
                  </a:lnTo>
                  <a:cubicBezTo>
                    <a:pt x="973" y="102"/>
                    <a:pt x="871" y="1"/>
                    <a:pt x="74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8"/>
            <p:cNvSpPr/>
            <p:nvPr/>
          </p:nvSpPr>
          <p:spPr>
            <a:xfrm>
              <a:off x="4398600" y="3693135"/>
              <a:ext cx="59682" cy="103019"/>
            </a:xfrm>
            <a:custGeom>
              <a:avLst/>
              <a:gdLst/>
              <a:ahLst/>
              <a:cxnLst/>
              <a:rect l="l" t="t" r="r" b="b"/>
              <a:pathLst>
                <a:path w="1121" h="1935" extrusionOk="0">
                  <a:moveTo>
                    <a:pt x="148" y="1"/>
                  </a:moveTo>
                  <a:lnTo>
                    <a:pt x="1" y="962"/>
                  </a:lnTo>
                  <a:lnTo>
                    <a:pt x="148" y="1934"/>
                  </a:lnTo>
                  <a:lnTo>
                    <a:pt x="894" y="1934"/>
                  </a:lnTo>
                  <a:cubicBezTo>
                    <a:pt x="1019" y="1934"/>
                    <a:pt x="1120" y="1833"/>
                    <a:pt x="1120" y="1708"/>
                  </a:cubicBezTo>
                  <a:lnTo>
                    <a:pt x="1120" y="227"/>
                  </a:lnTo>
                  <a:cubicBezTo>
                    <a:pt x="1120" y="102"/>
                    <a:pt x="1019" y="1"/>
                    <a:pt x="89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8"/>
            <p:cNvSpPr/>
            <p:nvPr/>
          </p:nvSpPr>
          <p:spPr>
            <a:xfrm>
              <a:off x="4354677" y="3658209"/>
              <a:ext cx="51803" cy="172285"/>
            </a:xfrm>
            <a:custGeom>
              <a:avLst/>
              <a:gdLst/>
              <a:ahLst/>
              <a:cxnLst/>
              <a:rect l="l" t="t" r="r" b="b"/>
              <a:pathLst>
                <a:path w="973" h="3236" extrusionOk="0">
                  <a:moveTo>
                    <a:pt x="0" y="1"/>
                  </a:moveTo>
                  <a:lnTo>
                    <a:pt x="0" y="3009"/>
                  </a:lnTo>
                  <a:cubicBezTo>
                    <a:pt x="0" y="3145"/>
                    <a:pt x="102" y="3235"/>
                    <a:pt x="226" y="3235"/>
                  </a:cubicBezTo>
                  <a:lnTo>
                    <a:pt x="746" y="3235"/>
                  </a:lnTo>
                  <a:cubicBezTo>
                    <a:pt x="871" y="3235"/>
                    <a:pt x="973" y="3145"/>
                    <a:pt x="973" y="3009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8"/>
            <p:cNvSpPr/>
            <p:nvPr/>
          </p:nvSpPr>
          <p:spPr>
            <a:xfrm>
              <a:off x="4047051" y="3693135"/>
              <a:ext cx="59629" cy="103019"/>
            </a:xfrm>
            <a:custGeom>
              <a:avLst/>
              <a:gdLst/>
              <a:ahLst/>
              <a:cxnLst/>
              <a:rect l="l" t="t" r="r" b="b"/>
              <a:pathLst>
                <a:path w="1120" h="1935" extrusionOk="0">
                  <a:moveTo>
                    <a:pt x="226" y="1"/>
                  </a:moveTo>
                  <a:cubicBezTo>
                    <a:pt x="101" y="1"/>
                    <a:pt x="0" y="102"/>
                    <a:pt x="0" y="227"/>
                  </a:cubicBezTo>
                  <a:lnTo>
                    <a:pt x="0" y="1708"/>
                  </a:lnTo>
                  <a:cubicBezTo>
                    <a:pt x="0" y="1833"/>
                    <a:pt x="101" y="1934"/>
                    <a:pt x="226" y="1934"/>
                  </a:cubicBezTo>
                  <a:lnTo>
                    <a:pt x="973" y="1934"/>
                  </a:lnTo>
                  <a:lnTo>
                    <a:pt x="1119" y="838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8"/>
            <p:cNvSpPr/>
            <p:nvPr/>
          </p:nvSpPr>
          <p:spPr>
            <a:xfrm>
              <a:off x="4098801" y="3658209"/>
              <a:ext cx="51856" cy="172285"/>
            </a:xfrm>
            <a:custGeom>
              <a:avLst/>
              <a:gdLst/>
              <a:ahLst/>
              <a:cxnLst/>
              <a:rect l="l" t="t" r="r" b="b"/>
              <a:pathLst>
                <a:path w="974" h="3236" extrusionOk="0">
                  <a:moveTo>
                    <a:pt x="1" y="1"/>
                  </a:moveTo>
                  <a:lnTo>
                    <a:pt x="1" y="3009"/>
                  </a:lnTo>
                  <a:cubicBezTo>
                    <a:pt x="1" y="3145"/>
                    <a:pt x="102" y="3235"/>
                    <a:pt x="227" y="3235"/>
                  </a:cubicBezTo>
                  <a:lnTo>
                    <a:pt x="747" y="3235"/>
                  </a:lnTo>
                  <a:cubicBezTo>
                    <a:pt x="871" y="3235"/>
                    <a:pt x="973" y="3145"/>
                    <a:pt x="973" y="3009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3" name="Google Shape;1923;p68"/>
          <p:cNvGrpSpPr/>
          <p:nvPr/>
        </p:nvGrpSpPr>
        <p:grpSpPr>
          <a:xfrm>
            <a:off x="5809365" y="1391399"/>
            <a:ext cx="411284" cy="411284"/>
            <a:chOff x="4685781" y="3452913"/>
            <a:chExt cx="411284" cy="411284"/>
          </a:xfrm>
        </p:grpSpPr>
        <p:sp>
          <p:nvSpPr>
            <p:cNvPr id="1924" name="Google Shape;1924;p68"/>
            <p:cNvSpPr/>
            <p:nvPr/>
          </p:nvSpPr>
          <p:spPr>
            <a:xfrm>
              <a:off x="4701434" y="3452913"/>
              <a:ext cx="173456" cy="232446"/>
            </a:xfrm>
            <a:custGeom>
              <a:avLst/>
              <a:gdLst/>
              <a:ahLst/>
              <a:cxnLst/>
              <a:rect l="l" t="t" r="r" b="b"/>
              <a:pathLst>
                <a:path w="3258" h="4366" extrusionOk="0">
                  <a:moveTo>
                    <a:pt x="1199" y="0"/>
                  </a:moveTo>
                  <a:cubicBezTo>
                    <a:pt x="1098" y="0"/>
                    <a:pt x="1007" y="68"/>
                    <a:pt x="985" y="170"/>
                  </a:cubicBezTo>
                  <a:lnTo>
                    <a:pt x="611" y="1674"/>
                  </a:lnTo>
                  <a:lnTo>
                    <a:pt x="668" y="2036"/>
                  </a:lnTo>
                  <a:lnTo>
                    <a:pt x="385" y="2579"/>
                  </a:lnTo>
                  <a:lnTo>
                    <a:pt x="23" y="4083"/>
                  </a:lnTo>
                  <a:cubicBezTo>
                    <a:pt x="1" y="4151"/>
                    <a:pt x="23" y="4219"/>
                    <a:pt x="58" y="4275"/>
                  </a:cubicBezTo>
                  <a:cubicBezTo>
                    <a:pt x="103" y="4332"/>
                    <a:pt x="171" y="4365"/>
                    <a:pt x="238" y="4365"/>
                  </a:cubicBezTo>
                  <a:lnTo>
                    <a:pt x="3031" y="4365"/>
                  </a:lnTo>
                  <a:cubicBezTo>
                    <a:pt x="3099" y="4365"/>
                    <a:pt x="3167" y="4332"/>
                    <a:pt x="3201" y="4275"/>
                  </a:cubicBezTo>
                  <a:cubicBezTo>
                    <a:pt x="3246" y="4219"/>
                    <a:pt x="3257" y="4151"/>
                    <a:pt x="3246" y="4083"/>
                  </a:cubicBezTo>
                  <a:lnTo>
                    <a:pt x="2873" y="2579"/>
                  </a:lnTo>
                  <a:lnTo>
                    <a:pt x="2601" y="2070"/>
                  </a:lnTo>
                  <a:lnTo>
                    <a:pt x="2658" y="1674"/>
                  </a:lnTo>
                  <a:lnTo>
                    <a:pt x="2285" y="170"/>
                  </a:lnTo>
                  <a:cubicBezTo>
                    <a:pt x="2262" y="68"/>
                    <a:pt x="2172" y="0"/>
                    <a:pt x="2070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8"/>
            <p:cNvSpPr/>
            <p:nvPr/>
          </p:nvSpPr>
          <p:spPr>
            <a:xfrm>
              <a:off x="4788110" y="3452913"/>
              <a:ext cx="86781" cy="232446"/>
            </a:xfrm>
            <a:custGeom>
              <a:avLst/>
              <a:gdLst/>
              <a:ahLst/>
              <a:cxnLst/>
              <a:rect l="l" t="t" r="r" b="b"/>
              <a:pathLst>
                <a:path w="1630" h="4366" extrusionOk="0">
                  <a:moveTo>
                    <a:pt x="1" y="0"/>
                  </a:moveTo>
                  <a:lnTo>
                    <a:pt x="1" y="4365"/>
                  </a:lnTo>
                  <a:lnTo>
                    <a:pt x="1403" y="4365"/>
                  </a:lnTo>
                  <a:cubicBezTo>
                    <a:pt x="1471" y="4365"/>
                    <a:pt x="1539" y="4332"/>
                    <a:pt x="1573" y="4275"/>
                  </a:cubicBezTo>
                  <a:cubicBezTo>
                    <a:pt x="1618" y="4219"/>
                    <a:pt x="1629" y="4151"/>
                    <a:pt x="1618" y="4083"/>
                  </a:cubicBezTo>
                  <a:lnTo>
                    <a:pt x="1245" y="2579"/>
                  </a:lnTo>
                  <a:lnTo>
                    <a:pt x="973" y="2070"/>
                  </a:lnTo>
                  <a:lnTo>
                    <a:pt x="1030" y="1674"/>
                  </a:lnTo>
                  <a:lnTo>
                    <a:pt x="657" y="170"/>
                  </a:lnTo>
                  <a:cubicBezTo>
                    <a:pt x="634" y="68"/>
                    <a:pt x="544" y="0"/>
                    <a:pt x="442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8"/>
            <p:cNvSpPr/>
            <p:nvPr/>
          </p:nvSpPr>
          <p:spPr>
            <a:xfrm>
              <a:off x="4685781" y="3669070"/>
              <a:ext cx="205400" cy="64474"/>
            </a:xfrm>
            <a:custGeom>
              <a:avLst/>
              <a:gdLst/>
              <a:ahLst/>
              <a:cxnLst/>
              <a:rect l="l" t="t" r="r" b="b"/>
              <a:pathLst>
                <a:path w="3858" h="1211" extrusionOk="0">
                  <a:moveTo>
                    <a:pt x="227" y="1"/>
                  </a:moveTo>
                  <a:cubicBezTo>
                    <a:pt x="103" y="1"/>
                    <a:pt x="1" y="102"/>
                    <a:pt x="1" y="227"/>
                  </a:cubicBezTo>
                  <a:lnTo>
                    <a:pt x="1" y="984"/>
                  </a:lnTo>
                  <a:cubicBezTo>
                    <a:pt x="1" y="1109"/>
                    <a:pt x="103" y="1210"/>
                    <a:pt x="227" y="1210"/>
                  </a:cubicBezTo>
                  <a:lnTo>
                    <a:pt x="3631" y="1210"/>
                  </a:lnTo>
                  <a:cubicBezTo>
                    <a:pt x="3755" y="1210"/>
                    <a:pt x="3857" y="1109"/>
                    <a:pt x="3857" y="984"/>
                  </a:cubicBezTo>
                  <a:lnTo>
                    <a:pt x="3857" y="227"/>
                  </a:lnTo>
                  <a:cubicBezTo>
                    <a:pt x="3857" y="102"/>
                    <a:pt x="3755" y="1"/>
                    <a:pt x="3631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8"/>
            <p:cNvSpPr/>
            <p:nvPr/>
          </p:nvSpPr>
          <p:spPr>
            <a:xfrm>
              <a:off x="4788110" y="3669070"/>
              <a:ext cx="103073" cy="64474"/>
            </a:xfrm>
            <a:custGeom>
              <a:avLst/>
              <a:gdLst/>
              <a:ahLst/>
              <a:cxnLst/>
              <a:rect l="l" t="t" r="r" b="b"/>
              <a:pathLst>
                <a:path w="1936" h="1211" extrusionOk="0">
                  <a:moveTo>
                    <a:pt x="1" y="1"/>
                  </a:moveTo>
                  <a:lnTo>
                    <a:pt x="1" y="1210"/>
                  </a:lnTo>
                  <a:lnTo>
                    <a:pt x="1709" y="1210"/>
                  </a:lnTo>
                  <a:cubicBezTo>
                    <a:pt x="1833" y="1210"/>
                    <a:pt x="1935" y="1109"/>
                    <a:pt x="1935" y="984"/>
                  </a:cubicBezTo>
                  <a:lnTo>
                    <a:pt x="1935" y="227"/>
                  </a:lnTo>
                  <a:cubicBezTo>
                    <a:pt x="1935" y="102"/>
                    <a:pt x="1833" y="1"/>
                    <a:pt x="1709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8"/>
            <p:cNvSpPr/>
            <p:nvPr/>
          </p:nvSpPr>
          <p:spPr>
            <a:xfrm>
              <a:off x="4907316" y="3583566"/>
              <a:ext cx="174095" cy="232446"/>
            </a:xfrm>
            <a:custGeom>
              <a:avLst/>
              <a:gdLst/>
              <a:ahLst/>
              <a:cxnLst/>
              <a:rect l="l" t="t" r="r" b="b"/>
              <a:pathLst>
                <a:path w="3270" h="4366" extrusionOk="0">
                  <a:moveTo>
                    <a:pt x="1200" y="1"/>
                  </a:moveTo>
                  <a:cubicBezTo>
                    <a:pt x="1098" y="1"/>
                    <a:pt x="1008" y="69"/>
                    <a:pt x="985" y="170"/>
                  </a:cubicBezTo>
                  <a:lnTo>
                    <a:pt x="612" y="1674"/>
                  </a:lnTo>
                  <a:lnTo>
                    <a:pt x="679" y="2036"/>
                  </a:lnTo>
                  <a:lnTo>
                    <a:pt x="385" y="2579"/>
                  </a:lnTo>
                  <a:lnTo>
                    <a:pt x="24" y="4083"/>
                  </a:lnTo>
                  <a:cubicBezTo>
                    <a:pt x="1" y="4150"/>
                    <a:pt x="24" y="4218"/>
                    <a:pt x="69" y="4275"/>
                  </a:cubicBezTo>
                  <a:cubicBezTo>
                    <a:pt x="103" y="4331"/>
                    <a:pt x="171" y="4366"/>
                    <a:pt x="239" y="4366"/>
                  </a:cubicBezTo>
                  <a:lnTo>
                    <a:pt x="3032" y="4366"/>
                  </a:lnTo>
                  <a:cubicBezTo>
                    <a:pt x="3099" y="4366"/>
                    <a:pt x="3167" y="4331"/>
                    <a:pt x="3202" y="4275"/>
                  </a:cubicBezTo>
                  <a:cubicBezTo>
                    <a:pt x="3247" y="4218"/>
                    <a:pt x="3269" y="4150"/>
                    <a:pt x="3247" y="4083"/>
                  </a:cubicBezTo>
                  <a:lnTo>
                    <a:pt x="2873" y="2579"/>
                  </a:lnTo>
                  <a:lnTo>
                    <a:pt x="2602" y="2070"/>
                  </a:lnTo>
                  <a:lnTo>
                    <a:pt x="2659" y="1674"/>
                  </a:lnTo>
                  <a:lnTo>
                    <a:pt x="2285" y="170"/>
                  </a:lnTo>
                  <a:cubicBezTo>
                    <a:pt x="2263" y="69"/>
                    <a:pt x="2172" y="1"/>
                    <a:pt x="2071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8"/>
            <p:cNvSpPr/>
            <p:nvPr/>
          </p:nvSpPr>
          <p:spPr>
            <a:xfrm>
              <a:off x="4994046" y="3583566"/>
              <a:ext cx="87367" cy="232446"/>
            </a:xfrm>
            <a:custGeom>
              <a:avLst/>
              <a:gdLst/>
              <a:ahLst/>
              <a:cxnLst/>
              <a:rect l="l" t="t" r="r" b="b"/>
              <a:pathLst>
                <a:path w="1641" h="4366" extrusionOk="0">
                  <a:moveTo>
                    <a:pt x="0" y="1"/>
                  </a:moveTo>
                  <a:lnTo>
                    <a:pt x="0" y="4366"/>
                  </a:lnTo>
                  <a:lnTo>
                    <a:pt x="1403" y="4366"/>
                  </a:lnTo>
                  <a:cubicBezTo>
                    <a:pt x="1470" y="4366"/>
                    <a:pt x="1538" y="4331"/>
                    <a:pt x="1573" y="4275"/>
                  </a:cubicBezTo>
                  <a:cubicBezTo>
                    <a:pt x="1618" y="4218"/>
                    <a:pt x="1640" y="4150"/>
                    <a:pt x="1618" y="4083"/>
                  </a:cubicBezTo>
                  <a:lnTo>
                    <a:pt x="1244" y="2579"/>
                  </a:lnTo>
                  <a:lnTo>
                    <a:pt x="973" y="2070"/>
                  </a:lnTo>
                  <a:lnTo>
                    <a:pt x="1030" y="1674"/>
                  </a:lnTo>
                  <a:lnTo>
                    <a:pt x="656" y="170"/>
                  </a:lnTo>
                  <a:cubicBezTo>
                    <a:pt x="634" y="69"/>
                    <a:pt x="543" y="1"/>
                    <a:pt x="44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8"/>
            <p:cNvSpPr/>
            <p:nvPr/>
          </p:nvSpPr>
          <p:spPr>
            <a:xfrm>
              <a:off x="4891663" y="3799670"/>
              <a:ext cx="205400" cy="64527"/>
            </a:xfrm>
            <a:custGeom>
              <a:avLst/>
              <a:gdLst/>
              <a:ahLst/>
              <a:cxnLst/>
              <a:rect l="l" t="t" r="r" b="b"/>
              <a:pathLst>
                <a:path w="3858" h="1212" extrusionOk="0">
                  <a:moveTo>
                    <a:pt x="227" y="1"/>
                  </a:moveTo>
                  <a:cubicBezTo>
                    <a:pt x="103" y="1"/>
                    <a:pt x="1" y="103"/>
                    <a:pt x="1" y="227"/>
                  </a:cubicBezTo>
                  <a:lnTo>
                    <a:pt x="1" y="985"/>
                  </a:lnTo>
                  <a:cubicBezTo>
                    <a:pt x="1" y="1109"/>
                    <a:pt x="103" y="1211"/>
                    <a:pt x="227" y="1211"/>
                  </a:cubicBezTo>
                  <a:lnTo>
                    <a:pt x="3631" y="1211"/>
                  </a:lnTo>
                  <a:cubicBezTo>
                    <a:pt x="3755" y="1211"/>
                    <a:pt x="3857" y="1109"/>
                    <a:pt x="3857" y="985"/>
                  </a:cubicBezTo>
                  <a:lnTo>
                    <a:pt x="3857" y="227"/>
                  </a:lnTo>
                  <a:cubicBezTo>
                    <a:pt x="3857" y="103"/>
                    <a:pt x="3755" y="1"/>
                    <a:pt x="3631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8"/>
            <p:cNvSpPr/>
            <p:nvPr/>
          </p:nvSpPr>
          <p:spPr>
            <a:xfrm>
              <a:off x="4994046" y="3799670"/>
              <a:ext cx="103019" cy="64527"/>
            </a:xfrm>
            <a:custGeom>
              <a:avLst/>
              <a:gdLst/>
              <a:ahLst/>
              <a:cxnLst/>
              <a:rect l="l" t="t" r="r" b="b"/>
              <a:pathLst>
                <a:path w="1935" h="1212" extrusionOk="0">
                  <a:moveTo>
                    <a:pt x="0" y="1"/>
                  </a:moveTo>
                  <a:lnTo>
                    <a:pt x="0" y="1211"/>
                  </a:lnTo>
                  <a:lnTo>
                    <a:pt x="1708" y="1211"/>
                  </a:lnTo>
                  <a:cubicBezTo>
                    <a:pt x="1832" y="1211"/>
                    <a:pt x="1934" y="1109"/>
                    <a:pt x="1934" y="985"/>
                  </a:cubicBezTo>
                  <a:lnTo>
                    <a:pt x="1934" y="227"/>
                  </a:lnTo>
                  <a:cubicBezTo>
                    <a:pt x="1934" y="103"/>
                    <a:pt x="1832" y="1"/>
                    <a:pt x="17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8"/>
            <p:cNvSpPr/>
            <p:nvPr/>
          </p:nvSpPr>
          <p:spPr>
            <a:xfrm>
              <a:off x="4927814" y="3672691"/>
              <a:ext cx="132514" cy="48235"/>
            </a:xfrm>
            <a:custGeom>
              <a:avLst/>
              <a:gdLst/>
              <a:ahLst/>
              <a:cxnLst/>
              <a:rect l="l" t="t" r="r" b="b"/>
              <a:pathLst>
                <a:path w="2489" h="906" extrusionOk="0">
                  <a:moveTo>
                    <a:pt x="227" y="0"/>
                  </a:moveTo>
                  <a:lnTo>
                    <a:pt x="0" y="905"/>
                  </a:lnTo>
                  <a:lnTo>
                    <a:pt x="2488" y="905"/>
                  </a:lnTo>
                  <a:lnTo>
                    <a:pt x="22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8"/>
            <p:cNvSpPr/>
            <p:nvPr/>
          </p:nvSpPr>
          <p:spPr>
            <a:xfrm>
              <a:off x="4994046" y="3672691"/>
              <a:ext cx="66284" cy="48235"/>
            </a:xfrm>
            <a:custGeom>
              <a:avLst/>
              <a:gdLst/>
              <a:ahLst/>
              <a:cxnLst/>
              <a:rect l="l" t="t" r="r" b="b"/>
              <a:pathLst>
                <a:path w="1245" h="906" extrusionOk="0">
                  <a:moveTo>
                    <a:pt x="0" y="0"/>
                  </a:moveTo>
                  <a:lnTo>
                    <a:pt x="0" y="905"/>
                  </a:lnTo>
                  <a:lnTo>
                    <a:pt x="1244" y="905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8"/>
            <p:cNvSpPr/>
            <p:nvPr/>
          </p:nvSpPr>
          <p:spPr>
            <a:xfrm>
              <a:off x="4721932" y="3542038"/>
              <a:ext cx="132461" cy="48182"/>
            </a:xfrm>
            <a:custGeom>
              <a:avLst/>
              <a:gdLst/>
              <a:ahLst/>
              <a:cxnLst/>
              <a:rect l="l" t="t" r="r" b="b"/>
              <a:pathLst>
                <a:path w="2488" h="905" extrusionOk="0">
                  <a:moveTo>
                    <a:pt x="226" y="0"/>
                  </a:moveTo>
                  <a:lnTo>
                    <a:pt x="0" y="905"/>
                  </a:lnTo>
                  <a:lnTo>
                    <a:pt x="2488" y="905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8"/>
            <p:cNvSpPr/>
            <p:nvPr/>
          </p:nvSpPr>
          <p:spPr>
            <a:xfrm>
              <a:off x="4788110" y="3542038"/>
              <a:ext cx="66284" cy="48182"/>
            </a:xfrm>
            <a:custGeom>
              <a:avLst/>
              <a:gdLst/>
              <a:ahLst/>
              <a:cxnLst/>
              <a:rect l="l" t="t" r="r" b="b"/>
              <a:pathLst>
                <a:path w="1245" h="905" extrusionOk="0">
                  <a:moveTo>
                    <a:pt x="1" y="0"/>
                  </a:moveTo>
                  <a:lnTo>
                    <a:pt x="1" y="905"/>
                  </a:lnTo>
                  <a:lnTo>
                    <a:pt x="1245" y="905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6" name="Google Shape;1936;p68"/>
          <p:cNvGrpSpPr/>
          <p:nvPr/>
        </p:nvGrpSpPr>
        <p:grpSpPr>
          <a:xfrm>
            <a:off x="7254765" y="1445573"/>
            <a:ext cx="411284" cy="302937"/>
            <a:chOff x="4685781" y="4246414"/>
            <a:chExt cx="411284" cy="302937"/>
          </a:xfrm>
        </p:grpSpPr>
        <p:sp>
          <p:nvSpPr>
            <p:cNvPr id="1937" name="Google Shape;1937;p68"/>
            <p:cNvSpPr/>
            <p:nvPr/>
          </p:nvSpPr>
          <p:spPr>
            <a:xfrm>
              <a:off x="4724966" y="4330694"/>
              <a:ext cx="146304" cy="24171"/>
            </a:xfrm>
            <a:custGeom>
              <a:avLst/>
              <a:gdLst/>
              <a:ahLst/>
              <a:cxnLst/>
              <a:rect l="l" t="t" r="r" b="b"/>
              <a:pathLst>
                <a:path w="2748" h="454" extrusionOk="0">
                  <a:moveTo>
                    <a:pt x="226" y="1"/>
                  </a:moveTo>
                  <a:cubicBezTo>
                    <a:pt x="101" y="1"/>
                    <a:pt x="0" y="103"/>
                    <a:pt x="0" y="227"/>
                  </a:cubicBezTo>
                  <a:cubicBezTo>
                    <a:pt x="0" y="352"/>
                    <a:pt x="101" y="453"/>
                    <a:pt x="226" y="453"/>
                  </a:cubicBezTo>
                  <a:lnTo>
                    <a:pt x="2521" y="453"/>
                  </a:lnTo>
                  <a:cubicBezTo>
                    <a:pt x="2646" y="453"/>
                    <a:pt x="2747" y="352"/>
                    <a:pt x="2747" y="227"/>
                  </a:cubicBezTo>
                  <a:cubicBezTo>
                    <a:pt x="2747" y="103"/>
                    <a:pt x="2646" y="1"/>
                    <a:pt x="2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8"/>
            <p:cNvSpPr/>
            <p:nvPr/>
          </p:nvSpPr>
          <p:spPr>
            <a:xfrm>
              <a:off x="4900129" y="4246414"/>
              <a:ext cx="152373" cy="24118"/>
            </a:xfrm>
            <a:custGeom>
              <a:avLst/>
              <a:gdLst/>
              <a:ahLst/>
              <a:cxnLst/>
              <a:rect l="l" t="t" r="r" b="b"/>
              <a:pathLst>
                <a:path w="2862" h="453" extrusionOk="0">
                  <a:moveTo>
                    <a:pt x="226" y="1"/>
                  </a:moveTo>
                  <a:cubicBezTo>
                    <a:pt x="102" y="1"/>
                    <a:pt x="0" y="103"/>
                    <a:pt x="0" y="227"/>
                  </a:cubicBezTo>
                  <a:cubicBezTo>
                    <a:pt x="0" y="352"/>
                    <a:pt x="102" y="453"/>
                    <a:pt x="226" y="453"/>
                  </a:cubicBezTo>
                  <a:lnTo>
                    <a:pt x="2636" y="453"/>
                  </a:lnTo>
                  <a:cubicBezTo>
                    <a:pt x="2759" y="453"/>
                    <a:pt x="2862" y="352"/>
                    <a:pt x="2862" y="227"/>
                  </a:cubicBezTo>
                  <a:cubicBezTo>
                    <a:pt x="2862" y="103"/>
                    <a:pt x="2759" y="1"/>
                    <a:pt x="2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8"/>
            <p:cNvSpPr/>
            <p:nvPr/>
          </p:nvSpPr>
          <p:spPr>
            <a:xfrm>
              <a:off x="4685781" y="4330694"/>
              <a:ext cx="56062" cy="218657"/>
            </a:xfrm>
            <a:custGeom>
              <a:avLst/>
              <a:gdLst/>
              <a:ahLst/>
              <a:cxnLst/>
              <a:rect l="l" t="t" r="r" b="b"/>
              <a:pathLst>
                <a:path w="1053" h="4107" extrusionOk="0">
                  <a:moveTo>
                    <a:pt x="227" y="1"/>
                  </a:moveTo>
                  <a:cubicBezTo>
                    <a:pt x="103" y="1"/>
                    <a:pt x="1" y="103"/>
                    <a:pt x="1" y="227"/>
                  </a:cubicBezTo>
                  <a:lnTo>
                    <a:pt x="1" y="3880"/>
                  </a:lnTo>
                  <a:cubicBezTo>
                    <a:pt x="1" y="4004"/>
                    <a:pt x="103" y="4106"/>
                    <a:pt x="227" y="4106"/>
                  </a:cubicBezTo>
                  <a:lnTo>
                    <a:pt x="826" y="4106"/>
                  </a:lnTo>
                  <a:cubicBezTo>
                    <a:pt x="950" y="4106"/>
                    <a:pt x="1053" y="4004"/>
                    <a:pt x="1053" y="3880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8"/>
            <p:cNvSpPr/>
            <p:nvPr/>
          </p:nvSpPr>
          <p:spPr>
            <a:xfrm>
              <a:off x="4856205" y="4246414"/>
              <a:ext cx="56008" cy="302936"/>
            </a:xfrm>
            <a:custGeom>
              <a:avLst/>
              <a:gdLst/>
              <a:ahLst/>
              <a:cxnLst/>
              <a:rect l="l" t="t" r="r" b="b"/>
              <a:pathLst>
                <a:path w="1052" h="5690" extrusionOk="0">
                  <a:moveTo>
                    <a:pt x="226" y="1"/>
                  </a:moveTo>
                  <a:cubicBezTo>
                    <a:pt x="102" y="1"/>
                    <a:pt x="0" y="103"/>
                    <a:pt x="0" y="227"/>
                  </a:cubicBezTo>
                  <a:lnTo>
                    <a:pt x="0" y="5463"/>
                  </a:lnTo>
                  <a:cubicBezTo>
                    <a:pt x="0" y="5587"/>
                    <a:pt x="102" y="5689"/>
                    <a:pt x="226" y="5689"/>
                  </a:cubicBezTo>
                  <a:lnTo>
                    <a:pt x="825" y="5689"/>
                  </a:lnTo>
                  <a:cubicBezTo>
                    <a:pt x="950" y="5689"/>
                    <a:pt x="1051" y="5587"/>
                    <a:pt x="1051" y="5463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8"/>
            <p:cNvSpPr/>
            <p:nvPr/>
          </p:nvSpPr>
          <p:spPr>
            <a:xfrm>
              <a:off x="5040418" y="4246414"/>
              <a:ext cx="56647" cy="302936"/>
            </a:xfrm>
            <a:custGeom>
              <a:avLst/>
              <a:gdLst/>
              <a:ahLst/>
              <a:cxnLst/>
              <a:rect l="l" t="t" r="r" b="b"/>
              <a:pathLst>
                <a:path w="1064" h="5690" extrusionOk="0">
                  <a:moveTo>
                    <a:pt x="1" y="1"/>
                  </a:moveTo>
                  <a:lnTo>
                    <a:pt x="1" y="5463"/>
                  </a:lnTo>
                  <a:cubicBezTo>
                    <a:pt x="1" y="5587"/>
                    <a:pt x="102" y="5689"/>
                    <a:pt x="227" y="5689"/>
                  </a:cubicBezTo>
                  <a:lnTo>
                    <a:pt x="837" y="5689"/>
                  </a:lnTo>
                  <a:cubicBezTo>
                    <a:pt x="961" y="5689"/>
                    <a:pt x="1063" y="5587"/>
                    <a:pt x="1063" y="5463"/>
                  </a:cubicBezTo>
                  <a:lnTo>
                    <a:pt x="1063" y="227"/>
                  </a:lnTo>
                  <a:cubicBezTo>
                    <a:pt x="1063" y="103"/>
                    <a:pt x="961" y="1"/>
                    <a:pt x="837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8"/>
            <p:cNvSpPr/>
            <p:nvPr/>
          </p:nvSpPr>
          <p:spPr>
            <a:xfrm>
              <a:off x="4883890" y="4246414"/>
              <a:ext cx="28324" cy="302936"/>
            </a:xfrm>
            <a:custGeom>
              <a:avLst/>
              <a:gdLst/>
              <a:ahLst/>
              <a:cxnLst/>
              <a:rect l="l" t="t" r="r" b="b"/>
              <a:pathLst>
                <a:path w="532" h="5690" extrusionOk="0">
                  <a:moveTo>
                    <a:pt x="0" y="1"/>
                  </a:moveTo>
                  <a:lnTo>
                    <a:pt x="0" y="5689"/>
                  </a:lnTo>
                  <a:lnTo>
                    <a:pt x="305" y="5689"/>
                  </a:lnTo>
                  <a:cubicBezTo>
                    <a:pt x="430" y="5689"/>
                    <a:pt x="531" y="5587"/>
                    <a:pt x="531" y="5463"/>
                  </a:cubicBezTo>
                  <a:lnTo>
                    <a:pt x="531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PHASED</a:t>
            </a:r>
            <a:r>
              <a:rPr lang="en">
                <a:solidFill>
                  <a:schemeClr val="accent6"/>
                </a:solidFill>
              </a:rPr>
              <a:t> INTRODUCTION</a:t>
            </a:r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1948" name="Google Shape;1948;p69"/>
          <p:cNvGraphicFramePr/>
          <p:nvPr/>
        </p:nvGraphicFramePr>
        <p:xfrm>
          <a:off x="720000" y="1138575"/>
          <a:ext cx="7703975" cy="3446975"/>
        </p:xfrm>
        <a:graphic>
          <a:graphicData uri="http://schemas.openxmlformats.org/drawingml/2006/table">
            <a:tbl>
              <a:tblPr>
                <a:noFill/>
                <a:tableStyleId>{6AB1448D-F7F3-4930-B9AF-E91995E25898}</a:tableStyleId>
              </a:tblPr>
              <a:tblGrid>
                <a:gridCol w="207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7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GAME CATEGORY</a:t>
                      </a:r>
                      <a:endParaRPr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YEAR 1</a:t>
                      </a:r>
                      <a:endParaRPr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YEAR 2</a:t>
                      </a:r>
                      <a:endParaRPr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YEAR 3</a:t>
                      </a:r>
                      <a:endParaRPr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YEAR 4</a:t>
                      </a:r>
                      <a:endParaRPr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YEAR 5</a:t>
                      </a:r>
                      <a:endParaRPr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YEAR 6</a:t>
                      </a:r>
                      <a:endParaRPr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GAMES MAKING</a:t>
                      </a:r>
                      <a:endParaRPr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TARGET GAMES</a:t>
                      </a:r>
                      <a:endParaRPr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STRIKING GAMES</a:t>
                      </a:r>
                      <a:endParaRPr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NET/WALL GAMES</a:t>
                      </a:r>
                      <a:endParaRPr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INVASION GAMES</a:t>
                      </a:r>
                      <a:endParaRPr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425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MERCURY IS THE CLOSEST PLANET TO THE SUN</a:t>
                      </a:r>
                      <a:endParaRPr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70"/>
          <p:cNvSpPr txBox="1">
            <a:spLocks noGrp="1"/>
          </p:cNvSpPr>
          <p:nvPr>
            <p:ph type="title"/>
          </p:nvPr>
        </p:nvSpPr>
        <p:spPr>
          <a:xfrm>
            <a:off x="722975" y="631600"/>
            <a:ext cx="46614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54" name="Google Shape;1954;p70"/>
          <p:cNvSpPr txBox="1">
            <a:spLocks noGrp="1"/>
          </p:cNvSpPr>
          <p:nvPr>
            <p:ph type="subTitle" idx="1"/>
          </p:nvPr>
        </p:nvSpPr>
        <p:spPr>
          <a:xfrm>
            <a:off x="720000" y="1662703"/>
            <a:ext cx="4689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955" name="Google Shape;1955;p70"/>
          <p:cNvSpPr txBox="1">
            <a:spLocks noGrp="1"/>
          </p:cNvSpPr>
          <p:nvPr>
            <p:ph type="subTitle" idx="2"/>
          </p:nvPr>
        </p:nvSpPr>
        <p:spPr>
          <a:xfrm>
            <a:off x="720000" y="2097146"/>
            <a:ext cx="4689300" cy="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+34 654 321 321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956" name="Google Shape;1956;p70"/>
          <p:cNvSpPr txBox="1"/>
          <p:nvPr/>
        </p:nvSpPr>
        <p:spPr>
          <a:xfrm>
            <a:off x="720000" y="4434613"/>
            <a:ext cx="3000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Please keep this slide for attribution</a:t>
            </a:r>
            <a:endParaRPr sz="10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1957" name="Google Shape;1957;p70"/>
          <p:cNvGrpSpPr/>
          <p:nvPr/>
        </p:nvGrpSpPr>
        <p:grpSpPr>
          <a:xfrm>
            <a:off x="5722100" y="1013989"/>
            <a:ext cx="2222076" cy="3589558"/>
            <a:chOff x="5914386" y="1949342"/>
            <a:chExt cx="1642940" cy="2654213"/>
          </a:xfrm>
        </p:grpSpPr>
        <p:sp>
          <p:nvSpPr>
            <p:cNvPr id="1958" name="Google Shape;1958;p70"/>
            <p:cNvSpPr/>
            <p:nvPr/>
          </p:nvSpPr>
          <p:spPr>
            <a:xfrm>
              <a:off x="6311677" y="4406908"/>
              <a:ext cx="978913" cy="196647"/>
            </a:xfrm>
            <a:custGeom>
              <a:avLst/>
              <a:gdLst/>
              <a:ahLst/>
              <a:cxnLst/>
              <a:rect l="l" t="t" r="r" b="b"/>
              <a:pathLst>
                <a:path w="5406" h="1086" extrusionOk="0">
                  <a:moveTo>
                    <a:pt x="2704" y="0"/>
                  </a:moveTo>
                  <a:cubicBezTo>
                    <a:pt x="1211" y="0"/>
                    <a:pt x="0" y="249"/>
                    <a:pt x="0" y="543"/>
                  </a:cubicBezTo>
                  <a:cubicBezTo>
                    <a:pt x="0" y="837"/>
                    <a:pt x="1211" y="1086"/>
                    <a:pt x="2704" y="1086"/>
                  </a:cubicBezTo>
                  <a:cubicBezTo>
                    <a:pt x="4196" y="1086"/>
                    <a:pt x="5406" y="837"/>
                    <a:pt x="5406" y="543"/>
                  </a:cubicBezTo>
                  <a:cubicBezTo>
                    <a:pt x="5406" y="249"/>
                    <a:pt x="4196" y="0"/>
                    <a:pt x="2704" y="0"/>
                  </a:cubicBezTo>
                  <a:close/>
                </a:path>
              </a:pathLst>
            </a:custGeom>
            <a:solidFill>
              <a:srgbClr val="17253A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0"/>
            <p:cNvSpPr/>
            <p:nvPr/>
          </p:nvSpPr>
          <p:spPr>
            <a:xfrm>
              <a:off x="5914386" y="1969984"/>
              <a:ext cx="620738" cy="616015"/>
            </a:xfrm>
            <a:custGeom>
              <a:avLst/>
              <a:gdLst/>
              <a:ahLst/>
              <a:cxnLst/>
              <a:rect l="l" t="t" r="r" b="b"/>
              <a:pathLst>
                <a:path w="3428" h="3402" extrusionOk="0">
                  <a:moveTo>
                    <a:pt x="2073" y="0"/>
                  </a:moveTo>
                  <a:cubicBezTo>
                    <a:pt x="1936" y="0"/>
                    <a:pt x="1788" y="25"/>
                    <a:pt x="1629" y="81"/>
                  </a:cubicBezTo>
                  <a:cubicBezTo>
                    <a:pt x="640" y="429"/>
                    <a:pt x="884" y="2397"/>
                    <a:pt x="100" y="2397"/>
                  </a:cubicBezTo>
                  <a:cubicBezTo>
                    <a:pt x="68" y="2397"/>
                    <a:pt x="35" y="2394"/>
                    <a:pt x="1" y="2388"/>
                  </a:cubicBezTo>
                  <a:lnTo>
                    <a:pt x="1" y="2388"/>
                  </a:lnTo>
                  <a:cubicBezTo>
                    <a:pt x="1" y="2388"/>
                    <a:pt x="238" y="3402"/>
                    <a:pt x="985" y="3402"/>
                  </a:cubicBezTo>
                  <a:cubicBezTo>
                    <a:pt x="1069" y="3402"/>
                    <a:pt x="1159" y="3389"/>
                    <a:pt x="1256" y="3360"/>
                  </a:cubicBezTo>
                  <a:cubicBezTo>
                    <a:pt x="2511" y="2987"/>
                    <a:pt x="2003" y="1822"/>
                    <a:pt x="2297" y="1483"/>
                  </a:cubicBezTo>
                  <a:cubicBezTo>
                    <a:pt x="2363" y="1407"/>
                    <a:pt x="2432" y="1378"/>
                    <a:pt x="2501" y="1378"/>
                  </a:cubicBezTo>
                  <a:cubicBezTo>
                    <a:pt x="2739" y="1378"/>
                    <a:pt x="2963" y="1732"/>
                    <a:pt x="2963" y="1732"/>
                  </a:cubicBezTo>
                  <a:lnTo>
                    <a:pt x="3428" y="1076"/>
                  </a:lnTo>
                  <a:cubicBezTo>
                    <a:pt x="3428" y="1076"/>
                    <a:pt x="2984" y="0"/>
                    <a:pt x="2073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0"/>
            <p:cNvSpPr/>
            <p:nvPr/>
          </p:nvSpPr>
          <p:spPr>
            <a:xfrm>
              <a:off x="6301537" y="1949342"/>
              <a:ext cx="962072" cy="866079"/>
            </a:xfrm>
            <a:custGeom>
              <a:avLst/>
              <a:gdLst/>
              <a:ahLst/>
              <a:cxnLst/>
              <a:rect l="l" t="t" r="r" b="b"/>
              <a:pathLst>
                <a:path w="5313" h="4783" extrusionOk="0">
                  <a:moveTo>
                    <a:pt x="2822" y="1"/>
                  </a:moveTo>
                  <a:cubicBezTo>
                    <a:pt x="2573" y="1"/>
                    <a:pt x="2319" y="45"/>
                    <a:pt x="2069" y="138"/>
                  </a:cubicBezTo>
                  <a:cubicBezTo>
                    <a:pt x="702" y="636"/>
                    <a:pt x="882" y="1507"/>
                    <a:pt x="882" y="1507"/>
                  </a:cubicBezTo>
                  <a:cubicBezTo>
                    <a:pt x="124" y="1812"/>
                    <a:pt x="0" y="2739"/>
                    <a:pt x="599" y="3768"/>
                  </a:cubicBezTo>
                  <a:cubicBezTo>
                    <a:pt x="1135" y="4681"/>
                    <a:pt x="1949" y="4783"/>
                    <a:pt x="2287" y="4783"/>
                  </a:cubicBezTo>
                  <a:cubicBezTo>
                    <a:pt x="2385" y="4783"/>
                    <a:pt x="2443" y="4774"/>
                    <a:pt x="2443" y="4774"/>
                  </a:cubicBezTo>
                  <a:cubicBezTo>
                    <a:pt x="4071" y="4661"/>
                    <a:pt x="4818" y="2829"/>
                    <a:pt x="4818" y="2829"/>
                  </a:cubicBezTo>
                  <a:cubicBezTo>
                    <a:pt x="5312" y="1231"/>
                    <a:pt x="4142" y="1"/>
                    <a:pt x="282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0"/>
            <p:cNvSpPr/>
            <p:nvPr/>
          </p:nvSpPr>
          <p:spPr>
            <a:xfrm>
              <a:off x="6481712" y="2264958"/>
              <a:ext cx="109915" cy="217651"/>
            </a:xfrm>
            <a:custGeom>
              <a:avLst/>
              <a:gdLst/>
              <a:ahLst/>
              <a:cxnLst/>
              <a:rect l="l" t="t" r="r" b="b"/>
              <a:pathLst>
                <a:path w="607" h="1202" extrusionOk="0">
                  <a:moveTo>
                    <a:pt x="1" y="1"/>
                  </a:moveTo>
                  <a:cubicBezTo>
                    <a:pt x="11" y="408"/>
                    <a:pt x="124" y="1008"/>
                    <a:pt x="543" y="1199"/>
                  </a:cubicBezTo>
                  <a:cubicBezTo>
                    <a:pt x="548" y="1201"/>
                    <a:pt x="553" y="1202"/>
                    <a:pt x="557" y="1202"/>
                  </a:cubicBezTo>
                  <a:cubicBezTo>
                    <a:pt x="585" y="1202"/>
                    <a:pt x="606" y="1172"/>
                    <a:pt x="577" y="1143"/>
                  </a:cubicBezTo>
                  <a:cubicBezTo>
                    <a:pt x="249" y="827"/>
                    <a:pt x="57" y="465"/>
                    <a:pt x="11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0"/>
            <p:cNvSpPr/>
            <p:nvPr/>
          </p:nvSpPr>
          <p:spPr>
            <a:xfrm>
              <a:off x="6416161" y="2260974"/>
              <a:ext cx="151020" cy="324304"/>
            </a:xfrm>
            <a:custGeom>
              <a:avLst/>
              <a:gdLst/>
              <a:ahLst/>
              <a:cxnLst/>
              <a:rect l="l" t="t" r="r" b="b"/>
              <a:pathLst>
                <a:path w="834" h="1791" extrusionOk="0">
                  <a:moveTo>
                    <a:pt x="159" y="0"/>
                  </a:moveTo>
                  <a:cubicBezTo>
                    <a:pt x="1" y="679"/>
                    <a:pt x="238" y="1357"/>
                    <a:pt x="780" y="1787"/>
                  </a:cubicBezTo>
                  <a:cubicBezTo>
                    <a:pt x="785" y="1789"/>
                    <a:pt x="789" y="1790"/>
                    <a:pt x="794" y="1790"/>
                  </a:cubicBezTo>
                  <a:cubicBezTo>
                    <a:pt x="814" y="1790"/>
                    <a:pt x="833" y="1772"/>
                    <a:pt x="815" y="1753"/>
                  </a:cubicBezTo>
                  <a:cubicBezTo>
                    <a:pt x="363" y="1256"/>
                    <a:pt x="57" y="690"/>
                    <a:pt x="159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0"/>
            <p:cNvSpPr/>
            <p:nvPr/>
          </p:nvSpPr>
          <p:spPr>
            <a:xfrm>
              <a:off x="6362923" y="2305881"/>
              <a:ext cx="346223" cy="473329"/>
            </a:xfrm>
            <a:custGeom>
              <a:avLst/>
              <a:gdLst/>
              <a:ahLst/>
              <a:cxnLst/>
              <a:rect l="l" t="t" r="r" b="b"/>
              <a:pathLst>
                <a:path w="1912" h="2614" extrusionOk="0">
                  <a:moveTo>
                    <a:pt x="147" y="1"/>
                  </a:moveTo>
                  <a:cubicBezTo>
                    <a:pt x="1" y="1154"/>
                    <a:pt x="566" y="2568"/>
                    <a:pt x="1878" y="2614"/>
                  </a:cubicBezTo>
                  <a:cubicBezTo>
                    <a:pt x="1911" y="2614"/>
                    <a:pt x="1911" y="2568"/>
                    <a:pt x="1889" y="2557"/>
                  </a:cubicBezTo>
                  <a:cubicBezTo>
                    <a:pt x="1368" y="2466"/>
                    <a:pt x="984" y="2285"/>
                    <a:pt x="667" y="1855"/>
                  </a:cubicBezTo>
                  <a:cubicBezTo>
                    <a:pt x="295" y="1313"/>
                    <a:pt x="114" y="646"/>
                    <a:pt x="15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0"/>
            <p:cNvSpPr/>
            <p:nvPr/>
          </p:nvSpPr>
          <p:spPr>
            <a:xfrm>
              <a:off x="6496018" y="2219870"/>
              <a:ext cx="126393" cy="158983"/>
            </a:xfrm>
            <a:custGeom>
              <a:avLst/>
              <a:gdLst/>
              <a:ahLst/>
              <a:cxnLst/>
              <a:rect l="l" t="t" r="r" b="b"/>
              <a:pathLst>
                <a:path w="698" h="878" extrusionOk="0">
                  <a:moveTo>
                    <a:pt x="0" y="1"/>
                  </a:moveTo>
                  <a:cubicBezTo>
                    <a:pt x="226" y="284"/>
                    <a:pt x="475" y="544"/>
                    <a:pt x="645" y="860"/>
                  </a:cubicBezTo>
                  <a:cubicBezTo>
                    <a:pt x="653" y="872"/>
                    <a:pt x="662" y="878"/>
                    <a:pt x="671" y="878"/>
                  </a:cubicBezTo>
                  <a:cubicBezTo>
                    <a:pt x="686" y="878"/>
                    <a:pt x="698" y="860"/>
                    <a:pt x="690" y="838"/>
                  </a:cubicBezTo>
                  <a:cubicBezTo>
                    <a:pt x="520" y="510"/>
                    <a:pt x="249" y="262"/>
                    <a:pt x="1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0"/>
            <p:cNvSpPr/>
            <p:nvPr/>
          </p:nvSpPr>
          <p:spPr>
            <a:xfrm>
              <a:off x="6489861" y="2185284"/>
              <a:ext cx="231057" cy="117336"/>
            </a:xfrm>
            <a:custGeom>
              <a:avLst/>
              <a:gdLst/>
              <a:ahLst/>
              <a:cxnLst/>
              <a:rect l="l" t="t" r="r" b="b"/>
              <a:pathLst>
                <a:path w="1276" h="648" extrusionOk="0">
                  <a:moveTo>
                    <a:pt x="12" y="0"/>
                  </a:moveTo>
                  <a:cubicBezTo>
                    <a:pt x="1" y="0"/>
                    <a:pt x="1" y="23"/>
                    <a:pt x="12" y="23"/>
                  </a:cubicBezTo>
                  <a:cubicBezTo>
                    <a:pt x="487" y="45"/>
                    <a:pt x="928" y="294"/>
                    <a:pt x="1245" y="644"/>
                  </a:cubicBezTo>
                  <a:cubicBezTo>
                    <a:pt x="1247" y="647"/>
                    <a:pt x="1249" y="648"/>
                    <a:pt x="1252" y="648"/>
                  </a:cubicBezTo>
                  <a:cubicBezTo>
                    <a:pt x="1263" y="648"/>
                    <a:pt x="1276" y="631"/>
                    <a:pt x="1267" y="622"/>
                  </a:cubicBezTo>
                  <a:cubicBezTo>
                    <a:pt x="939" y="237"/>
                    <a:pt x="521" y="0"/>
                    <a:pt x="1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0"/>
            <p:cNvSpPr/>
            <p:nvPr/>
          </p:nvSpPr>
          <p:spPr>
            <a:xfrm>
              <a:off x="6502174" y="2136937"/>
              <a:ext cx="288278" cy="91080"/>
            </a:xfrm>
            <a:custGeom>
              <a:avLst/>
              <a:gdLst/>
              <a:ahLst/>
              <a:cxnLst/>
              <a:rect l="l" t="t" r="r" b="b"/>
              <a:pathLst>
                <a:path w="1592" h="503" extrusionOk="0">
                  <a:moveTo>
                    <a:pt x="544" y="0"/>
                  </a:moveTo>
                  <a:cubicBezTo>
                    <a:pt x="363" y="0"/>
                    <a:pt x="181" y="25"/>
                    <a:pt x="11" y="64"/>
                  </a:cubicBezTo>
                  <a:cubicBezTo>
                    <a:pt x="1" y="64"/>
                    <a:pt x="1" y="75"/>
                    <a:pt x="11" y="75"/>
                  </a:cubicBezTo>
                  <a:cubicBezTo>
                    <a:pt x="151" y="57"/>
                    <a:pt x="293" y="46"/>
                    <a:pt x="433" y="46"/>
                  </a:cubicBezTo>
                  <a:cubicBezTo>
                    <a:pt x="850" y="46"/>
                    <a:pt x="1254" y="146"/>
                    <a:pt x="1549" y="493"/>
                  </a:cubicBezTo>
                  <a:cubicBezTo>
                    <a:pt x="1553" y="500"/>
                    <a:pt x="1558" y="503"/>
                    <a:pt x="1564" y="503"/>
                  </a:cubicBezTo>
                  <a:cubicBezTo>
                    <a:pt x="1577" y="503"/>
                    <a:pt x="1591" y="487"/>
                    <a:pt x="1584" y="471"/>
                  </a:cubicBezTo>
                  <a:cubicBezTo>
                    <a:pt x="1342" y="120"/>
                    <a:pt x="945" y="0"/>
                    <a:pt x="54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0"/>
            <p:cNvSpPr/>
            <p:nvPr/>
          </p:nvSpPr>
          <p:spPr>
            <a:xfrm>
              <a:off x="6522636" y="2053098"/>
              <a:ext cx="386422" cy="116431"/>
            </a:xfrm>
            <a:custGeom>
              <a:avLst/>
              <a:gdLst/>
              <a:ahLst/>
              <a:cxnLst/>
              <a:rect l="l" t="t" r="r" b="b"/>
              <a:pathLst>
                <a:path w="2134" h="643" extrusionOk="0">
                  <a:moveTo>
                    <a:pt x="878" y="0"/>
                  </a:moveTo>
                  <a:cubicBezTo>
                    <a:pt x="581" y="0"/>
                    <a:pt x="280" y="89"/>
                    <a:pt x="12" y="278"/>
                  </a:cubicBezTo>
                  <a:cubicBezTo>
                    <a:pt x="1" y="289"/>
                    <a:pt x="12" y="311"/>
                    <a:pt x="23" y="311"/>
                  </a:cubicBezTo>
                  <a:cubicBezTo>
                    <a:pt x="280" y="138"/>
                    <a:pt x="591" y="73"/>
                    <a:pt x="894" y="73"/>
                  </a:cubicBezTo>
                  <a:cubicBezTo>
                    <a:pt x="1005" y="73"/>
                    <a:pt x="1116" y="82"/>
                    <a:pt x="1222" y="97"/>
                  </a:cubicBezTo>
                  <a:cubicBezTo>
                    <a:pt x="1584" y="142"/>
                    <a:pt x="1833" y="414"/>
                    <a:pt x="2081" y="640"/>
                  </a:cubicBezTo>
                  <a:cubicBezTo>
                    <a:pt x="2085" y="642"/>
                    <a:pt x="2090" y="643"/>
                    <a:pt x="2094" y="643"/>
                  </a:cubicBezTo>
                  <a:cubicBezTo>
                    <a:pt x="2114" y="643"/>
                    <a:pt x="2133" y="624"/>
                    <a:pt x="2115" y="605"/>
                  </a:cubicBezTo>
                  <a:cubicBezTo>
                    <a:pt x="1804" y="218"/>
                    <a:pt x="1345" y="0"/>
                    <a:pt x="87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0"/>
            <p:cNvSpPr/>
            <p:nvPr/>
          </p:nvSpPr>
          <p:spPr>
            <a:xfrm>
              <a:off x="6567726" y="1991170"/>
              <a:ext cx="421190" cy="200449"/>
            </a:xfrm>
            <a:custGeom>
              <a:avLst/>
              <a:gdLst/>
              <a:ahLst/>
              <a:cxnLst/>
              <a:rect l="l" t="t" r="r" b="b"/>
              <a:pathLst>
                <a:path w="2326" h="1107" extrusionOk="0">
                  <a:moveTo>
                    <a:pt x="1068" y="0"/>
                  </a:moveTo>
                  <a:cubicBezTo>
                    <a:pt x="705" y="0"/>
                    <a:pt x="325" y="134"/>
                    <a:pt x="11" y="258"/>
                  </a:cubicBezTo>
                  <a:cubicBezTo>
                    <a:pt x="0" y="258"/>
                    <a:pt x="0" y="269"/>
                    <a:pt x="11" y="269"/>
                  </a:cubicBezTo>
                  <a:cubicBezTo>
                    <a:pt x="318" y="167"/>
                    <a:pt x="646" y="81"/>
                    <a:pt x="969" y="81"/>
                  </a:cubicBezTo>
                  <a:cubicBezTo>
                    <a:pt x="1182" y="81"/>
                    <a:pt x="1393" y="118"/>
                    <a:pt x="1594" y="213"/>
                  </a:cubicBezTo>
                  <a:cubicBezTo>
                    <a:pt x="1945" y="371"/>
                    <a:pt x="2137" y="766"/>
                    <a:pt x="2285" y="1095"/>
                  </a:cubicBezTo>
                  <a:cubicBezTo>
                    <a:pt x="2289" y="1103"/>
                    <a:pt x="2296" y="1107"/>
                    <a:pt x="2303" y="1107"/>
                  </a:cubicBezTo>
                  <a:cubicBezTo>
                    <a:pt x="2315" y="1107"/>
                    <a:pt x="2326" y="1097"/>
                    <a:pt x="2318" y="1083"/>
                  </a:cubicBezTo>
                  <a:cubicBezTo>
                    <a:pt x="2194" y="688"/>
                    <a:pt x="2002" y="348"/>
                    <a:pt x="1640" y="145"/>
                  </a:cubicBezTo>
                  <a:cubicBezTo>
                    <a:pt x="1463" y="41"/>
                    <a:pt x="1268" y="0"/>
                    <a:pt x="106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0"/>
            <p:cNvSpPr/>
            <p:nvPr/>
          </p:nvSpPr>
          <p:spPr>
            <a:xfrm>
              <a:off x="6823593" y="1960025"/>
              <a:ext cx="327753" cy="433130"/>
            </a:xfrm>
            <a:custGeom>
              <a:avLst/>
              <a:gdLst/>
              <a:ahLst/>
              <a:cxnLst/>
              <a:rect l="l" t="t" r="r" b="b"/>
              <a:pathLst>
                <a:path w="1810" h="2392" extrusionOk="0">
                  <a:moveTo>
                    <a:pt x="12" y="0"/>
                  </a:moveTo>
                  <a:cubicBezTo>
                    <a:pt x="1" y="0"/>
                    <a:pt x="1" y="11"/>
                    <a:pt x="12" y="11"/>
                  </a:cubicBezTo>
                  <a:cubicBezTo>
                    <a:pt x="1188" y="294"/>
                    <a:pt x="1709" y="1222"/>
                    <a:pt x="1731" y="2375"/>
                  </a:cubicBezTo>
                  <a:cubicBezTo>
                    <a:pt x="1731" y="2386"/>
                    <a:pt x="1740" y="2392"/>
                    <a:pt x="1748" y="2392"/>
                  </a:cubicBezTo>
                  <a:cubicBezTo>
                    <a:pt x="1756" y="2392"/>
                    <a:pt x="1765" y="2386"/>
                    <a:pt x="1765" y="2375"/>
                  </a:cubicBezTo>
                  <a:cubicBezTo>
                    <a:pt x="1810" y="1199"/>
                    <a:pt x="1244" y="181"/>
                    <a:pt x="1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0"/>
            <p:cNvSpPr/>
            <p:nvPr/>
          </p:nvSpPr>
          <p:spPr>
            <a:xfrm>
              <a:off x="5960743" y="1988092"/>
              <a:ext cx="512272" cy="429690"/>
            </a:xfrm>
            <a:custGeom>
              <a:avLst/>
              <a:gdLst/>
              <a:ahLst/>
              <a:cxnLst/>
              <a:rect l="l" t="t" r="r" b="b"/>
              <a:pathLst>
                <a:path w="2829" h="2373" extrusionOk="0">
                  <a:moveTo>
                    <a:pt x="1848" y="0"/>
                  </a:moveTo>
                  <a:cubicBezTo>
                    <a:pt x="1666" y="0"/>
                    <a:pt x="1476" y="74"/>
                    <a:pt x="1283" y="252"/>
                  </a:cubicBezTo>
                  <a:cubicBezTo>
                    <a:pt x="1056" y="467"/>
                    <a:pt x="933" y="773"/>
                    <a:pt x="830" y="1055"/>
                  </a:cubicBezTo>
                  <a:cubicBezTo>
                    <a:pt x="627" y="1587"/>
                    <a:pt x="514" y="1982"/>
                    <a:pt x="28" y="2321"/>
                  </a:cubicBezTo>
                  <a:cubicBezTo>
                    <a:pt x="0" y="2340"/>
                    <a:pt x="10" y="2373"/>
                    <a:pt x="32" y="2373"/>
                  </a:cubicBezTo>
                  <a:cubicBezTo>
                    <a:pt x="38" y="2373"/>
                    <a:pt x="44" y="2371"/>
                    <a:pt x="50" y="2367"/>
                  </a:cubicBezTo>
                  <a:cubicBezTo>
                    <a:pt x="571" y="2152"/>
                    <a:pt x="717" y="1677"/>
                    <a:pt x="876" y="1191"/>
                  </a:cubicBezTo>
                  <a:cubicBezTo>
                    <a:pt x="1011" y="783"/>
                    <a:pt x="1170" y="411"/>
                    <a:pt x="1531" y="150"/>
                  </a:cubicBezTo>
                  <a:cubicBezTo>
                    <a:pt x="1633" y="77"/>
                    <a:pt x="1739" y="46"/>
                    <a:pt x="1845" y="46"/>
                  </a:cubicBezTo>
                  <a:cubicBezTo>
                    <a:pt x="2210" y="46"/>
                    <a:pt x="2579" y="411"/>
                    <a:pt x="2798" y="648"/>
                  </a:cubicBezTo>
                  <a:cubicBezTo>
                    <a:pt x="2801" y="651"/>
                    <a:pt x="2806" y="653"/>
                    <a:pt x="2810" y="653"/>
                  </a:cubicBezTo>
                  <a:cubicBezTo>
                    <a:pt x="2820" y="653"/>
                    <a:pt x="2829" y="645"/>
                    <a:pt x="2821" y="637"/>
                  </a:cubicBezTo>
                  <a:cubicBezTo>
                    <a:pt x="2543" y="291"/>
                    <a:pt x="2210" y="0"/>
                    <a:pt x="184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0"/>
            <p:cNvSpPr/>
            <p:nvPr/>
          </p:nvSpPr>
          <p:spPr>
            <a:xfrm>
              <a:off x="5926700" y="2087684"/>
              <a:ext cx="541788" cy="350379"/>
            </a:xfrm>
            <a:custGeom>
              <a:avLst/>
              <a:gdLst/>
              <a:ahLst/>
              <a:cxnLst/>
              <a:rect l="l" t="t" r="r" b="b"/>
              <a:pathLst>
                <a:path w="2992" h="1935" extrusionOk="0">
                  <a:moveTo>
                    <a:pt x="2204" y="1"/>
                  </a:moveTo>
                  <a:cubicBezTo>
                    <a:pt x="2058" y="1"/>
                    <a:pt x="1903" y="54"/>
                    <a:pt x="1742" y="177"/>
                  </a:cubicBezTo>
                  <a:cubicBezTo>
                    <a:pt x="1073" y="679"/>
                    <a:pt x="1235" y="1887"/>
                    <a:pt x="271" y="1887"/>
                  </a:cubicBezTo>
                  <a:cubicBezTo>
                    <a:pt x="193" y="1887"/>
                    <a:pt x="107" y="1879"/>
                    <a:pt x="12" y="1862"/>
                  </a:cubicBezTo>
                  <a:cubicBezTo>
                    <a:pt x="1" y="1862"/>
                    <a:pt x="1" y="1874"/>
                    <a:pt x="12" y="1884"/>
                  </a:cubicBezTo>
                  <a:cubicBezTo>
                    <a:pt x="134" y="1918"/>
                    <a:pt x="245" y="1934"/>
                    <a:pt x="347" y="1934"/>
                  </a:cubicBezTo>
                  <a:cubicBezTo>
                    <a:pt x="725" y="1934"/>
                    <a:pt x="974" y="1709"/>
                    <a:pt x="1188" y="1308"/>
                  </a:cubicBezTo>
                  <a:cubicBezTo>
                    <a:pt x="1335" y="1025"/>
                    <a:pt x="1425" y="708"/>
                    <a:pt x="1606" y="437"/>
                  </a:cubicBezTo>
                  <a:cubicBezTo>
                    <a:pt x="1742" y="223"/>
                    <a:pt x="1946" y="98"/>
                    <a:pt x="2194" y="75"/>
                  </a:cubicBezTo>
                  <a:cubicBezTo>
                    <a:pt x="2212" y="73"/>
                    <a:pt x="2230" y="72"/>
                    <a:pt x="2247" y="72"/>
                  </a:cubicBezTo>
                  <a:cubicBezTo>
                    <a:pt x="2546" y="72"/>
                    <a:pt x="2746" y="336"/>
                    <a:pt x="2895" y="550"/>
                  </a:cubicBezTo>
                  <a:cubicBezTo>
                    <a:pt x="2906" y="563"/>
                    <a:pt x="2918" y="569"/>
                    <a:pt x="2931" y="569"/>
                  </a:cubicBezTo>
                  <a:cubicBezTo>
                    <a:pt x="2962" y="569"/>
                    <a:pt x="2991" y="537"/>
                    <a:pt x="2975" y="505"/>
                  </a:cubicBezTo>
                  <a:cubicBezTo>
                    <a:pt x="2763" y="217"/>
                    <a:pt x="2501" y="1"/>
                    <a:pt x="2204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0"/>
            <p:cNvSpPr/>
            <p:nvPr/>
          </p:nvSpPr>
          <p:spPr>
            <a:xfrm>
              <a:off x="5952051" y="2159390"/>
              <a:ext cx="486740" cy="384602"/>
            </a:xfrm>
            <a:custGeom>
              <a:avLst/>
              <a:gdLst/>
              <a:ahLst/>
              <a:cxnLst/>
              <a:rect l="l" t="t" r="r" b="b"/>
              <a:pathLst>
                <a:path w="2688" h="2124" extrusionOk="0">
                  <a:moveTo>
                    <a:pt x="2169" y="0"/>
                  </a:moveTo>
                  <a:cubicBezTo>
                    <a:pt x="1984" y="0"/>
                    <a:pt x="1799" y="93"/>
                    <a:pt x="1659" y="279"/>
                  </a:cubicBezTo>
                  <a:cubicBezTo>
                    <a:pt x="1444" y="561"/>
                    <a:pt x="1466" y="991"/>
                    <a:pt x="1410" y="1319"/>
                  </a:cubicBezTo>
                  <a:cubicBezTo>
                    <a:pt x="1341" y="1742"/>
                    <a:pt x="969" y="2033"/>
                    <a:pt x="614" y="2033"/>
                  </a:cubicBezTo>
                  <a:cubicBezTo>
                    <a:pt x="390" y="2033"/>
                    <a:pt x="173" y="1918"/>
                    <a:pt x="41" y="1647"/>
                  </a:cubicBezTo>
                  <a:cubicBezTo>
                    <a:pt x="37" y="1638"/>
                    <a:pt x="30" y="1635"/>
                    <a:pt x="23" y="1635"/>
                  </a:cubicBezTo>
                  <a:cubicBezTo>
                    <a:pt x="11" y="1635"/>
                    <a:pt x="1" y="1644"/>
                    <a:pt x="8" y="1659"/>
                  </a:cubicBezTo>
                  <a:cubicBezTo>
                    <a:pt x="133" y="1977"/>
                    <a:pt x="362" y="2123"/>
                    <a:pt x="616" y="2123"/>
                  </a:cubicBezTo>
                  <a:cubicBezTo>
                    <a:pt x="821" y="2123"/>
                    <a:pt x="1043" y="2027"/>
                    <a:pt x="1240" y="1850"/>
                  </a:cubicBezTo>
                  <a:cubicBezTo>
                    <a:pt x="1466" y="1636"/>
                    <a:pt x="1501" y="1297"/>
                    <a:pt x="1523" y="1003"/>
                  </a:cubicBezTo>
                  <a:cubicBezTo>
                    <a:pt x="1557" y="697"/>
                    <a:pt x="1602" y="415"/>
                    <a:pt x="1828" y="177"/>
                  </a:cubicBezTo>
                  <a:cubicBezTo>
                    <a:pt x="1919" y="82"/>
                    <a:pt x="2017" y="46"/>
                    <a:pt x="2115" y="46"/>
                  </a:cubicBezTo>
                  <a:cubicBezTo>
                    <a:pt x="2311" y="46"/>
                    <a:pt x="2511" y="188"/>
                    <a:pt x="2677" y="302"/>
                  </a:cubicBezTo>
                  <a:cubicBezTo>
                    <a:pt x="2688" y="302"/>
                    <a:pt x="2688" y="302"/>
                    <a:pt x="2688" y="290"/>
                  </a:cubicBezTo>
                  <a:cubicBezTo>
                    <a:pt x="2545" y="96"/>
                    <a:pt x="2357" y="0"/>
                    <a:pt x="2169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0"/>
            <p:cNvSpPr/>
            <p:nvPr/>
          </p:nvSpPr>
          <p:spPr>
            <a:xfrm>
              <a:off x="7024230" y="2280530"/>
              <a:ext cx="533096" cy="742224"/>
            </a:xfrm>
            <a:custGeom>
              <a:avLst/>
              <a:gdLst/>
              <a:ahLst/>
              <a:cxnLst/>
              <a:rect l="l" t="t" r="r" b="b"/>
              <a:pathLst>
                <a:path w="2944" h="4099" extrusionOk="0">
                  <a:moveTo>
                    <a:pt x="2529" y="0"/>
                  </a:moveTo>
                  <a:cubicBezTo>
                    <a:pt x="2492" y="0"/>
                    <a:pt x="2430" y="83"/>
                    <a:pt x="2387" y="186"/>
                  </a:cubicBezTo>
                  <a:cubicBezTo>
                    <a:pt x="2330" y="311"/>
                    <a:pt x="2138" y="661"/>
                    <a:pt x="2104" y="684"/>
                  </a:cubicBezTo>
                  <a:cubicBezTo>
                    <a:pt x="2103" y="684"/>
                    <a:pt x="2103" y="684"/>
                    <a:pt x="2102" y="684"/>
                  </a:cubicBezTo>
                  <a:cubicBezTo>
                    <a:pt x="2072" y="684"/>
                    <a:pt x="2102" y="220"/>
                    <a:pt x="2014" y="198"/>
                  </a:cubicBezTo>
                  <a:cubicBezTo>
                    <a:pt x="2013" y="198"/>
                    <a:pt x="2012" y="198"/>
                    <a:pt x="2012" y="198"/>
                  </a:cubicBezTo>
                  <a:cubicBezTo>
                    <a:pt x="1921" y="198"/>
                    <a:pt x="1789" y="958"/>
                    <a:pt x="1935" y="1306"/>
                  </a:cubicBezTo>
                  <a:cubicBezTo>
                    <a:pt x="1935" y="1306"/>
                    <a:pt x="1720" y="2584"/>
                    <a:pt x="1" y="3352"/>
                  </a:cubicBezTo>
                  <a:lnTo>
                    <a:pt x="430" y="4099"/>
                  </a:lnTo>
                  <a:cubicBezTo>
                    <a:pt x="2285" y="3511"/>
                    <a:pt x="2308" y="1362"/>
                    <a:pt x="2308" y="1362"/>
                  </a:cubicBezTo>
                  <a:cubicBezTo>
                    <a:pt x="2308" y="1362"/>
                    <a:pt x="2918" y="967"/>
                    <a:pt x="2941" y="571"/>
                  </a:cubicBezTo>
                  <a:cubicBezTo>
                    <a:pt x="2943" y="529"/>
                    <a:pt x="2936" y="512"/>
                    <a:pt x="2922" y="512"/>
                  </a:cubicBezTo>
                  <a:cubicBezTo>
                    <a:pt x="2866" y="512"/>
                    <a:pt x="2705" y="763"/>
                    <a:pt x="2579" y="809"/>
                  </a:cubicBezTo>
                  <a:cubicBezTo>
                    <a:pt x="2579" y="809"/>
                    <a:pt x="2794" y="435"/>
                    <a:pt x="2850" y="231"/>
                  </a:cubicBezTo>
                  <a:cubicBezTo>
                    <a:pt x="2880" y="126"/>
                    <a:pt x="2861" y="66"/>
                    <a:pt x="2819" y="66"/>
                  </a:cubicBezTo>
                  <a:cubicBezTo>
                    <a:pt x="2781" y="66"/>
                    <a:pt x="2724" y="117"/>
                    <a:pt x="2669" y="231"/>
                  </a:cubicBezTo>
                  <a:cubicBezTo>
                    <a:pt x="2556" y="458"/>
                    <a:pt x="2489" y="548"/>
                    <a:pt x="2387" y="605"/>
                  </a:cubicBezTo>
                  <a:cubicBezTo>
                    <a:pt x="2387" y="605"/>
                    <a:pt x="2591" y="153"/>
                    <a:pt x="2556" y="28"/>
                  </a:cubicBezTo>
                  <a:cubicBezTo>
                    <a:pt x="2551" y="9"/>
                    <a:pt x="2541" y="0"/>
                    <a:pt x="2529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0"/>
            <p:cNvSpPr/>
            <p:nvPr/>
          </p:nvSpPr>
          <p:spPr>
            <a:xfrm>
              <a:off x="7024230" y="2844582"/>
              <a:ext cx="256227" cy="178177"/>
            </a:xfrm>
            <a:custGeom>
              <a:avLst/>
              <a:gdLst/>
              <a:ahLst/>
              <a:cxnLst/>
              <a:rect l="l" t="t" r="r" b="b"/>
              <a:pathLst>
                <a:path w="1415" h="984" extrusionOk="0">
                  <a:moveTo>
                    <a:pt x="476" y="0"/>
                  </a:moveTo>
                  <a:cubicBezTo>
                    <a:pt x="329" y="79"/>
                    <a:pt x="171" y="159"/>
                    <a:pt x="1" y="237"/>
                  </a:cubicBezTo>
                  <a:lnTo>
                    <a:pt x="430" y="984"/>
                  </a:lnTo>
                  <a:cubicBezTo>
                    <a:pt x="838" y="848"/>
                    <a:pt x="1154" y="645"/>
                    <a:pt x="1415" y="408"/>
                  </a:cubicBezTo>
                  <a:cubicBezTo>
                    <a:pt x="1075" y="340"/>
                    <a:pt x="770" y="192"/>
                    <a:pt x="476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0"/>
            <p:cNvSpPr/>
            <p:nvPr/>
          </p:nvSpPr>
          <p:spPr>
            <a:xfrm>
              <a:off x="6921919" y="2826113"/>
              <a:ext cx="241740" cy="238113"/>
            </a:xfrm>
            <a:custGeom>
              <a:avLst/>
              <a:gdLst/>
              <a:ahLst/>
              <a:cxnLst/>
              <a:rect l="l" t="t" r="r" b="b"/>
              <a:pathLst>
                <a:path w="1335" h="1315" extrusionOk="0">
                  <a:moveTo>
                    <a:pt x="973" y="0"/>
                  </a:moveTo>
                  <a:cubicBezTo>
                    <a:pt x="973" y="0"/>
                    <a:pt x="487" y="216"/>
                    <a:pt x="159" y="487"/>
                  </a:cubicBezTo>
                  <a:cubicBezTo>
                    <a:pt x="0" y="611"/>
                    <a:pt x="46" y="1256"/>
                    <a:pt x="498" y="1312"/>
                  </a:cubicBezTo>
                  <a:cubicBezTo>
                    <a:pt x="510" y="1314"/>
                    <a:pt x="523" y="1314"/>
                    <a:pt x="538" y="1314"/>
                  </a:cubicBezTo>
                  <a:cubicBezTo>
                    <a:pt x="724" y="1314"/>
                    <a:pt x="1136" y="1189"/>
                    <a:pt x="1335" y="1063"/>
                  </a:cubicBezTo>
                  <a:lnTo>
                    <a:pt x="973" y="0"/>
                  </a:ln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0"/>
            <p:cNvSpPr/>
            <p:nvPr/>
          </p:nvSpPr>
          <p:spPr>
            <a:xfrm>
              <a:off x="7083806" y="2826113"/>
              <a:ext cx="79856" cy="204976"/>
            </a:xfrm>
            <a:custGeom>
              <a:avLst/>
              <a:gdLst/>
              <a:ahLst/>
              <a:cxnLst/>
              <a:rect l="l" t="t" r="r" b="b"/>
              <a:pathLst>
                <a:path w="441" h="1132" extrusionOk="0">
                  <a:moveTo>
                    <a:pt x="79" y="0"/>
                  </a:moveTo>
                  <a:cubicBezTo>
                    <a:pt x="79" y="0"/>
                    <a:pt x="56" y="12"/>
                    <a:pt x="23" y="35"/>
                  </a:cubicBezTo>
                  <a:cubicBezTo>
                    <a:pt x="0" y="204"/>
                    <a:pt x="56" y="385"/>
                    <a:pt x="113" y="555"/>
                  </a:cubicBezTo>
                  <a:cubicBezTo>
                    <a:pt x="181" y="747"/>
                    <a:pt x="237" y="939"/>
                    <a:pt x="305" y="1131"/>
                  </a:cubicBezTo>
                  <a:cubicBezTo>
                    <a:pt x="362" y="1108"/>
                    <a:pt x="407" y="1086"/>
                    <a:pt x="441" y="1063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0"/>
            <p:cNvSpPr/>
            <p:nvPr/>
          </p:nvSpPr>
          <p:spPr>
            <a:xfrm>
              <a:off x="6891317" y="3634980"/>
              <a:ext cx="331918" cy="860466"/>
            </a:xfrm>
            <a:custGeom>
              <a:avLst/>
              <a:gdLst/>
              <a:ahLst/>
              <a:cxnLst/>
              <a:rect l="l" t="t" r="r" b="b"/>
              <a:pathLst>
                <a:path w="1833" h="4752" extrusionOk="0">
                  <a:moveTo>
                    <a:pt x="1176" y="0"/>
                  </a:moveTo>
                  <a:lnTo>
                    <a:pt x="0" y="328"/>
                  </a:lnTo>
                  <a:cubicBezTo>
                    <a:pt x="430" y="1617"/>
                    <a:pt x="328" y="4467"/>
                    <a:pt x="328" y="4467"/>
                  </a:cubicBezTo>
                  <a:cubicBezTo>
                    <a:pt x="328" y="4467"/>
                    <a:pt x="373" y="4501"/>
                    <a:pt x="350" y="4637"/>
                  </a:cubicBezTo>
                  <a:cubicBezTo>
                    <a:pt x="344" y="4715"/>
                    <a:pt x="778" y="4751"/>
                    <a:pt x="1166" y="4751"/>
                  </a:cubicBezTo>
                  <a:cubicBezTo>
                    <a:pt x="1453" y="4751"/>
                    <a:pt x="1714" y="4731"/>
                    <a:pt x="1752" y="4693"/>
                  </a:cubicBezTo>
                  <a:cubicBezTo>
                    <a:pt x="1832" y="4602"/>
                    <a:pt x="961" y="4411"/>
                    <a:pt x="961" y="4411"/>
                  </a:cubicBezTo>
                  <a:cubicBezTo>
                    <a:pt x="1606" y="2363"/>
                    <a:pt x="1176" y="0"/>
                    <a:pt x="1176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0"/>
            <p:cNvSpPr/>
            <p:nvPr/>
          </p:nvSpPr>
          <p:spPr>
            <a:xfrm>
              <a:off x="6891317" y="3634980"/>
              <a:ext cx="229427" cy="196647"/>
            </a:xfrm>
            <a:custGeom>
              <a:avLst/>
              <a:gdLst/>
              <a:ahLst/>
              <a:cxnLst/>
              <a:rect l="l" t="t" r="r" b="b"/>
              <a:pathLst>
                <a:path w="1267" h="1086" extrusionOk="0">
                  <a:moveTo>
                    <a:pt x="1176" y="0"/>
                  </a:moveTo>
                  <a:lnTo>
                    <a:pt x="0" y="328"/>
                  </a:lnTo>
                  <a:cubicBezTo>
                    <a:pt x="79" y="543"/>
                    <a:pt x="136" y="803"/>
                    <a:pt x="181" y="1086"/>
                  </a:cubicBezTo>
                  <a:cubicBezTo>
                    <a:pt x="543" y="1018"/>
                    <a:pt x="905" y="916"/>
                    <a:pt x="1267" y="758"/>
                  </a:cubicBezTo>
                  <a:cubicBezTo>
                    <a:pt x="1221" y="294"/>
                    <a:pt x="1176" y="0"/>
                    <a:pt x="1176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0"/>
            <p:cNvSpPr/>
            <p:nvPr/>
          </p:nvSpPr>
          <p:spPr>
            <a:xfrm>
              <a:off x="6934233" y="4350412"/>
              <a:ext cx="320872" cy="165321"/>
            </a:xfrm>
            <a:custGeom>
              <a:avLst/>
              <a:gdLst/>
              <a:ahLst/>
              <a:cxnLst/>
              <a:rect l="l" t="t" r="r" b="b"/>
              <a:pathLst>
                <a:path w="1772" h="913" extrusionOk="0">
                  <a:moveTo>
                    <a:pt x="820" y="0"/>
                  </a:moveTo>
                  <a:cubicBezTo>
                    <a:pt x="690" y="0"/>
                    <a:pt x="645" y="369"/>
                    <a:pt x="645" y="369"/>
                  </a:cubicBezTo>
                  <a:cubicBezTo>
                    <a:pt x="517" y="452"/>
                    <a:pt x="363" y="470"/>
                    <a:pt x="254" y="470"/>
                  </a:cubicBezTo>
                  <a:cubicBezTo>
                    <a:pt x="171" y="470"/>
                    <a:pt x="113" y="460"/>
                    <a:pt x="113" y="460"/>
                  </a:cubicBezTo>
                  <a:cubicBezTo>
                    <a:pt x="0" y="606"/>
                    <a:pt x="113" y="821"/>
                    <a:pt x="113" y="821"/>
                  </a:cubicBezTo>
                  <a:cubicBezTo>
                    <a:pt x="550" y="888"/>
                    <a:pt x="883" y="912"/>
                    <a:pt x="1132" y="912"/>
                  </a:cubicBezTo>
                  <a:cubicBezTo>
                    <a:pt x="1605" y="912"/>
                    <a:pt x="1772" y="824"/>
                    <a:pt x="1764" y="764"/>
                  </a:cubicBezTo>
                  <a:cubicBezTo>
                    <a:pt x="1764" y="674"/>
                    <a:pt x="927" y="335"/>
                    <a:pt x="927" y="335"/>
                  </a:cubicBezTo>
                  <a:cubicBezTo>
                    <a:pt x="927" y="335"/>
                    <a:pt x="984" y="86"/>
                    <a:pt x="871" y="18"/>
                  </a:cubicBezTo>
                  <a:cubicBezTo>
                    <a:pt x="853" y="6"/>
                    <a:pt x="836" y="0"/>
                    <a:pt x="820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0"/>
            <p:cNvSpPr/>
            <p:nvPr/>
          </p:nvSpPr>
          <p:spPr>
            <a:xfrm>
              <a:off x="6944555" y="4447831"/>
              <a:ext cx="323588" cy="72792"/>
            </a:xfrm>
            <a:custGeom>
              <a:avLst/>
              <a:gdLst/>
              <a:ahLst/>
              <a:cxnLst/>
              <a:rect l="l" t="t" r="r" b="b"/>
              <a:pathLst>
                <a:path w="1787" h="402" extrusionOk="0">
                  <a:moveTo>
                    <a:pt x="1413" y="0"/>
                  </a:moveTo>
                  <a:cubicBezTo>
                    <a:pt x="1187" y="136"/>
                    <a:pt x="1131" y="329"/>
                    <a:pt x="1131" y="329"/>
                  </a:cubicBezTo>
                  <a:cubicBezTo>
                    <a:pt x="1131" y="329"/>
                    <a:pt x="45" y="204"/>
                    <a:pt x="23" y="204"/>
                  </a:cubicBezTo>
                  <a:cubicBezTo>
                    <a:pt x="0" y="216"/>
                    <a:pt x="0" y="249"/>
                    <a:pt x="23" y="306"/>
                  </a:cubicBezTo>
                  <a:cubicBezTo>
                    <a:pt x="42" y="345"/>
                    <a:pt x="744" y="401"/>
                    <a:pt x="1227" y="401"/>
                  </a:cubicBezTo>
                  <a:cubicBezTo>
                    <a:pt x="1303" y="401"/>
                    <a:pt x="1374" y="400"/>
                    <a:pt x="1436" y="397"/>
                  </a:cubicBezTo>
                  <a:cubicBezTo>
                    <a:pt x="1629" y="397"/>
                    <a:pt x="1787" y="340"/>
                    <a:pt x="1764" y="226"/>
                  </a:cubicBezTo>
                  <a:cubicBezTo>
                    <a:pt x="1730" y="113"/>
                    <a:pt x="1413" y="0"/>
                    <a:pt x="1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0"/>
            <p:cNvSpPr/>
            <p:nvPr/>
          </p:nvSpPr>
          <p:spPr>
            <a:xfrm>
              <a:off x="7118030" y="4425378"/>
              <a:ext cx="55953" cy="43458"/>
            </a:xfrm>
            <a:custGeom>
              <a:avLst/>
              <a:gdLst/>
              <a:ahLst/>
              <a:cxnLst/>
              <a:rect l="l" t="t" r="r" b="b"/>
              <a:pathLst>
                <a:path w="309" h="240" extrusionOk="0">
                  <a:moveTo>
                    <a:pt x="252" y="0"/>
                  </a:moveTo>
                  <a:cubicBezTo>
                    <a:pt x="139" y="11"/>
                    <a:pt x="48" y="102"/>
                    <a:pt x="15" y="192"/>
                  </a:cubicBezTo>
                  <a:cubicBezTo>
                    <a:pt x="1" y="220"/>
                    <a:pt x="25" y="239"/>
                    <a:pt x="49" y="239"/>
                  </a:cubicBezTo>
                  <a:cubicBezTo>
                    <a:pt x="64" y="239"/>
                    <a:pt x="78" y="232"/>
                    <a:pt x="83" y="215"/>
                  </a:cubicBezTo>
                  <a:cubicBezTo>
                    <a:pt x="116" y="147"/>
                    <a:pt x="184" y="91"/>
                    <a:pt x="263" y="79"/>
                  </a:cubicBezTo>
                  <a:cubicBezTo>
                    <a:pt x="309" y="79"/>
                    <a:pt x="297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0"/>
            <p:cNvSpPr/>
            <p:nvPr/>
          </p:nvSpPr>
          <p:spPr>
            <a:xfrm>
              <a:off x="7085616" y="4408900"/>
              <a:ext cx="51607" cy="39836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216" y="1"/>
                  </a:moveTo>
                  <a:cubicBezTo>
                    <a:pt x="137" y="24"/>
                    <a:pt x="13" y="91"/>
                    <a:pt x="1" y="182"/>
                  </a:cubicBezTo>
                  <a:cubicBezTo>
                    <a:pt x="1" y="206"/>
                    <a:pt x="23" y="220"/>
                    <a:pt x="44" y="220"/>
                  </a:cubicBezTo>
                  <a:cubicBezTo>
                    <a:pt x="63" y="220"/>
                    <a:pt x="81" y="208"/>
                    <a:pt x="81" y="182"/>
                  </a:cubicBezTo>
                  <a:cubicBezTo>
                    <a:pt x="91" y="125"/>
                    <a:pt x="182" y="91"/>
                    <a:pt x="227" y="80"/>
                  </a:cubicBezTo>
                  <a:cubicBezTo>
                    <a:pt x="284" y="69"/>
                    <a:pt x="262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0"/>
            <p:cNvSpPr/>
            <p:nvPr/>
          </p:nvSpPr>
          <p:spPr>
            <a:xfrm>
              <a:off x="6505072" y="3665582"/>
              <a:ext cx="288097" cy="858836"/>
            </a:xfrm>
            <a:custGeom>
              <a:avLst/>
              <a:gdLst/>
              <a:ahLst/>
              <a:cxnLst/>
              <a:rect l="l" t="t" r="r" b="b"/>
              <a:pathLst>
                <a:path w="1591" h="4743" extrusionOk="0">
                  <a:moveTo>
                    <a:pt x="1488" y="1"/>
                  </a:moveTo>
                  <a:lnTo>
                    <a:pt x="279" y="159"/>
                  </a:lnTo>
                  <a:cubicBezTo>
                    <a:pt x="527" y="1493"/>
                    <a:pt x="30" y="4309"/>
                    <a:pt x="30" y="4309"/>
                  </a:cubicBezTo>
                  <a:cubicBezTo>
                    <a:pt x="30" y="4309"/>
                    <a:pt x="63" y="4343"/>
                    <a:pt x="30" y="4479"/>
                  </a:cubicBezTo>
                  <a:cubicBezTo>
                    <a:pt x="1" y="4594"/>
                    <a:pt x="945" y="4742"/>
                    <a:pt x="1291" y="4742"/>
                  </a:cubicBezTo>
                  <a:cubicBezTo>
                    <a:pt x="1352" y="4742"/>
                    <a:pt x="1394" y="4738"/>
                    <a:pt x="1409" y="4727"/>
                  </a:cubicBezTo>
                  <a:cubicBezTo>
                    <a:pt x="1500" y="4649"/>
                    <a:pt x="663" y="4332"/>
                    <a:pt x="663" y="4332"/>
                  </a:cubicBezTo>
                  <a:cubicBezTo>
                    <a:pt x="1590" y="2398"/>
                    <a:pt x="1488" y="1"/>
                    <a:pt x="1488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0"/>
            <p:cNvSpPr/>
            <p:nvPr/>
          </p:nvSpPr>
          <p:spPr>
            <a:xfrm>
              <a:off x="6555412" y="3665582"/>
              <a:ext cx="221278" cy="174375"/>
            </a:xfrm>
            <a:custGeom>
              <a:avLst/>
              <a:gdLst/>
              <a:ahLst/>
              <a:cxnLst/>
              <a:rect l="l" t="t" r="r" b="b"/>
              <a:pathLst>
                <a:path w="1222" h="963" extrusionOk="0">
                  <a:moveTo>
                    <a:pt x="1210" y="1"/>
                  </a:moveTo>
                  <a:lnTo>
                    <a:pt x="1" y="159"/>
                  </a:lnTo>
                  <a:cubicBezTo>
                    <a:pt x="34" y="329"/>
                    <a:pt x="57" y="521"/>
                    <a:pt x="68" y="724"/>
                  </a:cubicBezTo>
                  <a:cubicBezTo>
                    <a:pt x="430" y="860"/>
                    <a:pt x="803" y="940"/>
                    <a:pt x="1188" y="962"/>
                  </a:cubicBezTo>
                  <a:cubicBezTo>
                    <a:pt x="1222" y="374"/>
                    <a:pt x="1210" y="1"/>
                    <a:pt x="1210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0"/>
            <p:cNvSpPr/>
            <p:nvPr/>
          </p:nvSpPr>
          <p:spPr>
            <a:xfrm>
              <a:off x="6491853" y="4371598"/>
              <a:ext cx="313629" cy="175823"/>
            </a:xfrm>
            <a:custGeom>
              <a:avLst/>
              <a:gdLst/>
              <a:ahLst/>
              <a:cxnLst/>
              <a:rect l="l" t="t" r="r" b="b"/>
              <a:pathLst>
                <a:path w="1732" h="971" extrusionOk="0">
                  <a:moveTo>
                    <a:pt x="887" y="1"/>
                  </a:moveTo>
                  <a:cubicBezTo>
                    <a:pt x="754" y="1"/>
                    <a:pt x="668" y="343"/>
                    <a:pt x="668" y="343"/>
                  </a:cubicBezTo>
                  <a:cubicBezTo>
                    <a:pt x="580" y="383"/>
                    <a:pt x="485" y="396"/>
                    <a:pt x="401" y="396"/>
                  </a:cubicBezTo>
                  <a:cubicBezTo>
                    <a:pt x="247" y="396"/>
                    <a:pt x="125" y="353"/>
                    <a:pt x="125" y="353"/>
                  </a:cubicBezTo>
                  <a:cubicBezTo>
                    <a:pt x="1" y="478"/>
                    <a:pt x="80" y="715"/>
                    <a:pt x="80" y="715"/>
                  </a:cubicBezTo>
                  <a:cubicBezTo>
                    <a:pt x="739" y="911"/>
                    <a:pt x="1164" y="971"/>
                    <a:pt x="1418" y="971"/>
                  </a:cubicBezTo>
                  <a:cubicBezTo>
                    <a:pt x="1634" y="971"/>
                    <a:pt x="1726" y="927"/>
                    <a:pt x="1731" y="885"/>
                  </a:cubicBezTo>
                  <a:cubicBezTo>
                    <a:pt x="1731" y="806"/>
                    <a:pt x="950" y="343"/>
                    <a:pt x="950" y="343"/>
                  </a:cubicBezTo>
                  <a:cubicBezTo>
                    <a:pt x="950" y="343"/>
                    <a:pt x="1053" y="105"/>
                    <a:pt x="950" y="26"/>
                  </a:cubicBezTo>
                  <a:cubicBezTo>
                    <a:pt x="928" y="8"/>
                    <a:pt x="907" y="1"/>
                    <a:pt x="887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0"/>
            <p:cNvSpPr/>
            <p:nvPr/>
          </p:nvSpPr>
          <p:spPr>
            <a:xfrm>
              <a:off x="6496018" y="4484590"/>
              <a:ext cx="319242" cy="73154"/>
            </a:xfrm>
            <a:custGeom>
              <a:avLst/>
              <a:gdLst/>
              <a:ahLst/>
              <a:cxnLst/>
              <a:rect l="l" t="t" r="r" b="b"/>
              <a:pathLst>
                <a:path w="1763" h="404" extrusionOk="0">
                  <a:moveTo>
                    <a:pt x="1448" y="1"/>
                  </a:moveTo>
                  <a:cubicBezTo>
                    <a:pt x="1188" y="103"/>
                    <a:pt x="1120" y="284"/>
                    <a:pt x="1120" y="284"/>
                  </a:cubicBezTo>
                  <a:cubicBezTo>
                    <a:pt x="1120" y="284"/>
                    <a:pt x="57" y="13"/>
                    <a:pt x="35" y="13"/>
                  </a:cubicBezTo>
                  <a:cubicBezTo>
                    <a:pt x="12" y="13"/>
                    <a:pt x="0" y="46"/>
                    <a:pt x="23" y="103"/>
                  </a:cubicBezTo>
                  <a:cubicBezTo>
                    <a:pt x="35" y="148"/>
                    <a:pt x="950" y="352"/>
                    <a:pt x="1414" y="397"/>
                  </a:cubicBezTo>
                  <a:cubicBezTo>
                    <a:pt x="1449" y="401"/>
                    <a:pt x="1483" y="404"/>
                    <a:pt x="1516" y="404"/>
                  </a:cubicBezTo>
                  <a:cubicBezTo>
                    <a:pt x="1653" y="404"/>
                    <a:pt x="1762" y="364"/>
                    <a:pt x="1753" y="272"/>
                  </a:cubicBezTo>
                  <a:cubicBezTo>
                    <a:pt x="1742" y="159"/>
                    <a:pt x="1448" y="1"/>
                    <a:pt x="1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0"/>
            <p:cNvSpPr/>
            <p:nvPr/>
          </p:nvSpPr>
          <p:spPr>
            <a:xfrm>
              <a:off x="6673477" y="4455980"/>
              <a:ext cx="58126" cy="38931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6" y="1"/>
                  </a:moveTo>
                  <a:cubicBezTo>
                    <a:pt x="163" y="1"/>
                    <a:pt x="61" y="68"/>
                    <a:pt x="15" y="159"/>
                  </a:cubicBezTo>
                  <a:cubicBezTo>
                    <a:pt x="0" y="189"/>
                    <a:pt x="26" y="214"/>
                    <a:pt x="51" y="214"/>
                  </a:cubicBezTo>
                  <a:cubicBezTo>
                    <a:pt x="63" y="214"/>
                    <a:pt x="76" y="208"/>
                    <a:pt x="83" y="193"/>
                  </a:cubicBezTo>
                  <a:cubicBezTo>
                    <a:pt x="118" y="125"/>
                    <a:pt x="196" y="80"/>
                    <a:pt x="276" y="80"/>
                  </a:cubicBezTo>
                  <a:cubicBezTo>
                    <a:pt x="279" y="81"/>
                    <a:pt x="282" y="81"/>
                    <a:pt x="284" y="81"/>
                  </a:cubicBezTo>
                  <a:cubicBezTo>
                    <a:pt x="321" y="81"/>
                    <a:pt x="318" y="12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0"/>
            <p:cNvSpPr/>
            <p:nvPr/>
          </p:nvSpPr>
          <p:spPr>
            <a:xfrm>
              <a:off x="6644323" y="4435518"/>
              <a:ext cx="52513" cy="34947"/>
            </a:xfrm>
            <a:custGeom>
              <a:avLst/>
              <a:gdLst/>
              <a:ahLst/>
              <a:cxnLst/>
              <a:rect l="l" t="t" r="r" b="b"/>
              <a:pathLst>
                <a:path w="290" h="193" extrusionOk="0">
                  <a:moveTo>
                    <a:pt x="233" y="0"/>
                  </a:moveTo>
                  <a:cubicBezTo>
                    <a:pt x="154" y="0"/>
                    <a:pt x="18" y="57"/>
                    <a:pt x="7" y="148"/>
                  </a:cubicBezTo>
                  <a:cubicBezTo>
                    <a:pt x="0" y="174"/>
                    <a:pt x="24" y="193"/>
                    <a:pt x="45" y="193"/>
                  </a:cubicBezTo>
                  <a:cubicBezTo>
                    <a:pt x="61" y="193"/>
                    <a:pt x="75" y="183"/>
                    <a:pt x="75" y="159"/>
                  </a:cubicBezTo>
                  <a:cubicBezTo>
                    <a:pt x="86" y="103"/>
                    <a:pt x="199" y="80"/>
                    <a:pt x="244" y="80"/>
                  </a:cubicBezTo>
                  <a:cubicBezTo>
                    <a:pt x="289" y="80"/>
                    <a:pt x="289" y="0"/>
                    <a:pt x="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0"/>
            <p:cNvSpPr/>
            <p:nvPr/>
          </p:nvSpPr>
          <p:spPr>
            <a:xfrm>
              <a:off x="6489861" y="3325702"/>
              <a:ext cx="661481" cy="461016"/>
            </a:xfrm>
            <a:custGeom>
              <a:avLst/>
              <a:gdLst/>
              <a:ahLst/>
              <a:cxnLst/>
              <a:rect l="l" t="t" r="r" b="b"/>
              <a:pathLst>
                <a:path w="3653" h="2546" extrusionOk="0">
                  <a:moveTo>
                    <a:pt x="657" y="0"/>
                  </a:moveTo>
                  <a:lnTo>
                    <a:pt x="1" y="2126"/>
                  </a:lnTo>
                  <a:cubicBezTo>
                    <a:pt x="599" y="2470"/>
                    <a:pt x="1129" y="2545"/>
                    <a:pt x="1478" y="2545"/>
                  </a:cubicBezTo>
                  <a:cubicBezTo>
                    <a:pt x="1749" y="2545"/>
                    <a:pt x="1911" y="2500"/>
                    <a:pt x="1911" y="2500"/>
                  </a:cubicBezTo>
                  <a:lnTo>
                    <a:pt x="2070" y="1742"/>
                  </a:lnTo>
                  <a:lnTo>
                    <a:pt x="2138" y="2488"/>
                  </a:lnTo>
                  <a:cubicBezTo>
                    <a:pt x="2178" y="2493"/>
                    <a:pt x="2221" y="2494"/>
                    <a:pt x="2266" y="2494"/>
                  </a:cubicBezTo>
                  <a:cubicBezTo>
                    <a:pt x="2821" y="2494"/>
                    <a:pt x="3653" y="2194"/>
                    <a:pt x="3653" y="2194"/>
                  </a:cubicBezTo>
                  <a:lnTo>
                    <a:pt x="3246" y="10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0"/>
            <p:cNvSpPr/>
            <p:nvPr/>
          </p:nvSpPr>
          <p:spPr>
            <a:xfrm>
              <a:off x="6864517" y="3569431"/>
              <a:ext cx="94342" cy="208236"/>
            </a:xfrm>
            <a:custGeom>
              <a:avLst/>
              <a:gdLst/>
              <a:ahLst/>
              <a:cxnLst/>
              <a:rect l="l" t="t" r="r" b="b"/>
              <a:pathLst>
                <a:path w="521" h="1150" extrusionOk="0">
                  <a:moveTo>
                    <a:pt x="148" y="1"/>
                  </a:moveTo>
                  <a:lnTo>
                    <a:pt x="1" y="396"/>
                  </a:lnTo>
                  <a:lnTo>
                    <a:pt x="69" y="1142"/>
                  </a:lnTo>
                  <a:cubicBezTo>
                    <a:pt x="119" y="1147"/>
                    <a:pt x="172" y="1149"/>
                    <a:pt x="227" y="1149"/>
                  </a:cubicBezTo>
                  <a:cubicBezTo>
                    <a:pt x="321" y="1149"/>
                    <a:pt x="421" y="1141"/>
                    <a:pt x="521" y="1120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0"/>
            <p:cNvSpPr/>
            <p:nvPr/>
          </p:nvSpPr>
          <p:spPr>
            <a:xfrm>
              <a:off x="6559577" y="3327875"/>
              <a:ext cx="112631" cy="421903"/>
            </a:xfrm>
            <a:custGeom>
              <a:avLst/>
              <a:gdLst/>
              <a:ahLst/>
              <a:cxnLst/>
              <a:rect l="l" t="t" r="r" b="b"/>
              <a:pathLst>
                <a:path w="622" h="2330" extrusionOk="0">
                  <a:moveTo>
                    <a:pt x="509" y="0"/>
                  </a:moveTo>
                  <a:cubicBezTo>
                    <a:pt x="554" y="158"/>
                    <a:pt x="453" y="362"/>
                    <a:pt x="407" y="509"/>
                  </a:cubicBezTo>
                  <a:cubicBezTo>
                    <a:pt x="317" y="724"/>
                    <a:pt x="260" y="938"/>
                    <a:pt x="204" y="1164"/>
                  </a:cubicBezTo>
                  <a:cubicBezTo>
                    <a:pt x="113" y="1549"/>
                    <a:pt x="56" y="1923"/>
                    <a:pt x="0" y="2307"/>
                  </a:cubicBezTo>
                  <a:cubicBezTo>
                    <a:pt x="23" y="2318"/>
                    <a:pt x="45" y="2318"/>
                    <a:pt x="68" y="2330"/>
                  </a:cubicBezTo>
                  <a:cubicBezTo>
                    <a:pt x="136" y="1900"/>
                    <a:pt x="215" y="1470"/>
                    <a:pt x="317" y="1041"/>
                  </a:cubicBezTo>
                  <a:cubicBezTo>
                    <a:pt x="373" y="837"/>
                    <a:pt x="441" y="644"/>
                    <a:pt x="509" y="441"/>
                  </a:cubicBezTo>
                  <a:cubicBezTo>
                    <a:pt x="554" y="305"/>
                    <a:pt x="622" y="147"/>
                    <a:pt x="58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0"/>
            <p:cNvSpPr/>
            <p:nvPr/>
          </p:nvSpPr>
          <p:spPr>
            <a:xfrm>
              <a:off x="6618790" y="3339645"/>
              <a:ext cx="116253" cy="430595"/>
            </a:xfrm>
            <a:custGeom>
              <a:avLst/>
              <a:gdLst/>
              <a:ahLst/>
              <a:cxnLst/>
              <a:rect l="l" t="t" r="r" b="b"/>
              <a:pathLst>
                <a:path w="642" h="2378" extrusionOk="0">
                  <a:moveTo>
                    <a:pt x="589" y="1"/>
                  </a:moveTo>
                  <a:cubicBezTo>
                    <a:pt x="574" y="1"/>
                    <a:pt x="559" y="8"/>
                    <a:pt x="555" y="26"/>
                  </a:cubicBezTo>
                  <a:cubicBezTo>
                    <a:pt x="340" y="795"/>
                    <a:pt x="171" y="1574"/>
                    <a:pt x="1" y="2355"/>
                  </a:cubicBezTo>
                  <a:cubicBezTo>
                    <a:pt x="35" y="2366"/>
                    <a:pt x="58" y="2366"/>
                    <a:pt x="80" y="2378"/>
                  </a:cubicBezTo>
                  <a:cubicBezTo>
                    <a:pt x="249" y="1597"/>
                    <a:pt x="420" y="817"/>
                    <a:pt x="634" y="48"/>
                  </a:cubicBezTo>
                  <a:cubicBezTo>
                    <a:pt x="641" y="20"/>
                    <a:pt x="614" y="1"/>
                    <a:pt x="58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0"/>
            <p:cNvSpPr/>
            <p:nvPr/>
          </p:nvSpPr>
          <p:spPr>
            <a:xfrm>
              <a:off x="6590180" y="2892206"/>
              <a:ext cx="512091" cy="548656"/>
            </a:xfrm>
            <a:custGeom>
              <a:avLst/>
              <a:gdLst/>
              <a:ahLst/>
              <a:cxnLst/>
              <a:rect l="l" t="t" r="r" b="b"/>
              <a:pathLst>
                <a:path w="2828" h="3030" extrusionOk="0">
                  <a:moveTo>
                    <a:pt x="1534" y="1"/>
                  </a:moveTo>
                  <a:cubicBezTo>
                    <a:pt x="1277" y="1"/>
                    <a:pt x="961" y="22"/>
                    <a:pt x="668" y="99"/>
                  </a:cubicBezTo>
                  <a:cubicBezTo>
                    <a:pt x="668" y="99"/>
                    <a:pt x="68" y="2384"/>
                    <a:pt x="0" y="2655"/>
                  </a:cubicBezTo>
                  <a:cubicBezTo>
                    <a:pt x="0" y="2655"/>
                    <a:pt x="772" y="3029"/>
                    <a:pt x="1702" y="3029"/>
                  </a:cubicBezTo>
                  <a:cubicBezTo>
                    <a:pt x="2065" y="3029"/>
                    <a:pt x="2453" y="2972"/>
                    <a:pt x="2827" y="2813"/>
                  </a:cubicBezTo>
                  <a:cubicBezTo>
                    <a:pt x="2827" y="2813"/>
                    <a:pt x="2714" y="1128"/>
                    <a:pt x="2070" y="31"/>
                  </a:cubicBezTo>
                  <a:cubicBezTo>
                    <a:pt x="2070" y="31"/>
                    <a:pt x="1844" y="1"/>
                    <a:pt x="153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0"/>
            <p:cNvSpPr/>
            <p:nvPr/>
          </p:nvSpPr>
          <p:spPr>
            <a:xfrm>
              <a:off x="6590180" y="2903794"/>
              <a:ext cx="204981" cy="528556"/>
            </a:xfrm>
            <a:custGeom>
              <a:avLst/>
              <a:gdLst/>
              <a:ahLst/>
              <a:cxnLst/>
              <a:rect l="l" t="t" r="r" b="b"/>
              <a:pathLst>
                <a:path w="1132" h="2919" extrusionOk="0">
                  <a:moveTo>
                    <a:pt x="837" y="1"/>
                  </a:moveTo>
                  <a:lnTo>
                    <a:pt x="668" y="35"/>
                  </a:lnTo>
                  <a:cubicBezTo>
                    <a:pt x="668" y="35"/>
                    <a:pt x="68" y="2320"/>
                    <a:pt x="0" y="2591"/>
                  </a:cubicBezTo>
                  <a:cubicBezTo>
                    <a:pt x="0" y="2591"/>
                    <a:pt x="475" y="2817"/>
                    <a:pt x="1131" y="2918"/>
                  </a:cubicBezTo>
                  <a:cubicBezTo>
                    <a:pt x="781" y="1991"/>
                    <a:pt x="679" y="996"/>
                    <a:pt x="83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0"/>
            <p:cNvSpPr/>
            <p:nvPr/>
          </p:nvSpPr>
          <p:spPr>
            <a:xfrm>
              <a:off x="6590180" y="3350328"/>
              <a:ext cx="512091" cy="90537"/>
            </a:xfrm>
            <a:custGeom>
              <a:avLst/>
              <a:gdLst/>
              <a:ahLst/>
              <a:cxnLst/>
              <a:rect l="l" t="t" r="r" b="b"/>
              <a:pathLst>
                <a:path w="2828" h="500" extrusionOk="0">
                  <a:moveTo>
                    <a:pt x="35" y="0"/>
                  </a:moveTo>
                  <a:cubicBezTo>
                    <a:pt x="12" y="57"/>
                    <a:pt x="0" y="102"/>
                    <a:pt x="0" y="125"/>
                  </a:cubicBezTo>
                  <a:cubicBezTo>
                    <a:pt x="0" y="125"/>
                    <a:pt x="772" y="499"/>
                    <a:pt x="1702" y="499"/>
                  </a:cubicBezTo>
                  <a:cubicBezTo>
                    <a:pt x="2065" y="499"/>
                    <a:pt x="2453" y="442"/>
                    <a:pt x="2827" y="283"/>
                  </a:cubicBezTo>
                  <a:cubicBezTo>
                    <a:pt x="2827" y="283"/>
                    <a:pt x="2827" y="238"/>
                    <a:pt x="2817" y="158"/>
                  </a:cubicBezTo>
                  <a:cubicBezTo>
                    <a:pt x="2455" y="255"/>
                    <a:pt x="2113" y="291"/>
                    <a:pt x="1798" y="291"/>
                  </a:cubicBezTo>
                  <a:cubicBezTo>
                    <a:pt x="1007" y="291"/>
                    <a:pt x="382" y="65"/>
                    <a:pt x="3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0"/>
            <p:cNvSpPr/>
            <p:nvPr/>
          </p:nvSpPr>
          <p:spPr>
            <a:xfrm>
              <a:off x="6815444" y="2795511"/>
              <a:ext cx="122953" cy="164053"/>
            </a:xfrm>
            <a:custGeom>
              <a:avLst/>
              <a:gdLst/>
              <a:ahLst/>
              <a:cxnLst/>
              <a:rect l="l" t="t" r="r" b="b"/>
              <a:pathLst>
                <a:path w="679" h="906" extrusionOk="0">
                  <a:moveTo>
                    <a:pt x="103" y="0"/>
                  </a:moveTo>
                  <a:lnTo>
                    <a:pt x="0" y="656"/>
                  </a:lnTo>
                  <a:cubicBezTo>
                    <a:pt x="167" y="857"/>
                    <a:pt x="328" y="906"/>
                    <a:pt x="445" y="906"/>
                  </a:cubicBezTo>
                  <a:cubicBezTo>
                    <a:pt x="560" y="906"/>
                    <a:pt x="634" y="859"/>
                    <a:pt x="634" y="859"/>
                  </a:cubicBezTo>
                  <a:lnTo>
                    <a:pt x="679" y="1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0"/>
            <p:cNvSpPr/>
            <p:nvPr/>
          </p:nvSpPr>
          <p:spPr>
            <a:xfrm>
              <a:off x="6825766" y="2795511"/>
              <a:ext cx="112631" cy="68084"/>
            </a:xfrm>
            <a:custGeom>
              <a:avLst/>
              <a:gdLst/>
              <a:ahLst/>
              <a:cxnLst/>
              <a:rect l="l" t="t" r="r" b="b"/>
              <a:pathLst>
                <a:path w="622" h="376" extrusionOk="0">
                  <a:moveTo>
                    <a:pt x="46" y="0"/>
                  </a:moveTo>
                  <a:lnTo>
                    <a:pt x="0" y="294"/>
                  </a:lnTo>
                  <a:cubicBezTo>
                    <a:pt x="141" y="344"/>
                    <a:pt x="294" y="375"/>
                    <a:pt x="441" y="375"/>
                  </a:cubicBezTo>
                  <a:cubicBezTo>
                    <a:pt x="495" y="375"/>
                    <a:pt x="548" y="371"/>
                    <a:pt x="599" y="362"/>
                  </a:cubicBezTo>
                  <a:lnTo>
                    <a:pt x="622" y="1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0"/>
            <p:cNvSpPr/>
            <p:nvPr/>
          </p:nvSpPr>
          <p:spPr>
            <a:xfrm>
              <a:off x="6534950" y="2118286"/>
              <a:ext cx="735180" cy="710174"/>
            </a:xfrm>
            <a:custGeom>
              <a:avLst/>
              <a:gdLst/>
              <a:ahLst/>
              <a:cxnLst/>
              <a:rect l="l" t="t" r="r" b="b"/>
              <a:pathLst>
                <a:path w="4060" h="3922" extrusionOk="0">
                  <a:moveTo>
                    <a:pt x="1735" y="1"/>
                  </a:moveTo>
                  <a:cubicBezTo>
                    <a:pt x="1388" y="1"/>
                    <a:pt x="1109" y="54"/>
                    <a:pt x="1109" y="54"/>
                  </a:cubicBezTo>
                  <a:cubicBezTo>
                    <a:pt x="905" y="619"/>
                    <a:pt x="170" y="1139"/>
                    <a:pt x="170" y="1139"/>
                  </a:cubicBezTo>
                  <a:cubicBezTo>
                    <a:pt x="295" y="1851"/>
                    <a:pt x="1" y="2869"/>
                    <a:pt x="1" y="2869"/>
                  </a:cubicBezTo>
                  <a:cubicBezTo>
                    <a:pt x="147" y="3417"/>
                    <a:pt x="825" y="3922"/>
                    <a:pt x="1826" y="3922"/>
                  </a:cubicBezTo>
                  <a:cubicBezTo>
                    <a:pt x="2064" y="3922"/>
                    <a:pt x="2319" y="3893"/>
                    <a:pt x="2590" y="3831"/>
                  </a:cubicBezTo>
                  <a:cubicBezTo>
                    <a:pt x="4060" y="3502"/>
                    <a:pt x="3981" y="2258"/>
                    <a:pt x="3675" y="1840"/>
                  </a:cubicBezTo>
                  <a:cubicBezTo>
                    <a:pt x="3280" y="1297"/>
                    <a:pt x="3348" y="868"/>
                    <a:pt x="2850" y="348"/>
                  </a:cubicBezTo>
                  <a:cubicBezTo>
                    <a:pt x="2593" y="67"/>
                    <a:pt x="2122" y="1"/>
                    <a:pt x="1735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0"/>
            <p:cNvSpPr/>
            <p:nvPr/>
          </p:nvSpPr>
          <p:spPr>
            <a:xfrm>
              <a:off x="6631104" y="2439877"/>
              <a:ext cx="153917" cy="142687"/>
            </a:xfrm>
            <a:custGeom>
              <a:avLst/>
              <a:gdLst/>
              <a:ahLst/>
              <a:cxnLst/>
              <a:rect l="l" t="t" r="r" b="b"/>
              <a:pathLst>
                <a:path w="850" h="788" extrusionOk="0">
                  <a:moveTo>
                    <a:pt x="460" y="0"/>
                  </a:moveTo>
                  <a:cubicBezTo>
                    <a:pt x="396" y="0"/>
                    <a:pt x="332" y="14"/>
                    <a:pt x="272" y="42"/>
                  </a:cubicBezTo>
                  <a:cubicBezTo>
                    <a:pt x="91" y="98"/>
                    <a:pt x="1" y="290"/>
                    <a:pt x="46" y="482"/>
                  </a:cubicBezTo>
                  <a:cubicBezTo>
                    <a:pt x="68" y="584"/>
                    <a:pt x="136" y="686"/>
                    <a:pt x="227" y="731"/>
                  </a:cubicBezTo>
                  <a:cubicBezTo>
                    <a:pt x="295" y="765"/>
                    <a:pt x="374" y="788"/>
                    <a:pt x="453" y="788"/>
                  </a:cubicBezTo>
                  <a:lnTo>
                    <a:pt x="465" y="788"/>
                  </a:lnTo>
                  <a:cubicBezTo>
                    <a:pt x="543" y="788"/>
                    <a:pt x="566" y="776"/>
                    <a:pt x="634" y="743"/>
                  </a:cubicBezTo>
                  <a:cubicBezTo>
                    <a:pt x="759" y="686"/>
                    <a:pt x="849" y="539"/>
                    <a:pt x="849" y="404"/>
                  </a:cubicBezTo>
                  <a:cubicBezTo>
                    <a:pt x="837" y="268"/>
                    <a:pt x="781" y="120"/>
                    <a:pt x="656" y="53"/>
                  </a:cubicBezTo>
                  <a:cubicBezTo>
                    <a:pt x="597" y="17"/>
                    <a:pt x="529" y="0"/>
                    <a:pt x="460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0"/>
            <p:cNvSpPr/>
            <p:nvPr/>
          </p:nvSpPr>
          <p:spPr>
            <a:xfrm>
              <a:off x="7118392" y="2408008"/>
              <a:ext cx="110820" cy="110274"/>
            </a:xfrm>
            <a:custGeom>
              <a:avLst/>
              <a:gdLst/>
              <a:ahLst/>
              <a:cxnLst/>
              <a:rect l="l" t="t" r="r" b="b"/>
              <a:pathLst>
                <a:path w="612" h="609" extrusionOk="0">
                  <a:moveTo>
                    <a:pt x="295" y="1"/>
                  </a:moveTo>
                  <a:cubicBezTo>
                    <a:pt x="270" y="1"/>
                    <a:pt x="246" y="4"/>
                    <a:pt x="227" y="14"/>
                  </a:cubicBezTo>
                  <a:cubicBezTo>
                    <a:pt x="148" y="37"/>
                    <a:pt x="91" y="82"/>
                    <a:pt x="46" y="150"/>
                  </a:cubicBezTo>
                  <a:cubicBezTo>
                    <a:pt x="13" y="229"/>
                    <a:pt x="1" y="296"/>
                    <a:pt x="13" y="376"/>
                  </a:cubicBezTo>
                  <a:cubicBezTo>
                    <a:pt x="35" y="455"/>
                    <a:pt x="81" y="523"/>
                    <a:pt x="148" y="568"/>
                  </a:cubicBezTo>
                  <a:cubicBezTo>
                    <a:pt x="194" y="598"/>
                    <a:pt x="244" y="608"/>
                    <a:pt x="297" y="608"/>
                  </a:cubicBezTo>
                  <a:cubicBezTo>
                    <a:pt x="322" y="608"/>
                    <a:pt x="348" y="606"/>
                    <a:pt x="375" y="602"/>
                  </a:cubicBezTo>
                  <a:cubicBezTo>
                    <a:pt x="476" y="590"/>
                    <a:pt x="555" y="500"/>
                    <a:pt x="589" y="399"/>
                  </a:cubicBezTo>
                  <a:lnTo>
                    <a:pt x="589" y="376"/>
                  </a:lnTo>
                  <a:cubicBezTo>
                    <a:pt x="612" y="308"/>
                    <a:pt x="612" y="229"/>
                    <a:pt x="566" y="161"/>
                  </a:cubicBezTo>
                  <a:cubicBezTo>
                    <a:pt x="521" y="93"/>
                    <a:pt x="465" y="37"/>
                    <a:pt x="397" y="14"/>
                  </a:cubicBezTo>
                  <a:cubicBezTo>
                    <a:pt x="364" y="7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0"/>
            <p:cNvSpPr/>
            <p:nvPr/>
          </p:nvSpPr>
          <p:spPr>
            <a:xfrm>
              <a:off x="6719290" y="2266225"/>
              <a:ext cx="45270" cy="28610"/>
            </a:xfrm>
            <a:custGeom>
              <a:avLst/>
              <a:gdLst/>
              <a:ahLst/>
              <a:cxnLst/>
              <a:rect l="l" t="t" r="r" b="b"/>
              <a:pathLst>
                <a:path w="250" h="158" extrusionOk="0">
                  <a:moveTo>
                    <a:pt x="131" y="1"/>
                  </a:moveTo>
                  <a:cubicBezTo>
                    <a:pt x="117" y="1"/>
                    <a:pt x="104" y="2"/>
                    <a:pt x="91" y="6"/>
                  </a:cubicBezTo>
                  <a:cubicBezTo>
                    <a:pt x="46" y="28"/>
                    <a:pt x="0" y="73"/>
                    <a:pt x="23" y="119"/>
                  </a:cubicBezTo>
                  <a:cubicBezTo>
                    <a:pt x="28" y="147"/>
                    <a:pt x="45" y="158"/>
                    <a:pt x="65" y="158"/>
                  </a:cubicBezTo>
                  <a:cubicBezTo>
                    <a:pt x="85" y="158"/>
                    <a:pt x="107" y="147"/>
                    <a:pt x="124" y="129"/>
                  </a:cubicBezTo>
                  <a:cubicBezTo>
                    <a:pt x="147" y="107"/>
                    <a:pt x="169" y="96"/>
                    <a:pt x="204" y="96"/>
                  </a:cubicBezTo>
                  <a:cubicBezTo>
                    <a:pt x="249" y="96"/>
                    <a:pt x="249" y="39"/>
                    <a:pt x="215" y="16"/>
                  </a:cubicBezTo>
                  <a:cubicBezTo>
                    <a:pt x="191" y="9"/>
                    <a:pt x="162" y="1"/>
                    <a:pt x="13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0"/>
            <p:cNvSpPr/>
            <p:nvPr/>
          </p:nvSpPr>
          <p:spPr>
            <a:xfrm>
              <a:off x="7038716" y="2233631"/>
              <a:ext cx="38932" cy="22272"/>
            </a:xfrm>
            <a:custGeom>
              <a:avLst/>
              <a:gdLst/>
              <a:ahLst/>
              <a:cxnLst/>
              <a:rect l="l" t="t" r="r" b="b"/>
              <a:pathLst>
                <a:path w="215" h="123" extrusionOk="0">
                  <a:moveTo>
                    <a:pt x="97" y="0"/>
                  </a:moveTo>
                  <a:cubicBezTo>
                    <a:pt x="84" y="0"/>
                    <a:pt x="70" y="2"/>
                    <a:pt x="56" y="5"/>
                  </a:cubicBezTo>
                  <a:cubicBezTo>
                    <a:pt x="23" y="15"/>
                    <a:pt x="0" y="50"/>
                    <a:pt x="11" y="95"/>
                  </a:cubicBezTo>
                  <a:cubicBezTo>
                    <a:pt x="19" y="103"/>
                    <a:pt x="27" y="111"/>
                    <a:pt x="35" y="111"/>
                  </a:cubicBezTo>
                  <a:cubicBezTo>
                    <a:pt x="39" y="111"/>
                    <a:pt x="42" y="109"/>
                    <a:pt x="46" y="106"/>
                  </a:cubicBezTo>
                  <a:lnTo>
                    <a:pt x="91" y="106"/>
                  </a:lnTo>
                  <a:cubicBezTo>
                    <a:pt x="107" y="114"/>
                    <a:pt x="117" y="122"/>
                    <a:pt x="130" y="122"/>
                  </a:cubicBezTo>
                  <a:cubicBezTo>
                    <a:pt x="135" y="122"/>
                    <a:pt x="140" y="121"/>
                    <a:pt x="147" y="118"/>
                  </a:cubicBezTo>
                  <a:cubicBezTo>
                    <a:pt x="181" y="118"/>
                    <a:pt x="215" y="83"/>
                    <a:pt x="192" y="50"/>
                  </a:cubicBezTo>
                  <a:cubicBezTo>
                    <a:pt x="175" y="15"/>
                    <a:pt x="138" y="0"/>
                    <a:pt x="9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0"/>
            <p:cNvSpPr/>
            <p:nvPr/>
          </p:nvSpPr>
          <p:spPr>
            <a:xfrm>
              <a:off x="6743736" y="2344269"/>
              <a:ext cx="121866" cy="80759"/>
            </a:xfrm>
            <a:custGeom>
              <a:avLst/>
              <a:gdLst/>
              <a:ahLst/>
              <a:cxnLst/>
              <a:rect l="l" t="t" r="r" b="b"/>
              <a:pathLst>
                <a:path w="673" h="446" extrusionOk="0">
                  <a:moveTo>
                    <a:pt x="265" y="0"/>
                  </a:moveTo>
                  <a:cubicBezTo>
                    <a:pt x="245" y="0"/>
                    <a:pt x="225" y="2"/>
                    <a:pt x="205" y="4"/>
                  </a:cubicBezTo>
                  <a:cubicBezTo>
                    <a:pt x="24" y="38"/>
                    <a:pt x="1" y="264"/>
                    <a:pt x="12" y="411"/>
                  </a:cubicBezTo>
                  <a:cubicBezTo>
                    <a:pt x="12" y="434"/>
                    <a:pt x="32" y="445"/>
                    <a:pt x="52" y="445"/>
                  </a:cubicBezTo>
                  <a:cubicBezTo>
                    <a:pt x="72" y="445"/>
                    <a:pt x="91" y="434"/>
                    <a:pt x="91" y="411"/>
                  </a:cubicBezTo>
                  <a:cubicBezTo>
                    <a:pt x="80" y="298"/>
                    <a:pt x="80" y="140"/>
                    <a:pt x="205" y="95"/>
                  </a:cubicBezTo>
                  <a:cubicBezTo>
                    <a:pt x="235" y="81"/>
                    <a:pt x="266" y="74"/>
                    <a:pt x="298" y="74"/>
                  </a:cubicBezTo>
                  <a:cubicBezTo>
                    <a:pt x="417" y="74"/>
                    <a:pt x="535" y="166"/>
                    <a:pt x="589" y="264"/>
                  </a:cubicBezTo>
                  <a:cubicBezTo>
                    <a:pt x="596" y="278"/>
                    <a:pt x="607" y="283"/>
                    <a:pt x="618" y="283"/>
                  </a:cubicBezTo>
                  <a:cubicBezTo>
                    <a:pt x="644" y="283"/>
                    <a:pt x="673" y="254"/>
                    <a:pt x="657" y="230"/>
                  </a:cubicBezTo>
                  <a:cubicBezTo>
                    <a:pt x="577" y="79"/>
                    <a:pt x="425" y="0"/>
                    <a:pt x="26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0"/>
            <p:cNvSpPr/>
            <p:nvPr/>
          </p:nvSpPr>
          <p:spPr>
            <a:xfrm>
              <a:off x="7028395" y="2300086"/>
              <a:ext cx="93075" cy="65368"/>
            </a:xfrm>
            <a:custGeom>
              <a:avLst/>
              <a:gdLst/>
              <a:ahLst/>
              <a:cxnLst/>
              <a:rect l="l" t="t" r="r" b="b"/>
              <a:pathLst>
                <a:path w="514" h="361" extrusionOk="0">
                  <a:moveTo>
                    <a:pt x="218" y="0"/>
                  </a:moveTo>
                  <a:cubicBezTo>
                    <a:pt x="195" y="0"/>
                    <a:pt x="172" y="3"/>
                    <a:pt x="148" y="10"/>
                  </a:cubicBezTo>
                  <a:cubicBezTo>
                    <a:pt x="23" y="56"/>
                    <a:pt x="12" y="214"/>
                    <a:pt x="0" y="327"/>
                  </a:cubicBezTo>
                  <a:cubicBezTo>
                    <a:pt x="0" y="350"/>
                    <a:pt x="20" y="361"/>
                    <a:pt x="40" y="361"/>
                  </a:cubicBezTo>
                  <a:cubicBezTo>
                    <a:pt x="60" y="361"/>
                    <a:pt x="80" y="350"/>
                    <a:pt x="80" y="327"/>
                  </a:cubicBezTo>
                  <a:cubicBezTo>
                    <a:pt x="80" y="248"/>
                    <a:pt x="91" y="146"/>
                    <a:pt x="159" y="90"/>
                  </a:cubicBezTo>
                  <a:cubicBezTo>
                    <a:pt x="181" y="78"/>
                    <a:pt x="203" y="72"/>
                    <a:pt x="223" y="72"/>
                  </a:cubicBezTo>
                  <a:cubicBezTo>
                    <a:pt x="318" y="72"/>
                    <a:pt x="393" y="183"/>
                    <a:pt x="430" y="248"/>
                  </a:cubicBezTo>
                  <a:cubicBezTo>
                    <a:pt x="438" y="263"/>
                    <a:pt x="450" y="269"/>
                    <a:pt x="463" y="269"/>
                  </a:cubicBezTo>
                  <a:cubicBezTo>
                    <a:pt x="488" y="269"/>
                    <a:pt x="513" y="244"/>
                    <a:pt x="498" y="214"/>
                  </a:cubicBezTo>
                  <a:cubicBezTo>
                    <a:pt x="440" y="99"/>
                    <a:pt x="343" y="0"/>
                    <a:pt x="21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0"/>
            <p:cNvSpPr/>
            <p:nvPr/>
          </p:nvSpPr>
          <p:spPr>
            <a:xfrm>
              <a:off x="6809287" y="2539469"/>
              <a:ext cx="160798" cy="108464"/>
            </a:xfrm>
            <a:custGeom>
              <a:avLst/>
              <a:gdLst/>
              <a:ahLst/>
              <a:cxnLst/>
              <a:rect l="l" t="t" r="r" b="b"/>
              <a:pathLst>
                <a:path w="888" h="599" extrusionOk="0">
                  <a:moveTo>
                    <a:pt x="51" y="1"/>
                  </a:moveTo>
                  <a:cubicBezTo>
                    <a:pt x="32" y="1"/>
                    <a:pt x="12" y="12"/>
                    <a:pt x="12" y="34"/>
                  </a:cubicBezTo>
                  <a:cubicBezTo>
                    <a:pt x="1" y="226"/>
                    <a:pt x="57" y="396"/>
                    <a:pt x="215" y="520"/>
                  </a:cubicBezTo>
                  <a:cubicBezTo>
                    <a:pt x="288" y="577"/>
                    <a:pt x="366" y="599"/>
                    <a:pt x="444" y="599"/>
                  </a:cubicBezTo>
                  <a:cubicBezTo>
                    <a:pt x="584" y="599"/>
                    <a:pt x="726" y="529"/>
                    <a:pt x="848" y="464"/>
                  </a:cubicBezTo>
                  <a:cubicBezTo>
                    <a:pt x="887" y="445"/>
                    <a:pt x="859" y="392"/>
                    <a:pt x="822" y="392"/>
                  </a:cubicBezTo>
                  <a:cubicBezTo>
                    <a:pt x="816" y="392"/>
                    <a:pt x="810" y="393"/>
                    <a:pt x="803" y="396"/>
                  </a:cubicBezTo>
                  <a:cubicBezTo>
                    <a:pt x="688" y="461"/>
                    <a:pt x="573" y="516"/>
                    <a:pt x="456" y="516"/>
                  </a:cubicBezTo>
                  <a:cubicBezTo>
                    <a:pt x="388" y="516"/>
                    <a:pt x="320" y="498"/>
                    <a:pt x="250" y="452"/>
                  </a:cubicBezTo>
                  <a:cubicBezTo>
                    <a:pt x="114" y="362"/>
                    <a:pt x="80" y="181"/>
                    <a:pt x="91" y="34"/>
                  </a:cubicBezTo>
                  <a:cubicBezTo>
                    <a:pt x="91" y="12"/>
                    <a:pt x="71" y="1"/>
                    <a:pt x="51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0"/>
            <p:cNvSpPr/>
            <p:nvPr/>
          </p:nvSpPr>
          <p:spPr>
            <a:xfrm>
              <a:off x="6955782" y="2426478"/>
              <a:ext cx="97420" cy="75508"/>
            </a:xfrm>
            <a:custGeom>
              <a:avLst/>
              <a:gdLst/>
              <a:ahLst/>
              <a:cxnLst/>
              <a:rect l="l" t="t" r="r" b="b"/>
              <a:pathLst>
                <a:path w="538" h="417" extrusionOk="0">
                  <a:moveTo>
                    <a:pt x="285" y="0"/>
                  </a:moveTo>
                  <a:cubicBezTo>
                    <a:pt x="201" y="0"/>
                    <a:pt x="110" y="35"/>
                    <a:pt x="39" y="70"/>
                  </a:cubicBezTo>
                  <a:cubicBezTo>
                    <a:pt x="1" y="90"/>
                    <a:pt x="29" y="143"/>
                    <a:pt x="66" y="143"/>
                  </a:cubicBezTo>
                  <a:cubicBezTo>
                    <a:pt x="72" y="143"/>
                    <a:pt x="78" y="141"/>
                    <a:pt x="85" y="138"/>
                  </a:cubicBezTo>
                  <a:cubicBezTo>
                    <a:pt x="138" y="108"/>
                    <a:pt x="206" y="83"/>
                    <a:pt x="272" y="83"/>
                  </a:cubicBezTo>
                  <a:cubicBezTo>
                    <a:pt x="305" y="83"/>
                    <a:pt x="338" y="89"/>
                    <a:pt x="368" y="104"/>
                  </a:cubicBezTo>
                  <a:cubicBezTo>
                    <a:pt x="469" y="149"/>
                    <a:pt x="401" y="285"/>
                    <a:pt x="368" y="353"/>
                  </a:cubicBezTo>
                  <a:cubicBezTo>
                    <a:pt x="352" y="385"/>
                    <a:pt x="375" y="417"/>
                    <a:pt x="402" y="417"/>
                  </a:cubicBezTo>
                  <a:cubicBezTo>
                    <a:pt x="414" y="417"/>
                    <a:pt x="426" y="411"/>
                    <a:pt x="436" y="398"/>
                  </a:cubicBezTo>
                  <a:cubicBezTo>
                    <a:pt x="492" y="285"/>
                    <a:pt x="537" y="138"/>
                    <a:pt x="424" y="48"/>
                  </a:cubicBezTo>
                  <a:cubicBezTo>
                    <a:pt x="385" y="13"/>
                    <a:pt x="337" y="0"/>
                    <a:pt x="285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0"/>
            <p:cNvSpPr/>
            <p:nvPr/>
          </p:nvSpPr>
          <p:spPr>
            <a:xfrm>
              <a:off x="6368175" y="2494924"/>
              <a:ext cx="220192" cy="223627"/>
            </a:xfrm>
            <a:custGeom>
              <a:avLst/>
              <a:gdLst/>
              <a:ahLst/>
              <a:cxnLst/>
              <a:rect l="l" t="t" r="r" b="b"/>
              <a:pathLst>
                <a:path w="1216" h="1235" extrusionOk="0">
                  <a:moveTo>
                    <a:pt x="646" y="1"/>
                  </a:moveTo>
                  <a:cubicBezTo>
                    <a:pt x="566" y="1"/>
                    <a:pt x="480" y="19"/>
                    <a:pt x="390" y="65"/>
                  </a:cubicBezTo>
                  <a:cubicBezTo>
                    <a:pt x="0" y="260"/>
                    <a:pt x="80" y="1234"/>
                    <a:pt x="810" y="1234"/>
                  </a:cubicBezTo>
                  <a:cubicBezTo>
                    <a:pt x="928" y="1234"/>
                    <a:pt x="1063" y="1209"/>
                    <a:pt x="1216" y="1151"/>
                  </a:cubicBezTo>
                  <a:lnTo>
                    <a:pt x="1181" y="280"/>
                  </a:lnTo>
                  <a:cubicBezTo>
                    <a:pt x="1181" y="280"/>
                    <a:pt x="959" y="1"/>
                    <a:pt x="646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0"/>
            <p:cNvSpPr/>
            <p:nvPr/>
          </p:nvSpPr>
          <p:spPr>
            <a:xfrm>
              <a:off x="6442780" y="2540374"/>
              <a:ext cx="127117" cy="138341"/>
            </a:xfrm>
            <a:custGeom>
              <a:avLst/>
              <a:gdLst/>
              <a:ahLst/>
              <a:cxnLst/>
              <a:rect l="l" t="t" r="r" b="b"/>
              <a:pathLst>
                <a:path w="702" h="764" extrusionOk="0">
                  <a:moveTo>
                    <a:pt x="422" y="420"/>
                  </a:moveTo>
                  <a:cubicBezTo>
                    <a:pt x="431" y="420"/>
                    <a:pt x="442" y="421"/>
                    <a:pt x="453" y="425"/>
                  </a:cubicBezTo>
                  <a:cubicBezTo>
                    <a:pt x="498" y="447"/>
                    <a:pt x="532" y="470"/>
                    <a:pt x="566" y="493"/>
                  </a:cubicBezTo>
                  <a:cubicBezTo>
                    <a:pt x="577" y="538"/>
                    <a:pt x="588" y="595"/>
                    <a:pt x="600" y="640"/>
                  </a:cubicBezTo>
                  <a:lnTo>
                    <a:pt x="588" y="640"/>
                  </a:lnTo>
                  <a:cubicBezTo>
                    <a:pt x="554" y="650"/>
                    <a:pt x="518" y="657"/>
                    <a:pt x="483" y="657"/>
                  </a:cubicBezTo>
                  <a:cubicBezTo>
                    <a:pt x="438" y="657"/>
                    <a:pt x="394" y="644"/>
                    <a:pt x="362" y="606"/>
                  </a:cubicBezTo>
                  <a:cubicBezTo>
                    <a:pt x="301" y="535"/>
                    <a:pt x="340" y="420"/>
                    <a:pt x="422" y="420"/>
                  </a:cubicBezTo>
                  <a:close/>
                  <a:moveTo>
                    <a:pt x="181" y="1"/>
                  </a:moveTo>
                  <a:cubicBezTo>
                    <a:pt x="122" y="1"/>
                    <a:pt x="64" y="19"/>
                    <a:pt x="12" y="63"/>
                  </a:cubicBezTo>
                  <a:cubicBezTo>
                    <a:pt x="0" y="63"/>
                    <a:pt x="0" y="75"/>
                    <a:pt x="12" y="75"/>
                  </a:cubicBezTo>
                  <a:cubicBezTo>
                    <a:pt x="34" y="73"/>
                    <a:pt x="55" y="73"/>
                    <a:pt x="76" y="73"/>
                  </a:cubicBezTo>
                  <a:cubicBezTo>
                    <a:pt x="237" y="73"/>
                    <a:pt x="364" y="117"/>
                    <a:pt x="464" y="266"/>
                  </a:cubicBezTo>
                  <a:lnTo>
                    <a:pt x="532" y="402"/>
                  </a:lnTo>
                  <a:cubicBezTo>
                    <a:pt x="486" y="383"/>
                    <a:pt x="429" y="363"/>
                    <a:pt x="376" y="363"/>
                  </a:cubicBezTo>
                  <a:cubicBezTo>
                    <a:pt x="337" y="363"/>
                    <a:pt x="300" y="374"/>
                    <a:pt x="272" y="402"/>
                  </a:cubicBezTo>
                  <a:cubicBezTo>
                    <a:pt x="193" y="482"/>
                    <a:pt x="226" y="606"/>
                    <a:pt x="294" y="674"/>
                  </a:cubicBezTo>
                  <a:cubicBezTo>
                    <a:pt x="359" y="739"/>
                    <a:pt x="431" y="763"/>
                    <a:pt x="512" y="763"/>
                  </a:cubicBezTo>
                  <a:cubicBezTo>
                    <a:pt x="543" y="763"/>
                    <a:pt x="576" y="759"/>
                    <a:pt x="611" y="753"/>
                  </a:cubicBezTo>
                  <a:cubicBezTo>
                    <a:pt x="623" y="753"/>
                    <a:pt x="633" y="753"/>
                    <a:pt x="645" y="741"/>
                  </a:cubicBezTo>
                  <a:cubicBezTo>
                    <a:pt x="656" y="741"/>
                    <a:pt x="679" y="731"/>
                    <a:pt x="679" y="708"/>
                  </a:cubicBezTo>
                  <a:cubicBezTo>
                    <a:pt x="701" y="504"/>
                    <a:pt x="633" y="278"/>
                    <a:pt x="487" y="143"/>
                  </a:cubicBezTo>
                  <a:cubicBezTo>
                    <a:pt x="399" y="62"/>
                    <a:pt x="288" y="1"/>
                    <a:pt x="181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0"/>
            <p:cNvSpPr/>
            <p:nvPr/>
          </p:nvSpPr>
          <p:spPr>
            <a:xfrm>
              <a:off x="5982654" y="2422675"/>
              <a:ext cx="656773" cy="616558"/>
            </a:xfrm>
            <a:custGeom>
              <a:avLst/>
              <a:gdLst/>
              <a:ahLst/>
              <a:cxnLst/>
              <a:rect l="l" t="t" r="r" b="b"/>
              <a:pathLst>
                <a:path w="3627" h="3405" extrusionOk="0">
                  <a:moveTo>
                    <a:pt x="318" y="0"/>
                  </a:moveTo>
                  <a:cubicBezTo>
                    <a:pt x="301" y="0"/>
                    <a:pt x="291" y="11"/>
                    <a:pt x="291" y="34"/>
                  </a:cubicBezTo>
                  <a:cubicBezTo>
                    <a:pt x="291" y="159"/>
                    <a:pt x="608" y="544"/>
                    <a:pt x="608" y="544"/>
                  </a:cubicBezTo>
                  <a:cubicBezTo>
                    <a:pt x="495" y="521"/>
                    <a:pt x="404" y="453"/>
                    <a:pt x="234" y="261"/>
                  </a:cubicBezTo>
                  <a:cubicBezTo>
                    <a:pt x="162" y="173"/>
                    <a:pt x="100" y="136"/>
                    <a:pt x="61" y="136"/>
                  </a:cubicBezTo>
                  <a:cubicBezTo>
                    <a:pt x="10" y="136"/>
                    <a:pt x="1" y="202"/>
                    <a:pt x="65" y="306"/>
                  </a:cubicBezTo>
                  <a:cubicBezTo>
                    <a:pt x="166" y="487"/>
                    <a:pt x="472" y="793"/>
                    <a:pt x="472" y="793"/>
                  </a:cubicBezTo>
                  <a:cubicBezTo>
                    <a:pt x="342" y="784"/>
                    <a:pt x="132" y="595"/>
                    <a:pt x="72" y="595"/>
                  </a:cubicBezTo>
                  <a:cubicBezTo>
                    <a:pt x="54" y="595"/>
                    <a:pt x="49" y="612"/>
                    <a:pt x="65" y="657"/>
                  </a:cubicBezTo>
                  <a:cubicBezTo>
                    <a:pt x="189" y="1041"/>
                    <a:pt x="879" y="1256"/>
                    <a:pt x="879" y="1256"/>
                  </a:cubicBezTo>
                  <a:cubicBezTo>
                    <a:pt x="879" y="1256"/>
                    <a:pt x="1467" y="3326"/>
                    <a:pt x="3412" y="3404"/>
                  </a:cubicBezTo>
                  <a:lnTo>
                    <a:pt x="3627" y="2567"/>
                  </a:lnTo>
                  <a:cubicBezTo>
                    <a:pt x="1772" y="2285"/>
                    <a:pt x="1229" y="1109"/>
                    <a:pt x="1229" y="1109"/>
                  </a:cubicBezTo>
                  <a:cubicBezTo>
                    <a:pt x="1274" y="734"/>
                    <a:pt x="962" y="56"/>
                    <a:pt x="874" y="56"/>
                  </a:cubicBezTo>
                  <a:cubicBezTo>
                    <a:pt x="871" y="56"/>
                    <a:pt x="869" y="56"/>
                    <a:pt x="868" y="57"/>
                  </a:cubicBezTo>
                  <a:cubicBezTo>
                    <a:pt x="778" y="91"/>
                    <a:pt x="943" y="555"/>
                    <a:pt x="904" y="555"/>
                  </a:cubicBezTo>
                  <a:cubicBezTo>
                    <a:pt x="903" y="555"/>
                    <a:pt x="903" y="555"/>
                    <a:pt x="902" y="555"/>
                  </a:cubicBezTo>
                  <a:cubicBezTo>
                    <a:pt x="857" y="532"/>
                    <a:pt x="585" y="250"/>
                    <a:pt x="495" y="137"/>
                  </a:cubicBezTo>
                  <a:cubicBezTo>
                    <a:pt x="432" y="57"/>
                    <a:pt x="357" y="0"/>
                    <a:pt x="318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0"/>
            <p:cNvSpPr/>
            <p:nvPr/>
          </p:nvSpPr>
          <p:spPr>
            <a:xfrm>
              <a:off x="6401856" y="2869209"/>
              <a:ext cx="237576" cy="170029"/>
            </a:xfrm>
            <a:custGeom>
              <a:avLst/>
              <a:gdLst/>
              <a:ahLst/>
              <a:cxnLst/>
              <a:rect l="l" t="t" r="r" b="b"/>
              <a:pathLst>
                <a:path w="1312" h="939" extrusionOk="0">
                  <a:moveTo>
                    <a:pt x="792" y="0"/>
                  </a:moveTo>
                  <a:cubicBezTo>
                    <a:pt x="555" y="272"/>
                    <a:pt x="317" y="486"/>
                    <a:pt x="0" y="644"/>
                  </a:cubicBezTo>
                  <a:cubicBezTo>
                    <a:pt x="306" y="803"/>
                    <a:pt x="668" y="916"/>
                    <a:pt x="1097" y="938"/>
                  </a:cubicBezTo>
                  <a:lnTo>
                    <a:pt x="1312" y="101"/>
                  </a:lnTo>
                  <a:cubicBezTo>
                    <a:pt x="1131" y="79"/>
                    <a:pt x="962" y="45"/>
                    <a:pt x="79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0"/>
            <p:cNvSpPr/>
            <p:nvPr/>
          </p:nvSpPr>
          <p:spPr>
            <a:xfrm>
              <a:off x="6549255" y="2850558"/>
              <a:ext cx="280672" cy="219824"/>
            </a:xfrm>
            <a:custGeom>
              <a:avLst/>
              <a:gdLst/>
              <a:ahLst/>
              <a:cxnLst/>
              <a:rect l="l" t="t" r="r" b="b"/>
              <a:pathLst>
                <a:path w="1550" h="1214" extrusionOk="0">
                  <a:moveTo>
                    <a:pt x="148" y="1"/>
                  </a:moveTo>
                  <a:lnTo>
                    <a:pt x="0" y="1109"/>
                  </a:lnTo>
                  <a:cubicBezTo>
                    <a:pt x="158" y="1172"/>
                    <a:pt x="564" y="1213"/>
                    <a:pt x="845" y="1213"/>
                  </a:cubicBezTo>
                  <a:cubicBezTo>
                    <a:pt x="966" y="1213"/>
                    <a:pt x="1064" y="1206"/>
                    <a:pt x="1108" y="1189"/>
                  </a:cubicBezTo>
                  <a:cubicBezTo>
                    <a:pt x="1550" y="1053"/>
                    <a:pt x="1222" y="408"/>
                    <a:pt x="1041" y="307"/>
                  </a:cubicBezTo>
                  <a:cubicBezTo>
                    <a:pt x="668" y="114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0"/>
            <p:cNvSpPr/>
            <p:nvPr/>
          </p:nvSpPr>
          <p:spPr>
            <a:xfrm>
              <a:off x="6549255" y="2850558"/>
              <a:ext cx="49253" cy="209141"/>
            </a:xfrm>
            <a:custGeom>
              <a:avLst/>
              <a:gdLst/>
              <a:ahLst/>
              <a:cxnLst/>
              <a:rect l="l" t="t" r="r" b="b"/>
              <a:pathLst>
                <a:path w="272" h="1155" extrusionOk="0">
                  <a:moveTo>
                    <a:pt x="148" y="1"/>
                  </a:moveTo>
                  <a:lnTo>
                    <a:pt x="0" y="1109"/>
                  </a:lnTo>
                  <a:cubicBezTo>
                    <a:pt x="35" y="1121"/>
                    <a:pt x="91" y="1143"/>
                    <a:pt x="148" y="1154"/>
                  </a:cubicBezTo>
                  <a:cubicBezTo>
                    <a:pt x="170" y="951"/>
                    <a:pt x="193" y="747"/>
                    <a:pt x="226" y="544"/>
                  </a:cubicBezTo>
                  <a:cubicBezTo>
                    <a:pt x="249" y="363"/>
                    <a:pt x="272" y="171"/>
                    <a:pt x="204" y="13"/>
                  </a:cubicBezTo>
                  <a:cubicBezTo>
                    <a:pt x="170" y="1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3" name="Google Shape;2013;p70"/>
          <p:cNvGrpSpPr/>
          <p:nvPr/>
        </p:nvGrpSpPr>
        <p:grpSpPr>
          <a:xfrm>
            <a:off x="6746041" y="-211160"/>
            <a:ext cx="842792" cy="842769"/>
            <a:chOff x="6447070" y="852359"/>
            <a:chExt cx="589778" cy="589761"/>
          </a:xfrm>
        </p:grpSpPr>
        <p:sp>
          <p:nvSpPr>
            <p:cNvPr id="2014" name="Google Shape;2014;p70"/>
            <p:cNvSpPr/>
            <p:nvPr/>
          </p:nvSpPr>
          <p:spPr>
            <a:xfrm>
              <a:off x="6447070" y="852359"/>
              <a:ext cx="589778" cy="589761"/>
            </a:xfrm>
            <a:custGeom>
              <a:avLst/>
              <a:gdLst/>
              <a:ahLst/>
              <a:cxnLst/>
              <a:rect l="l" t="t" r="r" b="b"/>
              <a:pathLst>
                <a:path w="3257" h="3257" extrusionOk="0">
                  <a:moveTo>
                    <a:pt x="1628" y="0"/>
                  </a:moveTo>
                  <a:cubicBezTo>
                    <a:pt x="736" y="0"/>
                    <a:pt x="0" y="724"/>
                    <a:pt x="0" y="1628"/>
                  </a:cubicBezTo>
                  <a:cubicBezTo>
                    <a:pt x="0" y="2522"/>
                    <a:pt x="736" y="3257"/>
                    <a:pt x="1628" y="3257"/>
                  </a:cubicBezTo>
                  <a:cubicBezTo>
                    <a:pt x="2533" y="3257"/>
                    <a:pt x="3257" y="2522"/>
                    <a:pt x="3257" y="1628"/>
                  </a:cubicBezTo>
                  <a:cubicBezTo>
                    <a:pt x="3257" y="724"/>
                    <a:pt x="2533" y="0"/>
                    <a:pt x="1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0"/>
            <p:cNvSpPr/>
            <p:nvPr/>
          </p:nvSpPr>
          <p:spPr>
            <a:xfrm>
              <a:off x="6483829" y="852359"/>
              <a:ext cx="553018" cy="581613"/>
            </a:xfrm>
            <a:custGeom>
              <a:avLst/>
              <a:gdLst/>
              <a:ahLst/>
              <a:cxnLst/>
              <a:rect l="l" t="t" r="r" b="b"/>
              <a:pathLst>
                <a:path w="3054" h="3212" extrusionOk="0">
                  <a:moveTo>
                    <a:pt x="1324" y="0"/>
                  </a:moveTo>
                  <a:cubicBezTo>
                    <a:pt x="1267" y="12"/>
                    <a:pt x="1211" y="12"/>
                    <a:pt x="1143" y="23"/>
                  </a:cubicBezTo>
                  <a:cubicBezTo>
                    <a:pt x="1810" y="329"/>
                    <a:pt x="2251" y="973"/>
                    <a:pt x="2421" y="1685"/>
                  </a:cubicBezTo>
                  <a:cubicBezTo>
                    <a:pt x="2284" y="1848"/>
                    <a:pt x="2095" y="1978"/>
                    <a:pt x="1884" y="1978"/>
                  </a:cubicBezTo>
                  <a:cubicBezTo>
                    <a:pt x="1816" y="1978"/>
                    <a:pt x="1746" y="1964"/>
                    <a:pt x="1674" y="1934"/>
                  </a:cubicBezTo>
                  <a:cubicBezTo>
                    <a:pt x="1437" y="1821"/>
                    <a:pt x="1347" y="1515"/>
                    <a:pt x="1222" y="1301"/>
                  </a:cubicBezTo>
                  <a:cubicBezTo>
                    <a:pt x="1018" y="917"/>
                    <a:pt x="668" y="668"/>
                    <a:pt x="295" y="452"/>
                  </a:cubicBezTo>
                  <a:cubicBezTo>
                    <a:pt x="272" y="487"/>
                    <a:pt x="249" y="509"/>
                    <a:pt x="227" y="532"/>
                  </a:cubicBezTo>
                  <a:cubicBezTo>
                    <a:pt x="408" y="645"/>
                    <a:pt x="589" y="758"/>
                    <a:pt x="759" y="894"/>
                  </a:cubicBezTo>
                  <a:cubicBezTo>
                    <a:pt x="216" y="1154"/>
                    <a:pt x="1" y="1832"/>
                    <a:pt x="23" y="2443"/>
                  </a:cubicBezTo>
                  <a:cubicBezTo>
                    <a:pt x="58" y="2500"/>
                    <a:pt x="91" y="2556"/>
                    <a:pt x="136" y="2613"/>
                  </a:cubicBezTo>
                  <a:cubicBezTo>
                    <a:pt x="68" y="1990"/>
                    <a:pt x="249" y="1211"/>
                    <a:pt x="849" y="973"/>
                  </a:cubicBezTo>
                  <a:cubicBezTo>
                    <a:pt x="860" y="984"/>
                    <a:pt x="883" y="995"/>
                    <a:pt x="894" y="1018"/>
                  </a:cubicBezTo>
                  <a:cubicBezTo>
                    <a:pt x="1098" y="1211"/>
                    <a:pt x="1177" y="1482"/>
                    <a:pt x="1324" y="1719"/>
                  </a:cubicBezTo>
                  <a:cubicBezTo>
                    <a:pt x="973" y="1855"/>
                    <a:pt x="860" y="2239"/>
                    <a:pt x="1053" y="2522"/>
                  </a:cubicBezTo>
                  <a:cubicBezTo>
                    <a:pt x="849" y="2703"/>
                    <a:pt x="827" y="2963"/>
                    <a:pt x="917" y="3178"/>
                  </a:cubicBezTo>
                  <a:lnTo>
                    <a:pt x="1053" y="3212"/>
                  </a:lnTo>
                  <a:cubicBezTo>
                    <a:pt x="928" y="3020"/>
                    <a:pt x="917" y="2771"/>
                    <a:pt x="1109" y="2601"/>
                  </a:cubicBezTo>
                  <a:cubicBezTo>
                    <a:pt x="1131" y="2624"/>
                    <a:pt x="1166" y="2646"/>
                    <a:pt x="1188" y="2669"/>
                  </a:cubicBezTo>
                  <a:cubicBezTo>
                    <a:pt x="1401" y="2825"/>
                    <a:pt x="1654" y="2881"/>
                    <a:pt x="1917" y="2881"/>
                  </a:cubicBezTo>
                  <a:cubicBezTo>
                    <a:pt x="2130" y="2881"/>
                    <a:pt x="2349" y="2844"/>
                    <a:pt x="2556" y="2794"/>
                  </a:cubicBezTo>
                  <a:cubicBezTo>
                    <a:pt x="2602" y="2748"/>
                    <a:pt x="2647" y="2703"/>
                    <a:pt x="2692" y="2646"/>
                  </a:cubicBezTo>
                  <a:lnTo>
                    <a:pt x="2692" y="2646"/>
                  </a:lnTo>
                  <a:cubicBezTo>
                    <a:pt x="2448" y="2721"/>
                    <a:pt x="2213" y="2765"/>
                    <a:pt x="1959" y="2765"/>
                  </a:cubicBezTo>
                  <a:cubicBezTo>
                    <a:pt x="1907" y="2765"/>
                    <a:pt x="1853" y="2763"/>
                    <a:pt x="1799" y="2759"/>
                  </a:cubicBezTo>
                  <a:cubicBezTo>
                    <a:pt x="1561" y="2748"/>
                    <a:pt x="1324" y="2669"/>
                    <a:pt x="1154" y="2511"/>
                  </a:cubicBezTo>
                  <a:cubicBezTo>
                    <a:pt x="894" y="2284"/>
                    <a:pt x="1121" y="1889"/>
                    <a:pt x="1380" y="1799"/>
                  </a:cubicBezTo>
                  <a:cubicBezTo>
                    <a:pt x="1392" y="1821"/>
                    <a:pt x="1415" y="1832"/>
                    <a:pt x="1425" y="1844"/>
                  </a:cubicBezTo>
                  <a:cubicBezTo>
                    <a:pt x="1566" y="2003"/>
                    <a:pt x="1730" y="2071"/>
                    <a:pt x="1895" y="2071"/>
                  </a:cubicBezTo>
                  <a:cubicBezTo>
                    <a:pt x="2116" y="2071"/>
                    <a:pt x="2338" y="1948"/>
                    <a:pt x="2500" y="1753"/>
                  </a:cubicBezTo>
                  <a:cubicBezTo>
                    <a:pt x="2571" y="1788"/>
                    <a:pt x="2659" y="1806"/>
                    <a:pt x="2743" y="1806"/>
                  </a:cubicBezTo>
                  <a:cubicBezTo>
                    <a:pt x="2793" y="1806"/>
                    <a:pt x="2842" y="1800"/>
                    <a:pt x="2885" y="1787"/>
                  </a:cubicBezTo>
                  <a:cubicBezTo>
                    <a:pt x="2941" y="1776"/>
                    <a:pt x="2998" y="1742"/>
                    <a:pt x="3054" y="1696"/>
                  </a:cubicBezTo>
                  <a:lnTo>
                    <a:pt x="3054" y="1628"/>
                  </a:lnTo>
                  <a:lnTo>
                    <a:pt x="3054" y="1550"/>
                  </a:lnTo>
                  <a:cubicBezTo>
                    <a:pt x="2986" y="1628"/>
                    <a:pt x="2907" y="1696"/>
                    <a:pt x="2805" y="1708"/>
                  </a:cubicBezTo>
                  <a:cubicBezTo>
                    <a:pt x="2792" y="1710"/>
                    <a:pt x="2778" y="1711"/>
                    <a:pt x="2762" y="1711"/>
                  </a:cubicBezTo>
                  <a:cubicBezTo>
                    <a:pt x="2681" y="1711"/>
                    <a:pt x="2568" y="1687"/>
                    <a:pt x="2511" y="1640"/>
                  </a:cubicBezTo>
                  <a:cubicBezTo>
                    <a:pt x="2342" y="950"/>
                    <a:pt x="1935" y="339"/>
                    <a:pt x="132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6" name="Google Shape;2016;p70"/>
          <p:cNvGrpSpPr/>
          <p:nvPr/>
        </p:nvGrpSpPr>
        <p:grpSpPr>
          <a:xfrm>
            <a:off x="2602380" y="3148798"/>
            <a:ext cx="363282" cy="364324"/>
            <a:chOff x="1190200" y="238125"/>
            <a:chExt cx="5212075" cy="5212075"/>
          </a:xfrm>
        </p:grpSpPr>
        <p:sp>
          <p:nvSpPr>
            <p:cNvPr id="2017" name="Google Shape;2017;p70"/>
            <p:cNvSpPr/>
            <p:nvPr/>
          </p:nvSpPr>
          <p:spPr>
            <a:xfrm>
              <a:off x="1190200" y="238125"/>
              <a:ext cx="5212075" cy="5212075"/>
            </a:xfrm>
            <a:custGeom>
              <a:avLst/>
              <a:gdLst/>
              <a:ahLst/>
              <a:cxnLst/>
              <a:rect l="l" t="t" r="r" b="b"/>
              <a:pathLst>
                <a:path w="208483" h="208483" extrusionOk="0">
                  <a:moveTo>
                    <a:pt x="104241" y="0"/>
                  </a:moveTo>
                  <a:cubicBezTo>
                    <a:pt x="46667" y="0"/>
                    <a:pt x="0" y="46667"/>
                    <a:pt x="0" y="104241"/>
                  </a:cubicBezTo>
                  <a:cubicBezTo>
                    <a:pt x="0" y="161816"/>
                    <a:pt x="46667" y="208483"/>
                    <a:pt x="104241" y="208483"/>
                  </a:cubicBezTo>
                  <a:cubicBezTo>
                    <a:pt x="161816" y="208483"/>
                    <a:pt x="208482" y="161816"/>
                    <a:pt x="208482" y="104241"/>
                  </a:cubicBezTo>
                  <a:cubicBezTo>
                    <a:pt x="208482" y="46667"/>
                    <a:pt x="161816" y="0"/>
                    <a:pt x="104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0"/>
            <p:cNvSpPr/>
            <p:nvPr/>
          </p:nvSpPr>
          <p:spPr>
            <a:xfrm>
              <a:off x="2368338" y="1220419"/>
              <a:ext cx="2856522" cy="3247339"/>
            </a:xfrm>
            <a:custGeom>
              <a:avLst/>
              <a:gdLst/>
              <a:ahLst/>
              <a:cxnLst/>
              <a:rect l="l" t="t" r="r" b="b"/>
              <a:pathLst>
                <a:path w="130928" h="148841" extrusionOk="0">
                  <a:moveTo>
                    <a:pt x="70184" y="0"/>
                  </a:moveTo>
                  <a:cubicBezTo>
                    <a:pt x="67749" y="0"/>
                    <a:pt x="65781" y="1968"/>
                    <a:pt x="65781" y="4370"/>
                  </a:cubicBezTo>
                  <a:lnTo>
                    <a:pt x="65781" y="100105"/>
                  </a:lnTo>
                  <a:cubicBezTo>
                    <a:pt x="65781" y="106844"/>
                    <a:pt x="61744" y="112915"/>
                    <a:pt x="55507" y="115483"/>
                  </a:cubicBezTo>
                  <a:cubicBezTo>
                    <a:pt x="53445" y="116348"/>
                    <a:pt x="51279" y="116767"/>
                    <a:pt x="49132" y="116767"/>
                  </a:cubicBezTo>
                  <a:cubicBezTo>
                    <a:pt x="44819" y="116767"/>
                    <a:pt x="40578" y="115076"/>
                    <a:pt x="37394" y="111914"/>
                  </a:cubicBezTo>
                  <a:cubicBezTo>
                    <a:pt x="32624" y="107177"/>
                    <a:pt x="31156" y="100039"/>
                    <a:pt x="33691" y="93801"/>
                  </a:cubicBezTo>
                  <a:cubicBezTo>
                    <a:pt x="36260" y="87563"/>
                    <a:pt x="42297" y="83493"/>
                    <a:pt x="49035" y="83460"/>
                  </a:cubicBezTo>
                  <a:cubicBezTo>
                    <a:pt x="51437" y="83460"/>
                    <a:pt x="53405" y="81492"/>
                    <a:pt x="53405" y="79090"/>
                  </a:cubicBezTo>
                  <a:lnTo>
                    <a:pt x="53405" y="55740"/>
                  </a:lnTo>
                  <a:cubicBezTo>
                    <a:pt x="53405" y="53305"/>
                    <a:pt x="51437" y="51370"/>
                    <a:pt x="49035" y="51370"/>
                  </a:cubicBezTo>
                  <a:cubicBezTo>
                    <a:pt x="21983" y="51370"/>
                    <a:pt x="0" y="73253"/>
                    <a:pt x="0" y="100105"/>
                  </a:cubicBezTo>
                  <a:cubicBezTo>
                    <a:pt x="0" y="126991"/>
                    <a:pt x="21949" y="148840"/>
                    <a:pt x="49002" y="148840"/>
                  </a:cubicBezTo>
                  <a:cubicBezTo>
                    <a:pt x="76021" y="148840"/>
                    <a:pt x="98037" y="126991"/>
                    <a:pt x="98037" y="100105"/>
                  </a:cubicBezTo>
                  <a:lnTo>
                    <a:pt x="98037" y="57742"/>
                  </a:lnTo>
                  <a:cubicBezTo>
                    <a:pt x="106751" y="62347"/>
                    <a:pt x="116484" y="64780"/>
                    <a:pt x="126356" y="64780"/>
                  </a:cubicBezTo>
                  <a:cubicBezTo>
                    <a:pt x="126423" y="64780"/>
                    <a:pt x="126490" y="64780"/>
                    <a:pt x="126557" y="64780"/>
                  </a:cubicBezTo>
                  <a:cubicBezTo>
                    <a:pt x="128959" y="64780"/>
                    <a:pt x="130927" y="62812"/>
                    <a:pt x="130927" y="60410"/>
                  </a:cubicBezTo>
                  <a:lnTo>
                    <a:pt x="130927" y="37094"/>
                  </a:lnTo>
                  <a:cubicBezTo>
                    <a:pt x="130927" y="34658"/>
                    <a:pt x="128959" y="32724"/>
                    <a:pt x="126557" y="32724"/>
                  </a:cubicBezTo>
                  <a:cubicBezTo>
                    <a:pt x="110813" y="32724"/>
                    <a:pt x="98037" y="19981"/>
                    <a:pt x="98037" y="4370"/>
                  </a:cubicBezTo>
                  <a:cubicBezTo>
                    <a:pt x="98037" y="1968"/>
                    <a:pt x="96069" y="0"/>
                    <a:pt x="93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70"/>
          <p:cNvGrpSpPr/>
          <p:nvPr/>
        </p:nvGrpSpPr>
        <p:grpSpPr>
          <a:xfrm>
            <a:off x="1705518" y="3152832"/>
            <a:ext cx="356865" cy="356498"/>
            <a:chOff x="1705156" y="3152832"/>
            <a:chExt cx="356865" cy="356498"/>
          </a:xfrm>
        </p:grpSpPr>
        <p:sp>
          <p:nvSpPr>
            <p:cNvPr id="2020" name="Google Shape;2020;p70"/>
            <p:cNvSpPr/>
            <p:nvPr/>
          </p:nvSpPr>
          <p:spPr>
            <a:xfrm>
              <a:off x="1705156" y="315283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0"/>
            <p:cNvSpPr/>
            <p:nvPr/>
          </p:nvSpPr>
          <p:spPr>
            <a:xfrm>
              <a:off x="1790302" y="329966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0"/>
            <p:cNvSpPr/>
            <p:nvPr/>
          </p:nvSpPr>
          <p:spPr>
            <a:xfrm>
              <a:off x="1774390" y="322987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0"/>
            <p:cNvSpPr/>
            <p:nvPr/>
          </p:nvSpPr>
          <p:spPr>
            <a:xfrm>
              <a:off x="1867873" y="329963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70"/>
          <p:cNvGrpSpPr/>
          <p:nvPr/>
        </p:nvGrpSpPr>
        <p:grpSpPr>
          <a:xfrm>
            <a:off x="2154132" y="3152832"/>
            <a:ext cx="356498" cy="356498"/>
            <a:chOff x="2153957" y="3152832"/>
            <a:chExt cx="356498" cy="356498"/>
          </a:xfrm>
        </p:grpSpPr>
        <p:sp>
          <p:nvSpPr>
            <p:cNvPr id="2025" name="Google Shape;2025;p70"/>
            <p:cNvSpPr/>
            <p:nvPr/>
          </p:nvSpPr>
          <p:spPr>
            <a:xfrm>
              <a:off x="2153957" y="3152832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0"/>
            <p:cNvSpPr/>
            <p:nvPr/>
          </p:nvSpPr>
          <p:spPr>
            <a:xfrm>
              <a:off x="2230033" y="3245030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7" name="Google Shape;2027;p70"/>
          <p:cNvGrpSpPr/>
          <p:nvPr/>
        </p:nvGrpSpPr>
        <p:grpSpPr>
          <a:xfrm>
            <a:off x="1256903" y="3152832"/>
            <a:ext cx="356865" cy="356498"/>
            <a:chOff x="1256722" y="3152832"/>
            <a:chExt cx="356865" cy="356498"/>
          </a:xfrm>
        </p:grpSpPr>
        <p:sp>
          <p:nvSpPr>
            <p:cNvPr id="2028" name="Google Shape;2028;p70"/>
            <p:cNvSpPr/>
            <p:nvPr/>
          </p:nvSpPr>
          <p:spPr>
            <a:xfrm>
              <a:off x="1256722" y="315283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9" name="Google Shape;2029;p70"/>
            <p:cNvGrpSpPr/>
            <p:nvPr/>
          </p:nvGrpSpPr>
          <p:grpSpPr>
            <a:xfrm>
              <a:off x="1336958" y="3230087"/>
              <a:ext cx="202339" cy="202323"/>
              <a:chOff x="935197" y="1793977"/>
              <a:chExt cx="256451" cy="256430"/>
            </a:xfrm>
          </p:grpSpPr>
          <p:sp>
            <p:nvSpPr>
              <p:cNvPr id="2030" name="Google Shape;2030;p70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70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2" name="Google Shape;2032;p70"/>
          <p:cNvGrpSpPr/>
          <p:nvPr/>
        </p:nvGrpSpPr>
        <p:grpSpPr>
          <a:xfrm>
            <a:off x="808288" y="3152832"/>
            <a:ext cx="356865" cy="356865"/>
            <a:chOff x="808288" y="3152832"/>
            <a:chExt cx="356865" cy="356865"/>
          </a:xfrm>
        </p:grpSpPr>
        <p:sp>
          <p:nvSpPr>
            <p:cNvPr id="2033" name="Google Shape;2033;p70"/>
            <p:cNvSpPr/>
            <p:nvPr/>
          </p:nvSpPr>
          <p:spPr>
            <a:xfrm>
              <a:off x="808288" y="315283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0"/>
            <p:cNvSpPr/>
            <p:nvPr/>
          </p:nvSpPr>
          <p:spPr>
            <a:xfrm>
              <a:off x="870339" y="323003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</a:t>
            </a:r>
            <a:r>
              <a:rPr lang="en">
                <a:solidFill>
                  <a:schemeClr val="accent6"/>
                </a:solidFill>
              </a:rPr>
              <a:t>PACK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2040" name="Google Shape;2040;p71"/>
          <p:cNvGrpSpPr/>
          <p:nvPr/>
        </p:nvGrpSpPr>
        <p:grpSpPr>
          <a:xfrm>
            <a:off x="1460563" y="1271689"/>
            <a:ext cx="411285" cy="337759"/>
            <a:chOff x="1492450" y="1271689"/>
            <a:chExt cx="411285" cy="337759"/>
          </a:xfrm>
        </p:grpSpPr>
        <p:sp>
          <p:nvSpPr>
            <p:cNvPr id="2041" name="Google Shape;2041;p71"/>
            <p:cNvSpPr/>
            <p:nvPr/>
          </p:nvSpPr>
          <p:spPr>
            <a:xfrm>
              <a:off x="1662874" y="1271689"/>
              <a:ext cx="71075" cy="71075"/>
            </a:xfrm>
            <a:custGeom>
              <a:avLst/>
              <a:gdLst/>
              <a:ahLst/>
              <a:cxnLst/>
              <a:rect l="l" t="t" r="r" b="b"/>
              <a:pathLst>
                <a:path w="1335" h="1335" extrusionOk="0">
                  <a:moveTo>
                    <a:pt x="667" y="0"/>
                  </a:moveTo>
                  <a:cubicBezTo>
                    <a:pt x="295" y="0"/>
                    <a:pt x="1" y="294"/>
                    <a:pt x="1" y="667"/>
                  </a:cubicBezTo>
                  <a:cubicBezTo>
                    <a:pt x="1" y="1029"/>
                    <a:pt x="295" y="1335"/>
                    <a:pt x="667" y="1335"/>
                  </a:cubicBezTo>
                  <a:cubicBezTo>
                    <a:pt x="1029" y="1335"/>
                    <a:pt x="1335" y="1029"/>
                    <a:pt x="1335" y="667"/>
                  </a:cubicBezTo>
                  <a:cubicBezTo>
                    <a:pt x="1335" y="294"/>
                    <a:pt x="1029" y="0"/>
                    <a:pt x="66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1"/>
            <p:cNvSpPr/>
            <p:nvPr/>
          </p:nvSpPr>
          <p:spPr>
            <a:xfrm>
              <a:off x="1523756" y="1272488"/>
              <a:ext cx="354685" cy="336956"/>
            </a:xfrm>
            <a:custGeom>
              <a:avLst/>
              <a:gdLst/>
              <a:ahLst/>
              <a:cxnLst/>
              <a:rect l="l" t="t" r="r" b="b"/>
              <a:pathLst>
                <a:path w="6662" h="6329" extrusionOk="0">
                  <a:moveTo>
                    <a:pt x="721" y="1"/>
                  </a:moveTo>
                  <a:cubicBezTo>
                    <a:pt x="667" y="1"/>
                    <a:pt x="611" y="18"/>
                    <a:pt x="566" y="53"/>
                  </a:cubicBezTo>
                  <a:lnTo>
                    <a:pt x="114" y="438"/>
                  </a:lnTo>
                  <a:cubicBezTo>
                    <a:pt x="13" y="528"/>
                    <a:pt x="1" y="675"/>
                    <a:pt x="91" y="777"/>
                  </a:cubicBezTo>
                  <a:lnTo>
                    <a:pt x="4649" y="6238"/>
                  </a:lnTo>
                  <a:cubicBezTo>
                    <a:pt x="4694" y="6295"/>
                    <a:pt x="4750" y="6329"/>
                    <a:pt x="4830" y="6329"/>
                  </a:cubicBezTo>
                  <a:lnTo>
                    <a:pt x="6175" y="6329"/>
                  </a:lnTo>
                  <a:lnTo>
                    <a:pt x="6662" y="5876"/>
                  </a:lnTo>
                  <a:lnTo>
                    <a:pt x="6662" y="5447"/>
                  </a:lnTo>
                  <a:lnTo>
                    <a:pt x="6175" y="4994"/>
                  </a:lnTo>
                  <a:lnTo>
                    <a:pt x="5101" y="4994"/>
                  </a:lnTo>
                  <a:cubicBezTo>
                    <a:pt x="5034" y="4994"/>
                    <a:pt x="4966" y="4961"/>
                    <a:pt x="4920" y="4904"/>
                  </a:cubicBezTo>
                  <a:lnTo>
                    <a:pt x="906" y="87"/>
                  </a:lnTo>
                  <a:cubicBezTo>
                    <a:pt x="861" y="30"/>
                    <a:pt x="792" y="1"/>
                    <a:pt x="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1"/>
            <p:cNvSpPr/>
            <p:nvPr/>
          </p:nvSpPr>
          <p:spPr>
            <a:xfrm>
              <a:off x="1698385" y="1428803"/>
              <a:ext cx="180058" cy="180643"/>
            </a:xfrm>
            <a:custGeom>
              <a:avLst/>
              <a:gdLst/>
              <a:ahLst/>
              <a:cxnLst/>
              <a:rect l="l" t="t" r="r" b="b"/>
              <a:pathLst>
                <a:path w="3382" h="3393" extrusionOk="0">
                  <a:moveTo>
                    <a:pt x="0" y="0"/>
                  </a:moveTo>
                  <a:lnTo>
                    <a:pt x="0" y="1674"/>
                  </a:lnTo>
                  <a:lnTo>
                    <a:pt x="1369" y="3302"/>
                  </a:lnTo>
                  <a:cubicBezTo>
                    <a:pt x="1414" y="3359"/>
                    <a:pt x="1470" y="3393"/>
                    <a:pt x="1550" y="3393"/>
                  </a:cubicBezTo>
                  <a:lnTo>
                    <a:pt x="2895" y="3393"/>
                  </a:lnTo>
                  <a:lnTo>
                    <a:pt x="3382" y="2940"/>
                  </a:lnTo>
                  <a:lnTo>
                    <a:pt x="3382" y="2511"/>
                  </a:lnTo>
                  <a:lnTo>
                    <a:pt x="2895" y="2058"/>
                  </a:lnTo>
                  <a:lnTo>
                    <a:pt x="1821" y="2058"/>
                  </a:lnTo>
                  <a:cubicBezTo>
                    <a:pt x="1754" y="2058"/>
                    <a:pt x="1686" y="2025"/>
                    <a:pt x="1640" y="19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1"/>
            <p:cNvSpPr/>
            <p:nvPr/>
          </p:nvSpPr>
          <p:spPr>
            <a:xfrm>
              <a:off x="1518378" y="1272488"/>
              <a:ext cx="354046" cy="336956"/>
            </a:xfrm>
            <a:custGeom>
              <a:avLst/>
              <a:gdLst/>
              <a:ahLst/>
              <a:cxnLst/>
              <a:rect l="l" t="t" r="r" b="b"/>
              <a:pathLst>
                <a:path w="6650" h="6329" extrusionOk="0">
                  <a:moveTo>
                    <a:pt x="5934" y="1"/>
                  </a:moveTo>
                  <a:cubicBezTo>
                    <a:pt x="5867" y="1"/>
                    <a:pt x="5801" y="30"/>
                    <a:pt x="5756" y="87"/>
                  </a:cubicBezTo>
                  <a:lnTo>
                    <a:pt x="1742" y="4904"/>
                  </a:lnTo>
                  <a:cubicBezTo>
                    <a:pt x="1697" y="4961"/>
                    <a:pt x="1629" y="4994"/>
                    <a:pt x="1561" y="4994"/>
                  </a:cubicBezTo>
                  <a:lnTo>
                    <a:pt x="486" y="4994"/>
                  </a:lnTo>
                  <a:lnTo>
                    <a:pt x="1" y="5447"/>
                  </a:lnTo>
                  <a:lnTo>
                    <a:pt x="1" y="5876"/>
                  </a:lnTo>
                  <a:lnTo>
                    <a:pt x="486" y="6329"/>
                  </a:lnTo>
                  <a:lnTo>
                    <a:pt x="1833" y="6329"/>
                  </a:lnTo>
                  <a:cubicBezTo>
                    <a:pt x="1900" y="6329"/>
                    <a:pt x="1968" y="6295"/>
                    <a:pt x="2014" y="6238"/>
                  </a:cubicBezTo>
                  <a:lnTo>
                    <a:pt x="6570" y="777"/>
                  </a:lnTo>
                  <a:cubicBezTo>
                    <a:pt x="6650" y="675"/>
                    <a:pt x="6638" y="528"/>
                    <a:pt x="6537" y="438"/>
                  </a:cubicBezTo>
                  <a:lnTo>
                    <a:pt x="6084" y="53"/>
                  </a:lnTo>
                  <a:cubicBezTo>
                    <a:pt x="6040" y="18"/>
                    <a:pt x="5987" y="1"/>
                    <a:pt x="5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1"/>
            <p:cNvSpPr/>
            <p:nvPr/>
          </p:nvSpPr>
          <p:spPr>
            <a:xfrm>
              <a:off x="1492450" y="1538373"/>
              <a:ext cx="51856" cy="71075"/>
            </a:xfrm>
            <a:custGeom>
              <a:avLst/>
              <a:gdLst/>
              <a:ahLst/>
              <a:cxnLst/>
              <a:rect l="l" t="t" r="r" b="b"/>
              <a:pathLst>
                <a:path w="974" h="1335" extrusionOk="0">
                  <a:moveTo>
                    <a:pt x="465" y="0"/>
                  </a:moveTo>
                  <a:cubicBezTo>
                    <a:pt x="204" y="0"/>
                    <a:pt x="1" y="204"/>
                    <a:pt x="1" y="453"/>
                  </a:cubicBezTo>
                  <a:lnTo>
                    <a:pt x="1" y="882"/>
                  </a:lnTo>
                  <a:cubicBezTo>
                    <a:pt x="1" y="1131"/>
                    <a:pt x="204" y="1335"/>
                    <a:pt x="465" y="1335"/>
                  </a:cubicBezTo>
                  <a:lnTo>
                    <a:pt x="973" y="1335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1"/>
            <p:cNvSpPr/>
            <p:nvPr/>
          </p:nvSpPr>
          <p:spPr>
            <a:xfrm>
              <a:off x="1852518" y="1538373"/>
              <a:ext cx="51217" cy="71075"/>
            </a:xfrm>
            <a:custGeom>
              <a:avLst/>
              <a:gdLst/>
              <a:ahLst/>
              <a:cxnLst/>
              <a:rect l="l" t="t" r="r" b="b"/>
              <a:pathLst>
                <a:path w="962" h="1335" extrusionOk="0">
                  <a:moveTo>
                    <a:pt x="0" y="0"/>
                  </a:moveTo>
                  <a:lnTo>
                    <a:pt x="0" y="1335"/>
                  </a:lnTo>
                  <a:lnTo>
                    <a:pt x="510" y="1335"/>
                  </a:lnTo>
                  <a:cubicBezTo>
                    <a:pt x="758" y="1335"/>
                    <a:pt x="962" y="1131"/>
                    <a:pt x="962" y="882"/>
                  </a:cubicBezTo>
                  <a:lnTo>
                    <a:pt x="962" y="453"/>
                  </a:lnTo>
                  <a:cubicBezTo>
                    <a:pt x="962" y="204"/>
                    <a:pt x="758" y="0"/>
                    <a:pt x="510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7" name="Google Shape;2047;p71"/>
          <p:cNvGrpSpPr/>
          <p:nvPr/>
        </p:nvGrpSpPr>
        <p:grpSpPr>
          <a:xfrm>
            <a:off x="2145483" y="1234900"/>
            <a:ext cx="413679" cy="411284"/>
            <a:chOff x="2130062" y="1234900"/>
            <a:chExt cx="413679" cy="411284"/>
          </a:xfrm>
        </p:grpSpPr>
        <p:sp>
          <p:nvSpPr>
            <p:cNvPr id="2048" name="Google Shape;2048;p71"/>
            <p:cNvSpPr/>
            <p:nvPr/>
          </p:nvSpPr>
          <p:spPr>
            <a:xfrm>
              <a:off x="2378111" y="1271530"/>
              <a:ext cx="165630" cy="163607"/>
            </a:xfrm>
            <a:custGeom>
              <a:avLst/>
              <a:gdLst/>
              <a:ahLst/>
              <a:cxnLst/>
              <a:rect l="l" t="t" r="r" b="b"/>
              <a:pathLst>
                <a:path w="3111" h="3073" extrusionOk="0">
                  <a:moveTo>
                    <a:pt x="2182" y="0"/>
                  </a:moveTo>
                  <a:cubicBezTo>
                    <a:pt x="2123" y="0"/>
                    <a:pt x="2062" y="24"/>
                    <a:pt x="2024" y="71"/>
                  </a:cubicBezTo>
                  <a:lnTo>
                    <a:pt x="79" y="2004"/>
                  </a:lnTo>
                  <a:cubicBezTo>
                    <a:pt x="23" y="2061"/>
                    <a:pt x="1" y="2129"/>
                    <a:pt x="12" y="2208"/>
                  </a:cubicBezTo>
                  <a:cubicBezTo>
                    <a:pt x="23" y="2253"/>
                    <a:pt x="46" y="2298"/>
                    <a:pt x="79" y="2333"/>
                  </a:cubicBezTo>
                  <a:cubicBezTo>
                    <a:pt x="91" y="2344"/>
                    <a:pt x="114" y="2355"/>
                    <a:pt x="136" y="2366"/>
                  </a:cubicBezTo>
                  <a:lnTo>
                    <a:pt x="1493" y="3045"/>
                  </a:lnTo>
                  <a:cubicBezTo>
                    <a:pt x="1530" y="3063"/>
                    <a:pt x="1568" y="3072"/>
                    <a:pt x="1605" y="3072"/>
                  </a:cubicBezTo>
                  <a:cubicBezTo>
                    <a:pt x="1660" y="3072"/>
                    <a:pt x="1712" y="3052"/>
                    <a:pt x="1753" y="3011"/>
                  </a:cubicBezTo>
                  <a:lnTo>
                    <a:pt x="3020" y="1745"/>
                  </a:lnTo>
                  <a:cubicBezTo>
                    <a:pt x="3087" y="1677"/>
                    <a:pt x="3110" y="1564"/>
                    <a:pt x="3065" y="1484"/>
                  </a:cubicBezTo>
                  <a:lnTo>
                    <a:pt x="2386" y="127"/>
                  </a:lnTo>
                  <a:cubicBezTo>
                    <a:pt x="2353" y="59"/>
                    <a:pt x="2285" y="14"/>
                    <a:pt x="2217" y="3"/>
                  </a:cubicBezTo>
                  <a:cubicBezTo>
                    <a:pt x="2206" y="1"/>
                    <a:pt x="2194" y="0"/>
                    <a:pt x="2182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1"/>
            <p:cNvSpPr/>
            <p:nvPr/>
          </p:nvSpPr>
          <p:spPr>
            <a:xfrm>
              <a:off x="2341375" y="1234900"/>
              <a:ext cx="161424" cy="160199"/>
            </a:xfrm>
            <a:custGeom>
              <a:avLst/>
              <a:gdLst/>
              <a:ahLst/>
              <a:cxnLst/>
              <a:rect l="l" t="t" r="r" b="b"/>
              <a:pathLst>
                <a:path w="3032" h="3009" extrusionOk="0">
                  <a:moveTo>
                    <a:pt x="1513" y="0"/>
                  </a:moveTo>
                  <a:cubicBezTo>
                    <a:pt x="1453" y="0"/>
                    <a:pt x="1390" y="25"/>
                    <a:pt x="1347" y="69"/>
                  </a:cubicBezTo>
                  <a:lnTo>
                    <a:pt x="80" y="1335"/>
                  </a:lnTo>
                  <a:cubicBezTo>
                    <a:pt x="12" y="1403"/>
                    <a:pt x="0" y="1505"/>
                    <a:pt x="46" y="1596"/>
                  </a:cubicBezTo>
                  <a:lnTo>
                    <a:pt x="724" y="2953"/>
                  </a:lnTo>
                  <a:cubicBezTo>
                    <a:pt x="736" y="2976"/>
                    <a:pt x="747" y="2998"/>
                    <a:pt x="759" y="3009"/>
                  </a:cubicBezTo>
                  <a:lnTo>
                    <a:pt x="3031" y="747"/>
                  </a:lnTo>
                  <a:cubicBezTo>
                    <a:pt x="3008" y="736"/>
                    <a:pt x="2986" y="714"/>
                    <a:pt x="2963" y="702"/>
                  </a:cubicBezTo>
                  <a:lnTo>
                    <a:pt x="1606" y="24"/>
                  </a:lnTo>
                  <a:cubicBezTo>
                    <a:pt x="1578" y="8"/>
                    <a:pt x="1546" y="0"/>
                    <a:pt x="1513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1"/>
            <p:cNvSpPr/>
            <p:nvPr/>
          </p:nvSpPr>
          <p:spPr>
            <a:xfrm>
              <a:off x="2320345" y="1253481"/>
              <a:ext cx="205293" cy="202472"/>
            </a:xfrm>
            <a:custGeom>
              <a:avLst/>
              <a:gdLst/>
              <a:ahLst/>
              <a:cxnLst/>
              <a:rect l="l" t="t" r="r" b="b"/>
              <a:pathLst>
                <a:path w="3856" h="3803" extrusionOk="0">
                  <a:moveTo>
                    <a:pt x="3602" y="0"/>
                  </a:moveTo>
                  <a:cubicBezTo>
                    <a:pt x="3542" y="0"/>
                    <a:pt x="3483" y="20"/>
                    <a:pt x="3438" y="59"/>
                  </a:cubicBezTo>
                  <a:lnTo>
                    <a:pt x="91" y="3418"/>
                  </a:lnTo>
                  <a:cubicBezTo>
                    <a:pt x="0" y="3497"/>
                    <a:pt x="0" y="3644"/>
                    <a:pt x="91" y="3735"/>
                  </a:cubicBezTo>
                  <a:cubicBezTo>
                    <a:pt x="136" y="3780"/>
                    <a:pt x="195" y="3803"/>
                    <a:pt x="253" y="3803"/>
                  </a:cubicBezTo>
                  <a:cubicBezTo>
                    <a:pt x="311" y="3803"/>
                    <a:pt x="367" y="3780"/>
                    <a:pt x="407" y="3735"/>
                  </a:cubicBezTo>
                  <a:lnTo>
                    <a:pt x="3765" y="387"/>
                  </a:lnTo>
                  <a:cubicBezTo>
                    <a:pt x="3856" y="297"/>
                    <a:pt x="3856" y="150"/>
                    <a:pt x="3765" y="59"/>
                  </a:cubicBezTo>
                  <a:cubicBezTo>
                    <a:pt x="3720" y="20"/>
                    <a:pt x="3661" y="0"/>
                    <a:pt x="3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1"/>
            <p:cNvSpPr/>
            <p:nvPr/>
          </p:nvSpPr>
          <p:spPr>
            <a:xfrm>
              <a:off x="2130062" y="1569678"/>
              <a:ext cx="78902" cy="76506"/>
            </a:xfrm>
            <a:custGeom>
              <a:avLst/>
              <a:gdLst/>
              <a:ahLst/>
              <a:cxnLst/>
              <a:rect l="l" t="t" r="r" b="b"/>
              <a:pathLst>
                <a:path w="1482" h="1437" extrusionOk="0">
                  <a:moveTo>
                    <a:pt x="1237" y="0"/>
                  </a:moveTo>
                  <a:cubicBezTo>
                    <a:pt x="1179" y="0"/>
                    <a:pt x="1120" y="23"/>
                    <a:pt x="1075" y="68"/>
                  </a:cubicBezTo>
                  <a:lnTo>
                    <a:pt x="91" y="1052"/>
                  </a:lnTo>
                  <a:cubicBezTo>
                    <a:pt x="1" y="1131"/>
                    <a:pt x="1" y="1279"/>
                    <a:pt x="91" y="1369"/>
                  </a:cubicBezTo>
                  <a:cubicBezTo>
                    <a:pt x="136" y="1414"/>
                    <a:pt x="196" y="1437"/>
                    <a:pt x="254" y="1437"/>
                  </a:cubicBezTo>
                  <a:cubicBezTo>
                    <a:pt x="312" y="1437"/>
                    <a:pt x="368" y="1414"/>
                    <a:pt x="408" y="1369"/>
                  </a:cubicBezTo>
                  <a:lnTo>
                    <a:pt x="1391" y="385"/>
                  </a:lnTo>
                  <a:cubicBezTo>
                    <a:pt x="1482" y="294"/>
                    <a:pt x="1482" y="148"/>
                    <a:pt x="1391" y="68"/>
                  </a:cubicBezTo>
                  <a:cubicBezTo>
                    <a:pt x="1352" y="23"/>
                    <a:pt x="1295" y="0"/>
                    <a:pt x="1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1"/>
            <p:cNvSpPr/>
            <p:nvPr/>
          </p:nvSpPr>
          <p:spPr>
            <a:xfrm>
              <a:off x="2178831" y="1421136"/>
              <a:ext cx="180058" cy="175053"/>
            </a:xfrm>
            <a:custGeom>
              <a:avLst/>
              <a:gdLst/>
              <a:ahLst/>
              <a:cxnLst/>
              <a:rect l="l" t="t" r="r" b="b"/>
              <a:pathLst>
                <a:path w="3382" h="3288" extrusionOk="0">
                  <a:moveTo>
                    <a:pt x="2850" y="0"/>
                  </a:moveTo>
                  <a:cubicBezTo>
                    <a:pt x="2726" y="0"/>
                    <a:pt x="2601" y="48"/>
                    <a:pt x="2511" y="144"/>
                  </a:cubicBezTo>
                  <a:lnTo>
                    <a:pt x="1957" y="699"/>
                  </a:lnTo>
                  <a:lnTo>
                    <a:pt x="1900" y="958"/>
                  </a:lnTo>
                  <a:lnTo>
                    <a:pt x="1640" y="1015"/>
                  </a:lnTo>
                  <a:lnTo>
                    <a:pt x="1063" y="1592"/>
                  </a:lnTo>
                  <a:lnTo>
                    <a:pt x="1007" y="1852"/>
                  </a:lnTo>
                  <a:lnTo>
                    <a:pt x="736" y="1908"/>
                  </a:lnTo>
                  <a:lnTo>
                    <a:pt x="181" y="2463"/>
                  </a:lnTo>
                  <a:cubicBezTo>
                    <a:pt x="0" y="2655"/>
                    <a:pt x="0" y="2960"/>
                    <a:pt x="181" y="3152"/>
                  </a:cubicBezTo>
                  <a:cubicBezTo>
                    <a:pt x="278" y="3243"/>
                    <a:pt x="402" y="3288"/>
                    <a:pt x="526" y="3288"/>
                  </a:cubicBezTo>
                  <a:cubicBezTo>
                    <a:pt x="651" y="3288"/>
                    <a:pt x="775" y="3243"/>
                    <a:pt x="871" y="3152"/>
                  </a:cubicBezTo>
                  <a:lnTo>
                    <a:pt x="1425" y="2599"/>
                  </a:lnTo>
                  <a:lnTo>
                    <a:pt x="1448" y="2361"/>
                  </a:lnTo>
                  <a:lnTo>
                    <a:pt x="1742" y="2270"/>
                  </a:lnTo>
                  <a:lnTo>
                    <a:pt x="2319" y="1694"/>
                  </a:lnTo>
                  <a:lnTo>
                    <a:pt x="2375" y="1433"/>
                  </a:lnTo>
                  <a:lnTo>
                    <a:pt x="2636" y="1377"/>
                  </a:lnTo>
                  <a:lnTo>
                    <a:pt x="3189" y="823"/>
                  </a:lnTo>
                  <a:cubicBezTo>
                    <a:pt x="3382" y="642"/>
                    <a:pt x="3382" y="325"/>
                    <a:pt x="3189" y="144"/>
                  </a:cubicBezTo>
                  <a:cubicBezTo>
                    <a:pt x="3099" y="48"/>
                    <a:pt x="2974" y="0"/>
                    <a:pt x="2850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1"/>
            <p:cNvSpPr/>
            <p:nvPr/>
          </p:nvSpPr>
          <p:spPr>
            <a:xfrm>
              <a:off x="2265507" y="1458298"/>
              <a:ext cx="53666" cy="53027"/>
            </a:xfrm>
            <a:custGeom>
              <a:avLst/>
              <a:gdLst/>
              <a:ahLst/>
              <a:cxnLst/>
              <a:rect l="l" t="t" r="r" b="b"/>
              <a:pathLst>
                <a:path w="1008" h="996" extrusionOk="0">
                  <a:moveTo>
                    <a:pt x="329" y="1"/>
                  </a:moveTo>
                  <a:lnTo>
                    <a:pt x="1" y="317"/>
                  </a:lnTo>
                  <a:lnTo>
                    <a:pt x="691" y="996"/>
                  </a:lnTo>
                  <a:lnTo>
                    <a:pt x="1008" y="679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1"/>
            <p:cNvSpPr/>
            <p:nvPr/>
          </p:nvSpPr>
          <p:spPr>
            <a:xfrm>
              <a:off x="2217963" y="1505843"/>
              <a:ext cx="53613" cy="53666"/>
            </a:xfrm>
            <a:custGeom>
              <a:avLst/>
              <a:gdLst/>
              <a:ahLst/>
              <a:cxnLst/>
              <a:rect l="l" t="t" r="r" b="b"/>
              <a:pathLst>
                <a:path w="1007" h="1008" extrusionOk="0">
                  <a:moveTo>
                    <a:pt x="328" y="1"/>
                  </a:moveTo>
                  <a:lnTo>
                    <a:pt x="1" y="317"/>
                  </a:lnTo>
                  <a:lnTo>
                    <a:pt x="690" y="1008"/>
                  </a:lnTo>
                  <a:lnTo>
                    <a:pt x="1007" y="67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5" name="Google Shape;2055;p71"/>
          <p:cNvGrpSpPr/>
          <p:nvPr/>
        </p:nvGrpSpPr>
        <p:grpSpPr>
          <a:xfrm>
            <a:off x="2832798" y="1234953"/>
            <a:ext cx="284249" cy="411232"/>
            <a:chOff x="2833852" y="1234953"/>
            <a:chExt cx="284249" cy="411232"/>
          </a:xfrm>
        </p:grpSpPr>
        <p:sp>
          <p:nvSpPr>
            <p:cNvPr id="2056" name="Google Shape;2056;p71"/>
            <p:cNvSpPr/>
            <p:nvPr/>
          </p:nvSpPr>
          <p:spPr>
            <a:xfrm>
              <a:off x="2915737" y="1347558"/>
              <a:ext cx="171646" cy="221372"/>
            </a:xfrm>
            <a:custGeom>
              <a:avLst/>
              <a:gdLst/>
              <a:ahLst/>
              <a:cxnLst/>
              <a:rect l="l" t="t" r="r" b="b"/>
              <a:pathLst>
                <a:path w="3224" h="4158" extrusionOk="0">
                  <a:moveTo>
                    <a:pt x="1222" y="0"/>
                  </a:moveTo>
                  <a:cubicBezTo>
                    <a:pt x="883" y="0"/>
                    <a:pt x="600" y="237"/>
                    <a:pt x="543" y="565"/>
                  </a:cubicBezTo>
                  <a:lnTo>
                    <a:pt x="68" y="3358"/>
                  </a:lnTo>
                  <a:cubicBezTo>
                    <a:pt x="0" y="3732"/>
                    <a:pt x="249" y="4082"/>
                    <a:pt x="634" y="4150"/>
                  </a:cubicBezTo>
                  <a:cubicBezTo>
                    <a:pt x="670" y="4155"/>
                    <a:pt x="705" y="4158"/>
                    <a:pt x="740" y="4158"/>
                  </a:cubicBezTo>
                  <a:cubicBezTo>
                    <a:pt x="1072" y="4158"/>
                    <a:pt x="1364" y="3922"/>
                    <a:pt x="1425" y="3584"/>
                  </a:cubicBezTo>
                  <a:lnTo>
                    <a:pt x="1629" y="2408"/>
                  </a:lnTo>
                  <a:lnTo>
                    <a:pt x="1832" y="3584"/>
                  </a:lnTo>
                  <a:cubicBezTo>
                    <a:pt x="1855" y="3765"/>
                    <a:pt x="1957" y="3924"/>
                    <a:pt x="2116" y="4037"/>
                  </a:cubicBezTo>
                  <a:cubicBezTo>
                    <a:pt x="2233" y="4119"/>
                    <a:pt x="2373" y="4156"/>
                    <a:pt x="2517" y="4156"/>
                  </a:cubicBezTo>
                  <a:cubicBezTo>
                    <a:pt x="2553" y="4156"/>
                    <a:pt x="2588" y="4154"/>
                    <a:pt x="2624" y="4150"/>
                  </a:cubicBezTo>
                  <a:cubicBezTo>
                    <a:pt x="2805" y="4116"/>
                    <a:pt x="2963" y="4014"/>
                    <a:pt x="3065" y="3867"/>
                  </a:cubicBezTo>
                  <a:cubicBezTo>
                    <a:pt x="3179" y="3720"/>
                    <a:pt x="3224" y="3539"/>
                    <a:pt x="3189" y="3358"/>
                  </a:cubicBezTo>
                  <a:lnTo>
                    <a:pt x="2714" y="565"/>
                  </a:lnTo>
                  <a:cubicBezTo>
                    <a:pt x="2658" y="237"/>
                    <a:pt x="2364" y="0"/>
                    <a:pt x="2036" y="0"/>
                  </a:cubicBezTo>
                  <a:cubicBezTo>
                    <a:pt x="2002" y="0"/>
                    <a:pt x="1957" y="11"/>
                    <a:pt x="1923" y="11"/>
                  </a:cubicBezTo>
                  <a:cubicBezTo>
                    <a:pt x="1810" y="34"/>
                    <a:pt x="1708" y="79"/>
                    <a:pt x="1629" y="136"/>
                  </a:cubicBezTo>
                  <a:cubicBezTo>
                    <a:pt x="1538" y="79"/>
                    <a:pt x="1448" y="34"/>
                    <a:pt x="1335" y="11"/>
                  </a:cubicBezTo>
                  <a:cubicBezTo>
                    <a:pt x="1290" y="11"/>
                    <a:pt x="1256" y="0"/>
                    <a:pt x="1222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1"/>
            <p:cNvSpPr/>
            <p:nvPr/>
          </p:nvSpPr>
          <p:spPr>
            <a:xfrm>
              <a:off x="2857917" y="1234953"/>
              <a:ext cx="206624" cy="201726"/>
            </a:xfrm>
            <a:custGeom>
              <a:avLst/>
              <a:gdLst/>
              <a:ahLst/>
              <a:cxnLst/>
              <a:rect l="l" t="t" r="r" b="b"/>
              <a:pathLst>
                <a:path w="3881" h="3789" extrusionOk="0">
                  <a:moveTo>
                    <a:pt x="227" y="0"/>
                  </a:moveTo>
                  <a:cubicBezTo>
                    <a:pt x="103" y="0"/>
                    <a:pt x="1" y="102"/>
                    <a:pt x="1" y="226"/>
                  </a:cubicBezTo>
                  <a:lnTo>
                    <a:pt x="1" y="2251"/>
                  </a:lnTo>
                  <a:lnTo>
                    <a:pt x="3722" y="3789"/>
                  </a:lnTo>
                  <a:lnTo>
                    <a:pt x="3722" y="1889"/>
                  </a:lnTo>
                  <a:lnTo>
                    <a:pt x="3880" y="1606"/>
                  </a:lnTo>
                  <a:lnTo>
                    <a:pt x="3722" y="1018"/>
                  </a:lnTo>
                  <a:lnTo>
                    <a:pt x="3722" y="226"/>
                  </a:lnTo>
                  <a:cubicBezTo>
                    <a:pt x="3722" y="102"/>
                    <a:pt x="3620" y="0"/>
                    <a:pt x="349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1"/>
            <p:cNvSpPr/>
            <p:nvPr/>
          </p:nvSpPr>
          <p:spPr>
            <a:xfrm>
              <a:off x="3048200" y="1610035"/>
              <a:ext cx="24118" cy="36150"/>
            </a:xfrm>
            <a:custGeom>
              <a:avLst/>
              <a:gdLst/>
              <a:ahLst/>
              <a:cxnLst/>
              <a:rect l="l" t="t" r="r" b="b"/>
              <a:pathLst>
                <a:path w="453" h="679" extrusionOk="0">
                  <a:moveTo>
                    <a:pt x="226" y="0"/>
                  </a:moveTo>
                  <a:cubicBezTo>
                    <a:pt x="103" y="0"/>
                    <a:pt x="0" y="91"/>
                    <a:pt x="0" y="227"/>
                  </a:cubicBezTo>
                  <a:lnTo>
                    <a:pt x="0" y="453"/>
                  </a:lnTo>
                  <a:cubicBezTo>
                    <a:pt x="0" y="577"/>
                    <a:pt x="103" y="679"/>
                    <a:pt x="226" y="679"/>
                  </a:cubicBezTo>
                  <a:cubicBezTo>
                    <a:pt x="351" y="679"/>
                    <a:pt x="453" y="577"/>
                    <a:pt x="453" y="453"/>
                  </a:cubicBezTo>
                  <a:lnTo>
                    <a:pt x="453" y="227"/>
                  </a:lnTo>
                  <a:cubicBezTo>
                    <a:pt x="453" y="91"/>
                    <a:pt x="351" y="0"/>
                    <a:pt x="226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1"/>
            <p:cNvSpPr/>
            <p:nvPr/>
          </p:nvSpPr>
          <p:spPr>
            <a:xfrm>
              <a:off x="2926598" y="1610035"/>
              <a:ext cx="24118" cy="36150"/>
            </a:xfrm>
            <a:custGeom>
              <a:avLst/>
              <a:gdLst/>
              <a:ahLst/>
              <a:cxnLst/>
              <a:rect l="l" t="t" r="r" b="b"/>
              <a:pathLst>
                <a:path w="453" h="679" extrusionOk="0">
                  <a:moveTo>
                    <a:pt x="226" y="0"/>
                  </a:moveTo>
                  <a:cubicBezTo>
                    <a:pt x="102" y="0"/>
                    <a:pt x="0" y="91"/>
                    <a:pt x="0" y="227"/>
                  </a:cubicBezTo>
                  <a:lnTo>
                    <a:pt x="0" y="453"/>
                  </a:lnTo>
                  <a:cubicBezTo>
                    <a:pt x="0" y="577"/>
                    <a:pt x="102" y="679"/>
                    <a:pt x="226" y="679"/>
                  </a:cubicBezTo>
                  <a:cubicBezTo>
                    <a:pt x="351" y="679"/>
                    <a:pt x="452" y="577"/>
                    <a:pt x="452" y="453"/>
                  </a:cubicBezTo>
                  <a:lnTo>
                    <a:pt x="452" y="227"/>
                  </a:lnTo>
                  <a:cubicBezTo>
                    <a:pt x="452" y="91"/>
                    <a:pt x="351" y="0"/>
                    <a:pt x="226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1"/>
            <p:cNvSpPr/>
            <p:nvPr/>
          </p:nvSpPr>
          <p:spPr>
            <a:xfrm>
              <a:off x="2886241" y="1573032"/>
              <a:ext cx="231860" cy="52069"/>
            </a:xfrm>
            <a:custGeom>
              <a:avLst/>
              <a:gdLst/>
              <a:ahLst/>
              <a:cxnLst/>
              <a:rect l="l" t="t" r="r" b="b"/>
              <a:pathLst>
                <a:path w="4355" h="978" extrusionOk="0">
                  <a:moveTo>
                    <a:pt x="4115" y="1"/>
                  </a:moveTo>
                  <a:cubicBezTo>
                    <a:pt x="4007" y="1"/>
                    <a:pt x="3911" y="66"/>
                    <a:pt x="3891" y="175"/>
                  </a:cubicBezTo>
                  <a:cubicBezTo>
                    <a:pt x="3834" y="379"/>
                    <a:pt x="3653" y="525"/>
                    <a:pt x="3449" y="525"/>
                  </a:cubicBezTo>
                  <a:lnTo>
                    <a:pt x="916" y="525"/>
                  </a:lnTo>
                  <a:cubicBezTo>
                    <a:pt x="702" y="525"/>
                    <a:pt x="521" y="379"/>
                    <a:pt x="476" y="175"/>
                  </a:cubicBezTo>
                  <a:cubicBezTo>
                    <a:pt x="453" y="73"/>
                    <a:pt x="363" y="5"/>
                    <a:pt x="250" y="5"/>
                  </a:cubicBezTo>
                  <a:lnTo>
                    <a:pt x="204" y="5"/>
                  </a:lnTo>
                  <a:cubicBezTo>
                    <a:pt x="80" y="40"/>
                    <a:pt x="1" y="164"/>
                    <a:pt x="34" y="277"/>
                  </a:cubicBezTo>
                  <a:cubicBezTo>
                    <a:pt x="125" y="695"/>
                    <a:pt x="487" y="978"/>
                    <a:pt x="916" y="978"/>
                  </a:cubicBezTo>
                  <a:lnTo>
                    <a:pt x="3449" y="978"/>
                  </a:lnTo>
                  <a:cubicBezTo>
                    <a:pt x="3868" y="978"/>
                    <a:pt x="4230" y="695"/>
                    <a:pt x="4331" y="277"/>
                  </a:cubicBezTo>
                  <a:cubicBezTo>
                    <a:pt x="4354" y="164"/>
                    <a:pt x="4275" y="40"/>
                    <a:pt x="4162" y="5"/>
                  </a:cubicBezTo>
                  <a:cubicBezTo>
                    <a:pt x="4146" y="2"/>
                    <a:pt x="4130" y="1"/>
                    <a:pt x="4115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1"/>
            <p:cNvSpPr/>
            <p:nvPr/>
          </p:nvSpPr>
          <p:spPr>
            <a:xfrm>
              <a:off x="2833852" y="1338507"/>
              <a:ext cx="123517" cy="132461"/>
            </a:xfrm>
            <a:custGeom>
              <a:avLst/>
              <a:gdLst/>
              <a:ahLst/>
              <a:cxnLst/>
              <a:rect l="l" t="t" r="r" b="b"/>
              <a:pathLst>
                <a:path w="2320" h="2488" extrusionOk="0">
                  <a:moveTo>
                    <a:pt x="691" y="0"/>
                  </a:moveTo>
                  <a:cubicBezTo>
                    <a:pt x="317" y="0"/>
                    <a:pt x="1" y="306"/>
                    <a:pt x="1" y="690"/>
                  </a:cubicBezTo>
                  <a:lnTo>
                    <a:pt x="1" y="1550"/>
                  </a:lnTo>
                  <a:cubicBezTo>
                    <a:pt x="1" y="1922"/>
                    <a:pt x="317" y="2228"/>
                    <a:pt x="691" y="2228"/>
                  </a:cubicBezTo>
                  <a:cubicBezTo>
                    <a:pt x="815" y="2228"/>
                    <a:pt x="928" y="2194"/>
                    <a:pt x="1030" y="2149"/>
                  </a:cubicBezTo>
                  <a:cubicBezTo>
                    <a:pt x="1143" y="2352"/>
                    <a:pt x="1369" y="2488"/>
                    <a:pt x="1629" y="2488"/>
                  </a:cubicBezTo>
                  <a:cubicBezTo>
                    <a:pt x="2003" y="2488"/>
                    <a:pt x="2319" y="2183"/>
                    <a:pt x="2319" y="1809"/>
                  </a:cubicBezTo>
                  <a:lnTo>
                    <a:pt x="2319" y="950"/>
                  </a:lnTo>
                  <a:cubicBezTo>
                    <a:pt x="2319" y="577"/>
                    <a:pt x="2003" y="261"/>
                    <a:pt x="1629" y="261"/>
                  </a:cubicBezTo>
                  <a:cubicBezTo>
                    <a:pt x="1505" y="261"/>
                    <a:pt x="1392" y="294"/>
                    <a:pt x="1301" y="351"/>
                  </a:cubicBezTo>
                  <a:cubicBezTo>
                    <a:pt x="1177" y="147"/>
                    <a:pt x="950" y="0"/>
                    <a:pt x="69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1"/>
            <p:cNvSpPr/>
            <p:nvPr/>
          </p:nvSpPr>
          <p:spPr>
            <a:xfrm>
              <a:off x="2957318" y="1289099"/>
              <a:ext cx="119843" cy="127137"/>
            </a:xfrm>
            <a:custGeom>
              <a:avLst/>
              <a:gdLst/>
              <a:ahLst/>
              <a:cxnLst/>
              <a:rect l="l" t="t" r="r" b="b"/>
              <a:pathLst>
                <a:path w="2251" h="2388" extrusionOk="0">
                  <a:moveTo>
                    <a:pt x="1855" y="1"/>
                  </a:moveTo>
                  <a:lnTo>
                    <a:pt x="1855" y="872"/>
                  </a:lnTo>
                  <a:lnTo>
                    <a:pt x="1312" y="872"/>
                  </a:lnTo>
                  <a:cubicBezTo>
                    <a:pt x="588" y="872"/>
                    <a:pt x="0" y="1448"/>
                    <a:pt x="0" y="2172"/>
                  </a:cubicBezTo>
                  <a:cubicBezTo>
                    <a:pt x="0" y="2297"/>
                    <a:pt x="102" y="2387"/>
                    <a:pt x="226" y="2387"/>
                  </a:cubicBezTo>
                  <a:lnTo>
                    <a:pt x="1651" y="2387"/>
                  </a:lnTo>
                  <a:cubicBezTo>
                    <a:pt x="1979" y="2387"/>
                    <a:pt x="2250" y="2127"/>
                    <a:pt x="2250" y="1799"/>
                  </a:cubicBezTo>
                  <a:lnTo>
                    <a:pt x="2250" y="883"/>
                  </a:lnTo>
                  <a:cubicBezTo>
                    <a:pt x="2250" y="544"/>
                    <a:pt x="2104" y="227"/>
                    <a:pt x="1855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1"/>
            <p:cNvSpPr/>
            <p:nvPr/>
          </p:nvSpPr>
          <p:spPr>
            <a:xfrm>
              <a:off x="2886241" y="1573299"/>
              <a:ext cx="116223" cy="51803"/>
            </a:xfrm>
            <a:custGeom>
              <a:avLst/>
              <a:gdLst/>
              <a:ahLst/>
              <a:cxnLst/>
              <a:rect l="l" t="t" r="r" b="b"/>
              <a:pathLst>
                <a:path w="2183" h="973" extrusionOk="0">
                  <a:moveTo>
                    <a:pt x="204" y="0"/>
                  </a:moveTo>
                  <a:cubicBezTo>
                    <a:pt x="80" y="35"/>
                    <a:pt x="1" y="159"/>
                    <a:pt x="34" y="272"/>
                  </a:cubicBezTo>
                  <a:cubicBezTo>
                    <a:pt x="125" y="690"/>
                    <a:pt x="487" y="973"/>
                    <a:pt x="916" y="973"/>
                  </a:cubicBezTo>
                  <a:lnTo>
                    <a:pt x="2183" y="973"/>
                  </a:lnTo>
                  <a:lnTo>
                    <a:pt x="2183" y="520"/>
                  </a:lnTo>
                  <a:lnTo>
                    <a:pt x="916" y="520"/>
                  </a:lnTo>
                  <a:cubicBezTo>
                    <a:pt x="702" y="520"/>
                    <a:pt x="521" y="374"/>
                    <a:pt x="476" y="170"/>
                  </a:cubicBezTo>
                  <a:cubicBezTo>
                    <a:pt x="453" y="68"/>
                    <a:pt x="363" y="0"/>
                    <a:pt x="250" y="0"/>
                  </a:cubicBezTo>
                  <a:close/>
                </a:path>
              </a:pathLst>
            </a:custGeom>
            <a:solidFill>
              <a:srgbClr val="E8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4" name="Google Shape;2064;p71"/>
          <p:cNvGrpSpPr/>
          <p:nvPr/>
        </p:nvGrpSpPr>
        <p:grpSpPr>
          <a:xfrm>
            <a:off x="3390684" y="1304113"/>
            <a:ext cx="410640" cy="272859"/>
            <a:chOff x="3408853" y="1304113"/>
            <a:chExt cx="410640" cy="272859"/>
          </a:xfrm>
        </p:grpSpPr>
        <p:sp>
          <p:nvSpPr>
            <p:cNvPr id="2065" name="Google Shape;2065;p71"/>
            <p:cNvSpPr/>
            <p:nvPr/>
          </p:nvSpPr>
          <p:spPr>
            <a:xfrm>
              <a:off x="3408853" y="1304113"/>
              <a:ext cx="410640" cy="204814"/>
            </a:xfrm>
            <a:custGeom>
              <a:avLst/>
              <a:gdLst/>
              <a:ahLst/>
              <a:cxnLst/>
              <a:rect l="l" t="t" r="r" b="b"/>
              <a:pathLst>
                <a:path w="7713" h="3847" extrusionOk="0">
                  <a:moveTo>
                    <a:pt x="3305" y="0"/>
                  </a:moveTo>
                  <a:cubicBezTo>
                    <a:pt x="3250" y="0"/>
                    <a:pt x="3198" y="23"/>
                    <a:pt x="3155" y="58"/>
                  </a:cubicBezTo>
                  <a:lnTo>
                    <a:pt x="2725" y="432"/>
                  </a:lnTo>
                  <a:cubicBezTo>
                    <a:pt x="2511" y="623"/>
                    <a:pt x="2239" y="748"/>
                    <a:pt x="1956" y="782"/>
                  </a:cubicBezTo>
                  <a:cubicBezTo>
                    <a:pt x="1902" y="788"/>
                    <a:pt x="1847" y="792"/>
                    <a:pt x="1793" y="792"/>
                  </a:cubicBezTo>
                  <a:cubicBezTo>
                    <a:pt x="1565" y="792"/>
                    <a:pt x="1341" y="735"/>
                    <a:pt x="1131" y="635"/>
                  </a:cubicBezTo>
                  <a:cubicBezTo>
                    <a:pt x="1097" y="613"/>
                    <a:pt x="1063" y="613"/>
                    <a:pt x="1029" y="613"/>
                  </a:cubicBezTo>
                  <a:lnTo>
                    <a:pt x="521" y="613"/>
                  </a:lnTo>
                  <a:cubicBezTo>
                    <a:pt x="396" y="613"/>
                    <a:pt x="294" y="714"/>
                    <a:pt x="294" y="839"/>
                  </a:cubicBezTo>
                  <a:lnTo>
                    <a:pt x="294" y="1596"/>
                  </a:lnTo>
                  <a:cubicBezTo>
                    <a:pt x="294" y="1630"/>
                    <a:pt x="294" y="1664"/>
                    <a:pt x="272" y="1686"/>
                  </a:cubicBezTo>
                  <a:cubicBezTo>
                    <a:pt x="91" y="2071"/>
                    <a:pt x="0" y="2501"/>
                    <a:pt x="0" y="2919"/>
                  </a:cubicBezTo>
                  <a:lnTo>
                    <a:pt x="0" y="3779"/>
                  </a:lnTo>
                  <a:lnTo>
                    <a:pt x="294" y="3847"/>
                  </a:lnTo>
                  <a:lnTo>
                    <a:pt x="7419" y="3847"/>
                  </a:lnTo>
                  <a:lnTo>
                    <a:pt x="7713" y="3779"/>
                  </a:lnTo>
                  <a:lnTo>
                    <a:pt x="7713" y="3281"/>
                  </a:lnTo>
                  <a:cubicBezTo>
                    <a:pt x="7701" y="2862"/>
                    <a:pt x="7532" y="2467"/>
                    <a:pt x="7226" y="2173"/>
                  </a:cubicBezTo>
                  <a:cubicBezTo>
                    <a:pt x="6921" y="1879"/>
                    <a:pt x="6514" y="1709"/>
                    <a:pt x="6095" y="1709"/>
                  </a:cubicBezTo>
                  <a:lnTo>
                    <a:pt x="5778" y="1709"/>
                  </a:lnTo>
                  <a:cubicBezTo>
                    <a:pt x="5451" y="1709"/>
                    <a:pt x="5122" y="1630"/>
                    <a:pt x="4828" y="1483"/>
                  </a:cubicBezTo>
                  <a:cubicBezTo>
                    <a:pt x="4534" y="1336"/>
                    <a:pt x="4263" y="1110"/>
                    <a:pt x="4071" y="850"/>
                  </a:cubicBezTo>
                  <a:lnTo>
                    <a:pt x="3483" y="92"/>
                  </a:lnTo>
                  <a:cubicBezTo>
                    <a:pt x="3461" y="58"/>
                    <a:pt x="3438" y="35"/>
                    <a:pt x="3404" y="25"/>
                  </a:cubicBezTo>
                  <a:cubicBezTo>
                    <a:pt x="3370" y="8"/>
                    <a:pt x="3337" y="0"/>
                    <a:pt x="3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1"/>
            <p:cNvSpPr/>
            <p:nvPr/>
          </p:nvSpPr>
          <p:spPr>
            <a:xfrm>
              <a:off x="3574379" y="1345694"/>
              <a:ext cx="63888" cy="56062"/>
            </a:xfrm>
            <a:custGeom>
              <a:avLst/>
              <a:gdLst/>
              <a:ahLst/>
              <a:cxnLst/>
              <a:rect l="l" t="t" r="r" b="b"/>
              <a:pathLst>
                <a:path w="1200" h="1053" extrusionOk="0">
                  <a:moveTo>
                    <a:pt x="905" y="1"/>
                  </a:moveTo>
                  <a:lnTo>
                    <a:pt x="114" y="646"/>
                  </a:lnTo>
                  <a:cubicBezTo>
                    <a:pt x="12" y="724"/>
                    <a:pt x="1" y="872"/>
                    <a:pt x="80" y="973"/>
                  </a:cubicBezTo>
                  <a:cubicBezTo>
                    <a:pt x="125" y="1018"/>
                    <a:pt x="193" y="1053"/>
                    <a:pt x="249" y="1053"/>
                  </a:cubicBezTo>
                  <a:cubicBezTo>
                    <a:pt x="306" y="1053"/>
                    <a:pt x="352" y="1030"/>
                    <a:pt x="397" y="996"/>
                  </a:cubicBezTo>
                  <a:lnTo>
                    <a:pt x="1199" y="340"/>
                  </a:lnTo>
                  <a:cubicBezTo>
                    <a:pt x="1109" y="261"/>
                    <a:pt x="1030" y="171"/>
                    <a:pt x="962" y="6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1"/>
            <p:cNvSpPr/>
            <p:nvPr/>
          </p:nvSpPr>
          <p:spPr>
            <a:xfrm>
              <a:off x="3618356" y="1382430"/>
              <a:ext cx="72886" cy="54837"/>
            </a:xfrm>
            <a:custGeom>
              <a:avLst/>
              <a:gdLst/>
              <a:ahLst/>
              <a:cxnLst/>
              <a:rect l="l" t="t" r="r" b="b"/>
              <a:pathLst>
                <a:path w="1369" h="1030" extrusionOk="0">
                  <a:moveTo>
                    <a:pt x="883" y="1"/>
                  </a:moveTo>
                  <a:lnTo>
                    <a:pt x="114" y="622"/>
                  </a:lnTo>
                  <a:cubicBezTo>
                    <a:pt x="23" y="702"/>
                    <a:pt x="1" y="849"/>
                    <a:pt x="79" y="939"/>
                  </a:cubicBezTo>
                  <a:cubicBezTo>
                    <a:pt x="125" y="996"/>
                    <a:pt x="192" y="1030"/>
                    <a:pt x="260" y="1030"/>
                  </a:cubicBezTo>
                  <a:cubicBezTo>
                    <a:pt x="305" y="1030"/>
                    <a:pt x="362" y="1007"/>
                    <a:pt x="396" y="973"/>
                  </a:cubicBezTo>
                  <a:lnTo>
                    <a:pt x="1368" y="182"/>
                  </a:lnTo>
                  <a:cubicBezTo>
                    <a:pt x="1210" y="137"/>
                    <a:pt x="1041" y="80"/>
                    <a:pt x="893" y="12"/>
                  </a:cubicBezTo>
                  <a:lnTo>
                    <a:pt x="883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1"/>
            <p:cNvSpPr/>
            <p:nvPr/>
          </p:nvSpPr>
          <p:spPr>
            <a:xfrm>
              <a:off x="3587636" y="1345694"/>
              <a:ext cx="50631" cy="56062"/>
            </a:xfrm>
            <a:custGeom>
              <a:avLst/>
              <a:gdLst/>
              <a:ahLst/>
              <a:cxnLst/>
              <a:rect l="l" t="t" r="r" b="b"/>
              <a:pathLst>
                <a:path w="951" h="1053" extrusionOk="0">
                  <a:moveTo>
                    <a:pt x="656" y="1"/>
                  </a:moveTo>
                  <a:lnTo>
                    <a:pt x="0" y="533"/>
                  </a:lnTo>
                  <a:lnTo>
                    <a:pt x="0" y="1053"/>
                  </a:lnTo>
                  <a:cubicBezTo>
                    <a:pt x="57" y="1053"/>
                    <a:pt x="103" y="1030"/>
                    <a:pt x="148" y="996"/>
                  </a:cubicBezTo>
                  <a:lnTo>
                    <a:pt x="950" y="340"/>
                  </a:lnTo>
                  <a:cubicBezTo>
                    <a:pt x="860" y="261"/>
                    <a:pt x="781" y="171"/>
                    <a:pt x="713" y="69"/>
                  </a:cubicBezTo>
                  <a:lnTo>
                    <a:pt x="656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1"/>
            <p:cNvSpPr/>
            <p:nvPr/>
          </p:nvSpPr>
          <p:spPr>
            <a:xfrm>
              <a:off x="3408853" y="1505257"/>
              <a:ext cx="410640" cy="71714"/>
            </a:xfrm>
            <a:custGeom>
              <a:avLst/>
              <a:gdLst/>
              <a:ahLst/>
              <a:cxnLst/>
              <a:rect l="l" t="t" r="r" b="b"/>
              <a:pathLst>
                <a:path w="7713" h="1347" extrusionOk="0">
                  <a:moveTo>
                    <a:pt x="11" y="1"/>
                  </a:moveTo>
                  <a:cubicBezTo>
                    <a:pt x="0" y="1"/>
                    <a:pt x="0" y="1"/>
                    <a:pt x="0" y="12"/>
                  </a:cubicBezTo>
                  <a:lnTo>
                    <a:pt x="0" y="1120"/>
                  </a:lnTo>
                  <a:cubicBezTo>
                    <a:pt x="0" y="1245"/>
                    <a:pt x="102" y="1346"/>
                    <a:pt x="227" y="1346"/>
                  </a:cubicBezTo>
                  <a:lnTo>
                    <a:pt x="893" y="1346"/>
                  </a:lnTo>
                  <a:lnTo>
                    <a:pt x="1119" y="1200"/>
                  </a:lnTo>
                  <a:lnTo>
                    <a:pt x="1346" y="1346"/>
                  </a:lnTo>
                  <a:lnTo>
                    <a:pt x="1798" y="1346"/>
                  </a:lnTo>
                  <a:lnTo>
                    <a:pt x="2024" y="1200"/>
                  </a:lnTo>
                  <a:lnTo>
                    <a:pt x="2250" y="1346"/>
                  </a:lnTo>
                  <a:lnTo>
                    <a:pt x="2918" y="1346"/>
                  </a:lnTo>
                  <a:cubicBezTo>
                    <a:pt x="3054" y="1346"/>
                    <a:pt x="3155" y="1245"/>
                    <a:pt x="3155" y="1109"/>
                  </a:cubicBezTo>
                  <a:cubicBezTo>
                    <a:pt x="3155" y="1101"/>
                    <a:pt x="3161" y="1093"/>
                    <a:pt x="3168" y="1093"/>
                  </a:cubicBezTo>
                  <a:cubicBezTo>
                    <a:pt x="3171" y="1093"/>
                    <a:pt x="3174" y="1094"/>
                    <a:pt x="3177" y="1097"/>
                  </a:cubicBezTo>
                  <a:lnTo>
                    <a:pt x="3766" y="1335"/>
                  </a:lnTo>
                  <a:cubicBezTo>
                    <a:pt x="3788" y="1346"/>
                    <a:pt x="3823" y="1346"/>
                    <a:pt x="3845" y="1346"/>
                  </a:cubicBezTo>
                  <a:lnTo>
                    <a:pt x="3924" y="1346"/>
                  </a:lnTo>
                  <a:lnTo>
                    <a:pt x="4150" y="1200"/>
                  </a:lnTo>
                  <a:lnTo>
                    <a:pt x="4376" y="1346"/>
                  </a:lnTo>
                  <a:lnTo>
                    <a:pt x="4828" y="1346"/>
                  </a:lnTo>
                  <a:lnTo>
                    <a:pt x="5055" y="1200"/>
                  </a:lnTo>
                  <a:lnTo>
                    <a:pt x="5281" y="1346"/>
                  </a:lnTo>
                  <a:lnTo>
                    <a:pt x="5733" y="1346"/>
                  </a:lnTo>
                  <a:lnTo>
                    <a:pt x="5959" y="1200"/>
                  </a:lnTo>
                  <a:lnTo>
                    <a:pt x="6185" y="1346"/>
                  </a:lnTo>
                  <a:lnTo>
                    <a:pt x="6638" y="1346"/>
                  </a:lnTo>
                  <a:lnTo>
                    <a:pt x="6876" y="1200"/>
                  </a:lnTo>
                  <a:lnTo>
                    <a:pt x="7102" y="1346"/>
                  </a:lnTo>
                  <a:lnTo>
                    <a:pt x="7486" y="1346"/>
                  </a:lnTo>
                  <a:cubicBezTo>
                    <a:pt x="7610" y="1346"/>
                    <a:pt x="7713" y="1245"/>
                    <a:pt x="7713" y="1120"/>
                  </a:cubicBezTo>
                  <a:lnTo>
                    <a:pt x="7701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1"/>
            <p:cNvSpPr/>
            <p:nvPr/>
          </p:nvSpPr>
          <p:spPr>
            <a:xfrm>
              <a:off x="3714083" y="1539012"/>
              <a:ext cx="24118" cy="37960"/>
            </a:xfrm>
            <a:custGeom>
              <a:avLst/>
              <a:gdLst/>
              <a:ahLst/>
              <a:cxnLst/>
              <a:rect l="l" t="t" r="r" b="b"/>
              <a:pathLst>
                <a:path w="453" h="713" extrusionOk="0">
                  <a:moveTo>
                    <a:pt x="226" y="0"/>
                  </a:moveTo>
                  <a:cubicBezTo>
                    <a:pt x="102" y="0"/>
                    <a:pt x="0" y="101"/>
                    <a:pt x="0" y="226"/>
                  </a:cubicBezTo>
                  <a:lnTo>
                    <a:pt x="0" y="712"/>
                  </a:lnTo>
                  <a:lnTo>
                    <a:pt x="452" y="712"/>
                  </a:lnTo>
                  <a:lnTo>
                    <a:pt x="452" y="226"/>
                  </a:lnTo>
                  <a:cubicBezTo>
                    <a:pt x="452" y="101"/>
                    <a:pt x="351" y="0"/>
                    <a:pt x="22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1"/>
            <p:cNvSpPr/>
            <p:nvPr/>
          </p:nvSpPr>
          <p:spPr>
            <a:xfrm>
              <a:off x="3762852" y="1539012"/>
              <a:ext cx="24118" cy="37960"/>
            </a:xfrm>
            <a:custGeom>
              <a:avLst/>
              <a:gdLst/>
              <a:ahLst/>
              <a:cxnLst/>
              <a:rect l="l" t="t" r="r" b="b"/>
              <a:pathLst>
                <a:path w="453" h="713" extrusionOk="0">
                  <a:moveTo>
                    <a:pt x="227" y="0"/>
                  </a:moveTo>
                  <a:cubicBezTo>
                    <a:pt x="102" y="0"/>
                    <a:pt x="1" y="101"/>
                    <a:pt x="1" y="226"/>
                  </a:cubicBezTo>
                  <a:lnTo>
                    <a:pt x="1" y="712"/>
                  </a:lnTo>
                  <a:lnTo>
                    <a:pt x="453" y="712"/>
                  </a:lnTo>
                  <a:lnTo>
                    <a:pt x="453" y="226"/>
                  </a:lnTo>
                  <a:cubicBezTo>
                    <a:pt x="453" y="101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1"/>
            <p:cNvSpPr/>
            <p:nvPr/>
          </p:nvSpPr>
          <p:spPr>
            <a:xfrm>
              <a:off x="3665900" y="1539012"/>
              <a:ext cx="24118" cy="37960"/>
            </a:xfrm>
            <a:custGeom>
              <a:avLst/>
              <a:gdLst/>
              <a:ahLst/>
              <a:cxnLst/>
              <a:rect l="l" t="t" r="r" b="b"/>
              <a:pathLst>
                <a:path w="453" h="713" extrusionOk="0">
                  <a:moveTo>
                    <a:pt x="227" y="0"/>
                  </a:moveTo>
                  <a:cubicBezTo>
                    <a:pt x="103" y="0"/>
                    <a:pt x="0" y="101"/>
                    <a:pt x="0" y="226"/>
                  </a:cubicBezTo>
                  <a:lnTo>
                    <a:pt x="0" y="712"/>
                  </a:lnTo>
                  <a:lnTo>
                    <a:pt x="453" y="712"/>
                  </a:lnTo>
                  <a:lnTo>
                    <a:pt x="453" y="226"/>
                  </a:lnTo>
                  <a:cubicBezTo>
                    <a:pt x="453" y="101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1"/>
            <p:cNvSpPr/>
            <p:nvPr/>
          </p:nvSpPr>
          <p:spPr>
            <a:xfrm>
              <a:off x="3504527" y="1539012"/>
              <a:ext cx="24171" cy="37960"/>
            </a:xfrm>
            <a:custGeom>
              <a:avLst/>
              <a:gdLst/>
              <a:ahLst/>
              <a:cxnLst/>
              <a:rect l="l" t="t" r="r" b="b"/>
              <a:pathLst>
                <a:path w="454" h="713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lnTo>
                    <a:pt x="1" y="712"/>
                  </a:lnTo>
                  <a:lnTo>
                    <a:pt x="453" y="712"/>
                  </a:lnTo>
                  <a:lnTo>
                    <a:pt x="453" y="226"/>
                  </a:lnTo>
                  <a:cubicBezTo>
                    <a:pt x="453" y="101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1"/>
            <p:cNvSpPr/>
            <p:nvPr/>
          </p:nvSpPr>
          <p:spPr>
            <a:xfrm>
              <a:off x="3456397" y="1539012"/>
              <a:ext cx="24118" cy="37960"/>
            </a:xfrm>
            <a:custGeom>
              <a:avLst/>
              <a:gdLst/>
              <a:ahLst/>
              <a:cxnLst/>
              <a:rect l="l" t="t" r="r" b="b"/>
              <a:pathLst>
                <a:path w="453" h="713" extrusionOk="0">
                  <a:moveTo>
                    <a:pt x="226" y="0"/>
                  </a:moveTo>
                  <a:cubicBezTo>
                    <a:pt x="102" y="0"/>
                    <a:pt x="0" y="101"/>
                    <a:pt x="0" y="226"/>
                  </a:cubicBezTo>
                  <a:lnTo>
                    <a:pt x="0" y="712"/>
                  </a:lnTo>
                  <a:lnTo>
                    <a:pt x="453" y="712"/>
                  </a:lnTo>
                  <a:lnTo>
                    <a:pt x="453" y="226"/>
                  </a:lnTo>
                  <a:cubicBezTo>
                    <a:pt x="453" y="101"/>
                    <a:pt x="351" y="0"/>
                    <a:pt x="22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1"/>
            <p:cNvSpPr/>
            <p:nvPr/>
          </p:nvSpPr>
          <p:spPr>
            <a:xfrm>
              <a:off x="3617717" y="1539012"/>
              <a:ext cx="24171" cy="37960"/>
            </a:xfrm>
            <a:custGeom>
              <a:avLst/>
              <a:gdLst/>
              <a:ahLst/>
              <a:cxnLst/>
              <a:rect l="l" t="t" r="r" b="b"/>
              <a:pathLst>
                <a:path w="454" h="713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lnTo>
                    <a:pt x="1" y="701"/>
                  </a:lnTo>
                  <a:lnTo>
                    <a:pt x="1" y="712"/>
                  </a:lnTo>
                  <a:lnTo>
                    <a:pt x="453" y="712"/>
                  </a:lnTo>
                  <a:lnTo>
                    <a:pt x="453" y="701"/>
                  </a:lnTo>
                  <a:lnTo>
                    <a:pt x="453" y="226"/>
                  </a:lnTo>
                  <a:cubicBezTo>
                    <a:pt x="453" y="101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71"/>
          <p:cNvGrpSpPr/>
          <p:nvPr/>
        </p:nvGrpSpPr>
        <p:grpSpPr>
          <a:xfrm>
            <a:off x="4074960" y="1234953"/>
            <a:ext cx="411226" cy="411228"/>
            <a:chOff x="4047051" y="1234953"/>
            <a:chExt cx="411226" cy="411228"/>
          </a:xfrm>
        </p:grpSpPr>
        <p:sp>
          <p:nvSpPr>
            <p:cNvPr id="2077" name="Google Shape;2077;p71"/>
            <p:cNvSpPr/>
            <p:nvPr/>
          </p:nvSpPr>
          <p:spPr>
            <a:xfrm>
              <a:off x="4047051" y="1234953"/>
              <a:ext cx="411226" cy="313104"/>
            </a:xfrm>
            <a:custGeom>
              <a:avLst/>
              <a:gdLst/>
              <a:ahLst/>
              <a:cxnLst/>
              <a:rect l="l" t="t" r="r" b="b"/>
              <a:pathLst>
                <a:path w="7724" h="5881" extrusionOk="0">
                  <a:moveTo>
                    <a:pt x="226" y="0"/>
                  </a:moveTo>
                  <a:cubicBezTo>
                    <a:pt x="101" y="0"/>
                    <a:pt x="0" y="102"/>
                    <a:pt x="0" y="226"/>
                  </a:cubicBezTo>
                  <a:lnTo>
                    <a:pt x="0" y="2341"/>
                  </a:lnTo>
                  <a:lnTo>
                    <a:pt x="226" y="2794"/>
                  </a:lnTo>
                  <a:cubicBezTo>
                    <a:pt x="350" y="2794"/>
                    <a:pt x="452" y="2691"/>
                    <a:pt x="452" y="2567"/>
                  </a:cubicBezTo>
                  <a:lnTo>
                    <a:pt x="452" y="452"/>
                  </a:lnTo>
                  <a:lnTo>
                    <a:pt x="3087" y="452"/>
                  </a:lnTo>
                  <a:lnTo>
                    <a:pt x="3087" y="2567"/>
                  </a:lnTo>
                  <a:cubicBezTo>
                    <a:pt x="3087" y="2691"/>
                    <a:pt x="3189" y="2794"/>
                    <a:pt x="3313" y="2794"/>
                  </a:cubicBezTo>
                  <a:lnTo>
                    <a:pt x="3539" y="2341"/>
                  </a:lnTo>
                  <a:lnTo>
                    <a:pt x="3539" y="678"/>
                  </a:lnTo>
                  <a:lnTo>
                    <a:pt x="5179" y="1889"/>
                  </a:lnTo>
                  <a:lnTo>
                    <a:pt x="5179" y="4105"/>
                  </a:lnTo>
                  <a:cubicBezTo>
                    <a:pt x="5179" y="4229"/>
                    <a:pt x="5280" y="4331"/>
                    <a:pt x="5405" y="4331"/>
                  </a:cubicBezTo>
                  <a:lnTo>
                    <a:pt x="5631" y="3879"/>
                  </a:lnTo>
                  <a:lnTo>
                    <a:pt x="5631" y="2216"/>
                  </a:lnTo>
                  <a:lnTo>
                    <a:pt x="7271" y="3427"/>
                  </a:lnTo>
                  <a:lnTo>
                    <a:pt x="7271" y="5654"/>
                  </a:lnTo>
                  <a:cubicBezTo>
                    <a:pt x="7271" y="5779"/>
                    <a:pt x="7373" y="5880"/>
                    <a:pt x="7497" y="5880"/>
                  </a:cubicBezTo>
                  <a:lnTo>
                    <a:pt x="7723" y="5428"/>
                  </a:lnTo>
                  <a:lnTo>
                    <a:pt x="7723" y="3314"/>
                  </a:lnTo>
                  <a:cubicBezTo>
                    <a:pt x="7723" y="3246"/>
                    <a:pt x="7690" y="3178"/>
                    <a:pt x="7633" y="3133"/>
                  </a:cubicBezTo>
                  <a:lnTo>
                    <a:pt x="3449" y="45"/>
                  </a:lnTo>
                  <a:cubicBezTo>
                    <a:pt x="3403" y="23"/>
                    <a:pt x="3358" y="0"/>
                    <a:pt x="3313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1"/>
            <p:cNvSpPr/>
            <p:nvPr/>
          </p:nvSpPr>
          <p:spPr>
            <a:xfrm>
              <a:off x="4047051" y="1359590"/>
              <a:ext cx="411226" cy="286591"/>
            </a:xfrm>
            <a:custGeom>
              <a:avLst/>
              <a:gdLst/>
              <a:ahLst/>
              <a:cxnLst/>
              <a:rect l="l" t="t" r="r" b="b"/>
              <a:pathLst>
                <a:path w="7724" h="5383" extrusionOk="0">
                  <a:moveTo>
                    <a:pt x="0" y="0"/>
                  </a:moveTo>
                  <a:lnTo>
                    <a:pt x="0" y="5157"/>
                  </a:lnTo>
                  <a:cubicBezTo>
                    <a:pt x="0" y="5281"/>
                    <a:pt x="101" y="5383"/>
                    <a:pt x="226" y="5383"/>
                  </a:cubicBezTo>
                  <a:lnTo>
                    <a:pt x="7497" y="5383"/>
                  </a:lnTo>
                  <a:cubicBezTo>
                    <a:pt x="7622" y="5383"/>
                    <a:pt x="7723" y="5281"/>
                    <a:pt x="7723" y="5157"/>
                  </a:cubicBezTo>
                  <a:lnTo>
                    <a:pt x="7723" y="3087"/>
                  </a:lnTo>
                  <a:lnTo>
                    <a:pt x="5858" y="3087"/>
                  </a:lnTo>
                  <a:cubicBezTo>
                    <a:pt x="5733" y="3087"/>
                    <a:pt x="5631" y="2986"/>
                    <a:pt x="5631" y="2861"/>
                  </a:cubicBezTo>
                  <a:lnTo>
                    <a:pt x="5631" y="1538"/>
                  </a:lnTo>
                  <a:lnTo>
                    <a:pt x="3765" y="1538"/>
                  </a:lnTo>
                  <a:cubicBezTo>
                    <a:pt x="3641" y="1538"/>
                    <a:pt x="3539" y="1436"/>
                    <a:pt x="3539" y="1312"/>
                  </a:cubicBezTo>
                  <a:lnTo>
                    <a:pt x="3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71"/>
          <p:cNvGrpSpPr/>
          <p:nvPr/>
        </p:nvGrpSpPr>
        <p:grpSpPr>
          <a:xfrm>
            <a:off x="4759822" y="1243365"/>
            <a:ext cx="411283" cy="394407"/>
            <a:chOff x="4685781" y="1243365"/>
            <a:chExt cx="411283" cy="394407"/>
          </a:xfrm>
        </p:grpSpPr>
        <p:sp>
          <p:nvSpPr>
            <p:cNvPr id="2080" name="Google Shape;2080;p71"/>
            <p:cNvSpPr/>
            <p:nvPr/>
          </p:nvSpPr>
          <p:spPr>
            <a:xfrm>
              <a:off x="4743015" y="1341541"/>
              <a:ext cx="296813" cy="264283"/>
            </a:xfrm>
            <a:custGeom>
              <a:avLst/>
              <a:gdLst/>
              <a:ahLst/>
              <a:cxnLst/>
              <a:rect l="l" t="t" r="r" b="b"/>
              <a:pathLst>
                <a:path w="5575" h="4964" extrusionOk="0">
                  <a:moveTo>
                    <a:pt x="1470" y="0"/>
                  </a:moveTo>
                  <a:lnTo>
                    <a:pt x="1041" y="3313"/>
                  </a:lnTo>
                  <a:lnTo>
                    <a:pt x="0" y="4150"/>
                  </a:lnTo>
                  <a:lnTo>
                    <a:pt x="2770" y="4964"/>
                  </a:lnTo>
                  <a:lnTo>
                    <a:pt x="5575" y="4150"/>
                  </a:lnTo>
                  <a:lnTo>
                    <a:pt x="4512" y="3212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1"/>
            <p:cNvSpPr/>
            <p:nvPr/>
          </p:nvSpPr>
          <p:spPr>
            <a:xfrm>
              <a:off x="4833897" y="1243365"/>
              <a:ext cx="115052" cy="115052"/>
            </a:xfrm>
            <a:custGeom>
              <a:avLst/>
              <a:gdLst/>
              <a:ahLst/>
              <a:cxnLst/>
              <a:rect l="l" t="t" r="r" b="b"/>
              <a:pathLst>
                <a:path w="2161" h="2161" extrusionOk="0">
                  <a:moveTo>
                    <a:pt x="1075" y="0"/>
                  </a:moveTo>
                  <a:cubicBezTo>
                    <a:pt x="487" y="0"/>
                    <a:pt x="0" y="487"/>
                    <a:pt x="0" y="1086"/>
                  </a:cubicBezTo>
                  <a:cubicBezTo>
                    <a:pt x="0" y="1674"/>
                    <a:pt x="487" y="2161"/>
                    <a:pt x="1075" y="2161"/>
                  </a:cubicBezTo>
                  <a:cubicBezTo>
                    <a:pt x="1674" y="2161"/>
                    <a:pt x="2161" y="1674"/>
                    <a:pt x="2161" y="1086"/>
                  </a:cubicBezTo>
                  <a:cubicBezTo>
                    <a:pt x="2161" y="487"/>
                    <a:pt x="1674" y="0"/>
                    <a:pt x="1075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1"/>
            <p:cNvSpPr/>
            <p:nvPr/>
          </p:nvSpPr>
          <p:spPr>
            <a:xfrm>
              <a:off x="4685781" y="1341541"/>
              <a:ext cx="135549" cy="220946"/>
            </a:xfrm>
            <a:custGeom>
              <a:avLst/>
              <a:gdLst/>
              <a:ahLst/>
              <a:cxnLst/>
              <a:rect l="l" t="t" r="r" b="b"/>
              <a:pathLst>
                <a:path w="2546" h="4150" extrusionOk="0">
                  <a:moveTo>
                    <a:pt x="2285" y="0"/>
                  </a:moveTo>
                  <a:cubicBezTo>
                    <a:pt x="1855" y="0"/>
                    <a:pt x="1493" y="350"/>
                    <a:pt x="1493" y="792"/>
                  </a:cubicBezTo>
                  <a:lnTo>
                    <a:pt x="1493" y="3098"/>
                  </a:lnTo>
                  <a:lnTo>
                    <a:pt x="532" y="3098"/>
                  </a:lnTo>
                  <a:cubicBezTo>
                    <a:pt x="238" y="3098"/>
                    <a:pt x="1" y="3335"/>
                    <a:pt x="1" y="3629"/>
                  </a:cubicBezTo>
                  <a:cubicBezTo>
                    <a:pt x="1" y="3923"/>
                    <a:pt x="238" y="4150"/>
                    <a:pt x="532" y="4150"/>
                  </a:cubicBezTo>
                  <a:lnTo>
                    <a:pt x="2025" y="4150"/>
                  </a:lnTo>
                  <a:cubicBezTo>
                    <a:pt x="2319" y="4150"/>
                    <a:pt x="2545" y="3923"/>
                    <a:pt x="2545" y="3629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1"/>
            <p:cNvSpPr/>
            <p:nvPr/>
          </p:nvSpPr>
          <p:spPr>
            <a:xfrm>
              <a:off x="4960930" y="1341541"/>
              <a:ext cx="136135" cy="220946"/>
            </a:xfrm>
            <a:custGeom>
              <a:avLst/>
              <a:gdLst/>
              <a:ahLst/>
              <a:cxnLst/>
              <a:rect l="l" t="t" r="r" b="b"/>
              <a:pathLst>
                <a:path w="2557" h="4150" extrusionOk="0">
                  <a:moveTo>
                    <a:pt x="1" y="0"/>
                  </a:moveTo>
                  <a:lnTo>
                    <a:pt x="1" y="3629"/>
                  </a:lnTo>
                  <a:cubicBezTo>
                    <a:pt x="1" y="3923"/>
                    <a:pt x="238" y="4150"/>
                    <a:pt x="532" y="4150"/>
                  </a:cubicBezTo>
                  <a:lnTo>
                    <a:pt x="2025" y="4150"/>
                  </a:lnTo>
                  <a:cubicBezTo>
                    <a:pt x="2319" y="4150"/>
                    <a:pt x="2556" y="3923"/>
                    <a:pt x="2556" y="3629"/>
                  </a:cubicBezTo>
                  <a:cubicBezTo>
                    <a:pt x="2556" y="3335"/>
                    <a:pt x="2319" y="3098"/>
                    <a:pt x="2025" y="3098"/>
                  </a:cubicBezTo>
                  <a:lnTo>
                    <a:pt x="1064" y="3098"/>
                  </a:lnTo>
                  <a:lnTo>
                    <a:pt x="1064" y="792"/>
                  </a:lnTo>
                  <a:cubicBezTo>
                    <a:pt x="1064" y="350"/>
                    <a:pt x="702" y="0"/>
                    <a:pt x="272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1"/>
            <p:cNvSpPr/>
            <p:nvPr/>
          </p:nvSpPr>
          <p:spPr>
            <a:xfrm>
              <a:off x="4705693" y="1562438"/>
              <a:ext cx="231807" cy="75335"/>
            </a:xfrm>
            <a:custGeom>
              <a:avLst/>
              <a:gdLst/>
              <a:ahLst/>
              <a:cxnLst/>
              <a:rect l="l" t="t" r="r" b="b"/>
              <a:pathLst>
                <a:path w="4354" h="1415" extrusionOk="0">
                  <a:moveTo>
                    <a:pt x="701" y="1"/>
                  </a:moveTo>
                  <a:cubicBezTo>
                    <a:pt x="317" y="1"/>
                    <a:pt x="0" y="317"/>
                    <a:pt x="0" y="714"/>
                  </a:cubicBezTo>
                  <a:cubicBezTo>
                    <a:pt x="0" y="1098"/>
                    <a:pt x="317" y="1415"/>
                    <a:pt x="701" y="1415"/>
                  </a:cubicBezTo>
                  <a:lnTo>
                    <a:pt x="3652" y="1415"/>
                  </a:lnTo>
                  <a:cubicBezTo>
                    <a:pt x="4037" y="1415"/>
                    <a:pt x="4353" y="1098"/>
                    <a:pt x="4353" y="714"/>
                  </a:cubicBezTo>
                  <a:cubicBezTo>
                    <a:pt x="4353" y="317"/>
                    <a:pt x="4037" y="1"/>
                    <a:pt x="3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1"/>
            <p:cNvSpPr/>
            <p:nvPr/>
          </p:nvSpPr>
          <p:spPr>
            <a:xfrm>
              <a:off x="4845344" y="1562438"/>
              <a:ext cx="231807" cy="75335"/>
            </a:xfrm>
            <a:custGeom>
              <a:avLst/>
              <a:gdLst/>
              <a:ahLst/>
              <a:cxnLst/>
              <a:rect l="l" t="t" r="r" b="b"/>
              <a:pathLst>
                <a:path w="4354" h="1415" extrusionOk="0">
                  <a:moveTo>
                    <a:pt x="702" y="1"/>
                  </a:moveTo>
                  <a:cubicBezTo>
                    <a:pt x="317" y="1"/>
                    <a:pt x="1" y="317"/>
                    <a:pt x="1" y="714"/>
                  </a:cubicBezTo>
                  <a:cubicBezTo>
                    <a:pt x="1" y="1098"/>
                    <a:pt x="317" y="1415"/>
                    <a:pt x="702" y="1415"/>
                  </a:cubicBezTo>
                  <a:lnTo>
                    <a:pt x="3653" y="1415"/>
                  </a:lnTo>
                  <a:cubicBezTo>
                    <a:pt x="4037" y="1415"/>
                    <a:pt x="4354" y="1098"/>
                    <a:pt x="4354" y="714"/>
                  </a:cubicBezTo>
                  <a:cubicBezTo>
                    <a:pt x="4354" y="317"/>
                    <a:pt x="4037" y="1"/>
                    <a:pt x="3653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71"/>
          <p:cNvGrpSpPr/>
          <p:nvPr/>
        </p:nvGrpSpPr>
        <p:grpSpPr>
          <a:xfrm>
            <a:off x="5444742" y="1239159"/>
            <a:ext cx="410699" cy="402814"/>
            <a:chOff x="5324565" y="1239159"/>
            <a:chExt cx="410699" cy="402814"/>
          </a:xfrm>
        </p:grpSpPr>
        <p:sp>
          <p:nvSpPr>
            <p:cNvPr id="2087" name="Google Shape;2087;p71"/>
            <p:cNvSpPr/>
            <p:nvPr/>
          </p:nvSpPr>
          <p:spPr>
            <a:xfrm>
              <a:off x="5350440" y="1270465"/>
              <a:ext cx="358891" cy="191504"/>
            </a:xfrm>
            <a:custGeom>
              <a:avLst/>
              <a:gdLst/>
              <a:ahLst/>
              <a:cxnLst/>
              <a:rect l="l" t="t" r="r" b="b"/>
              <a:pathLst>
                <a:path w="6741" h="3597" extrusionOk="0">
                  <a:moveTo>
                    <a:pt x="1053" y="453"/>
                  </a:moveTo>
                  <a:lnTo>
                    <a:pt x="1053" y="1041"/>
                  </a:lnTo>
                  <a:lnTo>
                    <a:pt x="307" y="1041"/>
                  </a:lnTo>
                  <a:lnTo>
                    <a:pt x="307" y="453"/>
                  </a:lnTo>
                  <a:close/>
                  <a:moveTo>
                    <a:pt x="2104" y="453"/>
                  </a:moveTo>
                  <a:lnTo>
                    <a:pt x="2104" y="1041"/>
                  </a:lnTo>
                  <a:lnTo>
                    <a:pt x="1505" y="1041"/>
                  </a:lnTo>
                  <a:lnTo>
                    <a:pt x="1505" y="453"/>
                  </a:lnTo>
                  <a:close/>
                  <a:moveTo>
                    <a:pt x="3144" y="453"/>
                  </a:moveTo>
                  <a:lnTo>
                    <a:pt x="3144" y="1041"/>
                  </a:lnTo>
                  <a:lnTo>
                    <a:pt x="2556" y="1041"/>
                  </a:lnTo>
                  <a:lnTo>
                    <a:pt x="2556" y="453"/>
                  </a:lnTo>
                  <a:close/>
                  <a:moveTo>
                    <a:pt x="4197" y="453"/>
                  </a:moveTo>
                  <a:lnTo>
                    <a:pt x="4197" y="1041"/>
                  </a:lnTo>
                  <a:lnTo>
                    <a:pt x="3597" y="1041"/>
                  </a:lnTo>
                  <a:lnTo>
                    <a:pt x="3597" y="453"/>
                  </a:lnTo>
                  <a:close/>
                  <a:moveTo>
                    <a:pt x="5237" y="453"/>
                  </a:moveTo>
                  <a:lnTo>
                    <a:pt x="5237" y="1041"/>
                  </a:lnTo>
                  <a:lnTo>
                    <a:pt x="4649" y="1041"/>
                  </a:lnTo>
                  <a:lnTo>
                    <a:pt x="4649" y="453"/>
                  </a:lnTo>
                  <a:close/>
                  <a:moveTo>
                    <a:pt x="6436" y="453"/>
                  </a:moveTo>
                  <a:lnTo>
                    <a:pt x="6436" y="1041"/>
                  </a:lnTo>
                  <a:lnTo>
                    <a:pt x="5689" y="1041"/>
                  </a:lnTo>
                  <a:lnTo>
                    <a:pt x="5689" y="453"/>
                  </a:lnTo>
                  <a:close/>
                  <a:moveTo>
                    <a:pt x="1053" y="1493"/>
                  </a:moveTo>
                  <a:lnTo>
                    <a:pt x="1053" y="2092"/>
                  </a:lnTo>
                  <a:lnTo>
                    <a:pt x="307" y="2092"/>
                  </a:lnTo>
                  <a:lnTo>
                    <a:pt x="307" y="1493"/>
                  </a:lnTo>
                  <a:close/>
                  <a:moveTo>
                    <a:pt x="2104" y="1493"/>
                  </a:moveTo>
                  <a:lnTo>
                    <a:pt x="2104" y="2092"/>
                  </a:lnTo>
                  <a:lnTo>
                    <a:pt x="1505" y="2092"/>
                  </a:lnTo>
                  <a:lnTo>
                    <a:pt x="1505" y="1493"/>
                  </a:lnTo>
                  <a:close/>
                  <a:moveTo>
                    <a:pt x="3144" y="1493"/>
                  </a:moveTo>
                  <a:lnTo>
                    <a:pt x="3144" y="2092"/>
                  </a:lnTo>
                  <a:lnTo>
                    <a:pt x="2556" y="2092"/>
                  </a:lnTo>
                  <a:lnTo>
                    <a:pt x="2556" y="1493"/>
                  </a:lnTo>
                  <a:close/>
                  <a:moveTo>
                    <a:pt x="4197" y="1493"/>
                  </a:moveTo>
                  <a:lnTo>
                    <a:pt x="4197" y="2092"/>
                  </a:lnTo>
                  <a:lnTo>
                    <a:pt x="3597" y="2092"/>
                  </a:lnTo>
                  <a:lnTo>
                    <a:pt x="3597" y="1493"/>
                  </a:lnTo>
                  <a:close/>
                  <a:moveTo>
                    <a:pt x="5237" y="1493"/>
                  </a:moveTo>
                  <a:lnTo>
                    <a:pt x="5237" y="2092"/>
                  </a:lnTo>
                  <a:lnTo>
                    <a:pt x="4649" y="2092"/>
                  </a:lnTo>
                  <a:lnTo>
                    <a:pt x="4649" y="1493"/>
                  </a:lnTo>
                  <a:close/>
                  <a:moveTo>
                    <a:pt x="6436" y="1493"/>
                  </a:moveTo>
                  <a:lnTo>
                    <a:pt x="6436" y="2092"/>
                  </a:lnTo>
                  <a:lnTo>
                    <a:pt x="5689" y="2092"/>
                  </a:lnTo>
                  <a:lnTo>
                    <a:pt x="5689" y="1493"/>
                  </a:lnTo>
                  <a:close/>
                  <a:moveTo>
                    <a:pt x="1053" y="2545"/>
                  </a:moveTo>
                  <a:lnTo>
                    <a:pt x="1053" y="3144"/>
                  </a:lnTo>
                  <a:lnTo>
                    <a:pt x="307" y="3144"/>
                  </a:lnTo>
                  <a:lnTo>
                    <a:pt x="307" y="2545"/>
                  </a:lnTo>
                  <a:close/>
                  <a:moveTo>
                    <a:pt x="2104" y="2545"/>
                  </a:moveTo>
                  <a:lnTo>
                    <a:pt x="2104" y="3144"/>
                  </a:lnTo>
                  <a:lnTo>
                    <a:pt x="1505" y="3144"/>
                  </a:lnTo>
                  <a:lnTo>
                    <a:pt x="1505" y="2545"/>
                  </a:lnTo>
                  <a:close/>
                  <a:moveTo>
                    <a:pt x="3144" y="2545"/>
                  </a:moveTo>
                  <a:lnTo>
                    <a:pt x="3144" y="3144"/>
                  </a:lnTo>
                  <a:lnTo>
                    <a:pt x="2556" y="3144"/>
                  </a:lnTo>
                  <a:lnTo>
                    <a:pt x="2556" y="2545"/>
                  </a:lnTo>
                  <a:close/>
                  <a:moveTo>
                    <a:pt x="4197" y="2545"/>
                  </a:moveTo>
                  <a:lnTo>
                    <a:pt x="4197" y="3144"/>
                  </a:lnTo>
                  <a:lnTo>
                    <a:pt x="3597" y="3144"/>
                  </a:lnTo>
                  <a:lnTo>
                    <a:pt x="3597" y="2545"/>
                  </a:lnTo>
                  <a:close/>
                  <a:moveTo>
                    <a:pt x="5237" y="2545"/>
                  </a:moveTo>
                  <a:lnTo>
                    <a:pt x="5237" y="3144"/>
                  </a:lnTo>
                  <a:lnTo>
                    <a:pt x="4649" y="3144"/>
                  </a:lnTo>
                  <a:lnTo>
                    <a:pt x="4649" y="2545"/>
                  </a:lnTo>
                  <a:close/>
                  <a:moveTo>
                    <a:pt x="6436" y="2545"/>
                  </a:moveTo>
                  <a:lnTo>
                    <a:pt x="6436" y="3144"/>
                  </a:lnTo>
                  <a:lnTo>
                    <a:pt x="5689" y="3144"/>
                  </a:lnTo>
                  <a:lnTo>
                    <a:pt x="5689" y="2545"/>
                  </a:lnTo>
                  <a:close/>
                  <a:moveTo>
                    <a:pt x="227" y="1"/>
                  </a:moveTo>
                  <a:cubicBezTo>
                    <a:pt x="103" y="1"/>
                    <a:pt x="1" y="102"/>
                    <a:pt x="1" y="227"/>
                  </a:cubicBezTo>
                  <a:lnTo>
                    <a:pt x="1" y="3370"/>
                  </a:lnTo>
                  <a:cubicBezTo>
                    <a:pt x="1" y="3494"/>
                    <a:pt x="103" y="3597"/>
                    <a:pt x="227" y="3597"/>
                  </a:cubicBezTo>
                  <a:lnTo>
                    <a:pt x="6514" y="3597"/>
                  </a:lnTo>
                  <a:cubicBezTo>
                    <a:pt x="6639" y="3597"/>
                    <a:pt x="6740" y="3494"/>
                    <a:pt x="6740" y="3370"/>
                  </a:cubicBezTo>
                  <a:lnTo>
                    <a:pt x="6740" y="227"/>
                  </a:lnTo>
                  <a:cubicBezTo>
                    <a:pt x="6740" y="102"/>
                    <a:pt x="6639" y="1"/>
                    <a:pt x="6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1"/>
            <p:cNvSpPr/>
            <p:nvPr/>
          </p:nvSpPr>
          <p:spPr>
            <a:xfrm>
              <a:off x="5324565" y="1239159"/>
              <a:ext cx="50046" cy="402814"/>
            </a:xfrm>
            <a:custGeom>
              <a:avLst/>
              <a:gdLst/>
              <a:ahLst/>
              <a:cxnLst/>
              <a:rect l="l" t="t" r="r" b="b"/>
              <a:pathLst>
                <a:path w="940" h="7566" extrusionOk="0">
                  <a:moveTo>
                    <a:pt x="227" y="1"/>
                  </a:moveTo>
                  <a:cubicBezTo>
                    <a:pt x="102" y="1"/>
                    <a:pt x="1" y="102"/>
                    <a:pt x="1" y="227"/>
                  </a:cubicBezTo>
                  <a:lnTo>
                    <a:pt x="1" y="7339"/>
                  </a:lnTo>
                  <a:cubicBezTo>
                    <a:pt x="1" y="7464"/>
                    <a:pt x="102" y="7565"/>
                    <a:pt x="227" y="7565"/>
                  </a:cubicBezTo>
                  <a:lnTo>
                    <a:pt x="713" y="7565"/>
                  </a:lnTo>
                  <a:cubicBezTo>
                    <a:pt x="838" y="7565"/>
                    <a:pt x="939" y="7464"/>
                    <a:pt x="939" y="7339"/>
                  </a:cubicBezTo>
                  <a:lnTo>
                    <a:pt x="939" y="227"/>
                  </a:lnTo>
                  <a:cubicBezTo>
                    <a:pt x="939" y="102"/>
                    <a:pt x="838" y="1"/>
                    <a:pt x="71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1"/>
            <p:cNvSpPr/>
            <p:nvPr/>
          </p:nvSpPr>
          <p:spPr>
            <a:xfrm>
              <a:off x="5685218" y="1239159"/>
              <a:ext cx="50046" cy="402814"/>
            </a:xfrm>
            <a:custGeom>
              <a:avLst/>
              <a:gdLst/>
              <a:ahLst/>
              <a:cxnLst/>
              <a:rect l="l" t="t" r="r" b="b"/>
              <a:pathLst>
                <a:path w="940" h="7566" extrusionOk="0">
                  <a:moveTo>
                    <a:pt x="226" y="1"/>
                  </a:moveTo>
                  <a:cubicBezTo>
                    <a:pt x="102" y="1"/>
                    <a:pt x="0" y="102"/>
                    <a:pt x="0" y="227"/>
                  </a:cubicBezTo>
                  <a:lnTo>
                    <a:pt x="0" y="7339"/>
                  </a:lnTo>
                  <a:cubicBezTo>
                    <a:pt x="0" y="7464"/>
                    <a:pt x="102" y="7565"/>
                    <a:pt x="226" y="7565"/>
                  </a:cubicBezTo>
                  <a:lnTo>
                    <a:pt x="713" y="7565"/>
                  </a:lnTo>
                  <a:cubicBezTo>
                    <a:pt x="849" y="7565"/>
                    <a:pt x="939" y="7464"/>
                    <a:pt x="939" y="7339"/>
                  </a:cubicBezTo>
                  <a:lnTo>
                    <a:pt x="939" y="227"/>
                  </a:lnTo>
                  <a:cubicBezTo>
                    <a:pt x="939" y="102"/>
                    <a:pt x="849" y="1"/>
                    <a:pt x="713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71"/>
          <p:cNvGrpSpPr/>
          <p:nvPr/>
        </p:nvGrpSpPr>
        <p:grpSpPr>
          <a:xfrm>
            <a:off x="6129077" y="1234953"/>
            <a:ext cx="279407" cy="411231"/>
            <a:chOff x="6028994" y="1234953"/>
            <a:chExt cx="279407" cy="411231"/>
          </a:xfrm>
        </p:grpSpPr>
        <p:sp>
          <p:nvSpPr>
            <p:cNvPr id="2091" name="Google Shape;2091;p71"/>
            <p:cNvSpPr/>
            <p:nvPr/>
          </p:nvSpPr>
          <p:spPr>
            <a:xfrm>
              <a:off x="6068712" y="1592572"/>
              <a:ext cx="199331" cy="24118"/>
            </a:xfrm>
            <a:custGeom>
              <a:avLst/>
              <a:gdLst/>
              <a:ahLst/>
              <a:cxnLst/>
              <a:rect l="l" t="t" r="r" b="b"/>
              <a:pathLst>
                <a:path w="3744" h="453" extrusionOk="0">
                  <a:moveTo>
                    <a:pt x="227" y="0"/>
                  </a:moveTo>
                  <a:cubicBezTo>
                    <a:pt x="102" y="0"/>
                    <a:pt x="1" y="102"/>
                    <a:pt x="1" y="226"/>
                  </a:cubicBezTo>
                  <a:cubicBezTo>
                    <a:pt x="1" y="351"/>
                    <a:pt x="102" y="452"/>
                    <a:pt x="227" y="452"/>
                  </a:cubicBezTo>
                  <a:lnTo>
                    <a:pt x="3517" y="452"/>
                  </a:lnTo>
                  <a:cubicBezTo>
                    <a:pt x="3653" y="452"/>
                    <a:pt x="3743" y="351"/>
                    <a:pt x="3743" y="226"/>
                  </a:cubicBezTo>
                  <a:cubicBezTo>
                    <a:pt x="3743" y="102"/>
                    <a:pt x="3653" y="0"/>
                    <a:pt x="3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1"/>
            <p:cNvSpPr/>
            <p:nvPr/>
          </p:nvSpPr>
          <p:spPr>
            <a:xfrm>
              <a:off x="6168698" y="1592572"/>
              <a:ext cx="99346" cy="24118"/>
            </a:xfrm>
            <a:custGeom>
              <a:avLst/>
              <a:gdLst/>
              <a:ahLst/>
              <a:cxnLst/>
              <a:rect l="l" t="t" r="r" b="b"/>
              <a:pathLst>
                <a:path w="1866" h="453" extrusionOk="0">
                  <a:moveTo>
                    <a:pt x="0" y="0"/>
                  </a:moveTo>
                  <a:lnTo>
                    <a:pt x="0" y="452"/>
                  </a:lnTo>
                  <a:lnTo>
                    <a:pt x="1639" y="452"/>
                  </a:lnTo>
                  <a:cubicBezTo>
                    <a:pt x="1775" y="452"/>
                    <a:pt x="1865" y="351"/>
                    <a:pt x="1865" y="226"/>
                  </a:cubicBezTo>
                  <a:cubicBezTo>
                    <a:pt x="1865" y="102"/>
                    <a:pt x="1775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1"/>
            <p:cNvSpPr/>
            <p:nvPr/>
          </p:nvSpPr>
          <p:spPr>
            <a:xfrm>
              <a:off x="6068712" y="1264449"/>
              <a:ext cx="199331" cy="24118"/>
            </a:xfrm>
            <a:custGeom>
              <a:avLst/>
              <a:gdLst/>
              <a:ahLst/>
              <a:cxnLst/>
              <a:rect l="l" t="t" r="r" b="b"/>
              <a:pathLst>
                <a:path w="3744" h="453" extrusionOk="0">
                  <a:moveTo>
                    <a:pt x="227" y="1"/>
                  </a:moveTo>
                  <a:cubicBezTo>
                    <a:pt x="102" y="1"/>
                    <a:pt x="1" y="102"/>
                    <a:pt x="1" y="227"/>
                  </a:cubicBezTo>
                  <a:cubicBezTo>
                    <a:pt x="1" y="351"/>
                    <a:pt x="102" y="453"/>
                    <a:pt x="227" y="453"/>
                  </a:cubicBezTo>
                  <a:lnTo>
                    <a:pt x="3517" y="453"/>
                  </a:lnTo>
                  <a:cubicBezTo>
                    <a:pt x="3653" y="453"/>
                    <a:pt x="3743" y="351"/>
                    <a:pt x="3743" y="227"/>
                  </a:cubicBezTo>
                  <a:cubicBezTo>
                    <a:pt x="3743" y="102"/>
                    <a:pt x="3653" y="1"/>
                    <a:pt x="3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1"/>
            <p:cNvSpPr/>
            <p:nvPr/>
          </p:nvSpPr>
          <p:spPr>
            <a:xfrm>
              <a:off x="6168698" y="1264449"/>
              <a:ext cx="99346" cy="24118"/>
            </a:xfrm>
            <a:custGeom>
              <a:avLst/>
              <a:gdLst/>
              <a:ahLst/>
              <a:cxnLst/>
              <a:rect l="l" t="t" r="r" b="b"/>
              <a:pathLst>
                <a:path w="1866" h="453" extrusionOk="0">
                  <a:moveTo>
                    <a:pt x="0" y="1"/>
                  </a:moveTo>
                  <a:lnTo>
                    <a:pt x="0" y="453"/>
                  </a:lnTo>
                  <a:lnTo>
                    <a:pt x="1639" y="453"/>
                  </a:lnTo>
                  <a:cubicBezTo>
                    <a:pt x="1775" y="453"/>
                    <a:pt x="1865" y="351"/>
                    <a:pt x="1865" y="227"/>
                  </a:cubicBezTo>
                  <a:cubicBezTo>
                    <a:pt x="1865" y="102"/>
                    <a:pt x="1775" y="1"/>
                    <a:pt x="1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1"/>
            <p:cNvSpPr/>
            <p:nvPr/>
          </p:nvSpPr>
          <p:spPr>
            <a:xfrm>
              <a:off x="6028994" y="1562438"/>
              <a:ext cx="63888" cy="83747"/>
            </a:xfrm>
            <a:custGeom>
              <a:avLst/>
              <a:gdLst/>
              <a:ahLst/>
              <a:cxnLst/>
              <a:rect l="l" t="t" r="r" b="b"/>
              <a:pathLst>
                <a:path w="1200" h="1573" extrusionOk="0">
                  <a:moveTo>
                    <a:pt x="227" y="1"/>
                  </a:moveTo>
                  <a:cubicBezTo>
                    <a:pt x="102" y="1"/>
                    <a:pt x="1" y="103"/>
                    <a:pt x="1" y="227"/>
                  </a:cubicBezTo>
                  <a:lnTo>
                    <a:pt x="1" y="1347"/>
                  </a:lnTo>
                  <a:cubicBezTo>
                    <a:pt x="1" y="1471"/>
                    <a:pt x="102" y="1573"/>
                    <a:pt x="227" y="1573"/>
                  </a:cubicBezTo>
                  <a:lnTo>
                    <a:pt x="973" y="1573"/>
                  </a:lnTo>
                  <a:cubicBezTo>
                    <a:pt x="1097" y="1573"/>
                    <a:pt x="1199" y="1471"/>
                    <a:pt x="1199" y="1347"/>
                  </a:cubicBezTo>
                  <a:lnTo>
                    <a:pt x="1199" y="227"/>
                  </a:lnTo>
                  <a:cubicBezTo>
                    <a:pt x="1199" y="103"/>
                    <a:pt x="1097" y="1"/>
                    <a:pt x="973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1"/>
            <p:cNvSpPr/>
            <p:nvPr/>
          </p:nvSpPr>
          <p:spPr>
            <a:xfrm>
              <a:off x="6243927" y="1562438"/>
              <a:ext cx="64474" cy="83747"/>
            </a:xfrm>
            <a:custGeom>
              <a:avLst/>
              <a:gdLst/>
              <a:ahLst/>
              <a:cxnLst/>
              <a:rect l="l" t="t" r="r" b="b"/>
              <a:pathLst>
                <a:path w="1211" h="1573" extrusionOk="0">
                  <a:moveTo>
                    <a:pt x="226" y="1"/>
                  </a:moveTo>
                  <a:cubicBezTo>
                    <a:pt x="102" y="1"/>
                    <a:pt x="0" y="103"/>
                    <a:pt x="0" y="227"/>
                  </a:cubicBezTo>
                  <a:lnTo>
                    <a:pt x="0" y="1347"/>
                  </a:lnTo>
                  <a:cubicBezTo>
                    <a:pt x="0" y="1471"/>
                    <a:pt x="102" y="1573"/>
                    <a:pt x="226" y="1573"/>
                  </a:cubicBezTo>
                  <a:lnTo>
                    <a:pt x="984" y="1573"/>
                  </a:lnTo>
                  <a:cubicBezTo>
                    <a:pt x="1108" y="1573"/>
                    <a:pt x="1211" y="1471"/>
                    <a:pt x="1211" y="1347"/>
                  </a:cubicBezTo>
                  <a:lnTo>
                    <a:pt x="1211" y="227"/>
                  </a:lnTo>
                  <a:cubicBezTo>
                    <a:pt x="1211" y="103"/>
                    <a:pt x="1108" y="1"/>
                    <a:pt x="98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1"/>
            <p:cNvSpPr/>
            <p:nvPr/>
          </p:nvSpPr>
          <p:spPr>
            <a:xfrm>
              <a:off x="6028994" y="1234953"/>
              <a:ext cx="63888" cy="83747"/>
            </a:xfrm>
            <a:custGeom>
              <a:avLst/>
              <a:gdLst/>
              <a:ahLst/>
              <a:cxnLst/>
              <a:rect l="l" t="t" r="r" b="b"/>
              <a:pathLst>
                <a:path w="1200" h="1573" extrusionOk="0">
                  <a:moveTo>
                    <a:pt x="227" y="0"/>
                  </a:moveTo>
                  <a:cubicBezTo>
                    <a:pt x="102" y="0"/>
                    <a:pt x="1" y="102"/>
                    <a:pt x="1" y="226"/>
                  </a:cubicBezTo>
                  <a:lnTo>
                    <a:pt x="1" y="1346"/>
                  </a:lnTo>
                  <a:cubicBezTo>
                    <a:pt x="1" y="1470"/>
                    <a:pt x="102" y="1572"/>
                    <a:pt x="227" y="1572"/>
                  </a:cubicBezTo>
                  <a:lnTo>
                    <a:pt x="973" y="1572"/>
                  </a:lnTo>
                  <a:cubicBezTo>
                    <a:pt x="1097" y="1572"/>
                    <a:pt x="1199" y="1470"/>
                    <a:pt x="1199" y="1346"/>
                  </a:cubicBezTo>
                  <a:lnTo>
                    <a:pt x="1199" y="226"/>
                  </a:lnTo>
                  <a:cubicBezTo>
                    <a:pt x="1199" y="102"/>
                    <a:pt x="1097" y="0"/>
                    <a:pt x="973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1"/>
            <p:cNvSpPr/>
            <p:nvPr/>
          </p:nvSpPr>
          <p:spPr>
            <a:xfrm>
              <a:off x="6243927" y="1234953"/>
              <a:ext cx="64474" cy="83747"/>
            </a:xfrm>
            <a:custGeom>
              <a:avLst/>
              <a:gdLst/>
              <a:ahLst/>
              <a:cxnLst/>
              <a:rect l="l" t="t" r="r" b="b"/>
              <a:pathLst>
                <a:path w="1211" h="1573" extrusionOk="0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lnTo>
                    <a:pt x="0" y="1346"/>
                  </a:lnTo>
                  <a:cubicBezTo>
                    <a:pt x="0" y="1470"/>
                    <a:pt x="102" y="1572"/>
                    <a:pt x="226" y="1572"/>
                  </a:cubicBezTo>
                  <a:lnTo>
                    <a:pt x="984" y="1572"/>
                  </a:lnTo>
                  <a:cubicBezTo>
                    <a:pt x="1108" y="1572"/>
                    <a:pt x="1211" y="1470"/>
                    <a:pt x="1211" y="1346"/>
                  </a:cubicBezTo>
                  <a:lnTo>
                    <a:pt x="1211" y="226"/>
                  </a:lnTo>
                  <a:cubicBezTo>
                    <a:pt x="1211" y="102"/>
                    <a:pt x="1108" y="0"/>
                    <a:pt x="984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1"/>
            <p:cNvSpPr/>
            <p:nvPr/>
          </p:nvSpPr>
          <p:spPr>
            <a:xfrm>
              <a:off x="6082554" y="1234953"/>
              <a:ext cx="172231" cy="411226"/>
            </a:xfrm>
            <a:custGeom>
              <a:avLst/>
              <a:gdLst/>
              <a:ahLst/>
              <a:cxnLst/>
              <a:rect l="l" t="t" r="r" b="b"/>
              <a:pathLst>
                <a:path w="3235" h="7724" extrusionOk="0">
                  <a:moveTo>
                    <a:pt x="996" y="0"/>
                  </a:moveTo>
                  <a:cubicBezTo>
                    <a:pt x="962" y="0"/>
                    <a:pt x="928" y="12"/>
                    <a:pt x="894" y="23"/>
                  </a:cubicBezTo>
                  <a:cubicBezTo>
                    <a:pt x="815" y="57"/>
                    <a:pt x="759" y="147"/>
                    <a:pt x="759" y="226"/>
                  </a:cubicBezTo>
                  <a:lnTo>
                    <a:pt x="759" y="1561"/>
                  </a:lnTo>
                  <a:cubicBezTo>
                    <a:pt x="759" y="1640"/>
                    <a:pt x="724" y="1708"/>
                    <a:pt x="668" y="1753"/>
                  </a:cubicBezTo>
                  <a:lnTo>
                    <a:pt x="91" y="2171"/>
                  </a:lnTo>
                  <a:cubicBezTo>
                    <a:pt x="35" y="2216"/>
                    <a:pt x="1" y="2284"/>
                    <a:pt x="1" y="2352"/>
                  </a:cubicBezTo>
                  <a:lnTo>
                    <a:pt x="1" y="5360"/>
                  </a:lnTo>
                  <a:cubicBezTo>
                    <a:pt x="1" y="5428"/>
                    <a:pt x="35" y="5496"/>
                    <a:pt x="91" y="5541"/>
                  </a:cubicBezTo>
                  <a:lnTo>
                    <a:pt x="668" y="5971"/>
                  </a:lnTo>
                  <a:cubicBezTo>
                    <a:pt x="724" y="6016"/>
                    <a:pt x="759" y="6084"/>
                    <a:pt x="759" y="6152"/>
                  </a:cubicBezTo>
                  <a:lnTo>
                    <a:pt x="759" y="7498"/>
                  </a:lnTo>
                  <a:cubicBezTo>
                    <a:pt x="759" y="7622"/>
                    <a:pt x="860" y="7724"/>
                    <a:pt x="985" y="7724"/>
                  </a:cubicBezTo>
                  <a:lnTo>
                    <a:pt x="2262" y="7724"/>
                  </a:lnTo>
                  <a:cubicBezTo>
                    <a:pt x="2387" y="7724"/>
                    <a:pt x="2488" y="7622"/>
                    <a:pt x="2488" y="7498"/>
                  </a:cubicBezTo>
                  <a:lnTo>
                    <a:pt x="2488" y="6152"/>
                  </a:lnTo>
                  <a:cubicBezTo>
                    <a:pt x="2488" y="6073"/>
                    <a:pt x="2523" y="6005"/>
                    <a:pt x="2579" y="5971"/>
                  </a:cubicBezTo>
                  <a:lnTo>
                    <a:pt x="3144" y="5541"/>
                  </a:lnTo>
                  <a:cubicBezTo>
                    <a:pt x="3201" y="5496"/>
                    <a:pt x="3235" y="5428"/>
                    <a:pt x="3235" y="5360"/>
                  </a:cubicBezTo>
                  <a:lnTo>
                    <a:pt x="3235" y="2352"/>
                  </a:lnTo>
                  <a:cubicBezTo>
                    <a:pt x="3235" y="2284"/>
                    <a:pt x="3201" y="2216"/>
                    <a:pt x="3144" y="2171"/>
                  </a:cubicBezTo>
                  <a:lnTo>
                    <a:pt x="2579" y="1753"/>
                  </a:lnTo>
                  <a:cubicBezTo>
                    <a:pt x="2523" y="1708"/>
                    <a:pt x="2488" y="1640"/>
                    <a:pt x="2488" y="1572"/>
                  </a:cubicBezTo>
                  <a:lnTo>
                    <a:pt x="2488" y="226"/>
                  </a:lnTo>
                  <a:cubicBezTo>
                    <a:pt x="2488" y="102"/>
                    <a:pt x="2387" y="0"/>
                    <a:pt x="226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1"/>
            <p:cNvSpPr/>
            <p:nvPr/>
          </p:nvSpPr>
          <p:spPr>
            <a:xfrm>
              <a:off x="6133133" y="1455903"/>
              <a:ext cx="24757" cy="24118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27" y="1"/>
                  </a:moveTo>
                  <a:cubicBezTo>
                    <a:pt x="114" y="1"/>
                    <a:pt x="0" y="102"/>
                    <a:pt x="0" y="227"/>
                  </a:cubicBezTo>
                  <a:cubicBezTo>
                    <a:pt x="12" y="340"/>
                    <a:pt x="103" y="453"/>
                    <a:pt x="227" y="453"/>
                  </a:cubicBezTo>
                  <a:cubicBezTo>
                    <a:pt x="351" y="453"/>
                    <a:pt x="465" y="340"/>
                    <a:pt x="465" y="227"/>
                  </a:cubicBezTo>
                  <a:cubicBezTo>
                    <a:pt x="453" y="102"/>
                    <a:pt x="362" y="1"/>
                    <a:pt x="227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1"/>
            <p:cNvSpPr/>
            <p:nvPr/>
          </p:nvSpPr>
          <p:spPr>
            <a:xfrm>
              <a:off x="6133133" y="1401118"/>
              <a:ext cx="24757" cy="24118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27" y="0"/>
                  </a:moveTo>
                  <a:cubicBezTo>
                    <a:pt x="114" y="0"/>
                    <a:pt x="0" y="113"/>
                    <a:pt x="0" y="226"/>
                  </a:cubicBezTo>
                  <a:cubicBezTo>
                    <a:pt x="12" y="351"/>
                    <a:pt x="103" y="452"/>
                    <a:pt x="227" y="452"/>
                  </a:cubicBezTo>
                  <a:cubicBezTo>
                    <a:pt x="351" y="452"/>
                    <a:pt x="465" y="351"/>
                    <a:pt x="465" y="226"/>
                  </a:cubicBezTo>
                  <a:cubicBezTo>
                    <a:pt x="453" y="113"/>
                    <a:pt x="362" y="0"/>
                    <a:pt x="227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1"/>
            <p:cNvSpPr/>
            <p:nvPr/>
          </p:nvSpPr>
          <p:spPr>
            <a:xfrm>
              <a:off x="6179506" y="1455903"/>
              <a:ext cx="24703" cy="24118"/>
            </a:xfrm>
            <a:custGeom>
              <a:avLst/>
              <a:gdLst/>
              <a:ahLst/>
              <a:cxnLst/>
              <a:rect l="l" t="t" r="r" b="b"/>
              <a:pathLst>
                <a:path w="464" h="453" extrusionOk="0">
                  <a:moveTo>
                    <a:pt x="227" y="1"/>
                  </a:moveTo>
                  <a:cubicBezTo>
                    <a:pt x="114" y="1"/>
                    <a:pt x="1" y="102"/>
                    <a:pt x="1" y="227"/>
                  </a:cubicBezTo>
                  <a:cubicBezTo>
                    <a:pt x="11" y="340"/>
                    <a:pt x="102" y="453"/>
                    <a:pt x="227" y="453"/>
                  </a:cubicBezTo>
                  <a:cubicBezTo>
                    <a:pt x="351" y="453"/>
                    <a:pt x="464" y="340"/>
                    <a:pt x="453" y="227"/>
                  </a:cubicBezTo>
                  <a:cubicBezTo>
                    <a:pt x="453" y="102"/>
                    <a:pt x="362" y="1"/>
                    <a:pt x="227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1"/>
            <p:cNvSpPr/>
            <p:nvPr/>
          </p:nvSpPr>
          <p:spPr>
            <a:xfrm>
              <a:off x="6179506" y="1401118"/>
              <a:ext cx="24703" cy="24118"/>
            </a:xfrm>
            <a:custGeom>
              <a:avLst/>
              <a:gdLst/>
              <a:ahLst/>
              <a:cxnLst/>
              <a:rect l="l" t="t" r="r" b="b"/>
              <a:pathLst>
                <a:path w="464" h="453" extrusionOk="0">
                  <a:moveTo>
                    <a:pt x="227" y="0"/>
                  </a:moveTo>
                  <a:cubicBezTo>
                    <a:pt x="114" y="0"/>
                    <a:pt x="1" y="113"/>
                    <a:pt x="1" y="226"/>
                  </a:cubicBezTo>
                  <a:cubicBezTo>
                    <a:pt x="11" y="351"/>
                    <a:pt x="102" y="452"/>
                    <a:pt x="227" y="452"/>
                  </a:cubicBezTo>
                  <a:cubicBezTo>
                    <a:pt x="351" y="452"/>
                    <a:pt x="464" y="351"/>
                    <a:pt x="453" y="226"/>
                  </a:cubicBezTo>
                  <a:cubicBezTo>
                    <a:pt x="453" y="113"/>
                    <a:pt x="362" y="0"/>
                    <a:pt x="227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4" name="Google Shape;2104;p71"/>
          <p:cNvGrpSpPr/>
          <p:nvPr/>
        </p:nvGrpSpPr>
        <p:grpSpPr>
          <a:xfrm>
            <a:off x="6682120" y="1234953"/>
            <a:ext cx="316142" cy="411231"/>
            <a:chOff x="6649090" y="1234953"/>
            <a:chExt cx="316142" cy="411231"/>
          </a:xfrm>
        </p:grpSpPr>
        <p:sp>
          <p:nvSpPr>
            <p:cNvPr id="2105" name="Google Shape;2105;p71"/>
            <p:cNvSpPr/>
            <p:nvPr/>
          </p:nvSpPr>
          <p:spPr>
            <a:xfrm>
              <a:off x="6730974" y="1283083"/>
              <a:ext cx="152373" cy="24118"/>
            </a:xfrm>
            <a:custGeom>
              <a:avLst/>
              <a:gdLst/>
              <a:ahLst/>
              <a:cxnLst/>
              <a:rect l="l" t="t" r="r" b="b"/>
              <a:pathLst>
                <a:path w="2862" h="453" extrusionOk="0">
                  <a:moveTo>
                    <a:pt x="227" y="1"/>
                  </a:moveTo>
                  <a:cubicBezTo>
                    <a:pt x="102" y="1"/>
                    <a:pt x="1" y="103"/>
                    <a:pt x="1" y="227"/>
                  </a:cubicBezTo>
                  <a:cubicBezTo>
                    <a:pt x="1" y="352"/>
                    <a:pt x="102" y="453"/>
                    <a:pt x="227" y="453"/>
                  </a:cubicBezTo>
                  <a:lnTo>
                    <a:pt x="2635" y="453"/>
                  </a:lnTo>
                  <a:cubicBezTo>
                    <a:pt x="2760" y="453"/>
                    <a:pt x="2861" y="352"/>
                    <a:pt x="2861" y="227"/>
                  </a:cubicBezTo>
                  <a:cubicBezTo>
                    <a:pt x="2861" y="103"/>
                    <a:pt x="2760" y="1"/>
                    <a:pt x="2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1"/>
            <p:cNvSpPr/>
            <p:nvPr/>
          </p:nvSpPr>
          <p:spPr>
            <a:xfrm>
              <a:off x="6807428" y="1283083"/>
              <a:ext cx="75920" cy="24118"/>
            </a:xfrm>
            <a:custGeom>
              <a:avLst/>
              <a:gdLst/>
              <a:ahLst/>
              <a:cxnLst/>
              <a:rect l="l" t="t" r="r" b="b"/>
              <a:pathLst>
                <a:path w="1426" h="453" extrusionOk="0">
                  <a:moveTo>
                    <a:pt x="1" y="1"/>
                  </a:moveTo>
                  <a:lnTo>
                    <a:pt x="1" y="453"/>
                  </a:lnTo>
                  <a:lnTo>
                    <a:pt x="1199" y="453"/>
                  </a:lnTo>
                  <a:cubicBezTo>
                    <a:pt x="1324" y="453"/>
                    <a:pt x="1425" y="352"/>
                    <a:pt x="1425" y="227"/>
                  </a:cubicBezTo>
                  <a:cubicBezTo>
                    <a:pt x="1425" y="103"/>
                    <a:pt x="1324" y="1"/>
                    <a:pt x="1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1"/>
            <p:cNvSpPr/>
            <p:nvPr/>
          </p:nvSpPr>
          <p:spPr>
            <a:xfrm>
              <a:off x="6749076" y="1422787"/>
              <a:ext cx="116223" cy="24118"/>
            </a:xfrm>
            <a:custGeom>
              <a:avLst/>
              <a:gdLst/>
              <a:ahLst/>
              <a:cxnLst/>
              <a:rect l="l" t="t" r="r" b="b"/>
              <a:pathLst>
                <a:path w="2183" h="453" extrusionOk="0">
                  <a:moveTo>
                    <a:pt x="226" y="0"/>
                  </a:moveTo>
                  <a:cubicBezTo>
                    <a:pt x="101" y="0"/>
                    <a:pt x="0" y="102"/>
                    <a:pt x="0" y="226"/>
                  </a:cubicBezTo>
                  <a:cubicBezTo>
                    <a:pt x="0" y="351"/>
                    <a:pt x="101" y="452"/>
                    <a:pt x="226" y="452"/>
                  </a:cubicBezTo>
                  <a:lnTo>
                    <a:pt x="1956" y="452"/>
                  </a:lnTo>
                  <a:cubicBezTo>
                    <a:pt x="2081" y="452"/>
                    <a:pt x="2182" y="351"/>
                    <a:pt x="2182" y="226"/>
                  </a:cubicBezTo>
                  <a:cubicBezTo>
                    <a:pt x="2182" y="102"/>
                    <a:pt x="2081" y="0"/>
                    <a:pt x="1956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1"/>
            <p:cNvSpPr/>
            <p:nvPr/>
          </p:nvSpPr>
          <p:spPr>
            <a:xfrm>
              <a:off x="6749076" y="1470917"/>
              <a:ext cx="116223" cy="24171"/>
            </a:xfrm>
            <a:custGeom>
              <a:avLst/>
              <a:gdLst/>
              <a:ahLst/>
              <a:cxnLst/>
              <a:rect l="l" t="t" r="r" b="b"/>
              <a:pathLst>
                <a:path w="2183" h="454" extrusionOk="0">
                  <a:moveTo>
                    <a:pt x="226" y="1"/>
                  </a:moveTo>
                  <a:cubicBezTo>
                    <a:pt x="101" y="1"/>
                    <a:pt x="0" y="103"/>
                    <a:pt x="0" y="227"/>
                  </a:cubicBezTo>
                  <a:cubicBezTo>
                    <a:pt x="0" y="352"/>
                    <a:pt x="101" y="453"/>
                    <a:pt x="226" y="453"/>
                  </a:cubicBezTo>
                  <a:lnTo>
                    <a:pt x="1956" y="453"/>
                  </a:lnTo>
                  <a:cubicBezTo>
                    <a:pt x="2081" y="453"/>
                    <a:pt x="2182" y="352"/>
                    <a:pt x="2182" y="227"/>
                  </a:cubicBezTo>
                  <a:cubicBezTo>
                    <a:pt x="2182" y="103"/>
                    <a:pt x="2081" y="1"/>
                    <a:pt x="1956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1"/>
            <p:cNvSpPr/>
            <p:nvPr/>
          </p:nvSpPr>
          <p:spPr>
            <a:xfrm>
              <a:off x="6749076" y="1519100"/>
              <a:ext cx="116223" cy="24118"/>
            </a:xfrm>
            <a:custGeom>
              <a:avLst/>
              <a:gdLst/>
              <a:ahLst/>
              <a:cxnLst/>
              <a:rect l="l" t="t" r="r" b="b"/>
              <a:pathLst>
                <a:path w="2183" h="453" extrusionOk="0">
                  <a:moveTo>
                    <a:pt x="226" y="0"/>
                  </a:moveTo>
                  <a:cubicBezTo>
                    <a:pt x="101" y="0"/>
                    <a:pt x="0" y="103"/>
                    <a:pt x="0" y="227"/>
                  </a:cubicBezTo>
                  <a:cubicBezTo>
                    <a:pt x="0" y="351"/>
                    <a:pt x="101" y="453"/>
                    <a:pt x="226" y="453"/>
                  </a:cubicBezTo>
                  <a:lnTo>
                    <a:pt x="1956" y="453"/>
                  </a:lnTo>
                  <a:cubicBezTo>
                    <a:pt x="2081" y="453"/>
                    <a:pt x="2182" y="351"/>
                    <a:pt x="2182" y="227"/>
                  </a:cubicBezTo>
                  <a:cubicBezTo>
                    <a:pt x="2182" y="103"/>
                    <a:pt x="2081" y="0"/>
                    <a:pt x="1956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1"/>
            <p:cNvSpPr/>
            <p:nvPr/>
          </p:nvSpPr>
          <p:spPr>
            <a:xfrm>
              <a:off x="6807428" y="1519100"/>
              <a:ext cx="57872" cy="24118"/>
            </a:xfrm>
            <a:custGeom>
              <a:avLst/>
              <a:gdLst/>
              <a:ahLst/>
              <a:cxnLst/>
              <a:rect l="l" t="t" r="r" b="b"/>
              <a:pathLst>
                <a:path w="1087" h="453" extrusionOk="0">
                  <a:moveTo>
                    <a:pt x="1" y="0"/>
                  </a:moveTo>
                  <a:lnTo>
                    <a:pt x="1" y="453"/>
                  </a:lnTo>
                  <a:lnTo>
                    <a:pt x="860" y="453"/>
                  </a:lnTo>
                  <a:cubicBezTo>
                    <a:pt x="985" y="453"/>
                    <a:pt x="1086" y="351"/>
                    <a:pt x="1086" y="227"/>
                  </a:cubicBezTo>
                  <a:cubicBezTo>
                    <a:pt x="1086" y="103"/>
                    <a:pt x="985" y="0"/>
                    <a:pt x="860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1"/>
            <p:cNvSpPr/>
            <p:nvPr/>
          </p:nvSpPr>
          <p:spPr>
            <a:xfrm>
              <a:off x="6807428" y="1470917"/>
              <a:ext cx="57872" cy="24171"/>
            </a:xfrm>
            <a:custGeom>
              <a:avLst/>
              <a:gdLst/>
              <a:ahLst/>
              <a:cxnLst/>
              <a:rect l="l" t="t" r="r" b="b"/>
              <a:pathLst>
                <a:path w="1087" h="454" extrusionOk="0">
                  <a:moveTo>
                    <a:pt x="1" y="1"/>
                  </a:moveTo>
                  <a:lnTo>
                    <a:pt x="1" y="453"/>
                  </a:lnTo>
                  <a:lnTo>
                    <a:pt x="860" y="453"/>
                  </a:lnTo>
                  <a:cubicBezTo>
                    <a:pt x="985" y="453"/>
                    <a:pt x="1086" y="352"/>
                    <a:pt x="1086" y="227"/>
                  </a:cubicBezTo>
                  <a:cubicBezTo>
                    <a:pt x="1086" y="103"/>
                    <a:pt x="985" y="1"/>
                    <a:pt x="860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1"/>
            <p:cNvSpPr/>
            <p:nvPr/>
          </p:nvSpPr>
          <p:spPr>
            <a:xfrm>
              <a:off x="6807428" y="1422787"/>
              <a:ext cx="57872" cy="24118"/>
            </a:xfrm>
            <a:custGeom>
              <a:avLst/>
              <a:gdLst/>
              <a:ahLst/>
              <a:cxnLst/>
              <a:rect l="l" t="t" r="r" b="b"/>
              <a:pathLst>
                <a:path w="1087" h="453" extrusionOk="0">
                  <a:moveTo>
                    <a:pt x="1" y="0"/>
                  </a:moveTo>
                  <a:lnTo>
                    <a:pt x="1" y="452"/>
                  </a:lnTo>
                  <a:lnTo>
                    <a:pt x="860" y="452"/>
                  </a:lnTo>
                  <a:cubicBezTo>
                    <a:pt x="985" y="452"/>
                    <a:pt x="1086" y="351"/>
                    <a:pt x="1086" y="226"/>
                  </a:cubicBezTo>
                  <a:cubicBezTo>
                    <a:pt x="1086" y="102"/>
                    <a:pt x="985" y="0"/>
                    <a:pt x="860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1"/>
            <p:cNvSpPr/>
            <p:nvPr/>
          </p:nvSpPr>
          <p:spPr>
            <a:xfrm>
              <a:off x="6779157" y="1234953"/>
              <a:ext cx="56008" cy="357081"/>
            </a:xfrm>
            <a:custGeom>
              <a:avLst/>
              <a:gdLst/>
              <a:ahLst/>
              <a:cxnLst/>
              <a:rect l="l" t="t" r="r" b="b"/>
              <a:pathLst>
                <a:path w="1052" h="6707" extrusionOk="0">
                  <a:moveTo>
                    <a:pt x="227" y="0"/>
                  </a:moveTo>
                  <a:cubicBezTo>
                    <a:pt x="102" y="0"/>
                    <a:pt x="1" y="102"/>
                    <a:pt x="1" y="226"/>
                  </a:cubicBezTo>
                  <a:lnTo>
                    <a:pt x="1" y="6480"/>
                  </a:lnTo>
                  <a:cubicBezTo>
                    <a:pt x="1" y="6604"/>
                    <a:pt x="102" y="6706"/>
                    <a:pt x="227" y="6706"/>
                  </a:cubicBezTo>
                  <a:lnTo>
                    <a:pt x="826" y="6706"/>
                  </a:lnTo>
                  <a:cubicBezTo>
                    <a:pt x="950" y="6706"/>
                    <a:pt x="1052" y="6604"/>
                    <a:pt x="1052" y="6480"/>
                  </a:cubicBezTo>
                  <a:lnTo>
                    <a:pt x="1052" y="226"/>
                  </a:lnTo>
                  <a:cubicBezTo>
                    <a:pt x="1052" y="102"/>
                    <a:pt x="950" y="0"/>
                    <a:pt x="826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1"/>
            <p:cNvSpPr/>
            <p:nvPr/>
          </p:nvSpPr>
          <p:spPr>
            <a:xfrm>
              <a:off x="6754453" y="1576919"/>
              <a:ext cx="105415" cy="69265"/>
            </a:xfrm>
            <a:custGeom>
              <a:avLst/>
              <a:gdLst/>
              <a:ahLst/>
              <a:cxnLst/>
              <a:rect l="l" t="t" r="r" b="b"/>
              <a:pathLst>
                <a:path w="1980" h="1301" extrusionOk="0">
                  <a:moveTo>
                    <a:pt x="465" y="0"/>
                  </a:moveTo>
                  <a:lnTo>
                    <a:pt x="35" y="984"/>
                  </a:lnTo>
                  <a:cubicBezTo>
                    <a:pt x="0" y="1052"/>
                    <a:pt x="0" y="1131"/>
                    <a:pt x="46" y="1199"/>
                  </a:cubicBezTo>
                  <a:cubicBezTo>
                    <a:pt x="91" y="1256"/>
                    <a:pt x="159" y="1301"/>
                    <a:pt x="238" y="1301"/>
                  </a:cubicBezTo>
                  <a:lnTo>
                    <a:pt x="1742" y="1301"/>
                  </a:lnTo>
                  <a:cubicBezTo>
                    <a:pt x="1822" y="1301"/>
                    <a:pt x="1889" y="1256"/>
                    <a:pt x="1935" y="1199"/>
                  </a:cubicBezTo>
                  <a:cubicBezTo>
                    <a:pt x="1980" y="1131"/>
                    <a:pt x="1980" y="1052"/>
                    <a:pt x="1957" y="984"/>
                  </a:cubicBezTo>
                  <a:lnTo>
                    <a:pt x="1516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1"/>
            <p:cNvSpPr/>
            <p:nvPr/>
          </p:nvSpPr>
          <p:spPr>
            <a:xfrm>
              <a:off x="6649090" y="1268069"/>
              <a:ext cx="106054" cy="56647"/>
            </a:xfrm>
            <a:custGeom>
              <a:avLst/>
              <a:gdLst/>
              <a:ahLst/>
              <a:cxnLst/>
              <a:rect l="l" t="t" r="r" b="b"/>
              <a:pathLst>
                <a:path w="1992" h="1064" extrusionOk="0">
                  <a:moveTo>
                    <a:pt x="227" y="0"/>
                  </a:moveTo>
                  <a:cubicBezTo>
                    <a:pt x="102" y="0"/>
                    <a:pt x="1" y="102"/>
                    <a:pt x="1" y="227"/>
                  </a:cubicBezTo>
                  <a:lnTo>
                    <a:pt x="1" y="837"/>
                  </a:lnTo>
                  <a:cubicBezTo>
                    <a:pt x="1" y="961"/>
                    <a:pt x="102" y="1063"/>
                    <a:pt x="227" y="1063"/>
                  </a:cubicBezTo>
                  <a:lnTo>
                    <a:pt x="1765" y="1063"/>
                  </a:lnTo>
                  <a:cubicBezTo>
                    <a:pt x="1889" y="1063"/>
                    <a:pt x="1991" y="961"/>
                    <a:pt x="1991" y="837"/>
                  </a:cubicBezTo>
                  <a:lnTo>
                    <a:pt x="1991" y="227"/>
                  </a:lnTo>
                  <a:cubicBezTo>
                    <a:pt x="1991" y="102"/>
                    <a:pt x="1889" y="0"/>
                    <a:pt x="1765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1"/>
            <p:cNvSpPr/>
            <p:nvPr/>
          </p:nvSpPr>
          <p:spPr>
            <a:xfrm>
              <a:off x="6859231" y="1268069"/>
              <a:ext cx="106001" cy="56647"/>
            </a:xfrm>
            <a:custGeom>
              <a:avLst/>
              <a:gdLst/>
              <a:ahLst/>
              <a:cxnLst/>
              <a:rect l="l" t="t" r="r" b="b"/>
              <a:pathLst>
                <a:path w="1991" h="1064" extrusionOk="0">
                  <a:moveTo>
                    <a:pt x="226" y="0"/>
                  </a:moveTo>
                  <a:cubicBezTo>
                    <a:pt x="102" y="0"/>
                    <a:pt x="0" y="102"/>
                    <a:pt x="0" y="227"/>
                  </a:cubicBezTo>
                  <a:lnTo>
                    <a:pt x="0" y="837"/>
                  </a:lnTo>
                  <a:cubicBezTo>
                    <a:pt x="0" y="961"/>
                    <a:pt x="102" y="1063"/>
                    <a:pt x="226" y="1063"/>
                  </a:cubicBezTo>
                  <a:lnTo>
                    <a:pt x="1764" y="1063"/>
                  </a:lnTo>
                  <a:cubicBezTo>
                    <a:pt x="1889" y="1063"/>
                    <a:pt x="1990" y="961"/>
                    <a:pt x="1990" y="837"/>
                  </a:cubicBezTo>
                  <a:lnTo>
                    <a:pt x="1990" y="227"/>
                  </a:lnTo>
                  <a:cubicBezTo>
                    <a:pt x="1990" y="102"/>
                    <a:pt x="1889" y="0"/>
                    <a:pt x="1764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7" name="Google Shape;2117;p71"/>
          <p:cNvGrpSpPr/>
          <p:nvPr/>
        </p:nvGrpSpPr>
        <p:grpSpPr>
          <a:xfrm>
            <a:off x="7271899" y="1234953"/>
            <a:ext cx="411227" cy="411230"/>
            <a:chOff x="7240329" y="1234953"/>
            <a:chExt cx="411227" cy="411230"/>
          </a:xfrm>
        </p:grpSpPr>
        <p:sp>
          <p:nvSpPr>
            <p:cNvPr id="2118" name="Google Shape;2118;p71"/>
            <p:cNvSpPr/>
            <p:nvPr/>
          </p:nvSpPr>
          <p:spPr>
            <a:xfrm>
              <a:off x="7293304" y="1234953"/>
              <a:ext cx="358252" cy="357081"/>
            </a:xfrm>
            <a:custGeom>
              <a:avLst/>
              <a:gdLst/>
              <a:ahLst/>
              <a:cxnLst/>
              <a:rect l="l" t="t" r="r" b="b"/>
              <a:pathLst>
                <a:path w="6729" h="6707" extrusionOk="0">
                  <a:moveTo>
                    <a:pt x="5700" y="0"/>
                  </a:moveTo>
                  <a:cubicBezTo>
                    <a:pt x="5429" y="12"/>
                    <a:pt x="5168" y="125"/>
                    <a:pt x="4987" y="328"/>
                  </a:cubicBezTo>
                  <a:lnTo>
                    <a:pt x="3381" y="2081"/>
                  </a:lnTo>
                  <a:lnTo>
                    <a:pt x="3178" y="2635"/>
                  </a:lnTo>
                  <a:lnTo>
                    <a:pt x="2647" y="2872"/>
                  </a:lnTo>
                  <a:lnTo>
                    <a:pt x="79" y="5677"/>
                  </a:lnTo>
                  <a:cubicBezTo>
                    <a:pt x="1" y="5767"/>
                    <a:pt x="1" y="5903"/>
                    <a:pt x="91" y="5982"/>
                  </a:cubicBezTo>
                  <a:lnTo>
                    <a:pt x="735" y="6638"/>
                  </a:lnTo>
                  <a:cubicBezTo>
                    <a:pt x="781" y="6684"/>
                    <a:pt x="838" y="6706"/>
                    <a:pt x="894" y="6706"/>
                  </a:cubicBezTo>
                  <a:cubicBezTo>
                    <a:pt x="951" y="6706"/>
                    <a:pt x="1007" y="6684"/>
                    <a:pt x="1052" y="6649"/>
                  </a:cubicBezTo>
                  <a:lnTo>
                    <a:pt x="3856" y="4083"/>
                  </a:lnTo>
                  <a:lnTo>
                    <a:pt x="4105" y="3563"/>
                  </a:lnTo>
                  <a:lnTo>
                    <a:pt x="4648" y="3347"/>
                  </a:lnTo>
                  <a:lnTo>
                    <a:pt x="6401" y="1741"/>
                  </a:lnTo>
                  <a:cubicBezTo>
                    <a:pt x="6605" y="1561"/>
                    <a:pt x="6718" y="1301"/>
                    <a:pt x="6729" y="1029"/>
                  </a:cubicBezTo>
                  <a:cubicBezTo>
                    <a:pt x="6729" y="746"/>
                    <a:pt x="6627" y="487"/>
                    <a:pt x="6435" y="294"/>
                  </a:cubicBezTo>
                  <a:cubicBezTo>
                    <a:pt x="6231" y="102"/>
                    <a:pt x="5971" y="0"/>
                    <a:pt x="5700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1"/>
            <p:cNvSpPr/>
            <p:nvPr/>
          </p:nvSpPr>
          <p:spPr>
            <a:xfrm>
              <a:off x="7240329" y="1530546"/>
              <a:ext cx="115637" cy="115637"/>
            </a:xfrm>
            <a:custGeom>
              <a:avLst/>
              <a:gdLst/>
              <a:ahLst/>
              <a:cxnLst/>
              <a:rect l="l" t="t" r="r" b="b"/>
              <a:pathLst>
                <a:path w="2172" h="2172" extrusionOk="0">
                  <a:moveTo>
                    <a:pt x="713" y="1"/>
                  </a:moveTo>
                  <a:cubicBezTo>
                    <a:pt x="532" y="1"/>
                    <a:pt x="362" y="69"/>
                    <a:pt x="227" y="204"/>
                  </a:cubicBezTo>
                  <a:lnTo>
                    <a:pt x="68" y="363"/>
                  </a:lnTo>
                  <a:cubicBezTo>
                    <a:pt x="23" y="408"/>
                    <a:pt x="1" y="464"/>
                    <a:pt x="1" y="521"/>
                  </a:cubicBezTo>
                  <a:cubicBezTo>
                    <a:pt x="1" y="589"/>
                    <a:pt x="23" y="645"/>
                    <a:pt x="68" y="690"/>
                  </a:cubicBezTo>
                  <a:lnTo>
                    <a:pt x="1482" y="2104"/>
                  </a:lnTo>
                  <a:cubicBezTo>
                    <a:pt x="1527" y="2149"/>
                    <a:pt x="1584" y="2172"/>
                    <a:pt x="1640" y="2172"/>
                  </a:cubicBezTo>
                  <a:cubicBezTo>
                    <a:pt x="1708" y="2172"/>
                    <a:pt x="1765" y="2149"/>
                    <a:pt x="1798" y="2104"/>
                  </a:cubicBezTo>
                  <a:lnTo>
                    <a:pt x="1968" y="1934"/>
                  </a:lnTo>
                  <a:cubicBezTo>
                    <a:pt x="2092" y="1810"/>
                    <a:pt x="2172" y="1640"/>
                    <a:pt x="2172" y="1459"/>
                  </a:cubicBezTo>
                  <a:cubicBezTo>
                    <a:pt x="2172" y="1278"/>
                    <a:pt x="2092" y="1109"/>
                    <a:pt x="1968" y="984"/>
                  </a:cubicBezTo>
                  <a:lnTo>
                    <a:pt x="1188" y="204"/>
                  </a:lnTo>
                  <a:cubicBezTo>
                    <a:pt x="1052" y="69"/>
                    <a:pt x="883" y="1"/>
                    <a:pt x="713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1"/>
            <p:cNvSpPr/>
            <p:nvPr/>
          </p:nvSpPr>
          <p:spPr>
            <a:xfrm>
              <a:off x="7434179" y="1345694"/>
              <a:ext cx="106586" cy="106640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735" y="1"/>
                  </a:moveTo>
                  <a:lnTo>
                    <a:pt x="1" y="792"/>
                  </a:lnTo>
                  <a:lnTo>
                    <a:pt x="1210" y="2003"/>
                  </a:lnTo>
                  <a:lnTo>
                    <a:pt x="2002" y="126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1"/>
            <p:cNvSpPr/>
            <p:nvPr/>
          </p:nvSpPr>
          <p:spPr>
            <a:xfrm>
              <a:off x="7493755" y="1493544"/>
              <a:ext cx="114466" cy="104510"/>
            </a:xfrm>
            <a:custGeom>
              <a:avLst/>
              <a:gdLst/>
              <a:ahLst/>
              <a:cxnLst/>
              <a:rect l="l" t="t" r="r" b="b"/>
              <a:pathLst>
                <a:path w="2150" h="1963" extrusionOk="0">
                  <a:moveTo>
                    <a:pt x="1080" y="0"/>
                  </a:moveTo>
                  <a:cubicBezTo>
                    <a:pt x="829" y="0"/>
                    <a:pt x="578" y="96"/>
                    <a:pt x="385" y="289"/>
                  </a:cubicBezTo>
                  <a:cubicBezTo>
                    <a:pt x="1" y="673"/>
                    <a:pt x="1" y="1295"/>
                    <a:pt x="385" y="1668"/>
                  </a:cubicBezTo>
                  <a:cubicBezTo>
                    <a:pt x="566" y="1860"/>
                    <a:pt x="815" y="1962"/>
                    <a:pt x="1076" y="1962"/>
                  </a:cubicBezTo>
                  <a:cubicBezTo>
                    <a:pt x="1335" y="1962"/>
                    <a:pt x="1584" y="1860"/>
                    <a:pt x="1765" y="1668"/>
                  </a:cubicBezTo>
                  <a:cubicBezTo>
                    <a:pt x="2149" y="1295"/>
                    <a:pt x="2149" y="673"/>
                    <a:pt x="1765" y="289"/>
                  </a:cubicBezTo>
                  <a:cubicBezTo>
                    <a:pt x="1579" y="96"/>
                    <a:pt x="1330" y="0"/>
                    <a:pt x="1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2" name="Google Shape;2122;p71"/>
          <p:cNvGrpSpPr/>
          <p:nvPr/>
        </p:nvGrpSpPr>
        <p:grpSpPr>
          <a:xfrm>
            <a:off x="1460565" y="1974255"/>
            <a:ext cx="411279" cy="411284"/>
            <a:chOff x="1492450" y="1974255"/>
            <a:chExt cx="411279" cy="411284"/>
          </a:xfrm>
        </p:grpSpPr>
        <p:sp>
          <p:nvSpPr>
            <p:cNvPr id="2123" name="Google Shape;2123;p71"/>
            <p:cNvSpPr/>
            <p:nvPr/>
          </p:nvSpPr>
          <p:spPr>
            <a:xfrm>
              <a:off x="1540047" y="1974255"/>
              <a:ext cx="316725" cy="280468"/>
            </a:xfrm>
            <a:custGeom>
              <a:avLst/>
              <a:gdLst/>
              <a:ahLst/>
              <a:cxnLst/>
              <a:rect l="l" t="t" r="r" b="b"/>
              <a:pathLst>
                <a:path w="5949" h="5268" extrusionOk="0">
                  <a:moveTo>
                    <a:pt x="2466" y="0"/>
                  </a:moveTo>
                  <a:cubicBezTo>
                    <a:pt x="1901" y="0"/>
                    <a:pt x="1358" y="193"/>
                    <a:pt x="916" y="543"/>
                  </a:cubicBezTo>
                  <a:cubicBezTo>
                    <a:pt x="883" y="578"/>
                    <a:pt x="826" y="588"/>
                    <a:pt x="781" y="588"/>
                  </a:cubicBezTo>
                  <a:lnTo>
                    <a:pt x="227" y="588"/>
                  </a:lnTo>
                  <a:cubicBezTo>
                    <a:pt x="102" y="588"/>
                    <a:pt x="1" y="691"/>
                    <a:pt x="1" y="815"/>
                  </a:cubicBezTo>
                  <a:lnTo>
                    <a:pt x="1" y="4830"/>
                  </a:lnTo>
                  <a:lnTo>
                    <a:pt x="227" y="5214"/>
                  </a:lnTo>
                  <a:lnTo>
                    <a:pt x="5723" y="5214"/>
                  </a:lnTo>
                  <a:cubicBezTo>
                    <a:pt x="5715" y="5251"/>
                    <a:pt x="5715" y="5267"/>
                    <a:pt x="5721" y="5267"/>
                  </a:cubicBezTo>
                  <a:cubicBezTo>
                    <a:pt x="5750" y="5267"/>
                    <a:pt x="5920" y="4867"/>
                    <a:pt x="5949" y="4830"/>
                  </a:cubicBezTo>
                  <a:lnTo>
                    <a:pt x="5949" y="3936"/>
                  </a:lnTo>
                  <a:cubicBezTo>
                    <a:pt x="5949" y="3473"/>
                    <a:pt x="5632" y="3065"/>
                    <a:pt x="5191" y="2941"/>
                  </a:cubicBezTo>
                  <a:cubicBezTo>
                    <a:pt x="5180" y="2930"/>
                    <a:pt x="5168" y="2930"/>
                    <a:pt x="5157" y="2930"/>
                  </a:cubicBezTo>
                  <a:lnTo>
                    <a:pt x="3472" y="2704"/>
                  </a:lnTo>
                  <a:cubicBezTo>
                    <a:pt x="3359" y="2681"/>
                    <a:pt x="3280" y="2591"/>
                    <a:pt x="3280" y="2477"/>
                  </a:cubicBezTo>
                  <a:lnTo>
                    <a:pt x="3280" y="2466"/>
                  </a:lnTo>
                  <a:lnTo>
                    <a:pt x="3133" y="2239"/>
                  </a:lnTo>
                  <a:lnTo>
                    <a:pt x="3280" y="2013"/>
                  </a:lnTo>
                  <a:lnTo>
                    <a:pt x="3280" y="1561"/>
                  </a:lnTo>
                  <a:lnTo>
                    <a:pt x="3133" y="1335"/>
                  </a:lnTo>
                  <a:lnTo>
                    <a:pt x="3280" y="1109"/>
                  </a:lnTo>
                  <a:lnTo>
                    <a:pt x="3280" y="815"/>
                  </a:lnTo>
                  <a:cubicBezTo>
                    <a:pt x="3280" y="362"/>
                    <a:pt x="2906" y="0"/>
                    <a:pt x="2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1"/>
            <p:cNvSpPr/>
            <p:nvPr/>
          </p:nvSpPr>
          <p:spPr>
            <a:xfrm>
              <a:off x="1540047" y="2231355"/>
              <a:ext cx="316725" cy="60268"/>
            </a:xfrm>
            <a:custGeom>
              <a:avLst/>
              <a:gdLst/>
              <a:ahLst/>
              <a:cxnLst/>
              <a:rect l="l" t="t" r="r" b="b"/>
              <a:pathLst>
                <a:path w="5949" h="1132" extrusionOk="0">
                  <a:moveTo>
                    <a:pt x="1" y="1"/>
                  </a:moveTo>
                  <a:lnTo>
                    <a:pt x="1" y="905"/>
                  </a:lnTo>
                  <a:cubicBezTo>
                    <a:pt x="1" y="1029"/>
                    <a:pt x="102" y="1131"/>
                    <a:pt x="227" y="1131"/>
                  </a:cubicBezTo>
                  <a:lnTo>
                    <a:pt x="5723" y="1131"/>
                  </a:lnTo>
                  <a:cubicBezTo>
                    <a:pt x="5847" y="1131"/>
                    <a:pt x="5949" y="1029"/>
                    <a:pt x="5949" y="905"/>
                  </a:cubicBezTo>
                  <a:lnTo>
                    <a:pt x="5949" y="1"/>
                  </a:ln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1"/>
            <p:cNvSpPr/>
            <p:nvPr/>
          </p:nvSpPr>
          <p:spPr>
            <a:xfrm>
              <a:off x="1659839" y="2081429"/>
              <a:ext cx="54890" cy="24118"/>
            </a:xfrm>
            <a:custGeom>
              <a:avLst/>
              <a:gdLst/>
              <a:ahLst/>
              <a:cxnLst/>
              <a:rect l="l" t="t" r="r" b="b"/>
              <a:pathLst>
                <a:path w="1031" h="453" extrusionOk="0">
                  <a:moveTo>
                    <a:pt x="227" y="0"/>
                  </a:moveTo>
                  <a:cubicBezTo>
                    <a:pt x="103" y="0"/>
                    <a:pt x="1" y="103"/>
                    <a:pt x="1" y="226"/>
                  </a:cubicBezTo>
                  <a:cubicBezTo>
                    <a:pt x="1" y="351"/>
                    <a:pt x="103" y="453"/>
                    <a:pt x="227" y="453"/>
                  </a:cubicBezTo>
                  <a:lnTo>
                    <a:pt x="1030" y="453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1"/>
            <p:cNvSpPr/>
            <p:nvPr/>
          </p:nvSpPr>
          <p:spPr>
            <a:xfrm>
              <a:off x="1658082" y="2033246"/>
              <a:ext cx="56647" cy="24171"/>
            </a:xfrm>
            <a:custGeom>
              <a:avLst/>
              <a:gdLst/>
              <a:ahLst/>
              <a:cxnLst/>
              <a:rect l="l" t="t" r="r" b="b"/>
              <a:pathLst>
                <a:path w="1064" h="454" extrusionOk="0">
                  <a:moveTo>
                    <a:pt x="226" y="1"/>
                  </a:moveTo>
                  <a:cubicBezTo>
                    <a:pt x="101" y="1"/>
                    <a:pt x="0" y="103"/>
                    <a:pt x="0" y="227"/>
                  </a:cubicBezTo>
                  <a:cubicBezTo>
                    <a:pt x="0" y="352"/>
                    <a:pt x="101" y="453"/>
                    <a:pt x="226" y="453"/>
                  </a:cubicBezTo>
                  <a:lnTo>
                    <a:pt x="1063" y="453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1"/>
            <p:cNvSpPr/>
            <p:nvPr/>
          </p:nvSpPr>
          <p:spPr>
            <a:xfrm>
              <a:off x="1492450" y="2267506"/>
              <a:ext cx="411279" cy="118033"/>
            </a:xfrm>
            <a:custGeom>
              <a:avLst/>
              <a:gdLst/>
              <a:ahLst/>
              <a:cxnLst/>
              <a:rect l="l" t="t" r="r" b="b"/>
              <a:pathLst>
                <a:path w="7725" h="2217" extrusionOk="0">
                  <a:moveTo>
                    <a:pt x="3868" y="452"/>
                  </a:moveTo>
                  <a:cubicBezTo>
                    <a:pt x="4151" y="452"/>
                    <a:pt x="4389" y="633"/>
                    <a:pt x="4491" y="882"/>
                  </a:cubicBezTo>
                  <a:lnTo>
                    <a:pt x="3247" y="882"/>
                  </a:lnTo>
                  <a:cubicBezTo>
                    <a:pt x="3337" y="633"/>
                    <a:pt x="3586" y="452"/>
                    <a:pt x="3868" y="452"/>
                  </a:cubicBezTo>
                  <a:close/>
                  <a:moveTo>
                    <a:pt x="1121" y="452"/>
                  </a:moveTo>
                  <a:cubicBezTo>
                    <a:pt x="1403" y="452"/>
                    <a:pt x="1641" y="633"/>
                    <a:pt x="1742" y="882"/>
                  </a:cubicBezTo>
                  <a:lnTo>
                    <a:pt x="1121" y="882"/>
                  </a:lnTo>
                  <a:cubicBezTo>
                    <a:pt x="996" y="882"/>
                    <a:pt x="895" y="983"/>
                    <a:pt x="895" y="1108"/>
                  </a:cubicBezTo>
                  <a:cubicBezTo>
                    <a:pt x="895" y="1232"/>
                    <a:pt x="996" y="1334"/>
                    <a:pt x="1121" y="1334"/>
                  </a:cubicBezTo>
                  <a:lnTo>
                    <a:pt x="1742" y="1334"/>
                  </a:lnTo>
                  <a:cubicBezTo>
                    <a:pt x="1641" y="1583"/>
                    <a:pt x="1403" y="1764"/>
                    <a:pt x="1121" y="1764"/>
                  </a:cubicBezTo>
                  <a:cubicBezTo>
                    <a:pt x="759" y="1764"/>
                    <a:pt x="453" y="1470"/>
                    <a:pt x="453" y="1108"/>
                  </a:cubicBezTo>
                  <a:cubicBezTo>
                    <a:pt x="453" y="746"/>
                    <a:pt x="759" y="452"/>
                    <a:pt x="1121" y="452"/>
                  </a:cubicBezTo>
                  <a:close/>
                  <a:moveTo>
                    <a:pt x="4491" y="1334"/>
                  </a:moveTo>
                  <a:cubicBezTo>
                    <a:pt x="4389" y="1583"/>
                    <a:pt x="4151" y="1764"/>
                    <a:pt x="3868" y="1764"/>
                  </a:cubicBezTo>
                  <a:cubicBezTo>
                    <a:pt x="3586" y="1764"/>
                    <a:pt x="3337" y="1583"/>
                    <a:pt x="3247" y="1334"/>
                  </a:cubicBezTo>
                  <a:close/>
                  <a:moveTo>
                    <a:pt x="6617" y="452"/>
                  </a:moveTo>
                  <a:cubicBezTo>
                    <a:pt x="6979" y="452"/>
                    <a:pt x="7273" y="746"/>
                    <a:pt x="7273" y="1108"/>
                  </a:cubicBezTo>
                  <a:cubicBezTo>
                    <a:pt x="7273" y="1470"/>
                    <a:pt x="6979" y="1764"/>
                    <a:pt x="6617" y="1764"/>
                  </a:cubicBezTo>
                  <a:cubicBezTo>
                    <a:pt x="6334" y="1764"/>
                    <a:pt x="6085" y="1583"/>
                    <a:pt x="5994" y="1334"/>
                  </a:cubicBezTo>
                  <a:lnTo>
                    <a:pt x="6617" y="1334"/>
                  </a:lnTo>
                  <a:cubicBezTo>
                    <a:pt x="6741" y="1334"/>
                    <a:pt x="6843" y="1232"/>
                    <a:pt x="6843" y="1108"/>
                  </a:cubicBezTo>
                  <a:cubicBezTo>
                    <a:pt x="6843" y="983"/>
                    <a:pt x="6741" y="882"/>
                    <a:pt x="6617" y="882"/>
                  </a:cubicBezTo>
                  <a:lnTo>
                    <a:pt x="5994" y="882"/>
                  </a:lnTo>
                  <a:cubicBezTo>
                    <a:pt x="6085" y="633"/>
                    <a:pt x="6334" y="452"/>
                    <a:pt x="6617" y="452"/>
                  </a:cubicBezTo>
                  <a:close/>
                  <a:moveTo>
                    <a:pt x="1121" y="0"/>
                  </a:moveTo>
                  <a:cubicBezTo>
                    <a:pt x="510" y="0"/>
                    <a:pt x="1" y="498"/>
                    <a:pt x="1" y="1108"/>
                  </a:cubicBezTo>
                  <a:cubicBezTo>
                    <a:pt x="1" y="1719"/>
                    <a:pt x="510" y="2216"/>
                    <a:pt x="1121" y="2216"/>
                  </a:cubicBezTo>
                  <a:cubicBezTo>
                    <a:pt x="1652" y="2216"/>
                    <a:pt x="2104" y="1832"/>
                    <a:pt x="2206" y="1334"/>
                  </a:cubicBezTo>
                  <a:lnTo>
                    <a:pt x="2772" y="1334"/>
                  </a:lnTo>
                  <a:cubicBezTo>
                    <a:pt x="2885" y="1832"/>
                    <a:pt x="3326" y="2216"/>
                    <a:pt x="3868" y="2216"/>
                  </a:cubicBezTo>
                  <a:cubicBezTo>
                    <a:pt x="4400" y="2216"/>
                    <a:pt x="4853" y="1832"/>
                    <a:pt x="4954" y="1334"/>
                  </a:cubicBezTo>
                  <a:lnTo>
                    <a:pt x="5519" y="1334"/>
                  </a:lnTo>
                  <a:cubicBezTo>
                    <a:pt x="5632" y="1832"/>
                    <a:pt x="6074" y="2216"/>
                    <a:pt x="6617" y="2216"/>
                  </a:cubicBezTo>
                  <a:cubicBezTo>
                    <a:pt x="7227" y="2216"/>
                    <a:pt x="7725" y="1719"/>
                    <a:pt x="7725" y="1108"/>
                  </a:cubicBezTo>
                  <a:cubicBezTo>
                    <a:pt x="7725" y="498"/>
                    <a:pt x="7227" y="0"/>
                    <a:pt x="6617" y="0"/>
                  </a:cubicBezTo>
                  <a:cubicBezTo>
                    <a:pt x="6074" y="0"/>
                    <a:pt x="5632" y="384"/>
                    <a:pt x="5519" y="882"/>
                  </a:cubicBezTo>
                  <a:lnTo>
                    <a:pt x="4954" y="882"/>
                  </a:lnTo>
                  <a:cubicBezTo>
                    <a:pt x="4853" y="384"/>
                    <a:pt x="4400" y="0"/>
                    <a:pt x="3868" y="0"/>
                  </a:cubicBezTo>
                  <a:cubicBezTo>
                    <a:pt x="3326" y="0"/>
                    <a:pt x="2885" y="384"/>
                    <a:pt x="2772" y="882"/>
                  </a:cubicBezTo>
                  <a:lnTo>
                    <a:pt x="2206" y="882"/>
                  </a:lnTo>
                  <a:cubicBezTo>
                    <a:pt x="2104" y="384"/>
                    <a:pt x="1652" y="0"/>
                    <a:pt x="1121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71"/>
          <p:cNvGrpSpPr/>
          <p:nvPr/>
        </p:nvGrpSpPr>
        <p:grpSpPr>
          <a:xfrm>
            <a:off x="2130722" y="1974255"/>
            <a:ext cx="342656" cy="411284"/>
            <a:chOff x="2165574" y="1974255"/>
            <a:chExt cx="342656" cy="411284"/>
          </a:xfrm>
        </p:grpSpPr>
        <p:sp>
          <p:nvSpPr>
            <p:cNvPr id="2129" name="Google Shape;2129;p71"/>
            <p:cNvSpPr/>
            <p:nvPr/>
          </p:nvSpPr>
          <p:spPr>
            <a:xfrm>
              <a:off x="2165574" y="2187378"/>
              <a:ext cx="124688" cy="139755"/>
            </a:xfrm>
            <a:custGeom>
              <a:avLst/>
              <a:gdLst/>
              <a:ahLst/>
              <a:cxnLst/>
              <a:rect l="l" t="t" r="r" b="b"/>
              <a:pathLst>
                <a:path w="2342" h="2625" extrusionOk="0">
                  <a:moveTo>
                    <a:pt x="475" y="1"/>
                  </a:moveTo>
                  <a:cubicBezTo>
                    <a:pt x="216" y="1"/>
                    <a:pt x="0" y="216"/>
                    <a:pt x="0" y="487"/>
                  </a:cubicBezTo>
                  <a:lnTo>
                    <a:pt x="0" y="2036"/>
                  </a:lnTo>
                  <a:cubicBezTo>
                    <a:pt x="0" y="2364"/>
                    <a:pt x="261" y="2624"/>
                    <a:pt x="589" y="2624"/>
                  </a:cubicBezTo>
                  <a:lnTo>
                    <a:pt x="2342" y="2624"/>
                  </a:lnTo>
                  <a:lnTo>
                    <a:pt x="2048" y="1674"/>
                  </a:lnTo>
                  <a:lnTo>
                    <a:pt x="962" y="1674"/>
                  </a:lnTo>
                  <a:lnTo>
                    <a:pt x="962" y="487"/>
                  </a:lnTo>
                  <a:cubicBezTo>
                    <a:pt x="962" y="216"/>
                    <a:pt x="747" y="1"/>
                    <a:pt x="475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1"/>
            <p:cNvSpPr/>
            <p:nvPr/>
          </p:nvSpPr>
          <p:spPr>
            <a:xfrm>
              <a:off x="2385937" y="2187378"/>
              <a:ext cx="122292" cy="139755"/>
            </a:xfrm>
            <a:custGeom>
              <a:avLst/>
              <a:gdLst/>
              <a:ahLst/>
              <a:cxnLst/>
              <a:rect l="l" t="t" r="r" b="b"/>
              <a:pathLst>
                <a:path w="2297" h="2625" extrusionOk="0">
                  <a:moveTo>
                    <a:pt x="1821" y="1"/>
                  </a:moveTo>
                  <a:cubicBezTo>
                    <a:pt x="1550" y="1"/>
                    <a:pt x="1346" y="216"/>
                    <a:pt x="1346" y="487"/>
                  </a:cubicBezTo>
                  <a:lnTo>
                    <a:pt x="1346" y="1674"/>
                  </a:lnTo>
                  <a:lnTo>
                    <a:pt x="306" y="1674"/>
                  </a:lnTo>
                  <a:lnTo>
                    <a:pt x="0" y="2624"/>
                  </a:lnTo>
                  <a:lnTo>
                    <a:pt x="1708" y="2624"/>
                  </a:lnTo>
                  <a:cubicBezTo>
                    <a:pt x="2036" y="2624"/>
                    <a:pt x="2296" y="2364"/>
                    <a:pt x="2296" y="2036"/>
                  </a:cubicBezTo>
                  <a:lnTo>
                    <a:pt x="2296" y="487"/>
                  </a:lnTo>
                  <a:cubicBezTo>
                    <a:pt x="2296" y="216"/>
                    <a:pt x="2081" y="1"/>
                    <a:pt x="1821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1"/>
            <p:cNvSpPr/>
            <p:nvPr/>
          </p:nvSpPr>
          <p:spPr>
            <a:xfrm>
              <a:off x="2302243" y="1974255"/>
              <a:ext cx="72300" cy="7230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0"/>
                  </a:moveTo>
                  <a:cubicBezTo>
                    <a:pt x="295" y="0"/>
                    <a:pt x="1" y="306"/>
                    <a:pt x="1" y="679"/>
                  </a:cubicBezTo>
                  <a:cubicBezTo>
                    <a:pt x="1" y="1053"/>
                    <a:pt x="295" y="1357"/>
                    <a:pt x="679" y="1357"/>
                  </a:cubicBezTo>
                  <a:cubicBezTo>
                    <a:pt x="1052" y="1357"/>
                    <a:pt x="1358" y="1053"/>
                    <a:pt x="1358" y="679"/>
                  </a:cubicBezTo>
                  <a:cubicBezTo>
                    <a:pt x="1358" y="306"/>
                    <a:pt x="1052" y="0"/>
                    <a:pt x="679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1"/>
            <p:cNvSpPr/>
            <p:nvPr/>
          </p:nvSpPr>
          <p:spPr>
            <a:xfrm>
              <a:off x="2205930" y="2054329"/>
              <a:ext cx="72300" cy="7230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1"/>
                  </a:moveTo>
                  <a:cubicBezTo>
                    <a:pt x="295" y="1"/>
                    <a:pt x="1" y="306"/>
                    <a:pt x="1" y="679"/>
                  </a:cubicBezTo>
                  <a:cubicBezTo>
                    <a:pt x="1" y="1064"/>
                    <a:pt x="295" y="1358"/>
                    <a:pt x="679" y="1358"/>
                  </a:cubicBezTo>
                  <a:cubicBezTo>
                    <a:pt x="1052" y="1358"/>
                    <a:pt x="1358" y="1064"/>
                    <a:pt x="1358" y="679"/>
                  </a:cubicBezTo>
                  <a:cubicBezTo>
                    <a:pt x="1358" y="306"/>
                    <a:pt x="1052" y="1"/>
                    <a:pt x="679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1"/>
            <p:cNvSpPr/>
            <p:nvPr/>
          </p:nvSpPr>
          <p:spPr>
            <a:xfrm>
              <a:off x="2398609" y="2054329"/>
              <a:ext cx="72300" cy="7230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1"/>
                  </a:moveTo>
                  <a:cubicBezTo>
                    <a:pt x="294" y="1"/>
                    <a:pt x="0" y="306"/>
                    <a:pt x="0" y="679"/>
                  </a:cubicBezTo>
                  <a:cubicBezTo>
                    <a:pt x="0" y="1064"/>
                    <a:pt x="294" y="1358"/>
                    <a:pt x="679" y="1358"/>
                  </a:cubicBezTo>
                  <a:cubicBezTo>
                    <a:pt x="1051" y="1358"/>
                    <a:pt x="1357" y="1064"/>
                    <a:pt x="1357" y="679"/>
                  </a:cubicBezTo>
                  <a:cubicBezTo>
                    <a:pt x="1357" y="306"/>
                    <a:pt x="1051" y="1"/>
                    <a:pt x="679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1"/>
            <p:cNvSpPr/>
            <p:nvPr/>
          </p:nvSpPr>
          <p:spPr>
            <a:xfrm>
              <a:off x="2274558" y="2275918"/>
              <a:ext cx="127723" cy="109621"/>
            </a:xfrm>
            <a:custGeom>
              <a:avLst/>
              <a:gdLst/>
              <a:ahLst/>
              <a:cxnLst/>
              <a:rect l="l" t="t" r="r" b="b"/>
              <a:pathLst>
                <a:path w="2399" h="2059" extrusionOk="0">
                  <a:moveTo>
                    <a:pt x="1" y="0"/>
                  </a:moveTo>
                  <a:lnTo>
                    <a:pt x="1" y="1832"/>
                  </a:lnTo>
                  <a:cubicBezTo>
                    <a:pt x="1" y="1956"/>
                    <a:pt x="102" y="2058"/>
                    <a:pt x="227" y="2058"/>
                  </a:cubicBezTo>
                  <a:lnTo>
                    <a:pt x="2172" y="2058"/>
                  </a:lnTo>
                  <a:cubicBezTo>
                    <a:pt x="2296" y="2058"/>
                    <a:pt x="2398" y="1956"/>
                    <a:pt x="2398" y="1832"/>
                  </a:cubicBezTo>
                  <a:lnTo>
                    <a:pt x="2398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1"/>
            <p:cNvSpPr/>
            <p:nvPr/>
          </p:nvSpPr>
          <p:spPr>
            <a:xfrm>
              <a:off x="2287176" y="2194033"/>
              <a:ext cx="101848" cy="102381"/>
            </a:xfrm>
            <a:custGeom>
              <a:avLst/>
              <a:gdLst/>
              <a:ahLst/>
              <a:cxnLst/>
              <a:rect l="l" t="t" r="r" b="b"/>
              <a:pathLst>
                <a:path w="1913" h="1923" extrusionOk="0">
                  <a:moveTo>
                    <a:pt x="962" y="0"/>
                  </a:moveTo>
                  <a:cubicBezTo>
                    <a:pt x="430" y="0"/>
                    <a:pt x="1" y="430"/>
                    <a:pt x="1" y="961"/>
                  </a:cubicBezTo>
                  <a:cubicBezTo>
                    <a:pt x="1" y="1493"/>
                    <a:pt x="430" y="1923"/>
                    <a:pt x="962" y="1923"/>
                  </a:cubicBezTo>
                  <a:cubicBezTo>
                    <a:pt x="1483" y="1923"/>
                    <a:pt x="1912" y="1493"/>
                    <a:pt x="1912" y="961"/>
                  </a:cubicBezTo>
                  <a:cubicBezTo>
                    <a:pt x="1912" y="430"/>
                    <a:pt x="1483" y="0"/>
                    <a:pt x="962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6" name="Google Shape;2136;p71"/>
          <p:cNvGrpSpPr/>
          <p:nvPr/>
        </p:nvGrpSpPr>
        <p:grpSpPr>
          <a:xfrm>
            <a:off x="2732255" y="1974255"/>
            <a:ext cx="253529" cy="411283"/>
            <a:chOff x="2848920" y="1974255"/>
            <a:chExt cx="253529" cy="411283"/>
          </a:xfrm>
        </p:grpSpPr>
        <p:sp>
          <p:nvSpPr>
            <p:cNvPr id="2137" name="Google Shape;2137;p71"/>
            <p:cNvSpPr/>
            <p:nvPr/>
          </p:nvSpPr>
          <p:spPr>
            <a:xfrm>
              <a:off x="2848920" y="2265642"/>
              <a:ext cx="253529" cy="119896"/>
            </a:xfrm>
            <a:custGeom>
              <a:avLst/>
              <a:gdLst/>
              <a:ahLst/>
              <a:cxnLst/>
              <a:rect l="l" t="t" r="r" b="b"/>
              <a:pathLst>
                <a:path w="4762" h="2252" extrusionOk="0">
                  <a:moveTo>
                    <a:pt x="227" y="1"/>
                  </a:moveTo>
                  <a:cubicBezTo>
                    <a:pt x="91" y="1"/>
                    <a:pt x="1" y="103"/>
                    <a:pt x="1" y="227"/>
                  </a:cubicBezTo>
                  <a:lnTo>
                    <a:pt x="1" y="2025"/>
                  </a:lnTo>
                  <a:cubicBezTo>
                    <a:pt x="1" y="2149"/>
                    <a:pt x="91" y="2251"/>
                    <a:pt x="227" y="2251"/>
                  </a:cubicBezTo>
                  <a:lnTo>
                    <a:pt x="4535" y="2251"/>
                  </a:lnTo>
                  <a:cubicBezTo>
                    <a:pt x="4660" y="2251"/>
                    <a:pt x="4761" y="2149"/>
                    <a:pt x="4761" y="2025"/>
                  </a:cubicBezTo>
                  <a:lnTo>
                    <a:pt x="4761" y="227"/>
                  </a:lnTo>
                  <a:cubicBezTo>
                    <a:pt x="4761" y="103"/>
                    <a:pt x="4660" y="1"/>
                    <a:pt x="453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1"/>
            <p:cNvSpPr/>
            <p:nvPr/>
          </p:nvSpPr>
          <p:spPr>
            <a:xfrm>
              <a:off x="2957318" y="2319256"/>
              <a:ext cx="36150" cy="24118"/>
            </a:xfrm>
            <a:custGeom>
              <a:avLst/>
              <a:gdLst/>
              <a:ahLst/>
              <a:cxnLst/>
              <a:rect l="l" t="t" r="r" b="b"/>
              <a:pathLst>
                <a:path w="679" h="453" extrusionOk="0">
                  <a:moveTo>
                    <a:pt x="226" y="1"/>
                  </a:moveTo>
                  <a:cubicBezTo>
                    <a:pt x="102" y="1"/>
                    <a:pt x="0" y="102"/>
                    <a:pt x="0" y="227"/>
                  </a:cubicBezTo>
                  <a:cubicBezTo>
                    <a:pt x="0" y="351"/>
                    <a:pt x="102" y="453"/>
                    <a:pt x="226" y="453"/>
                  </a:cubicBezTo>
                  <a:lnTo>
                    <a:pt x="453" y="453"/>
                  </a:lnTo>
                  <a:cubicBezTo>
                    <a:pt x="576" y="453"/>
                    <a:pt x="679" y="351"/>
                    <a:pt x="679" y="227"/>
                  </a:cubicBezTo>
                  <a:cubicBezTo>
                    <a:pt x="679" y="102"/>
                    <a:pt x="576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1"/>
            <p:cNvSpPr/>
            <p:nvPr/>
          </p:nvSpPr>
          <p:spPr>
            <a:xfrm>
              <a:off x="2975952" y="2319256"/>
              <a:ext cx="17516" cy="24118"/>
            </a:xfrm>
            <a:custGeom>
              <a:avLst/>
              <a:gdLst/>
              <a:ahLst/>
              <a:cxnLst/>
              <a:rect l="l" t="t" r="r" b="b"/>
              <a:pathLst>
                <a:path w="329" h="453" extrusionOk="0">
                  <a:moveTo>
                    <a:pt x="0" y="1"/>
                  </a:moveTo>
                  <a:lnTo>
                    <a:pt x="0" y="453"/>
                  </a:lnTo>
                  <a:lnTo>
                    <a:pt x="103" y="453"/>
                  </a:lnTo>
                  <a:cubicBezTo>
                    <a:pt x="226" y="453"/>
                    <a:pt x="329" y="351"/>
                    <a:pt x="329" y="227"/>
                  </a:cubicBezTo>
                  <a:cubicBezTo>
                    <a:pt x="329" y="102"/>
                    <a:pt x="226" y="1"/>
                    <a:pt x="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1"/>
            <p:cNvSpPr/>
            <p:nvPr/>
          </p:nvSpPr>
          <p:spPr>
            <a:xfrm>
              <a:off x="2848920" y="1974255"/>
              <a:ext cx="253529" cy="303468"/>
            </a:xfrm>
            <a:custGeom>
              <a:avLst/>
              <a:gdLst/>
              <a:ahLst/>
              <a:cxnLst/>
              <a:rect l="l" t="t" r="r" b="b"/>
              <a:pathLst>
                <a:path w="4762" h="5700" extrusionOk="0">
                  <a:moveTo>
                    <a:pt x="227" y="0"/>
                  </a:moveTo>
                  <a:cubicBezTo>
                    <a:pt x="91" y="0"/>
                    <a:pt x="1" y="103"/>
                    <a:pt x="1" y="227"/>
                  </a:cubicBezTo>
                  <a:lnTo>
                    <a:pt x="1" y="5700"/>
                  </a:lnTo>
                  <a:lnTo>
                    <a:pt x="4761" y="5700"/>
                  </a:lnTo>
                  <a:lnTo>
                    <a:pt x="4761" y="227"/>
                  </a:lnTo>
                  <a:cubicBezTo>
                    <a:pt x="4761" y="103"/>
                    <a:pt x="4660" y="0"/>
                    <a:pt x="4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1"/>
            <p:cNvSpPr/>
            <p:nvPr/>
          </p:nvSpPr>
          <p:spPr>
            <a:xfrm>
              <a:off x="2915151" y="2067586"/>
              <a:ext cx="120482" cy="112603"/>
            </a:xfrm>
            <a:custGeom>
              <a:avLst/>
              <a:gdLst/>
              <a:ahLst/>
              <a:cxnLst/>
              <a:rect l="l" t="t" r="r" b="b"/>
              <a:pathLst>
                <a:path w="2263" h="2115" extrusionOk="0">
                  <a:moveTo>
                    <a:pt x="724" y="1"/>
                  </a:moveTo>
                  <a:cubicBezTo>
                    <a:pt x="611" y="1"/>
                    <a:pt x="498" y="34"/>
                    <a:pt x="396" y="79"/>
                  </a:cubicBezTo>
                  <a:cubicBezTo>
                    <a:pt x="170" y="204"/>
                    <a:pt x="23" y="430"/>
                    <a:pt x="11" y="702"/>
                  </a:cubicBezTo>
                  <a:cubicBezTo>
                    <a:pt x="1" y="928"/>
                    <a:pt x="102" y="1177"/>
                    <a:pt x="272" y="1335"/>
                  </a:cubicBezTo>
                  <a:cubicBezTo>
                    <a:pt x="295" y="1369"/>
                    <a:pt x="780" y="1855"/>
                    <a:pt x="961" y="2047"/>
                  </a:cubicBezTo>
                  <a:cubicBezTo>
                    <a:pt x="1007" y="2092"/>
                    <a:pt x="1064" y="2115"/>
                    <a:pt x="1131" y="2115"/>
                  </a:cubicBezTo>
                  <a:cubicBezTo>
                    <a:pt x="1188" y="2115"/>
                    <a:pt x="1245" y="2092"/>
                    <a:pt x="1290" y="2047"/>
                  </a:cubicBezTo>
                  <a:lnTo>
                    <a:pt x="2002" y="1335"/>
                  </a:lnTo>
                  <a:cubicBezTo>
                    <a:pt x="2160" y="1177"/>
                    <a:pt x="2262" y="928"/>
                    <a:pt x="2251" y="702"/>
                  </a:cubicBezTo>
                  <a:cubicBezTo>
                    <a:pt x="2240" y="430"/>
                    <a:pt x="2092" y="204"/>
                    <a:pt x="1866" y="79"/>
                  </a:cubicBezTo>
                  <a:cubicBezTo>
                    <a:pt x="1765" y="34"/>
                    <a:pt x="1662" y="1"/>
                    <a:pt x="1549" y="1"/>
                  </a:cubicBezTo>
                  <a:cubicBezTo>
                    <a:pt x="1391" y="1"/>
                    <a:pt x="1255" y="46"/>
                    <a:pt x="1131" y="136"/>
                  </a:cubicBezTo>
                  <a:cubicBezTo>
                    <a:pt x="1018" y="46"/>
                    <a:pt x="871" y="1"/>
                    <a:pt x="724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2" name="Google Shape;2142;p71"/>
          <p:cNvGrpSpPr/>
          <p:nvPr/>
        </p:nvGrpSpPr>
        <p:grpSpPr>
          <a:xfrm>
            <a:off x="3244662" y="1974255"/>
            <a:ext cx="410640" cy="411282"/>
            <a:chOff x="3408853" y="1974255"/>
            <a:chExt cx="410640" cy="411282"/>
          </a:xfrm>
        </p:grpSpPr>
        <p:sp>
          <p:nvSpPr>
            <p:cNvPr id="2143" name="Google Shape;2143;p71"/>
            <p:cNvSpPr/>
            <p:nvPr/>
          </p:nvSpPr>
          <p:spPr>
            <a:xfrm>
              <a:off x="3408853" y="1974255"/>
              <a:ext cx="410640" cy="361287"/>
            </a:xfrm>
            <a:custGeom>
              <a:avLst/>
              <a:gdLst/>
              <a:ahLst/>
              <a:cxnLst/>
              <a:rect l="l" t="t" r="r" b="b"/>
              <a:pathLst>
                <a:path w="7713" h="6786" extrusionOk="0">
                  <a:moveTo>
                    <a:pt x="227" y="0"/>
                  </a:moveTo>
                  <a:cubicBezTo>
                    <a:pt x="102" y="0"/>
                    <a:pt x="0" y="103"/>
                    <a:pt x="0" y="227"/>
                  </a:cubicBezTo>
                  <a:lnTo>
                    <a:pt x="0" y="6559"/>
                  </a:lnTo>
                  <a:cubicBezTo>
                    <a:pt x="0" y="6684"/>
                    <a:pt x="102" y="6785"/>
                    <a:pt x="227" y="6785"/>
                  </a:cubicBezTo>
                  <a:lnTo>
                    <a:pt x="7486" y="6785"/>
                  </a:lnTo>
                  <a:cubicBezTo>
                    <a:pt x="7610" y="6785"/>
                    <a:pt x="7713" y="6684"/>
                    <a:pt x="7713" y="6559"/>
                  </a:cubicBezTo>
                  <a:lnTo>
                    <a:pt x="7713" y="227"/>
                  </a:lnTo>
                  <a:cubicBezTo>
                    <a:pt x="7713" y="103"/>
                    <a:pt x="7610" y="0"/>
                    <a:pt x="7486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1"/>
            <p:cNvSpPr/>
            <p:nvPr/>
          </p:nvSpPr>
          <p:spPr>
            <a:xfrm>
              <a:off x="3504527" y="2224114"/>
              <a:ext cx="219242" cy="53"/>
            </a:xfrm>
            <a:custGeom>
              <a:avLst/>
              <a:gdLst/>
              <a:ahLst/>
              <a:cxnLst/>
              <a:rect l="l" t="t" r="r" b="b"/>
              <a:pathLst>
                <a:path w="4118" h="1" extrusionOk="0">
                  <a:moveTo>
                    <a:pt x="1" y="1"/>
                  </a:moveTo>
                  <a:lnTo>
                    <a:pt x="4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1"/>
            <p:cNvSpPr/>
            <p:nvPr/>
          </p:nvSpPr>
          <p:spPr>
            <a:xfrm>
              <a:off x="3519009" y="2273522"/>
              <a:ext cx="190280" cy="53"/>
            </a:xfrm>
            <a:custGeom>
              <a:avLst/>
              <a:gdLst/>
              <a:ahLst/>
              <a:cxnLst/>
              <a:rect l="l" t="t" r="r" b="b"/>
              <a:pathLst>
                <a:path w="3574" h="1" extrusionOk="0">
                  <a:moveTo>
                    <a:pt x="0" y="0"/>
                  </a:moveTo>
                  <a:lnTo>
                    <a:pt x="35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1"/>
            <p:cNvSpPr/>
            <p:nvPr/>
          </p:nvSpPr>
          <p:spPr>
            <a:xfrm>
              <a:off x="3516613" y="2323462"/>
              <a:ext cx="195071" cy="53"/>
            </a:xfrm>
            <a:custGeom>
              <a:avLst/>
              <a:gdLst/>
              <a:ahLst/>
              <a:cxnLst/>
              <a:rect l="l" t="t" r="r" b="b"/>
              <a:pathLst>
                <a:path w="3664" h="1" extrusionOk="0">
                  <a:moveTo>
                    <a:pt x="0" y="0"/>
                  </a:moveTo>
                  <a:lnTo>
                    <a:pt x="36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1"/>
            <p:cNvSpPr/>
            <p:nvPr/>
          </p:nvSpPr>
          <p:spPr>
            <a:xfrm>
              <a:off x="3658659" y="2174121"/>
              <a:ext cx="16345" cy="199384"/>
            </a:xfrm>
            <a:custGeom>
              <a:avLst/>
              <a:gdLst/>
              <a:ahLst/>
              <a:cxnLst/>
              <a:rect l="l" t="t" r="r" b="b"/>
              <a:pathLst>
                <a:path w="307" h="3745" extrusionOk="0">
                  <a:moveTo>
                    <a:pt x="307" y="1"/>
                  </a:moveTo>
                  <a:lnTo>
                    <a:pt x="1" y="37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1"/>
            <p:cNvSpPr/>
            <p:nvPr/>
          </p:nvSpPr>
          <p:spPr>
            <a:xfrm>
              <a:off x="3553349" y="2174121"/>
              <a:ext cx="16291" cy="199384"/>
            </a:xfrm>
            <a:custGeom>
              <a:avLst/>
              <a:gdLst/>
              <a:ahLst/>
              <a:cxnLst/>
              <a:rect l="l" t="t" r="r" b="b"/>
              <a:pathLst>
                <a:path w="306" h="3745" extrusionOk="0">
                  <a:moveTo>
                    <a:pt x="305" y="374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1"/>
            <p:cNvSpPr/>
            <p:nvPr/>
          </p:nvSpPr>
          <p:spPr>
            <a:xfrm>
              <a:off x="3614097" y="2180776"/>
              <a:ext cx="53" cy="186074"/>
            </a:xfrm>
            <a:custGeom>
              <a:avLst/>
              <a:gdLst/>
              <a:ahLst/>
              <a:cxnLst/>
              <a:rect l="l" t="t" r="r" b="b"/>
              <a:pathLst>
                <a:path w="1" h="3495" extrusionOk="0">
                  <a:moveTo>
                    <a:pt x="1" y="349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1"/>
            <p:cNvSpPr/>
            <p:nvPr/>
          </p:nvSpPr>
          <p:spPr>
            <a:xfrm>
              <a:off x="3484083" y="2162089"/>
              <a:ext cx="260131" cy="223448"/>
            </a:xfrm>
            <a:custGeom>
              <a:avLst/>
              <a:gdLst/>
              <a:ahLst/>
              <a:cxnLst/>
              <a:rect l="l" t="t" r="r" b="b"/>
              <a:pathLst>
                <a:path w="4886" h="4197" extrusionOk="0">
                  <a:moveTo>
                    <a:pt x="1098" y="453"/>
                  </a:moveTo>
                  <a:lnTo>
                    <a:pt x="1131" y="940"/>
                  </a:lnTo>
                  <a:lnTo>
                    <a:pt x="555" y="940"/>
                  </a:lnTo>
                  <a:lnTo>
                    <a:pt x="487" y="453"/>
                  </a:lnTo>
                  <a:close/>
                  <a:moveTo>
                    <a:pt x="2217" y="453"/>
                  </a:moveTo>
                  <a:lnTo>
                    <a:pt x="2217" y="940"/>
                  </a:lnTo>
                  <a:lnTo>
                    <a:pt x="1584" y="940"/>
                  </a:lnTo>
                  <a:lnTo>
                    <a:pt x="1550" y="453"/>
                  </a:lnTo>
                  <a:close/>
                  <a:moveTo>
                    <a:pt x="3337" y="453"/>
                  </a:moveTo>
                  <a:lnTo>
                    <a:pt x="3302" y="940"/>
                  </a:lnTo>
                  <a:lnTo>
                    <a:pt x="2669" y="940"/>
                  </a:lnTo>
                  <a:lnTo>
                    <a:pt x="2669" y="453"/>
                  </a:lnTo>
                  <a:close/>
                  <a:moveTo>
                    <a:pt x="4400" y="453"/>
                  </a:moveTo>
                  <a:lnTo>
                    <a:pt x="4332" y="940"/>
                  </a:lnTo>
                  <a:lnTo>
                    <a:pt x="3755" y="940"/>
                  </a:lnTo>
                  <a:lnTo>
                    <a:pt x="3789" y="453"/>
                  </a:lnTo>
                  <a:close/>
                  <a:moveTo>
                    <a:pt x="1166" y="1392"/>
                  </a:moveTo>
                  <a:lnTo>
                    <a:pt x="1211" y="1867"/>
                  </a:lnTo>
                  <a:lnTo>
                    <a:pt x="668" y="1867"/>
                  </a:lnTo>
                  <a:lnTo>
                    <a:pt x="611" y="1392"/>
                  </a:lnTo>
                  <a:close/>
                  <a:moveTo>
                    <a:pt x="2217" y="1392"/>
                  </a:moveTo>
                  <a:lnTo>
                    <a:pt x="2217" y="1867"/>
                  </a:lnTo>
                  <a:lnTo>
                    <a:pt x="1663" y="1867"/>
                  </a:lnTo>
                  <a:lnTo>
                    <a:pt x="1618" y="1392"/>
                  </a:lnTo>
                  <a:close/>
                  <a:moveTo>
                    <a:pt x="3269" y="1392"/>
                  </a:moveTo>
                  <a:lnTo>
                    <a:pt x="3224" y="1867"/>
                  </a:lnTo>
                  <a:lnTo>
                    <a:pt x="2669" y="1867"/>
                  </a:lnTo>
                  <a:lnTo>
                    <a:pt x="2669" y="1392"/>
                  </a:lnTo>
                  <a:close/>
                  <a:moveTo>
                    <a:pt x="4275" y="1392"/>
                  </a:moveTo>
                  <a:lnTo>
                    <a:pt x="4219" y="1867"/>
                  </a:lnTo>
                  <a:lnTo>
                    <a:pt x="3676" y="1867"/>
                  </a:lnTo>
                  <a:lnTo>
                    <a:pt x="3721" y="1392"/>
                  </a:lnTo>
                  <a:close/>
                  <a:moveTo>
                    <a:pt x="1244" y="2319"/>
                  </a:moveTo>
                  <a:lnTo>
                    <a:pt x="1279" y="2805"/>
                  </a:lnTo>
                  <a:lnTo>
                    <a:pt x="781" y="2805"/>
                  </a:lnTo>
                  <a:lnTo>
                    <a:pt x="724" y="2319"/>
                  </a:lnTo>
                  <a:close/>
                  <a:moveTo>
                    <a:pt x="2217" y="2319"/>
                  </a:moveTo>
                  <a:lnTo>
                    <a:pt x="2217" y="2805"/>
                  </a:lnTo>
                  <a:lnTo>
                    <a:pt x="1742" y="2805"/>
                  </a:lnTo>
                  <a:lnTo>
                    <a:pt x="1697" y="2319"/>
                  </a:lnTo>
                  <a:close/>
                  <a:moveTo>
                    <a:pt x="3189" y="2319"/>
                  </a:moveTo>
                  <a:lnTo>
                    <a:pt x="3144" y="2805"/>
                  </a:lnTo>
                  <a:lnTo>
                    <a:pt x="2669" y="2805"/>
                  </a:lnTo>
                  <a:lnTo>
                    <a:pt x="2669" y="2319"/>
                  </a:lnTo>
                  <a:close/>
                  <a:moveTo>
                    <a:pt x="4162" y="2319"/>
                  </a:moveTo>
                  <a:lnTo>
                    <a:pt x="4106" y="2805"/>
                  </a:lnTo>
                  <a:lnTo>
                    <a:pt x="3596" y="2805"/>
                  </a:lnTo>
                  <a:lnTo>
                    <a:pt x="3642" y="2319"/>
                  </a:lnTo>
                  <a:close/>
                  <a:moveTo>
                    <a:pt x="1324" y="3257"/>
                  </a:moveTo>
                  <a:lnTo>
                    <a:pt x="1357" y="3744"/>
                  </a:lnTo>
                  <a:lnTo>
                    <a:pt x="894" y="3744"/>
                  </a:lnTo>
                  <a:lnTo>
                    <a:pt x="837" y="3257"/>
                  </a:lnTo>
                  <a:close/>
                  <a:moveTo>
                    <a:pt x="2217" y="3257"/>
                  </a:moveTo>
                  <a:lnTo>
                    <a:pt x="2217" y="3744"/>
                  </a:lnTo>
                  <a:lnTo>
                    <a:pt x="1810" y="3744"/>
                  </a:lnTo>
                  <a:lnTo>
                    <a:pt x="1776" y="3257"/>
                  </a:lnTo>
                  <a:close/>
                  <a:moveTo>
                    <a:pt x="3111" y="3257"/>
                  </a:moveTo>
                  <a:lnTo>
                    <a:pt x="3076" y="3744"/>
                  </a:lnTo>
                  <a:lnTo>
                    <a:pt x="2669" y="3744"/>
                  </a:lnTo>
                  <a:lnTo>
                    <a:pt x="2669" y="3257"/>
                  </a:lnTo>
                  <a:close/>
                  <a:moveTo>
                    <a:pt x="4049" y="3257"/>
                  </a:moveTo>
                  <a:lnTo>
                    <a:pt x="3993" y="3744"/>
                  </a:lnTo>
                  <a:lnTo>
                    <a:pt x="3529" y="3744"/>
                  </a:lnTo>
                  <a:lnTo>
                    <a:pt x="3563" y="3257"/>
                  </a:lnTo>
                  <a:close/>
                  <a:moveTo>
                    <a:pt x="238" y="1"/>
                  </a:moveTo>
                  <a:cubicBezTo>
                    <a:pt x="170" y="1"/>
                    <a:pt x="113" y="35"/>
                    <a:pt x="68" y="80"/>
                  </a:cubicBezTo>
                  <a:cubicBezTo>
                    <a:pt x="23" y="125"/>
                    <a:pt x="0" y="193"/>
                    <a:pt x="12" y="261"/>
                  </a:cubicBezTo>
                  <a:lnTo>
                    <a:pt x="465" y="3993"/>
                  </a:lnTo>
                  <a:cubicBezTo>
                    <a:pt x="487" y="4106"/>
                    <a:pt x="578" y="4196"/>
                    <a:pt x="691" y="4196"/>
                  </a:cubicBezTo>
                  <a:lnTo>
                    <a:pt x="4196" y="4196"/>
                  </a:lnTo>
                  <a:cubicBezTo>
                    <a:pt x="4309" y="4196"/>
                    <a:pt x="4400" y="4106"/>
                    <a:pt x="4422" y="3993"/>
                  </a:cubicBezTo>
                  <a:lnTo>
                    <a:pt x="4875" y="261"/>
                  </a:lnTo>
                  <a:cubicBezTo>
                    <a:pt x="4886" y="193"/>
                    <a:pt x="4863" y="125"/>
                    <a:pt x="4818" y="80"/>
                  </a:cubicBezTo>
                  <a:cubicBezTo>
                    <a:pt x="4772" y="35"/>
                    <a:pt x="4716" y="1"/>
                    <a:pt x="4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1"/>
            <p:cNvSpPr/>
            <p:nvPr/>
          </p:nvSpPr>
          <p:spPr>
            <a:xfrm>
              <a:off x="3460603" y="2113374"/>
              <a:ext cx="307142" cy="72832"/>
            </a:xfrm>
            <a:custGeom>
              <a:avLst/>
              <a:gdLst/>
              <a:ahLst/>
              <a:cxnLst/>
              <a:rect l="l" t="t" r="r" b="b"/>
              <a:pathLst>
                <a:path w="5769" h="1368" extrusionOk="0">
                  <a:moveTo>
                    <a:pt x="227" y="0"/>
                  </a:moveTo>
                  <a:cubicBezTo>
                    <a:pt x="91" y="0"/>
                    <a:pt x="1" y="101"/>
                    <a:pt x="1" y="226"/>
                  </a:cubicBezTo>
                  <a:lnTo>
                    <a:pt x="1" y="1142"/>
                  </a:lnTo>
                  <a:cubicBezTo>
                    <a:pt x="1" y="1267"/>
                    <a:pt x="91" y="1368"/>
                    <a:pt x="227" y="1368"/>
                  </a:cubicBezTo>
                  <a:lnTo>
                    <a:pt x="5542" y="1368"/>
                  </a:lnTo>
                  <a:cubicBezTo>
                    <a:pt x="5666" y="1368"/>
                    <a:pt x="5768" y="1267"/>
                    <a:pt x="5768" y="1142"/>
                  </a:cubicBezTo>
                  <a:lnTo>
                    <a:pt x="5768" y="226"/>
                  </a:lnTo>
                  <a:cubicBezTo>
                    <a:pt x="5768" y="101"/>
                    <a:pt x="5666" y="0"/>
                    <a:pt x="5542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71"/>
          <p:cNvGrpSpPr/>
          <p:nvPr/>
        </p:nvGrpSpPr>
        <p:grpSpPr>
          <a:xfrm>
            <a:off x="3914179" y="1974468"/>
            <a:ext cx="417882" cy="411017"/>
            <a:chOff x="4043431" y="1974468"/>
            <a:chExt cx="417882" cy="411017"/>
          </a:xfrm>
        </p:grpSpPr>
        <p:sp>
          <p:nvSpPr>
            <p:cNvPr id="2153" name="Google Shape;2153;p71"/>
            <p:cNvSpPr/>
            <p:nvPr/>
          </p:nvSpPr>
          <p:spPr>
            <a:xfrm>
              <a:off x="4151137" y="1986820"/>
              <a:ext cx="310176" cy="279031"/>
            </a:xfrm>
            <a:custGeom>
              <a:avLst/>
              <a:gdLst/>
              <a:ahLst/>
              <a:cxnLst/>
              <a:rect l="l" t="t" r="r" b="b"/>
              <a:pathLst>
                <a:path w="5826" h="5241" extrusionOk="0">
                  <a:moveTo>
                    <a:pt x="3165" y="1"/>
                  </a:moveTo>
                  <a:cubicBezTo>
                    <a:pt x="2454" y="1"/>
                    <a:pt x="1719" y="290"/>
                    <a:pt x="1154" y="862"/>
                  </a:cubicBezTo>
                  <a:cubicBezTo>
                    <a:pt x="80" y="1925"/>
                    <a:pt x="1" y="3587"/>
                    <a:pt x="973" y="4559"/>
                  </a:cubicBezTo>
                  <a:cubicBezTo>
                    <a:pt x="1430" y="5016"/>
                    <a:pt x="2039" y="5241"/>
                    <a:pt x="2666" y="5241"/>
                  </a:cubicBezTo>
                  <a:cubicBezTo>
                    <a:pt x="3375" y="5241"/>
                    <a:pt x="4108" y="4954"/>
                    <a:pt x="4672" y="4390"/>
                  </a:cubicBezTo>
                  <a:cubicBezTo>
                    <a:pt x="5745" y="3315"/>
                    <a:pt x="5825" y="1653"/>
                    <a:pt x="4853" y="681"/>
                  </a:cubicBezTo>
                  <a:cubicBezTo>
                    <a:pt x="4397" y="225"/>
                    <a:pt x="3790" y="1"/>
                    <a:pt x="3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1"/>
            <p:cNvSpPr/>
            <p:nvPr/>
          </p:nvSpPr>
          <p:spPr>
            <a:xfrm>
              <a:off x="4121056" y="2099478"/>
              <a:ext cx="211948" cy="211256"/>
            </a:xfrm>
            <a:custGeom>
              <a:avLst/>
              <a:gdLst/>
              <a:ahLst/>
              <a:cxnLst/>
              <a:rect l="l" t="t" r="r" b="b"/>
              <a:pathLst>
                <a:path w="3981" h="3968" extrusionOk="0">
                  <a:moveTo>
                    <a:pt x="792" y="1"/>
                  </a:moveTo>
                  <a:lnTo>
                    <a:pt x="792" y="1"/>
                  </a:lnTo>
                  <a:cubicBezTo>
                    <a:pt x="747" y="23"/>
                    <a:pt x="724" y="68"/>
                    <a:pt x="713" y="114"/>
                  </a:cubicBezTo>
                  <a:lnTo>
                    <a:pt x="23" y="2885"/>
                  </a:lnTo>
                  <a:cubicBezTo>
                    <a:pt x="0" y="2963"/>
                    <a:pt x="23" y="3043"/>
                    <a:pt x="80" y="3099"/>
                  </a:cubicBezTo>
                  <a:lnTo>
                    <a:pt x="883" y="3902"/>
                  </a:lnTo>
                  <a:cubicBezTo>
                    <a:pt x="925" y="3944"/>
                    <a:pt x="979" y="3967"/>
                    <a:pt x="1037" y="3967"/>
                  </a:cubicBezTo>
                  <a:cubicBezTo>
                    <a:pt x="1057" y="3967"/>
                    <a:pt x="1077" y="3964"/>
                    <a:pt x="1098" y="3958"/>
                  </a:cubicBezTo>
                  <a:lnTo>
                    <a:pt x="3868" y="3269"/>
                  </a:lnTo>
                  <a:cubicBezTo>
                    <a:pt x="3913" y="3257"/>
                    <a:pt x="3958" y="3235"/>
                    <a:pt x="3981" y="3201"/>
                  </a:cubicBezTo>
                  <a:cubicBezTo>
                    <a:pt x="3970" y="3179"/>
                    <a:pt x="3947" y="3167"/>
                    <a:pt x="3925" y="3156"/>
                  </a:cubicBezTo>
                  <a:cubicBezTo>
                    <a:pt x="3768" y="3177"/>
                    <a:pt x="3612" y="3188"/>
                    <a:pt x="3458" y="3188"/>
                  </a:cubicBezTo>
                  <a:cubicBezTo>
                    <a:pt x="2714" y="3188"/>
                    <a:pt x="2022" y="2938"/>
                    <a:pt x="1516" y="2432"/>
                  </a:cubicBezTo>
                  <a:cubicBezTo>
                    <a:pt x="894" y="1810"/>
                    <a:pt x="668" y="928"/>
                    <a:pt x="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1"/>
            <p:cNvSpPr/>
            <p:nvPr/>
          </p:nvSpPr>
          <p:spPr>
            <a:xfrm>
              <a:off x="4043431" y="2249989"/>
              <a:ext cx="139063" cy="135496"/>
            </a:xfrm>
            <a:custGeom>
              <a:avLst/>
              <a:gdLst/>
              <a:ahLst/>
              <a:cxnLst/>
              <a:rect l="l" t="t" r="r" b="b"/>
              <a:pathLst>
                <a:path w="2612" h="2545" extrusionOk="0">
                  <a:moveTo>
                    <a:pt x="1504" y="1"/>
                  </a:moveTo>
                  <a:lnTo>
                    <a:pt x="305" y="1188"/>
                  </a:lnTo>
                  <a:cubicBezTo>
                    <a:pt x="0" y="1505"/>
                    <a:pt x="0" y="2003"/>
                    <a:pt x="305" y="2307"/>
                  </a:cubicBezTo>
                  <a:cubicBezTo>
                    <a:pt x="458" y="2466"/>
                    <a:pt x="661" y="2545"/>
                    <a:pt x="865" y="2545"/>
                  </a:cubicBezTo>
                  <a:cubicBezTo>
                    <a:pt x="1069" y="2545"/>
                    <a:pt x="1272" y="2466"/>
                    <a:pt x="1425" y="2307"/>
                  </a:cubicBezTo>
                  <a:lnTo>
                    <a:pt x="2612" y="112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1"/>
            <p:cNvSpPr/>
            <p:nvPr/>
          </p:nvSpPr>
          <p:spPr>
            <a:xfrm>
              <a:off x="4151776" y="1974468"/>
              <a:ext cx="308898" cy="304160"/>
            </a:xfrm>
            <a:custGeom>
              <a:avLst/>
              <a:gdLst/>
              <a:ahLst/>
              <a:cxnLst/>
              <a:rect l="l" t="t" r="r" b="b"/>
              <a:pathLst>
                <a:path w="5802" h="5713" extrusionOk="0">
                  <a:moveTo>
                    <a:pt x="3291" y="449"/>
                  </a:moveTo>
                  <a:lnTo>
                    <a:pt x="2906" y="833"/>
                  </a:lnTo>
                  <a:lnTo>
                    <a:pt x="2602" y="528"/>
                  </a:lnTo>
                  <a:cubicBezTo>
                    <a:pt x="2828" y="471"/>
                    <a:pt x="3065" y="449"/>
                    <a:pt x="3291" y="449"/>
                  </a:cubicBezTo>
                  <a:close/>
                  <a:moveTo>
                    <a:pt x="2127" y="709"/>
                  </a:moveTo>
                  <a:lnTo>
                    <a:pt x="2579" y="1162"/>
                  </a:lnTo>
                  <a:lnTo>
                    <a:pt x="2059" y="1682"/>
                  </a:lnTo>
                  <a:lnTo>
                    <a:pt x="1482" y="1116"/>
                  </a:lnTo>
                  <a:cubicBezTo>
                    <a:pt x="1685" y="946"/>
                    <a:pt x="1900" y="811"/>
                    <a:pt x="2127" y="709"/>
                  </a:cubicBezTo>
                  <a:close/>
                  <a:moveTo>
                    <a:pt x="3845" y="539"/>
                  </a:moveTo>
                  <a:cubicBezTo>
                    <a:pt x="4094" y="607"/>
                    <a:pt x="4331" y="720"/>
                    <a:pt x="4547" y="890"/>
                  </a:cubicBezTo>
                  <a:lnTo>
                    <a:pt x="3743" y="1682"/>
                  </a:lnTo>
                  <a:lnTo>
                    <a:pt x="3223" y="1162"/>
                  </a:lnTo>
                  <a:lnTo>
                    <a:pt x="3834" y="551"/>
                  </a:lnTo>
                  <a:cubicBezTo>
                    <a:pt x="3834" y="539"/>
                    <a:pt x="3845" y="539"/>
                    <a:pt x="3845" y="539"/>
                  </a:cubicBezTo>
                  <a:close/>
                  <a:moveTo>
                    <a:pt x="1165" y="1444"/>
                  </a:moveTo>
                  <a:lnTo>
                    <a:pt x="1730" y="2009"/>
                  </a:lnTo>
                  <a:lnTo>
                    <a:pt x="1210" y="2530"/>
                  </a:lnTo>
                  <a:lnTo>
                    <a:pt x="747" y="2077"/>
                  </a:lnTo>
                  <a:cubicBezTo>
                    <a:pt x="860" y="1851"/>
                    <a:pt x="996" y="1637"/>
                    <a:pt x="1165" y="1444"/>
                  </a:cubicBezTo>
                  <a:close/>
                  <a:moveTo>
                    <a:pt x="2906" y="1478"/>
                  </a:moveTo>
                  <a:lnTo>
                    <a:pt x="3427" y="2009"/>
                  </a:lnTo>
                  <a:lnTo>
                    <a:pt x="2906" y="2530"/>
                  </a:lnTo>
                  <a:lnTo>
                    <a:pt x="2375" y="2009"/>
                  </a:lnTo>
                  <a:lnTo>
                    <a:pt x="2906" y="1478"/>
                  </a:lnTo>
                  <a:close/>
                  <a:moveTo>
                    <a:pt x="4863" y="1207"/>
                  </a:moveTo>
                  <a:cubicBezTo>
                    <a:pt x="5032" y="1421"/>
                    <a:pt x="5145" y="1659"/>
                    <a:pt x="5225" y="1908"/>
                  </a:cubicBezTo>
                  <a:lnTo>
                    <a:pt x="5213" y="1919"/>
                  </a:lnTo>
                  <a:lnTo>
                    <a:pt x="4592" y="2530"/>
                  </a:lnTo>
                  <a:lnTo>
                    <a:pt x="4072" y="2009"/>
                  </a:lnTo>
                  <a:lnTo>
                    <a:pt x="4863" y="1207"/>
                  </a:lnTo>
                  <a:close/>
                  <a:moveTo>
                    <a:pt x="5304" y="2462"/>
                  </a:moveTo>
                  <a:cubicBezTo>
                    <a:pt x="5304" y="2700"/>
                    <a:pt x="5281" y="2926"/>
                    <a:pt x="5225" y="3163"/>
                  </a:cubicBezTo>
                  <a:lnTo>
                    <a:pt x="4919" y="2858"/>
                  </a:lnTo>
                  <a:lnTo>
                    <a:pt x="5304" y="2462"/>
                  </a:lnTo>
                  <a:close/>
                  <a:moveTo>
                    <a:pt x="577" y="2552"/>
                  </a:moveTo>
                  <a:lnTo>
                    <a:pt x="883" y="2858"/>
                  </a:lnTo>
                  <a:lnTo>
                    <a:pt x="498" y="3242"/>
                  </a:lnTo>
                  <a:cubicBezTo>
                    <a:pt x="498" y="3016"/>
                    <a:pt x="521" y="2778"/>
                    <a:pt x="577" y="2552"/>
                  </a:cubicBezTo>
                  <a:close/>
                  <a:moveTo>
                    <a:pt x="2059" y="2326"/>
                  </a:moveTo>
                  <a:lnTo>
                    <a:pt x="2579" y="2858"/>
                  </a:lnTo>
                  <a:lnTo>
                    <a:pt x="2059" y="3378"/>
                  </a:lnTo>
                  <a:lnTo>
                    <a:pt x="1527" y="2858"/>
                  </a:lnTo>
                  <a:lnTo>
                    <a:pt x="2059" y="2326"/>
                  </a:lnTo>
                  <a:close/>
                  <a:moveTo>
                    <a:pt x="3743" y="2326"/>
                  </a:moveTo>
                  <a:lnTo>
                    <a:pt x="4275" y="2858"/>
                  </a:lnTo>
                  <a:lnTo>
                    <a:pt x="3743" y="3378"/>
                  </a:lnTo>
                  <a:lnTo>
                    <a:pt x="3223" y="2858"/>
                  </a:lnTo>
                  <a:lnTo>
                    <a:pt x="3743" y="2326"/>
                  </a:lnTo>
                  <a:close/>
                  <a:moveTo>
                    <a:pt x="2906" y="3175"/>
                  </a:moveTo>
                  <a:lnTo>
                    <a:pt x="3427" y="3706"/>
                  </a:lnTo>
                  <a:lnTo>
                    <a:pt x="2906" y="4226"/>
                  </a:lnTo>
                  <a:lnTo>
                    <a:pt x="2375" y="3706"/>
                  </a:lnTo>
                  <a:lnTo>
                    <a:pt x="2906" y="3175"/>
                  </a:lnTo>
                  <a:close/>
                  <a:moveTo>
                    <a:pt x="4592" y="3175"/>
                  </a:moveTo>
                  <a:lnTo>
                    <a:pt x="5055" y="3627"/>
                  </a:lnTo>
                  <a:cubicBezTo>
                    <a:pt x="4942" y="3853"/>
                    <a:pt x="4806" y="4067"/>
                    <a:pt x="4637" y="4271"/>
                  </a:cubicBezTo>
                  <a:lnTo>
                    <a:pt x="4072" y="3706"/>
                  </a:lnTo>
                  <a:lnTo>
                    <a:pt x="4592" y="3175"/>
                  </a:lnTo>
                  <a:close/>
                  <a:moveTo>
                    <a:pt x="1210" y="3175"/>
                  </a:moveTo>
                  <a:lnTo>
                    <a:pt x="1730" y="3706"/>
                  </a:lnTo>
                  <a:lnTo>
                    <a:pt x="939" y="4497"/>
                  </a:lnTo>
                  <a:cubicBezTo>
                    <a:pt x="770" y="4283"/>
                    <a:pt x="657" y="4045"/>
                    <a:pt x="589" y="3796"/>
                  </a:cubicBezTo>
                  <a:lnTo>
                    <a:pt x="589" y="3785"/>
                  </a:lnTo>
                  <a:lnTo>
                    <a:pt x="1210" y="3175"/>
                  </a:lnTo>
                  <a:close/>
                  <a:moveTo>
                    <a:pt x="3743" y="4022"/>
                  </a:moveTo>
                  <a:lnTo>
                    <a:pt x="4320" y="4588"/>
                  </a:lnTo>
                  <a:cubicBezTo>
                    <a:pt x="4117" y="4758"/>
                    <a:pt x="3902" y="4893"/>
                    <a:pt x="3675" y="5006"/>
                  </a:cubicBezTo>
                  <a:lnTo>
                    <a:pt x="3223" y="4554"/>
                  </a:lnTo>
                  <a:lnTo>
                    <a:pt x="3743" y="4022"/>
                  </a:lnTo>
                  <a:close/>
                  <a:moveTo>
                    <a:pt x="2059" y="4022"/>
                  </a:moveTo>
                  <a:lnTo>
                    <a:pt x="2579" y="4554"/>
                  </a:lnTo>
                  <a:lnTo>
                    <a:pt x="1968" y="5165"/>
                  </a:lnTo>
                  <a:cubicBezTo>
                    <a:pt x="1968" y="5165"/>
                    <a:pt x="1957" y="5165"/>
                    <a:pt x="1957" y="5176"/>
                  </a:cubicBezTo>
                  <a:cubicBezTo>
                    <a:pt x="1708" y="5097"/>
                    <a:pt x="1471" y="4984"/>
                    <a:pt x="1255" y="4814"/>
                  </a:cubicBezTo>
                  <a:lnTo>
                    <a:pt x="2059" y="4022"/>
                  </a:lnTo>
                  <a:close/>
                  <a:moveTo>
                    <a:pt x="2906" y="4871"/>
                  </a:moveTo>
                  <a:lnTo>
                    <a:pt x="3212" y="5176"/>
                  </a:lnTo>
                  <a:cubicBezTo>
                    <a:pt x="3004" y="5225"/>
                    <a:pt x="2805" y="5257"/>
                    <a:pt x="2600" y="5257"/>
                  </a:cubicBezTo>
                  <a:cubicBezTo>
                    <a:pt x="2571" y="5257"/>
                    <a:pt x="2541" y="5257"/>
                    <a:pt x="2511" y="5255"/>
                  </a:cubicBezTo>
                  <a:lnTo>
                    <a:pt x="2906" y="4871"/>
                  </a:lnTo>
                  <a:close/>
                  <a:moveTo>
                    <a:pt x="3259" y="1"/>
                  </a:moveTo>
                  <a:cubicBezTo>
                    <a:pt x="3191" y="1"/>
                    <a:pt x="3122" y="3"/>
                    <a:pt x="3054" y="8"/>
                  </a:cubicBezTo>
                  <a:cubicBezTo>
                    <a:pt x="2296" y="53"/>
                    <a:pt x="1561" y="393"/>
                    <a:pt x="996" y="958"/>
                  </a:cubicBezTo>
                  <a:cubicBezTo>
                    <a:pt x="430" y="1524"/>
                    <a:pt x="102" y="2247"/>
                    <a:pt x="46" y="3004"/>
                  </a:cubicBezTo>
                  <a:cubicBezTo>
                    <a:pt x="1" y="3773"/>
                    <a:pt x="260" y="4475"/>
                    <a:pt x="770" y="4984"/>
                  </a:cubicBezTo>
                  <a:cubicBezTo>
                    <a:pt x="1240" y="5454"/>
                    <a:pt x="1886" y="5713"/>
                    <a:pt x="2580" y="5713"/>
                  </a:cubicBezTo>
                  <a:cubicBezTo>
                    <a:pt x="2636" y="5713"/>
                    <a:pt x="2692" y="5711"/>
                    <a:pt x="2748" y="5708"/>
                  </a:cubicBezTo>
                  <a:cubicBezTo>
                    <a:pt x="3506" y="5662"/>
                    <a:pt x="4241" y="5323"/>
                    <a:pt x="4806" y="4758"/>
                  </a:cubicBezTo>
                  <a:cubicBezTo>
                    <a:pt x="5372" y="4192"/>
                    <a:pt x="5700" y="3457"/>
                    <a:pt x="5756" y="2700"/>
                  </a:cubicBezTo>
                  <a:cubicBezTo>
                    <a:pt x="5801" y="1941"/>
                    <a:pt x="5542" y="1230"/>
                    <a:pt x="5032" y="720"/>
                  </a:cubicBezTo>
                  <a:cubicBezTo>
                    <a:pt x="4570" y="258"/>
                    <a:pt x="3939" y="1"/>
                    <a:pt x="3259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7" name="Google Shape;2157;p71"/>
          <p:cNvGrpSpPr/>
          <p:nvPr/>
        </p:nvGrpSpPr>
        <p:grpSpPr>
          <a:xfrm>
            <a:off x="4590939" y="1974255"/>
            <a:ext cx="411282" cy="411281"/>
            <a:chOff x="4685781" y="1974255"/>
            <a:chExt cx="411282" cy="411281"/>
          </a:xfrm>
        </p:grpSpPr>
        <p:sp>
          <p:nvSpPr>
            <p:cNvPr id="2158" name="Google Shape;2158;p71"/>
            <p:cNvSpPr/>
            <p:nvPr/>
          </p:nvSpPr>
          <p:spPr>
            <a:xfrm>
              <a:off x="4685781" y="1974255"/>
              <a:ext cx="411279" cy="411279"/>
            </a:xfrm>
            <a:custGeom>
              <a:avLst/>
              <a:gdLst/>
              <a:ahLst/>
              <a:cxnLst/>
              <a:rect l="l" t="t" r="r" b="b"/>
              <a:pathLst>
                <a:path w="7725" h="7725" extrusionOk="0">
                  <a:moveTo>
                    <a:pt x="227" y="0"/>
                  </a:moveTo>
                  <a:cubicBezTo>
                    <a:pt x="103" y="0"/>
                    <a:pt x="1" y="103"/>
                    <a:pt x="1" y="227"/>
                  </a:cubicBezTo>
                  <a:lnTo>
                    <a:pt x="1" y="7498"/>
                  </a:lnTo>
                  <a:cubicBezTo>
                    <a:pt x="1" y="7622"/>
                    <a:pt x="103" y="7724"/>
                    <a:pt x="227" y="7724"/>
                  </a:cubicBezTo>
                  <a:lnTo>
                    <a:pt x="2726" y="7724"/>
                  </a:lnTo>
                  <a:lnTo>
                    <a:pt x="3857" y="7419"/>
                  </a:lnTo>
                  <a:lnTo>
                    <a:pt x="4999" y="7724"/>
                  </a:lnTo>
                  <a:lnTo>
                    <a:pt x="7498" y="7724"/>
                  </a:lnTo>
                  <a:cubicBezTo>
                    <a:pt x="7622" y="7724"/>
                    <a:pt x="7724" y="7622"/>
                    <a:pt x="7724" y="7498"/>
                  </a:cubicBezTo>
                  <a:lnTo>
                    <a:pt x="7724" y="227"/>
                  </a:lnTo>
                  <a:cubicBezTo>
                    <a:pt x="7724" y="103"/>
                    <a:pt x="7622" y="0"/>
                    <a:pt x="7498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1"/>
            <p:cNvSpPr/>
            <p:nvPr/>
          </p:nvSpPr>
          <p:spPr>
            <a:xfrm>
              <a:off x="4891131" y="1974255"/>
              <a:ext cx="205932" cy="411279"/>
            </a:xfrm>
            <a:custGeom>
              <a:avLst/>
              <a:gdLst/>
              <a:ahLst/>
              <a:cxnLst/>
              <a:rect l="l" t="t" r="r" b="b"/>
              <a:pathLst>
                <a:path w="3868" h="7725" extrusionOk="0">
                  <a:moveTo>
                    <a:pt x="0" y="0"/>
                  </a:moveTo>
                  <a:lnTo>
                    <a:pt x="0" y="7419"/>
                  </a:lnTo>
                  <a:lnTo>
                    <a:pt x="1142" y="7724"/>
                  </a:lnTo>
                  <a:lnTo>
                    <a:pt x="3641" y="7724"/>
                  </a:lnTo>
                  <a:cubicBezTo>
                    <a:pt x="3765" y="7724"/>
                    <a:pt x="3867" y="7622"/>
                    <a:pt x="3867" y="7498"/>
                  </a:cubicBezTo>
                  <a:lnTo>
                    <a:pt x="3867" y="227"/>
                  </a:lnTo>
                  <a:cubicBezTo>
                    <a:pt x="3867" y="103"/>
                    <a:pt x="3765" y="0"/>
                    <a:pt x="3641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1"/>
            <p:cNvSpPr/>
            <p:nvPr/>
          </p:nvSpPr>
          <p:spPr>
            <a:xfrm>
              <a:off x="4733964" y="2022438"/>
              <a:ext cx="54837" cy="24118"/>
            </a:xfrm>
            <a:custGeom>
              <a:avLst/>
              <a:gdLst/>
              <a:ahLst/>
              <a:cxnLst/>
              <a:rect l="l" t="t" r="r" b="b"/>
              <a:pathLst>
                <a:path w="1030" h="453" extrusionOk="0">
                  <a:moveTo>
                    <a:pt x="238" y="0"/>
                  </a:moveTo>
                  <a:cubicBezTo>
                    <a:pt x="113" y="0"/>
                    <a:pt x="12" y="91"/>
                    <a:pt x="12" y="215"/>
                  </a:cubicBezTo>
                  <a:cubicBezTo>
                    <a:pt x="0" y="339"/>
                    <a:pt x="102" y="452"/>
                    <a:pt x="238" y="452"/>
                  </a:cubicBezTo>
                  <a:lnTo>
                    <a:pt x="792" y="452"/>
                  </a:lnTo>
                  <a:cubicBezTo>
                    <a:pt x="905" y="452"/>
                    <a:pt x="1018" y="362"/>
                    <a:pt x="1018" y="238"/>
                  </a:cubicBezTo>
                  <a:cubicBezTo>
                    <a:pt x="1030" y="102"/>
                    <a:pt x="927" y="0"/>
                    <a:pt x="792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1"/>
            <p:cNvSpPr/>
            <p:nvPr/>
          </p:nvSpPr>
          <p:spPr>
            <a:xfrm>
              <a:off x="4806212" y="2066948"/>
              <a:ext cx="54837" cy="24171"/>
            </a:xfrm>
            <a:custGeom>
              <a:avLst/>
              <a:gdLst/>
              <a:ahLst/>
              <a:cxnLst/>
              <a:rect l="l" t="t" r="r" b="b"/>
              <a:pathLst>
                <a:path w="1030" h="454" extrusionOk="0">
                  <a:moveTo>
                    <a:pt x="238" y="1"/>
                  </a:moveTo>
                  <a:cubicBezTo>
                    <a:pt x="113" y="1"/>
                    <a:pt x="12" y="103"/>
                    <a:pt x="12" y="216"/>
                  </a:cubicBezTo>
                  <a:cubicBezTo>
                    <a:pt x="0" y="352"/>
                    <a:pt x="102" y="453"/>
                    <a:pt x="238" y="453"/>
                  </a:cubicBezTo>
                  <a:lnTo>
                    <a:pt x="792" y="453"/>
                  </a:lnTo>
                  <a:cubicBezTo>
                    <a:pt x="905" y="453"/>
                    <a:pt x="1018" y="363"/>
                    <a:pt x="1018" y="239"/>
                  </a:cubicBezTo>
                  <a:cubicBezTo>
                    <a:pt x="1030" y="114"/>
                    <a:pt x="927" y="1"/>
                    <a:pt x="792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1"/>
            <p:cNvSpPr/>
            <p:nvPr/>
          </p:nvSpPr>
          <p:spPr>
            <a:xfrm>
              <a:off x="4958534" y="2035110"/>
              <a:ext cx="54837" cy="24118"/>
            </a:xfrm>
            <a:custGeom>
              <a:avLst/>
              <a:gdLst/>
              <a:ahLst/>
              <a:cxnLst/>
              <a:rect l="l" t="t" r="r" b="b"/>
              <a:pathLst>
                <a:path w="1030" h="453" extrusionOk="0">
                  <a:moveTo>
                    <a:pt x="249" y="0"/>
                  </a:moveTo>
                  <a:cubicBezTo>
                    <a:pt x="125" y="0"/>
                    <a:pt x="23" y="91"/>
                    <a:pt x="11" y="214"/>
                  </a:cubicBezTo>
                  <a:cubicBezTo>
                    <a:pt x="1" y="350"/>
                    <a:pt x="114" y="452"/>
                    <a:pt x="238" y="452"/>
                  </a:cubicBezTo>
                  <a:lnTo>
                    <a:pt x="792" y="452"/>
                  </a:lnTo>
                  <a:cubicBezTo>
                    <a:pt x="916" y="452"/>
                    <a:pt x="1018" y="362"/>
                    <a:pt x="1029" y="237"/>
                  </a:cubicBezTo>
                  <a:cubicBezTo>
                    <a:pt x="1029" y="113"/>
                    <a:pt x="928" y="0"/>
                    <a:pt x="803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1"/>
            <p:cNvSpPr/>
            <p:nvPr/>
          </p:nvSpPr>
          <p:spPr>
            <a:xfrm>
              <a:off x="4746635" y="2101288"/>
              <a:ext cx="289572" cy="284248"/>
            </a:xfrm>
            <a:custGeom>
              <a:avLst/>
              <a:gdLst/>
              <a:ahLst/>
              <a:cxnLst/>
              <a:rect l="l" t="t" r="r" b="b"/>
              <a:pathLst>
                <a:path w="5439" h="5339" extrusionOk="0">
                  <a:moveTo>
                    <a:pt x="4987" y="1"/>
                  </a:moveTo>
                  <a:cubicBezTo>
                    <a:pt x="4738" y="1"/>
                    <a:pt x="4534" y="205"/>
                    <a:pt x="4534" y="453"/>
                  </a:cubicBezTo>
                  <a:lnTo>
                    <a:pt x="4534" y="1561"/>
                  </a:lnTo>
                  <a:cubicBezTo>
                    <a:pt x="4534" y="1652"/>
                    <a:pt x="4489" y="1731"/>
                    <a:pt x="4399" y="1765"/>
                  </a:cubicBezTo>
                  <a:lnTo>
                    <a:pt x="3584" y="2138"/>
                  </a:lnTo>
                  <a:cubicBezTo>
                    <a:pt x="3562" y="2150"/>
                    <a:pt x="3528" y="2160"/>
                    <a:pt x="3494" y="2160"/>
                  </a:cubicBezTo>
                  <a:lnTo>
                    <a:pt x="1131" y="2160"/>
                  </a:lnTo>
                  <a:cubicBezTo>
                    <a:pt x="1006" y="2160"/>
                    <a:pt x="905" y="2059"/>
                    <a:pt x="905" y="1934"/>
                  </a:cubicBezTo>
                  <a:lnTo>
                    <a:pt x="905" y="1210"/>
                  </a:lnTo>
                  <a:cubicBezTo>
                    <a:pt x="905" y="962"/>
                    <a:pt x="701" y="758"/>
                    <a:pt x="452" y="758"/>
                  </a:cubicBezTo>
                  <a:cubicBezTo>
                    <a:pt x="204" y="758"/>
                    <a:pt x="0" y="962"/>
                    <a:pt x="0" y="1210"/>
                  </a:cubicBezTo>
                  <a:lnTo>
                    <a:pt x="0" y="2534"/>
                  </a:lnTo>
                  <a:cubicBezTo>
                    <a:pt x="0" y="2828"/>
                    <a:pt x="237" y="3065"/>
                    <a:pt x="520" y="3065"/>
                  </a:cubicBezTo>
                  <a:lnTo>
                    <a:pt x="1357" y="3065"/>
                  </a:lnTo>
                  <a:cubicBezTo>
                    <a:pt x="1481" y="3065"/>
                    <a:pt x="1583" y="3167"/>
                    <a:pt x="1583" y="3291"/>
                  </a:cubicBezTo>
                  <a:lnTo>
                    <a:pt x="1583" y="5338"/>
                  </a:lnTo>
                  <a:lnTo>
                    <a:pt x="3856" y="5338"/>
                  </a:lnTo>
                  <a:lnTo>
                    <a:pt x="3856" y="3201"/>
                  </a:lnTo>
                  <a:cubicBezTo>
                    <a:pt x="3856" y="3122"/>
                    <a:pt x="3913" y="3042"/>
                    <a:pt x="3991" y="2997"/>
                  </a:cubicBezTo>
                  <a:lnTo>
                    <a:pt x="5145" y="2454"/>
                  </a:lnTo>
                  <a:cubicBezTo>
                    <a:pt x="5326" y="2364"/>
                    <a:pt x="5439" y="2183"/>
                    <a:pt x="5439" y="1979"/>
                  </a:cubicBezTo>
                  <a:lnTo>
                    <a:pt x="5439" y="453"/>
                  </a:lnTo>
                  <a:cubicBezTo>
                    <a:pt x="5439" y="205"/>
                    <a:pt x="5235" y="1"/>
                    <a:pt x="4987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1"/>
            <p:cNvSpPr/>
            <p:nvPr/>
          </p:nvSpPr>
          <p:spPr>
            <a:xfrm>
              <a:off x="4891131" y="2101288"/>
              <a:ext cx="145079" cy="284248"/>
            </a:xfrm>
            <a:custGeom>
              <a:avLst/>
              <a:gdLst/>
              <a:ahLst/>
              <a:cxnLst/>
              <a:rect l="l" t="t" r="r" b="b"/>
              <a:pathLst>
                <a:path w="2725" h="5339" extrusionOk="0">
                  <a:moveTo>
                    <a:pt x="2273" y="1"/>
                  </a:moveTo>
                  <a:cubicBezTo>
                    <a:pt x="2024" y="1"/>
                    <a:pt x="1820" y="205"/>
                    <a:pt x="1820" y="453"/>
                  </a:cubicBezTo>
                  <a:lnTo>
                    <a:pt x="1820" y="1561"/>
                  </a:lnTo>
                  <a:cubicBezTo>
                    <a:pt x="1820" y="1652"/>
                    <a:pt x="1775" y="1731"/>
                    <a:pt x="1685" y="1765"/>
                  </a:cubicBezTo>
                  <a:lnTo>
                    <a:pt x="870" y="2138"/>
                  </a:lnTo>
                  <a:cubicBezTo>
                    <a:pt x="848" y="2150"/>
                    <a:pt x="814" y="2160"/>
                    <a:pt x="780" y="2160"/>
                  </a:cubicBezTo>
                  <a:lnTo>
                    <a:pt x="0" y="2160"/>
                  </a:lnTo>
                  <a:lnTo>
                    <a:pt x="0" y="5338"/>
                  </a:lnTo>
                  <a:lnTo>
                    <a:pt x="1142" y="5338"/>
                  </a:lnTo>
                  <a:lnTo>
                    <a:pt x="1142" y="3201"/>
                  </a:lnTo>
                  <a:cubicBezTo>
                    <a:pt x="1142" y="3122"/>
                    <a:pt x="1199" y="3042"/>
                    <a:pt x="1277" y="2997"/>
                  </a:cubicBezTo>
                  <a:lnTo>
                    <a:pt x="2431" y="2454"/>
                  </a:lnTo>
                  <a:cubicBezTo>
                    <a:pt x="2612" y="2364"/>
                    <a:pt x="2725" y="2183"/>
                    <a:pt x="2725" y="1979"/>
                  </a:cubicBezTo>
                  <a:lnTo>
                    <a:pt x="2725" y="453"/>
                  </a:lnTo>
                  <a:cubicBezTo>
                    <a:pt x="2725" y="205"/>
                    <a:pt x="2521" y="1"/>
                    <a:pt x="2273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1"/>
            <p:cNvSpPr/>
            <p:nvPr/>
          </p:nvSpPr>
          <p:spPr>
            <a:xfrm>
              <a:off x="4835068" y="2116355"/>
              <a:ext cx="112070" cy="112017"/>
            </a:xfrm>
            <a:custGeom>
              <a:avLst/>
              <a:gdLst/>
              <a:ahLst/>
              <a:cxnLst/>
              <a:rect l="l" t="t" r="r" b="b"/>
              <a:pathLst>
                <a:path w="2105" h="2104" extrusionOk="0">
                  <a:moveTo>
                    <a:pt x="1053" y="0"/>
                  </a:moveTo>
                  <a:cubicBezTo>
                    <a:pt x="476" y="0"/>
                    <a:pt x="1" y="464"/>
                    <a:pt x="1" y="1052"/>
                  </a:cubicBezTo>
                  <a:cubicBezTo>
                    <a:pt x="1" y="1629"/>
                    <a:pt x="476" y="2104"/>
                    <a:pt x="1053" y="2104"/>
                  </a:cubicBezTo>
                  <a:cubicBezTo>
                    <a:pt x="1641" y="2104"/>
                    <a:pt x="2104" y="1629"/>
                    <a:pt x="2104" y="1052"/>
                  </a:cubicBezTo>
                  <a:cubicBezTo>
                    <a:pt x="2104" y="464"/>
                    <a:pt x="1641" y="0"/>
                    <a:pt x="1053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1"/>
            <p:cNvSpPr/>
            <p:nvPr/>
          </p:nvSpPr>
          <p:spPr>
            <a:xfrm>
              <a:off x="4891131" y="2116355"/>
              <a:ext cx="56008" cy="112017"/>
            </a:xfrm>
            <a:custGeom>
              <a:avLst/>
              <a:gdLst/>
              <a:ahLst/>
              <a:cxnLst/>
              <a:rect l="l" t="t" r="r" b="b"/>
              <a:pathLst>
                <a:path w="1052" h="2104" extrusionOk="0">
                  <a:moveTo>
                    <a:pt x="0" y="0"/>
                  </a:moveTo>
                  <a:lnTo>
                    <a:pt x="0" y="2104"/>
                  </a:lnTo>
                  <a:cubicBezTo>
                    <a:pt x="588" y="2104"/>
                    <a:pt x="1051" y="1629"/>
                    <a:pt x="1051" y="1052"/>
                  </a:cubicBezTo>
                  <a:cubicBezTo>
                    <a:pt x="1051" y="464"/>
                    <a:pt x="588" y="0"/>
                    <a:pt x="0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7" name="Google Shape;2167;p71"/>
          <p:cNvGrpSpPr/>
          <p:nvPr/>
        </p:nvGrpSpPr>
        <p:grpSpPr>
          <a:xfrm>
            <a:off x="5261099" y="1974255"/>
            <a:ext cx="410693" cy="411283"/>
            <a:chOff x="5324565" y="1974255"/>
            <a:chExt cx="410693" cy="411283"/>
          </a:xfrm>
        </p:grpSpPr>
        <p:sp>
          <p:nvSpPr>
            <p:cNvPr id="2168" name="Google Shape;2168;p71"/>
            <p:cNvSpPr/>
            <p:nvPr/>
          </p:nvSpPr>
          <p:spPr>
            <a:xfrm>
              <a:off x="5324565" y="2157297"/>
              <a:ext cx="410693" cy="228240"/>
            </a:xfrm>
            <a:custGeom>
              <a:avLst/>
              <a:gdLst/>
              <a:ahLst/>
              <a:cxnLst/>
              <a:rect l="l" t="t" r="r" b="b"/>
              <a:pathLst>
                <a:path w="7714" h="4287" extrusionOk="0">
                  <a:moveTo>
                    <a:pt x="148" y="0"/>
                  </a:moveTo>
                  <a:lnTo>
                    <a:pt x="1" y="226"/>
                  </a:lnTo>
                  <a:lnTo>
                    <a:pt x="1" y="4060"/>
                  </a:lnTo>
                  <a:cubicBezTo>
                    <a:pt x="1" y="4184"/>
                    <a:pt x="102" y="4286"/>
                    <a:pt x="227" y="4286"/>
                  </a:cubicBezTo>
                  <a:lnTo>
                    <a:pt x="2160" y="4286"/>
                  </a:lnTo>
                  <a:lnTo>
                    <a:pt x="3811" y="3981"/>
                  </a:lnTo>
                  <a:lnTo>
                    <a:pt x="5462" y="4286"/>
                  </a:lnTo>
                  <a:lnTo>
                    <a:pt x="7487" y="4286"/>
                  </a:lnTo>
                  <a:cubicBezTo>
                    <a:pt x="7623" y="4286"/>
                    <a:pt x="7713" y="4184"/>
                    <a:pt x="7713" y="4060"/>
                  </a:cubicBezTo>
                  <a:lnTo>
                    <a:pt x="7713" y="226"/>
                  </a:lnTo>
                  <a:lnTo>
                    <a:pt x="7566" y="0"/>
                  </a:ln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1"/>
            <p:cNvSpPr/>
            <p:nvPr/>
          </p:nvSpPr>
          <p:spPr>
            <a:xfrm>
              <a:off x="5421516" y="1974255"/>
              <a:ext cx="216793" cy="152959"/>
            </a:xfrm>
            <a:custGeom>
              <a:avLst/>
              <a:gdLst/>
              <a:ahLst/>
              <a:cxnLst/>
              <a:rect l="l" t="t" r="r" b="b"/>
              <a:pathLst>
                <a:path w="4072" h="2873" extrusionOk="0">
                  <a:moveTo>
                    <a:pt x="226" y="0"/>
                  </a:moveTo>
                  <a:cubicBezTo>
                    <a:pt x="102" y="0"/>
                    <a:pt x="0" y="103"/>
                    <a:pt x="0" y="227"/>
                  </a:cubicBezTo>
                  <a:lnTo>
                    <a:pt x="0" y="2647"/>
                  </a:lnTo>
                  <a:cubicBezTo>
                    <a:pt x="0" y="2771"/>
                    <a:pt x="102" y="2873"/>
                    <a:pt x="226" y="2873"/>
                  </a:cubicBezTo>
                  <a:lnTo>
                    <a:pt x="3845" y="2873"/>
                  </a:lnTo>
                  <a:cubicBezTo>
                    <a:pt x="3970" y="2873"/>
                    <a:pt x="4071" y="2771"/>
                    <a:pt x="4071" y="2647"/>
                  </a:cubicBezTo>
                  <a:lnTo>
                    <a:pt x="4071" y="227"/>
                  </a:lnTo>
                  <a:cubicBezTo>
                    <a:pt x="4071" y="103"/>
                    <a:pt x="3970" y="0"/>
                    <a:pt x="3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1"/>
            <p:cNvSpPr/>
            <p:nvPr/>
          </p:nvSpPr>
          <p:spPr>
            <a:xfrm>
              <a:off x="5474491" y="2007957"/>
              <a:ext cx="110792" cy="60907"/>
            </a:xfrm>
            <a:custGeom>
              <a:avLst/>
              <a:gdLst/>
              <a:ahLst/>
              <a:cxnLst/>
              <a:rect l="l" t="t" r="r" b="b"/>
              <a:pathLst>
                <a:path w="2081" h="1144" extrusionOk="0">
                  <a:moveTo>
                    <a:pt x="475" y="1"/>
                  </a:moveTo>
                  <a:cubicBezTo>
                    <a:pt x="351" y="1"/>
                    <a:pt x="249" y="103"/>
                    <a:pt x="249" y="227"/>
                  </a:cubicBezTo>
                  <a:lnTo>
                    <a:pt x="249" y="352"/>
                  </a:lnTo>
                  <a:lnTo>
                    <a:pt x="226" y="352"/>
                  </a:lnTo>
                  <a:cubicBezTo>
                    <a:pt x="102" y="352"/>
                    <a:pt x="0" y="453"/>
                    <a:pt x="0" y="578"/>
                  </a:cubicBezTo>
                  <a:cubicBezTo>
                    <a:pt x="0" y="702"/>
                    <a:pt x="102" y="804"/>
                    <a:pt x="226" y="804"/>
                  </a:cubicBezTo>
                  <a:lnTo>
                    <a:pt x="249" y="804"/>
                  </a:lnTo>
                  <a:lnTo>
                    <a:pt x="249" y="917"/>
                  </a:lnTo>
                  <a:cubicBezTo>
                    <a:pt x="249" y="1053"/>
                    <a:pt x="351" y="1143"/>
                    <a:pt x="475" y="1143"/>
                  </a:cubicBezTo>
                  <a:cubicBezTo>
                    <a:pt x="600" y="1143"/>
                    <a:pt x="701" y="1053"/>
                    <a:pt x="701" y="917"/>
                  </a:cubicBezTo>
                  <a:lnTo>
                    <a:pt x="701" y="804"/>
                  </a:lnTo>
                  <a:lnTo>
                    <a:pt x="1380" y="804"/>
                  </a:lnTo>
                  <a:lnTo>
                    <a:pt x="1380" y="917"/>
                  </a:lnTo>
                  <a:cubicBezTo>
                    <a:pt x="1380" y="1053"/>
                    <a:pt x="1482" y="1143"/>
                    <a:pt x="1606" y="1143"/>
                  </a:cubicBezTo>
                  <a:cubicBezTo>
                    <a:pt x="1731" y="1143"/>
                    <a:pt x="1832" y="1053"/>
                    <a:pt x="1832" y="917"/>
                  </a:cubicBezTo>
                  <a:lnTo>
                    <a:pt x="1832" y="804"/>
                  </a:lnTo>
                  <a:lnTo>
                    <a:pt x="1855" y="804"/>
                  </a:lnTo>
                  <a:cubicBezTo>
                    <a:pt x="1980" y="804"/>
                    <a:pt x="2081" y="702"/>
                    <a:pt x="2081" y="578"/>
                  </a:cubicBezTo>
                  <a:cubicBezTo>
                    <a:pt x="2081" y="453"/>
                    <a:pt x="1980" y="352"/>
                    <a:pt x="1855" y="352"/>
                  </a:cubicBezTo>
                  <a:lnTo>
                    <a:pt x="1832" y="352"/>
                  </a:lnTo>
                  <a:lnTo>
                    <a:pt x="1832" y="227"/>
                  </a:lnTo>
                  <a:cubicBezTo>
                    <a:pt x="1832" y="103"/>
                    <a:pt x="1731" y="1"/>
                    <a:pt x="1606" y="1"/>
                  </a:cubicBezTo>
                  <a:cubicBezTo>
                    <a:pt x="1482" y="1"/>
                    <a:pt x="1380" y="103"/>
                    <a:pt x="1380" y="227"/>
                  </a:cubicBezTo>
                  <a:lnTo>
                    <a:pt x="1380" y="352"/>
                  </a:lnTo>
                  <a:lnTo>
                    <a:pt x="701" y="352"/>
                  </a:lnTo>
                  <a:lnTo>
                    <a:pt x="701" y="227"/>
                  </a:lnTo>
                  <a:cubicBezTo>
                    <a:pt x="701" y="103"/>
                    <a:pt x="600" y="1"/>
                    <a:pt x="475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1"/>
            <p:cNvSpPr/>
            <p:nvPr/>
          </p:nvSpPr>
          <p:spPr>
            <a:xfrm>
              <a:off x="5324565" y="2103098"/>
              <a:ext cx="410693" cy="66284"/>
            </a:xfrm>
            <a:custGeom>
              <a:avLst/>
              <a:gdLst/>
              <a:ahLst/>
              <a:cxnLst/>
              <a:rect l="l" t="t" r="r" b="b"/>
              <a:pathLst>
                <a:path w="7714" h="1245" extrusionOk="0">
                  <a:moveTo>
                    <a:pt x="227" y="0"/>
                  </a:moveTo>
                  <a:cubicBezTo>
                    <a:pt x="102" y="0"/>
                    <a:pt x="1" y="103"/>
                    <a:pt x="1" y="227"/>
                  </a:cubicBezTo>
                  <a:lnTo>
                    <a:pt x="1" y="1244"/>
                  </a:lnTo>
                  <a:lnTo>
                    <a:pt x="7713" y="1244"/>
                  </a:lnTo>
                  <a:lnTo>
                    <a:pt x="7713" y="227"/>
                  </a:lnTo>
                  <a:cubicBezTo>
                    <a:pt x="7713" y="103"/>
                    <a:pt x="7623" y="0"/>
                    <a:pt x="7487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1"/>
            <p:cNvSpPr/>
            <p:nvPr/>
          </p:nvSpPr>
          <p:spPr>
            <a:xfrm>
              <a:off x="5515433" y="2228320"/>
              <a:ext cx="99985" cy="157218"/>
            </a:xfrm>
            <a:custGeom>
              <a:avLst/>
              <a:gdLst/>
              <a:ahLst/>
              <a:cxnLst/>
              <a:rect l="l" t="t" r="r" b="b"/>
              <a:pathLst>
                <a:path w="1878" h="2953" extrusionOk="0">
                  <a:moveTo>
                    <a:pt x="226" y="1"/>
                  </a:moveTo>
                  <a:lnTo>
                    <a:pt x="0" y="306"/>
                  </a:lnTo>
                  <a:lnTo>
                    <a:pt x="0" y="2726"/>
                  </a:lnTo>
                  <a:cubicBezTo>
                    <a:pt x="0" y="2850"/>
                    <a:pt x="102" y="2952"/>
                    <a:pt x="226" y="2952"/>
                  </a:cubicBezTo>
                  <a:lnTo>
                    <a:pt x="1877" y="2952"/>
                  </a:lnTo>
                  <a:lnTo>
                    <a:pt x="1877" y="227"/>
                  </a:lnTo>
                  <a:cubicBezTo>
                    <a:pt x="1877" y="103"/>
                    <a:pt x="1776" y="1"/>
                    <a:pt x="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1"/>
            <p:cNvSpPr/>
            <p:nvPr/>
          </p:nvSpPr>
          <p:spPr>
            <a:xfrm>
              <a:off x="5439565" y="2228320"/>
              <a:ext cx="87952" cy="157218"/>
            </a:xfrm>
            <a:custGeom>
              <a:avLst/>
              <a:gdLst/>
              <a:ahLst/>
              <a:cxnLst/>
              <a:rect l="l" t="t" r="r" b="b"/>
              <a:pathLst>
                <a:path w="1652" h="2953" extrusionOk="0">
                  <a:moveTo>
                    <a:pt x="227" y="1"/>
                  </a:moveTo>
                  <a:cubicBezTo>
                    <a:pt x="103" y="1"/>
                    <a:pt x="0" y="103"/>
                    <a:pt x="0" y="227"/>
                  </a:cubicBezTo>
                  <a:lnTo>
                    <a:pt x="0" y="2952"/>
                  </a:lnTo>
                  <a:lnTo>
                    <a:pt x="1651" y="2952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" name="Google Shape;2174;p71"/>
          <p:cNvGrpSpPr/>
          <p:nvPr/>
        </p:nvGrpSpPr>
        <p:grpSpPr>
          <a:xfrm>
            <a:off x="5930670" y="1974255"/>
            <a:ext cx="411869" cy="411284"/>
            <a:chOff x="5962762" y="1974255"/>
            <a:chExt cx="411869" cy="411284"/>
          </a:xfrm>
        </p:grpSpPr>
        <p:sp>
          <p:nvSpPr>
            <p:cNvPr id="2175" name="Google Shape;2175;p71"/>
            <p:cNvSpPr/>
            <p:nvPr/>
          </p:nvSpPr>
          <p:spPr>
            <a:xfrm>
              <a:off x="5963348" y="1974255"/>
              <a:ext cx="410640" cy="411279"/>
            </a:xfrm>
            <a:custGeom>
              <a:avLst/>
              <a:gdLst/>
              <a:ahLst/>
              <a:cxnLst/>
              <a:rect l="l" t="t" r="r" b="b"/>
              <a:pathLst>
                <a:path w="7713" h="7725" extrusionOk="0">
                  <a:moveTo>
                    <a:pt x="5576" y="0"/>
                  </a:moveTo>
                  <a:cubicBezTo>
                    <a:pt x="2545" y="80"/>
                    <a:pt x="80" y="2556"/>
                    <a:pt x="1" y="5587"/>
                  </a:cubicBezTo>
                  <a:lnTo>
                    <a:pt x="2126" y="7724"/>
                  </a:lnTo>
                  <a:cubicBezTo>
                    <a:pt x="5157" y="7634"/>
                    <a:pt x="7634" y="5169"/>
                    <a:pt x="7713" y="2138"/>
                  </a:cubicBezTo>
                  <a:lnTo>
                    <a:pt x="5576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1"/>
            <p:cNvSpPr/>
            <p:nvPr/>
          </p:nvSpPr>
          <p:spPr>
            <a:xfrm>
              <a:off x="5962762" y="2271659"/>
              <a:ext cx="113827" cy="113880"/>
            </a:xfrm>
            <a:custGeom>
              <a:avLst/>
              <a:gdLst/>
              <a:ahLst/>
              <a:cxnLst/>
              <a:rect l="l" t="t" r="r" b="b"/>
              <a:pathLst>
                <a:path w="2138" h="2139" extrusionOk="0">
                  <a:moveTo>
                    <a:pt x="12" y="1"/>
                  </a:moveTo>
                  <a:cubicBezTo>
                    <a:pt x="1" y="261"/>
                    <a:pt x="12" y="521"/>
                    <a:pt x="46" y="781"/>
                  </a:cubicBezTo>
                  <a:cubicBezTo>
                    <a:pt x="79" y="1143"/>
                    <a:pt x="147" y="1471"/>
                    <a:pt x="260" y="1754"/>
                  </a:cubicBezTo>
                  <a:cubicBezTo>
                    <a:pt x="283" y="1810"/>
                    <a:pt x="328" y="1855"/>
                    <a:pt x="385" y="1878"/>
                  </a:cubicBezTo>
                  <a:cubicBezTo>
                    <a:pt x="667" y="1991"/>
                    <a:pt x="1007" y="2059"/>
                    <a:pt x="1358" y="2104"/>
                  </a:cubicBezTo>
                  <a:cubicBezTo>
                    <a:pt x="1629" y="2127"/>
                    <a:pt x="1889" y="2138"/>
                    <a:pt x="2137" y="2138"/>
                  </a:cubicBezTo>
                  <a:cubicBezTo>
                    <a:pt x="2059" y="1618"/>
                    <a:pt x="1810" y="1121"/>
                    <a:pt x="1414" y="724"/>
                  </a:cubicBezTo>
                  <a:cubicBezTo>
                    <a:pt x="1018" y="329"/>
                    <a:pt x="521" y="9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1"/>
            <p:cNvSpPr/>
            <p:nvPr/>
          </p:nvSpPr>
          <p:spPr>
            <a:xfrm>
              <a:off x="6260166" y="1974255"/>
              <a:ext cx="114466" cy="113880"/>
            </a:xfrm>
            <a:custGeom>
              <a:avLst/>
              <a:gdLst/>
              <a:ahLst/>
              <a:cxnLst/>
              <a:rect l="l" t="t" r="r" b="b"/>
              <a:pathLst>
                <a:path w="2150" h="2139" extrusionOk="0">
                  <a:moveTo>
                    <a:pt x="1" y="0"/>
                  </a:moveTo>
                  <a:cubicBezTo>
                    <a:pt x="91" y="521"/>
                    <a:pt x="340" y="1007"/>
                    <a:pt x="735" y="1414"/>
                  </a:cubicBezTo>
                  <a:cubicBezTo>
                    <a:pt x="1132" y="1810"/>
                    <a:pt x="1629" y="2048"/>
                    <a:pt x="2138" y="2138"/>
                  </a:cubicBezTo>
                  <a:cubicBezTo>
                    <a:pt x="2149" y="1878"/>
                    <a:pt x="2138" y="1618"/>
                    <a:pt x="2104" y="1357"/>
                  </a:cubicBezTo>
                  <a:cubicBezTo>
                    <a:pt x="2070" y="996"/>
                    <a:pt x="2002" y="668"/>
                    <a:pt x="1889" y="385"/>
                  </a:cubicBezTo>
                  <a:cubicBezTo>
                    <a:pt x="1866" y="329"/>
                    <a:pt x="1821" y="284"/>
                    <a:pt x="1753" y="261"/>
                  </a:cubicBezTo>
                  <a:cubicBezTo>
                    <a:pt x="1471" y="148"/>
                    <a:pt x="1143" y="80"/>
                    <a:pt x="781" y="35"/>
                  </a:cubicBezTo>
                  <a:cubicBezTo>
                    <a:pt x="521" y="12"/>
                    <a:pt x="26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1"/>
            <p:cNvSpPr/>
            <p:nvPr/>
          </p:nvSpPr>
          <p:spPr>
            <a:xfrm>
              <a:off x="6071693" y="2084464"/>
              <a:ext cx="193368" cy="190865"/>
            </a:xfrm>
            <a:custGeom>
              <a:avLst/>
              <a:gdLst/>
              <a:ahLst/>
              <a:cxnLst/>
              <a:rect l="l" t="t" r="r" b="b"/>
              <a:pathLst>
                <a:path w="3632" h="3585" extrusionOk="0">
                  <a:moveTo>
                    <a:pt x="1784" y="0"/>
                  </a:moveTo>
                  <a:cubicBezTo>
                    <a:pt x="1726" y="0"/>
                    <a:pt x="1669" y="23"/>
                    <a:pt x="1629" y="68"/>
                  </a:cubicBezTo>
                  <a:cubicBezTo>
                    <a:pt x="1539" y="159"/>
                    <a:pt x="1539" y="294"/>
                    <a:pt x="1629" y="385"/>
                  </a:cubicBezTo>
                  <a:lnTo>
                    <a:pt x="2263" y="1029"/>
                  </a:lnTo>
                  <a:lnTo>
                    <a:pt x="1822" y="1470"/>
                  </a:lnTo>
                  <a:lnTo>
                    <a:pt x="1177" y="825"/>
                  </a:lnTo>
                  <a:cubicBezTo>
                    <a:pt x="1132" y="786"/>
                    <a:pt x="1075" y="766"/>
                    <a:pt x="1019" y="766"/>
                  </a:cubicBezTo>
                  <a:cubicBezTo>
                    <a:pt x="962" y="766"/>
                    <a:pt x="906" y="786"/>
                    <a:pt x="860" y="825"/>
                  </a:cubicBezTo>
                  <a:cubicBezTo>
                    <a:pt x="770" y="916"/>
                    <a:pt x="770" y="1063"/>
                    <a:pt x="860" y="1154"/>
                  </a:cubicBezTo>
                  <a:lnTo>
                    <a:pt x="1505" y="1787"/>
                  </a:lnTo>
                  <a:lnTo>
                    <a:pt x="1053" y="2239"/>
                  </a:lnTo>
                  <a:lnTo>
                    <a:pt x="408" y="1594"/>
                  </a:lnTo>
                  <a:cubicBezTo>
                    <a:pt x="369" y="1549"/>
                    <a:pt x="312" y="1526"/>
                    <a:pt x="254" y="1526"/>
                  </a:cubicBezTo>
                  <a:cubicBezTo>
                    <a:pt x="196" y="1526"/>
                    <a:pt x="137" y="1549"/>
                    <a:pt x="91" y="1594"/>
                  </a:cubicBezTo>
                  <a:cubicBezTo>
                    <a:pt x="1" y="1685"/>
                    <a:pt x="1" y="1832"/>
                    <a:pt x="91" y="1923"/>
                  </a:cubicBezTo>
                  <a:lnTo>
                    <a:pt x="736" y="2556"/>
                  </a:lnTo>
                  <a:lnTo>
                    <a:pt x="352" y="2940"/>
                  </a:lnTo>
                  <a:cubicBezTo>
                    <a:pt x="262" y="3031"/>
                    <a:pt x="262" y="3167"/>
                    <a:pt x="352" y="3257"/>
                  </a:cubicBezTo>
                  <a:cubicBezTo>
                    <a:pt x="397" y="3302"/>
                    <a:pt x="453" y="3325"/>
                    <a:pt x="510" y="3325"/>
                  </a:cubicBezTo>
                  <a:cubicBezTo>
                    <a:pt x="566" y="3325"/>
                    <a:pt x="634" y="3302"/>
                    <a:pt x="669" y="3257"/>
                  </a:cubicBezTo>
                  <a:lnTo>
                    <a:pt x="1053" y="2873"/>
                  </a:lnTo>
                  <a:lnTo>
                    <a:pt x="1697" y="3517"/>
                  </a:lnTo>
                  <a:cubicBezTo>
                    <a:pt x="1742" y="3562"/>
                    <a:pt x="1799" y="3585"/>
                    <a:pt x="1856" y="3585"/>
                  </a:cubicBezTo>
                  <a:cubicBezTo>
                    <a:pt x="1913" y="3585"/>
                    <a:pt x="1969" y="3562"/>
                    <a:pt x="2014" y="3517"/>
                  </a:cubicBezTo>
                  <a:cubicBezTo>
                    <a:pt x="2104" y="3426"/>
                    <a:pt x="2104" y="3291"/>
                    <a:pt x="2014" y="3200"/>
                  </a:cubicBezTo>
                  <a:lnTo>
                    <a:pt x="1370" y="2556"/>
                  </a:lnTo>
                  <a:lnTo>
                    <a:pt x="1822" y="2115"/>
                  </a:lnTo>
                  <a:lnTo>
                    <a:pt x="2466" y="2748"/>
                  </a:lnTo>
                  <a:cubicBezTo>
                    <a:pt x="2501" y="2793"/>
                    <a:pt x="2568" y="2816"/>
                    <a:pt x="2624" y="2816"/>
                  </a:cubicBezTo>
                  <a:cubicBezTo>
                    <a:pt x="2681" y="2816"/>
                    <a:pt x="2738" y="2793"/>
                    <a:pt x="2783" y="2748"/>
                  </a:cubicBezTo>
                  <a:cubicBezTo>
                    <a:pt x="2873" y="2669"/>
                    <a:pt x="2873" y="2522"/>
                    <a:pt x="2783" y="2431"/>
                  </a:cubicBezTo>
                  <a:lnTo>
                    <a:pt x="2139" y="1787"/>
                  </a:lnTo>
                  <a:lnTo>
                    <a:pt x="2591" y="1346"/>
                  </a:lnTo>
                  <a:lnTo>
                    <a:pt x="3224" y="1991"/>
                  </a:lnTo>
                  <a:cubicBezTo>
                    <a:pt x="3270" y="2036"/>
                    <a:pt x="3326" y="2058"/>
                    <a:pt x="3383" y="2058"/>
                  </a:cubicBezTo>
                  <a:cubicBezTo>
                    <a:pt x="3450" y="2058"/>
                    <a:pt x="3507" y="2036"/>
                    <a:pt x="3552" y="1991"/>
                  </a:cubicBezTo>
                  <a:cubicBezTo>
                    <a:pt x="3631" y="1900"/>
                    <a:pt x="3631" y="1753"/>
                    <a:pt x="3552" y="1662"/>
                  </a:cubicBezTo>
                  <a:lnTo>
                    <a:pt x="2908" y="1029"/>
                  </a:lnTo>
                  <a:lnTo>
                    <a:pt x="3292" y="644"/>
                  </a:lnTo>
                  <a:cubicBezTo>
                    <a:pt x="3371" y="554"/>
                    <a:pt x="3371" y="418"/>
                    <a:pt x="3292" y="328"/>
                  </a:cubicBezTo>
                  <a:cubicBezTo>
                    <a:pt x="3247" y="283"/>
                    <a:pt x="3187" y="260"/>
                    <a:pt x="3128" y="260"/>
                  </a:cubicBezTo>
                  <a:cubicBezTo>
                    <a:pt x="3068" y="260"/>
                    <a:pt x="3009" y="283"/>
                    <a:pt x="2964" y="328"/>
                  </a:cubicBezTo>
                  <a:lnTo>
                    <a:pt x="2591" y="701"/>
                  </a:lnTo>
                  <a:lnTo>
                    <a:pt x="1946" y="68"/>
                  </a:lnTo>
                  <a:cubicBezTo>
                    <a:pt x="1901" y="23"/>
                    <a:pt x="1842" y="0"/>
                    <a:pt x="1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9" name="Google Shape;2179;p71"/>
          <p:cNvGrpSpPr/>
          <p:nvPr/>
        </p:nvGrpSpPr>
        <p:grpSpPr>
          <a:xfrm>
            <a:off x="6601417" y="2004336"/>
            <a:ext cx="411283" cy="351121"/>
            <a:chOff x="6601546" y="2004336"/>
            <a:chExt cx="411283" cy="351121"/>
          </a:xfrm>
        </p:grpSpPr>
        <p:sp>
          <p:nvSpPr>
            <p:cNvPr id="2180" name="Google Shape;2180;p71"/>
            <p:cNvSpPr/>
            <p:nvPr/>
          </p:nvSpPr>
          <p:spPr>
            <a:xfrm>
              <a:off x="6602131" y="2235561"/>
              <a:ext cx="119258" cy="119896"/>
            </a:xfrm>
            <a:custGeom>
              <a:avLst/>
              <a:gdLst/>
              <a:ahLst/>
              <a:cxnLst/>
              <a:rect l="l" t="t" r="r" b="b"/>
              <a:pathLst>
                <a:path w="2240" h="2252" extrusionOk="0">
                  <a:moveTo>
                    <a:pt x="1120" y="453"/>
                  </a:moveTo>
                  <a:cubicBezTo>
                    <a:pt x="1494" y="453"/>
                    <a:pt x="1788" y="758"/>
                    <a:pt x="1788" y="1131"/>
                  </a:cubicBezTo>
                  <a:cubicBezTo>
                    <a:pt x="1788" y="1493"/>
                    <a:pt x="1494" y="1799"/>
                    <a:pt x="1120" y="1799"/>
                  </a:cubicBezTo>
                  <a:cubicBezTo>
                    <a:pt x="747" y="1799"/>
                    <a:pt x="453" y="1493"/>
                    <a:pt x="453" y="1131"/>
                  </a:cubicBezTo>
                  <a:cubicBezTo>
                    <a:pt x="453" y="758"/>
                    <a:pt x="747" y="453"/>
                    <a:pt x="1120" y="453"/>
                  </a:cubicBezTo>
                  <a:close/>
                  <a:moveTo>
                    <a:pt x="1120" y="0"/>
                  </a:moveTo>
                  <a:cubicBezTo>
                    <a:pt x="499" y="0"/>
                    <a:pt x="1" y="510"/>
                    <a:pt x="1" y="1131"/>
                  </a:cubicBezTo>
                  <a:cubicBezTo>
                    <a:pt x="1" y="1742"/>
                    <a:pt x="499" y="2251"/>
                    <a:pt x="1120" y="2251"/>
                  </a:cubicBezTo>
                  <a:cubicBezTo>
                    <a:pt x="1742" y="2251"/>
                    <a:pt x="2240" y="1742"/>
                    <a:pt x="2240" y="1131"/>
                  </a:cubicBezTo>
                  <a:cubicBezTo>
                    <a:pt x="2240" y="510"/>
                    <a:pt x="1742" y="0"/>
                    <a:pt x="1120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1"/>
            <p:cNvSpPr/>
            <p:nvPr/>
          </p:nvSpPr>
          <p:spPr>
            <a:xfrm>
              <a:off x="6892933" y="2235561"/>
              <a:ext cx="119896" cy="119896"/>
            </a:xfrm>
            <a:custGeom>
              <a:avLst/>
              <a:gdLst/>
              <a:ahLst/>
              <a:cxnLst/>
              <a:rect l="l" t="t" r="r" b="b"/>
              <a:pathLst>
                <a:path w="2252" h="2252" extrusionOk="0">
                  <a:moveTo>
                    <a:pt x="1131" y="453"/>
                  </a:moveTo>
                  <a:cubicBezTo>
                    <a:pt x="1493" y="453"/>
                    <a:pt x="1799" y="758"/>
                    <a:pt x="1799" y="1131"/>
                  </a:cubicBezTo>
                  <a:cubicBezTo>
                    <a:pt x="1799" y="1493"/>
                    <a:pt x="1493" y="1799"/>
                    <a:pt x="1131" y="1799"/>
                  </a:cubicBezTo>
                  <a:cubicBezTo>
                    <a:pt x="758" y="1799"/>
                    <a:pt x="453" y="1493"/>
                    <a:pt x="453" y="1131"/>
                  </a:cubicBezTo>
                  <a:cubicBezTo>
                    <a:pt x="453" y="758"/>
                    <a:pt x="758" y="453"/>
                    <a:pt x="1131" y="453"/>
                  </a:cubicBezTo>
                  <a:close/>
                  <a:moveTo>
                    <a:pt x="1131" y="0"/>
                  </a:moveTo>
                  <a:cubicBezTo>
                    <a:pt x="510" y="0"/>
                    <a:pt x="0" y="510"/>
                    <a:pt x="0" y="1131"/>
                  </a:cubicBezTo>
                  <a:cubicBezTo>
                    <a:pt x="0" y="1742"/>
                    <a:pt x="510" y="2251"/>
                    <a:pt x="1131" y="2251"/>
                  </a:cubicBezTo>
                  <a:cubicBezTo>
                    <a:pt x="1742" y="2251"/>
                    <a:pt x="2251" y="1742"/>
                    <a:pt x="2251" y="1131"/>
                  </a:cubicBezTo>
                  <a:cubicBezTo>
                    <a:pt x="2251" y="510"/>
                    <a:pt x="1742" y="0"/>
                    <a:pt x="1131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1"/>
            <p:cNvSpPr/>
            <p:nvPr/>
          </p:nvSpPr>
          <p:spPr>
            <a:xfrm>
              <a:off x="6601546" y="2004336"/>
              <a:ext cx="364321" cy="303521"/>
            </a:xfrm>
            <a:custGeom>
              <a:avLst/>
              <a:gdLst/>
              <a:ahLst/>
              <a:cxnLst/>
              <a:rect l="l" t="t" r="r" b="b"/>
              <a:pathLst>
                <a:path w="6843" h="5701" extrusionOk="0">
                  <a:moveTo>
                    <a:pt x="4490" y="1"/>
                  </a:moveTo>
                  <a:cubicBezTo>
                    <a:pt x="4365" y="1"/>
                    <a:pt x="4264" y="103"/>
                    <a:pt x="4264" y="227"/>
                  </a:cubicBezTo>
                  <a:cubicBezTo>
                    <a:pt x="4264" y="352"/>
                    <a:pt x="4365" y="453"/>
                    <a:pt x="4490" y="453"/>
                  </a:cubicBezTo>
                  <a:lnTo>
                    <a:pt x="5598" y="453"/>
                  </a:lnTo>
                  <a:lnTo>
                    <a:pt x="6005" y="3099"/>
                  </a:lnTo>
                  <a:lnTo>
                    <a:pt x="4094" y="5248"/>
                  </a:lnTo>
                  <a:lnTo>
                    <a:pt x="3166" y="5248"/>
                  </a:lnTo>
                  <a:lnTo>
                    <a:pt x="3166" y="2772"/>
                  </a:lnTo>
                  <a:cubicBezTo>
                    <a:pt x="3166" y="2647"/>
                    <a:pt x="3065" y="2546"/>
                    <a:pt x="2940" y="2546"/>
                  </a:cubicBezTo>
                  <a:cubicBezTo>
                    <a:pt x="2816" y="2546"/>
                    <a:pt x="2714" y="2647"/>
                    <a:pt x="2714" y="2772"/>
                  </a:cubicBezTo>
                  <a:lnTo>
                    <a:pt x="2714" y="5248"/>
                  </a:lnTo>
                  <a:lnTo>
                    <a:pt x="2251" y="5248"/>
                  </a:lnTo>
                  <a:lnTo>
                    <a:pt x="2251" y="4682"/>
                  </a:lnTo>
                  <a:cubicBezTo>
                    <a:pt x="2251" y="4004"/>
                    <a:pt x="1708" y="3450"/>
                    <a:pt x="1030" y="3450"/>
                  </a:cubicBezTo>
                  <a:lnTo>
                    <a:pt x="226" y="3450"/>
                  </a:lnTo>
                  <a:cubicBezTo>
                    <a:pt x="102" y="3450"/>
                    <a:pt x="0" y="3552"/>
                    <a:pt x="0" y="3676"/>
                  </a:cubicBezTo>
                  <a:cubicBezTo>
                    <a:pt x="0" y="3800"/>
                    <a:pt x="102" y="3903"/>
                    <a:pt x="226" y="3903"/>
                  </a:cubicBezTo>
                  <a:lnTo>
                    <a:pt x="1030" y="3903"/>
                  </a:lnTo>
                  <a:cubicBezTo>
                    <a:pt x="1459" y="3903"/>
                    <a:pt x="1799" y="4253"/>
                    <a:pt x="1799" y="4682"/>
                  </a:cubicBezTo>
                  <a:lnTo>
                    <a:pt x="1799" y="5248"/>
                  </a:lnTo>
                  <a:lnTo>
                    <a:pt x="1131" y="5248"/>
                  </a:lnTo>
                  <a:cubicBezTo>
                    <a:pt x="1007" y="5248"/>
                    <a:pt x="905" y="5338"/>
                    <a:pt x="905" y="5474"/>
                  </a:cubicBezTo>
                  <a:cubicBezTo>
                    <a:pt x="905" y="5599"/>
                    <a:pt x="1007" y="5700"/>
                    <a:pt x="1131" y="5700"/>
                  </a:cubicBezTo>
                  <a:lnTo>
                    <a:pt x="4196" y="5700"/>
                  </a:lnTo>
                  <a:cubicBezTo>
                    <a:pt x="4252" y="5700"/>
                    <a:pt x="4320" y="5667"/>
                    <a:pt x="4365" y="5622"/>
                  </a:cubicBezTo>
                  <a:lnTo>
                    <a:pt x="6096" y="3676"/>
                  </a:lnTo>
                  <a:lnTo>
                    <a:pt x="6378" y="5508"/>
                  </a:lnTo>
                  <a:cubicBezTo>
                    <a:pt x="6390" y="5610"/>
                    <a:pt x="6491" y="5700"/>
                    <a:pt x="6604" y="5700"/>
                  </a:cubicBezTo>
                  <a:cubicBezTo>
                    <a:pt x="6616" y="5700"/>
                    <a:pt x="6627" y="5689"/>
                    <a:pt x="6639" y="5689"/>
                  </a:cubicBezTo>
                  <a:cubicBezTo>
                    <a:pt x="6762" y="5678"/>
                    <a:pt x="6842" y="5554"/>
                    <a:pt x="6819" y="5429"/>
                  </a:cubicBezTo>
                  <a:lnTo>
                    <a:pt x="6016" y="194"/>
                  </a:lnTo>
                  <a:cubicBezTo>
                    <a:pt x="6005" y="80"/>
                    <a:pt x="5903" y="1"/>
                    <a:pt x="5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1"/>
            <p:cNvSpPr/>
            <p:nvPr/>
          </p:nvSpPr>
          <p:spPr>
            <a:xfrm>
              <a:off x="6720166" y="2129559"/>
              <a:ext cx="74057" cy="24171"/>
            </a:xfrm>
            <a:custGeom>
              <a:avLst/>
              <a:gdLst/>
              <a:ahLst/>
              <a:cxnLst/>
              <a:rect l="l" t="t" r="r" b="b"/>
              <a:pathLst>
                <a:path w="1391" h="454" extrusionOk="0">
                  <a:moveTo>
                    <a:pt x="227" y="1"/>
                  </a:moveTo>
                  <a:cubicBezTo>
                    <a:pt x="102" y="1"/>
                    <a:pt x="0" y="103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lnTo>
                    <a:pt x="1165" y="453"/>
                  </a:lnTo>
                  <a:cubicBezTo>
                    <a:pt x="1289" y="453"/>
                    <a:pt x="1391" y="352"/>
                    <a:pt x="1391" y="227"/>
                  </a:cubicBezTo>
                  <a:cubicBezTo>
                    <a:pt x="1391" y="103"/>
                    <a:pt x="1289" y="1"/>
                    <a:pt x="1165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1"/>
          <p:cNvGrpSpPr/>
          <p:nvPr/>
        </p:nvGrpSpPr>
        <p:grpSpPr>
          <a:xfrm>
            <a:off x="7271578" y="2004336"/>
            <a:ext cx="411869" cy="351121"/>
            <a:chOff x="7239690" y="2004336"/>
            <a:chExt cx="411869" cy="351121"/>
          </a:xfrm>
        </p:grpSpPr>
        <p:sp>
          <p:nvSpPr>
            <p:cNvPr id="2185" name="Google Shape;2185;p71"/>
            <p:cNvSpPr/>
            <p:nvPr/>
          </p:nvSpPr>
          <p:spPr>
            <a:xfrm>
              <a:off x="7242139" y="2235561"/>
              <a:ext cx="119258" cy="119896"/>
            </a:xfrm>
            <a:custGeom>
              <a:avLst/>
              <a:gdLst/>
              <a:ahLst/>
              <a:cxnLst/>
              <a:rect l="l" t="t" r="r" b="b"/>
              <a:pathLst>
                <a:path w="2240" h="2252" extrusionOk="0">
                  <a:moveTo>
                    <a:pt x="1120" y="453"/>
                  </a:moveTo>
                  <a:cubicBezTo>
                    <a:pt x="1493" y="453"/>
                    <a:pt x="1787" y="758"/>
                    <a:pt x="1787" y="1131"/>
                  </a:cubicBezTo>
                  <a:cubicBezTo>
                    <a:pt x="1787" y="1493"/>
                    <a:pt x="1493" y="1799"/>
                    <a:pt x="1120" y="1799"/>
                  </a:cubicBezTo>
                  <a:cubicBezTo>
                    <a:pt x="746" y="1799"/>
                    <a:pt x="452" y="1493"/>
                    <a:pt x="452" y="1131"/>
                  </a:cubicBezTo>
                  <a:cubicBezTo>
                    <a:pt x="452" y="758"/>
                    <a:pt x="746" y="453"/>
                    <a:pt x="1120" y="453"/>
                  </a:cubicBezTo>
                  <a:close/>
                  <a:moveTo>
                    <a:pt x="1120" y="0"/>
                  </a:moveTo>
                  <a:cubicBezTo>
                    <a:pt x="498" y="0"/>
                    <a:pt x="0" y="510"/>
                    <a:pt x="0" y="1131"/>
                  </a:cubicBezTo>
                  <a:cubicBezTo>
                    <a:pt x="0" y="1742"/>
                    <a:pt x="498" y="2251"/>
                    <a:pt x="1120" y="2251"/>
                  </a:cubicBezTo>
                  <a:cubicBezTo>
                    <a:pt x="1742" y="2251"/>
                    <a:pt x="2239" y="1742"/>
                    <a:pt x="2239" y="1131"/>
                  </a:cubicBezTo>
                  <a:cubicBezTo>
                    <a:pt x="2239" y="510"/>
                    <a:pt x="1742" y="0"/>
                    <a:pt x="1120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1"/>
            <p:cNvSpPr/>
            <p:nvPr/>
          </p:nvSpPr>
          <p:spPr>
            <a:xfrm>
              <a:off x="7531716" y="2235561"/>
              <a:ext cx="119843" cy="119896"/>
            </a:xfrm>
            <a:custGeom>
              <a:avLst/>
              <a:gdLst/>
              <a:ahLst/>
              <a:cxnLst/>
              <a:rect l="l" t="t" r="r" b="b"/>
              <a:pathLst>
                <a:path w="2251" h="2252" extrusionOk="0">
                  <a:moveTo>
                    <a:pt x="1120" y="453"/>
                  </a:moveTo>
                  <a:cubicBezTo>
                    <a:pt x="1493" y="453"/>
                    <a:pt x="1798" y="758"/>
                    <a:pt x="1798" y="1131"/>
                  </a:cubicBezTo>
                  <a:cubicBezTo>
                    <a:pt x="1798" y="1493"/>
                    <a:pt x="1493" y="1799"/>
                    <a:pt x="1120" y="1799"/>
                  </a:cubicBezTo>
                  <a:cubicBezTo>
                    <a:pt x="758" y="1799"/>
                    <a:pt x="453" y="1493"/>
                    <a:pt x="453" y="1131"/>
                  </a:cubicBezTo>
                  <a:cubicBezTo>
                    <a:pt x="453" y="758"/>
                    <a:pt x="758" y="453"/>
                    <a:pt x="1120" y="453"/>
                  </a:cubicBezTo>
                  <a:close/>
                  <a:moveTo>
                    <a:pt x="1120" y="0"/>
                  </a:moveTo>
                  <a:cubicBezTo>
                    <a:pt x="509" y="0"/>
                    <a:pt x="1" y="510"/>
                    <a:pt x="1" y="1131"/>
                  </a:cubicBezTo>
                  <a:cubicBezTo>
                    <a:pt x="1" y="1742"/>
                    <a:pt x="509" y="2251"/>
                    <a:pt x="1120" y="2251"/>
                  </a:cubicBezTo>
                  <a:cubicBezTo>
                    <a:pt x="1742" y="2251"/>
                    <a:pt x="2251" y="1742"/>
                    <a:pt x="2251" y="1131"/>
                  </a:cubicBezTo>
                  <a:cubicBezTo>
                    <a:pt x="2251" y="510"/>
                    <a:pt x="1742" y="0"/>
                    <a:pt x="1120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1"/>
            <p:cNvSpPr/>
            <p:nvPr/>
          </p:nvSpPr>
          <p:spPr>
            <a:xfrm>
              <a:off x="7239690" y="2004336"/>
              <a:ext cx="364907" cy="303521"/>
            </a:xfrm>
            <a:custGeom>
              <a:avLst/>
              <a:gdLst/>
              <a:ahLst/>
              <a:cxnLst/>
              <a:rect l="l" t="t" r="r" b="b"/>
              <a:pathLst>
                <a:path w="6854" h="5701" extrusionOk="0">
                  <a:moveTo>
                    <a:pt x="4513" y="1"/>
                  </a:moveTo>
                  <a:cubicBezTo>
                    <a:pt x="4388" y="1"/>
                    <a:pt x="4287" y="91"/>
                    <a:pt x="4275" y="216"/>
                  </a:cubicBezTo>
                  <a:cubicBezTo>
                    <a:pt x="4275" y="352"/>
                    <a:pt x="4378" y="453"/>
                    <a:pt x="4502" y="453"/>
                  </a:cubicBezTo>
                  <a:lnTo>
                    <a:pt x="5610" y="453"/>
                  </a:lnTo>
                  <a:lnTo>
                    <a:pt x="6017" y="3099"/>
                  </a:lnTo>
                  <a:lnTo>
                    <a:pt x="4162" y="5169"/>
                  </a:lnTo>
                  <a:cubicBezTo>
                    <a:pt x="4129" y="5214"/>
                    <a:pt x="4061" y="5248"/>
                    <a:pt x="4004" y="5248"/>
                  </a:cubicBezTo>
                  <a:lnTo>
                    <a:pt x="2262" y="5248"/>
                  </a:lnTo>
                  <a:lnTo>
                    <a:pt x="2262" y="4682"/>
                  </a:lnTo>
                  <a:cubicBezTo>
                    <a:pt x="2262" y="4004"/>
                    <a:pt x="1720" y="3450"/>
                    <a:pt x="1041" y="3450"/>
                  </a:cubicBezTo>
                  <a:lnTo>
                    <a:pt x="250" y="3450"/>
                  </a:lnTo>
                  <a:cubicBezTo>
                    <a:pt x="126" y="3450"/>
                    <a:pt x="13" y="3552"/>
                    <a:pt x="13" y="3665"/>
                  </a:cubicBezTo>
                  <a:cubicBezTo>
                    <a:pt x="1" y="3800"/>
                    <a:pt x="114" y="3903"/>
                    <a:pt x="239" y="3903"/>
                  </a:cubicBezTo>
                  <a:lnTo>
                    <a:pt x="1041" y="3903"/>
                  </a:lnTo>
                  <a:cubicBezTo>
                    <a:pt x="1460" y="3903"/>
                    <a:pt x="1810" y="4253"/>
                    <a:pt x="1810" y="4682"/>
                  </a:cubicBezTo>
                  <a:lnTo>
                    <a:pt x="1810" y="5248"/>
                  </a:lnTo>
                  <a:lnTo>
                    <a:pt x="1166" y="5248"/>
                  </a:lnTo>
                  <a:cubicBezTo>
                    <a:pt x="1041" y="5248"/>
                    <a:pt x="928" y="5350"/>
                    <a:pt x="940" y="5474"/>
                  </a:cubicBezTo>
                  <a:cubicBezTo>
                    <a:pt x="940" y="5599"/>
                    <a:pt x="1053" y="5700"/>
                    <a:pt x="1166" y="5700"/>
                  </a:cubicBezTo>
                  <a:lnTo>
                    <a:pt x="4197" y="5700"/>
                  </a:lnTo>
                  <a:cubicBezTo>
                    <a:pt x="4264" y="5700"/>
                    <a:pt x="4321" y="5667"/>
                    <a:pt x="4366" y="5622"/>
                  </a:cubicBezTo>
                  <a:lnTo>
                    <a:pt x="6107" y="3676"/>
                  </a:lnTo>
                  <a:lnTo>
                    <a:pt x="6390" y="5508"/>
                  </a:lnTo>
                  <a:cubicBezTo>
                    <a:pt x="6401" y="5610"/>
                    <a:pt x="6504" y="5700"/>
                    <a:pt x="6605" y="5700"/>
                  </a:cubicBezTo>
                  <a:cubicBezTo>
                    <a:pt x="6617" y="5700"/>
                    <a:pt x="6627" y="5689"/>
                    <a:pt x="6639" y="5689"/>
                  </a:cubicBezTo>
                  <a:cubicBezTo>
                    <a:pt x="6763" y="5678"/>
                    <a:pt x="6854" y="5554"/>
                    <a:pt x="6831" y="5429"/>
                  </a:cubicBezTo>
                  <a:lnTo>
                    <a:pt x="6029" y="194"/>
                  </a:lnTo>
                  <a:cubicBezTo>
                    <a:pt x="6017" y="80"/>
                    <a:pt x="5915" y="1"/>
                    <a:pt x="5802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71"/>
          <p:cNvGrpSpPr/>
          <p:nvPr/>
        </p:nvGrpSpPr>
        <p:grpSpPr>
          <a:xfrm>
            <a:off x="1460563" y="2713557"/>
            <a:ext cx="411283" cy="411284"/>
            <a:chOff x="1492450" y="2713557"/>
            <a:chExt cx="411283" cy="411284"/>
          </a:xfrm>
        </p:grpSpPr>
        <p:sp>
          <p:nvSpPr>
            <p:cNvPr id="2189" name="Google Shape;2189;p71"/>
            <p:cNvSpPr/>
            <p:nvPr/>
          </p:nvSpPr>
          <p:spPr>
            <a:xfrm>
              <a:off x="1517207" y="3012824"/>
              <a:ext cx="213173" cy="112017"/>
            </a:xfrm>
            <a:custGeom>
              <a:avLst/>
              <a:gdLst/>
              <a:ahLst/>
              <a:cxnLst/>
              <a:rect l="l" t="t" r="r" b="b"/>
              <a:pathLst>
                <a:path w="4004" h="2104" extrusionOk="0">
                  <a:moveTo>
                    <a:pt x="3890" y="1"/>
                  </a:moveTo>
                  <a:lnTo>
                    <a:pt x="0" y="68"/>
                  </a:lnTo>
                  <a:cubicBezTo>
                    <a:pt x="656" y="1278"/>
                    <a:pt x="1933" y="2104"/>
                    <a:pt x="3403" y="2104"/>
                  </a:cubicBezTo>
                  <a:lnTo>
                    <a:pt x="3483" y="2104"/>
                  </a:lnTo>
                  <a:lnTo>
                    <a:pt x="4003" y="86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1"/>
            <p:cNvSpPr/>
            <p:nvPr/>
          </p:nvSpPr>
          <p:spPr>
            <a:xfrm>
              <a:off x="1493089" y="2918907"/>
              <a:ext cx="232446" cy="120376"/>
            </a:xfrm>
            <a:custGeom>
              <a:avLst/>
              <a:gdLst/>
              <a:ahLst/>
              <a:cxnLst/>
              <a:rect l="l" t="t" r="r" b="b"/>
              <a:pathLst>
                <a:path w="4366" h="2261" extrusionOk="0">
                  <a:moveTo>
                    <a:pt x="3856" y="0"/>
                  </a:moveTo>
                  <a:lnTo>
                    <a:pt x="1" y="79"/>
                  </a:lnTo>
                  <a:cubicBezTo>
                    <a:pt x="12" y="712"/>
                    <a:pt x="170" y="1312"/>
                    <a:pt x="453" y="1832"/>
                  </a:cubicBezTo>
                  <a:cubicBezTo>
                    <a:pt x="765" y="1982"/>
                    <a:pt x="1475" y="2261"/>
                    <a:pt x="2369" y="2261"/>
                  </a:cubicBezTo>
                  <a:cubicBezTo>
                    <a:pt x="2966" y="2261"/>
                    <a:pt x="3645" y="2136"/>
                    <a:pt x="4343" y="1765"/>
                  </a:cubicBezTo>
                  <a:lnTo>
                    <a:pt x="4366" y="916"/>
                  </a:lnTo>
                  <a:lnTo>
                    <a:pt x="3856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1"/>
            <p:cNvSpPr/>
            <p:nvPr/>
          </p:nvSpPr>
          <p:spPr>
            <a:xfrm>
              <a:off x="1492450" y="2713557"/>
              <a:ext cx="280628" cy="230050"/>
            </a:xfrm>
            <a:custGeom>
              <a:avLst/>
              <a:gdLst/>
              <a:ahLst/>
              <a:cxnLst/>
              <a:rect l="l" t="t" r="r" b="b"/>
              <a:pathLst>
                <a:path w="5271" h="4321" extrusionOk="0">
                  <a:moveTo>
                    <a:pt x="3868" y="1"/>
                  </a:moveTo>
                  <a:cubicBezTo>
                    <a:pt x="1732" y="1"/>
                    <a:pt x="1" y="1732"/>
                    <a:pt x="1" y="3857"/>
                  </a:cubicBezTo>
                  <a:cubicBezTo>
                    <a:pt x="1" y="3891"/>
                    <a:pt x="13" y="3914"/>
                    <a:pt x="13" y="3936"/>
                  </a:cubicBezTo>
                  <a:cubicBezTo>
                    <a:pt x="227" y="4049"/>
                    <a:pt x="702" y="4242"/>
                    <a:pt x="1313" y="4321"/>
                  </a:cubicBezTo>
                  <a:lnTo>
                    <a:pt x="5271" y="261"/>
                  </a:lnTo>
                  <a:cubicBezTo>
                    <a:pt x="4830" y="91"/>
                    <a:pt x="4366" y="1"/>
                    <a:pt x="3868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1"/>
            <p:cNvSpPr/>
            <p:nvPr/>
          </p:nvSpPr>
          <p:spPr>
            <a:xfrm>
              <a:off x="1562302" y="2727453"/>
              <a:ext cx="278232" cy="218390"/>
            </a:xfrm>
            <a:custGeom>
              <a:avLst/>
              <a:gdLst/>
              <a:ahLst/>
              <a:cxnLst/>
              <a:rect l="l" t="t" r="r" b="b"/>
              <a:pathLst>
                <a:path w="5226" h="4102" extrusionOk="0">
                  <a:moveTo>
                    <a:pt x="3959" y="0"/>
                  </a:moveTo>
                  <a:cubicBezTo>
                    <a:pt x="3257" y="204"/>
                    <a:pt x="747" y="1120"/>
                    <a:pt x="1" y="4060"/>
                  </a:cubicBezTo>
                  <a:cubicBezTo>
                    <a:pt x="186" y="4086"/>
                    <a:pt x="383" y="4102"/>
                    <a:pt x="591" y="4102"/>
                  </a:cubicBezTo>
                  <a:cubicBezTo>
                    <a:pt x="1185" y="4102"/>
                    <a:pt x="1861" y="3973"/>
                    <a:pt x="2556" y="3596"/>
                  </a:cubicBezTo>
                  <a:lnTo>
                    <a:pt x="5225" y="815"/>
                  </a:lnTo>
                  <a:cubicBezTo>
                    <a:pt x="4863" y="464"/>
                    <a:pt x="4433" y="192"/>
                    <a:pt x="3959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1"/>
            <p:cNvSpPr/>
            <p:nvPr/>
          </p:nvSpPr>
          <p:spPr>
            <a:xfrm>
              <a:off x="1698385" y="2801458"/>
              <a:ext cx="145185" cy="323380"/>
            </a:xfrm>
            <a:custGeom>
              <a:avLst/>
              <a:gdLst/>
              <a:ahLst/>
              <a:cxnLst/>
              <a:rect l="l" t="t" r="r" b="b"/>
              <a:pathLst>
                <a:path w="2727" h="6074" extrusionOk="0">
                  <a:moveTo>
                    <a:pt x="1595" y="1"/>
                  </a:moveTo>
                  <a:cubicBezTo>
                    <a:pt x="995" y="431"/>
                    <a:pt x="329" y="1121"/>
                    <a:pt x="0" y="2206"/>
                  </a:cubicBezTo>
                  <a:cubicBezTo>
                    <a:pt x="329" y="2828"/>
                    <a:pt x="464" y="3428"/>
                    <a:pt x="487" y="3971"/>
                  </a:cubicBezTo>
                  <a:cubicBezTo>
                    <a:pt x="543" y="4966"/>
                    <a:pt x="227" y="5757"/>
                    <a:pt x="80" y="6074"/>
                  </a:cubicBezTo>
                  <a:cubicBezTo>
                    <a:pt x="645" y="6062"/>
                    <a:pt x="1188" y="5926"/>
                    <a:pt x="1674" y="5689"/>
                  </a:cubicBezTo>
                  <a:cubicBezTo>
                    <a:pt x="1674" y="5689"/>
                    <a:pt x="2726" y="3823"/>
                    <a:pt x="2601" y="2240"/>
                  </a:cubicBezTo>
                  <a:cubicBezTo>
                    <a:pt x="2601" y="2240"/>
                    <a:pt x="2036" y="827"/>
                    <a:pt x="1595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1"/>
            <p:cNvSpPr/>
            <p:nvPr/>
          </p:nvSpPr>
          <p:spPr>
            <a:xfrm>
              <a:off x="1783305" y="2770791"/>
              <a:ext cx="120429" cy="333602"/>
            </a:xfrm>
            <a:custGeom>
              <a:avLst/>
              <a:gdLst/>
              <a:ahLst/>
              <a:cxnLst/>
              <a:rect l="l" t="t" r="r" b="b"/>
              <a:pathLst>
                <a:path w="2262" h="6266" extrusionOk="0">
                  <a:moveTo>
                    <a:pt x="1074" y="1"/>
                  </a:moveTo>
                  <a:cubicBezTo>
                    <a:pt x="860" y="79"/>
                    <a:pt x="453" y="249"/>
                    <a:pt x="0" y="577"/>
                  </a:cubicBezTo>
                  <a:cubicBezTo>
                    <a:pt x="1391" y="3190"/>
                    <a:pt x="396" y="5610"/>
                    <a:pt x="79" y="6265"/>
                  </a:cubicBezTo>
                  <a:cubicBezTo>
                    <a:pt x="1368" y="5643"/>
                    <a:pt x="2262" y="4320"/>
                    <a:pt x="2262" y="2782"/>
                  </a:cubicBezTo>
                  <a:cubicBezTo>
                    <a:pt x="2262" y="1697"/>
                    <a:pt x="1810" y="702"/>
                    <a:pt x="1074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5" name="Google Shape;2195;p71"/>
          <p:cNvGrpSpPr/>
          <p:nvPr/>
        </p:nvGrpSpPr>
        <p:grpSpPr>
          <a:xfrm>
            <a:off x="2137386" y="2713557"/>
            <a:ext cx="381203" cy="411283"/>
            <a:chOff x="2146301" y="2713557"/>
            <a:chExt cx="381203" cy="411283"/>
          </a:xfrm>
        </p:grpSpPr>
        <p:sp>
          <p:nvSpPr>
            <p:cNvPr id="2196" name="Google Shape;2196;p71"/>
            <p:cNvSpPr/>
            <p:nvPr/>
          </p:nvSpPr>
          <p:spPr>
            <a:xfrm>
              <a:off x="2325136" y="2763550"/>
              <a:ext cx="24118" cy="152373"/>
            </a:xfrm>
            <a:custGeom>
              <a:avLst/>
              <a:gdLst/>
              <a:ahLst/>
              <a:cxnLst/>
              <a:rect l="l" t="t" r="r" b="b"/>
              <a:pathLst>
                <a:path w="453" h="2862" extrusionOk="0">
                  <a:moveTo>
                    <a:pt x="227" y="1"/>
                  </a:moveTo>
                  <a:cubicBezTo>
                    <a:pt x="91" y="1"/>
                    <a:pt x="1" y="159"/>
                    <a:pt x="1" y="340"/>
                  </a:cubicBezTo>
                  <a:lnTo>
                    <a:pt x="1" y="2522"/>
                  </a:lnTo>
                  <a:cubicBezTo>
                    <a:pt x="1" y="2703"/>
                    <a:pt x="91" y="2861"/>
                    <a:pt x="227" y="2861"/>
                  </a:cubicBezTo>
                  <a:cubicBezTo>
                    <a:pt x="351" y="2861"/>
                    <a:pt x="453" y="2703"/>
                    <a:pt x="453" y="2522"/>
                  </a:cubicBezTo>
                  <a:lnTo>
                    <a:pt x="453" y="340"/>
                  </a:lnTo>
                  <a:cubicBezTo>
                    <a:pt x="453" y="159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1"/>
            <p:cNvSpPr/>
            <p:nvPr/>
          </p:nvSpPr>
          <p:spPr>
            <a:xfrm>
              <a:off x="2188467" y="2740710"/>
              <a:ext cx="296866" cy="24118"/>
            </a:xfrm>
            <a:custGeom>
              <a:avLst/>
              <a:gdLst/>
              <a:ahLst/>
              <a:cxnLst/>
              <a:rect l="l" t="t" r="r" b="b"/>
              <a:pathLst>
                <a:path w="5576" h="453" extrusionOk="0">
                  <a:moveTo>
                    <a:pt x="238" y="0"/>
                  </a:moveTo>
                  <a:cubicBezTo>
                    <a:pt x="125" y="0"/>
                    <a:pt x="12" y="102"/>
                    <a:pt x="12" y="215"/>
                  </a:cubicBezTo>
                  <a:cubicBezTo>
                    <a:pt x="0" y="350"/>
                    <a:pt x="102" y="453"/>
                    <a:pt x="238" y="453"/>
                  </a:cubicBezTo>
                  <a:lnTo>
                    <a:pt x="5338" y="453"/>
                  </a:lnTo>
                  <a:cubicBezTo>
                    <a:pt x="5463" y="453"/>
                    <a:pt x="5564" y="362"/>
                    <a:pt x="5564" y="237"/>
                  </a:cubicBezTo>
                  <a:cubicBezTo>
                    <a:pt x="5576" y="113"/>
                    <a:pt x="5473" y="0"/>
                    <a:pt x="5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1"/>
            <p:cNvSpPr/>
            <p:nvPr/>
          </p:nvSpPr>
          <p:spPr>
            <a:xfrm>
              <a:off x="2337169" y="2740710"/>
              <a:ext cx="148167" cy="24118"/>
            </a:xfrm>
            <a:custGeom>
              <a:avLst/>
              <a:gdLst/>
              <a:ahLst/>
              <a:cxnLst/>
              <a:rect l="l" t="t" r="r" b="b"/>
              <a:pathLst>
                <a:path w="2783" h="453" extrusionOk="0">
                  <a:moveTo>
                    <a:pt x="1" y="0"/>
                  </a:moveTo>
                  <a:lnTo>
                    <a:pt x="1" y="453"/>
                  </a:lnTo>
                  <a:lnTo>
                    <a:pt x="2545" y="453"/>
                  </a:lnTo>
                  <a:cubicBezTo>
                    <a:pt x="2670" y="453"/>
                    <a:pt x="2771" y="362"/>
                    <a:pt x="2771" y="237"/>
                  </a:cubicBezTo>
                  <a:cubicBezTo>
                    <a:pt x="2783" y="113"/>
                    <a:pt x="2680" y="0"/>
                    <a:pt x="2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1"/>
            <p:cNvSpPr/>
            <p:nvPr/>
          </p:nvSpPr>
          <p:spPr>
            <a:xfrm>
              <a:off x="2264335" y="2713557"/>
              <a:ext cx="145132" cy="80179"/>
            </a:xfrm>
            <a:custGeom>
              <a:avLst/>
              <a:gdLst/>
              <a:ahLst/>
              <a:cxnLst/>
              <a:rect l="l" t="t" r="r" b="b"/>
              <a:pathLst>
                <a:path w="2726" h="1506" extrusionOk="0">
                  <a:moveTo>
                    <a:pt x="226" y="1"/>
                  </a:moveTo>
                  <a:cubicBezTo>
                    <a:pt x="102" y="1"/>
                    <a:pt x="0" y="103"/>
                    <a:pt x="0" y="227"/>
                  </a:cubicBezTo>
                  <a:lnTo>
                    <a:pt x="0" y="1279"/>
                  </a:lnTo>
                  <a:cubicBezTo>
                    <a:pt x="0" y="1403"/>
                    <a:pt x="102" y="1505"/>
                    <a:pt x="226" y="1505"/>
                  </a:cubicBezTo>
                  <a:lnTo>
                    <a:pt x="2500" y="1505"/>
                  </a:lnTo>
                  <a:cubicBezTo>
                    <a:pt x="2624" y="1505"/>
                    <a:pt x="2726" y="1403"/>
                    <a:pt x="2726" y="1279"/>
                  </a:cubicBezTo>
                  <a:lnTo>
                    <a:pt x="2726" y="227"/>
                  </a:lnTo>
                  <a:cubicBezTo>
                    <a:pt x="2726" y="103"/>
                    <a:pt x="2624" y="1"/>
                    <a:pt x="2500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1"/>
            <p:cNvSpPr/>
            <p:nvPr/>
          </p:nvSpPr>
          <p:spPr>
            <a:xfrm>
              <a:off x="2311294" y="2886963"/>
              <a:ext cx="51217" cy="121653"/>
            </a:xfrm>
            <a:custGeom>
              <a:avLst/>
              <a:gdLst/>
              <a:ahLst/>
              <a:cxnLst/>
              <a:rect l="l" t="t" r="r" b="b"/>
              <a:pathLst>
                <a:path w="962" h="2285" extrusionOk="0">
                  <a:moveTo>
                    <a:pt x="226" y="1"/>
                  </a:moveTo>
                  <a:cubicBezTo>
                    <a:pt x="102" y="1"/>
                    <a:pt x="0" y="103"/>
                    <a:pt x="0" y="227"/>
                  </a:cubicBezTo>
                  <a:lnTo>
                    <a:pt x="0" y="2285"/>
                  </a:lnTo>
                  <a:lnTo>
                    <a:pt x="962" y="2285"/>
                  </a:lnTo>
                  <a:lnTo>
                    <a:pt x="962" y="227"/>
                  </a:lnTo>
                  <a:cubicBezTo>
                    <a:pt x="962" y="103"/>
                    <a:pt x="859" y="1"/>
                    <a:pt x="736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1"/>
            <p:cNvSpPr/>
            <p:nvPr/>
          </p:nvSpPr>
          <p:spPr>
            <a:xfrm>
              <a:off x="2207155" y="2995947"/>
              <a:ext cx="136081" cy="87952"/>
            </a:xfrm>
            <a:custGeom>
              <a:avLst/>
              <a:gdLst/>
              <a:ahLst/>
              <a:cxnLst/>
              <a:rect l="l" t="t" r="r" b="b"/>
              <a:pathLst>
                <a:path w="2556" h="1652" extrusionOk="0">
                  <a:moveTo>
                    <a:pt x="0" y="1"/>
                  </a:moveTo>
                  <a:lnTo>
                    <a:pt x="0" y="725"/>
                  </a:lnTo>
                  <a:lnTo>
                    <a:pt x="0" y="1652"/>
                  </a:lnTo>
                  <a:lnTo>
                    <a:pt x="1300" y="1652"/>
                  </a:lnTo>
                  <a:cubicBezTo>
                    <a:pt x="1516" y="1652"/>
                    <a:pt x="1719" y="1607"/>
                    <a:pt x="1900" y="1494"/>
                  </a:cubicBezTo>
                  <a:cubicBezTo>
                    <a:pt x="1956" y="1459"/>
                    <a:pt x="2013" y="1437"/>
                    <a:pt x="2081" y="1437"/>
                  </a:cubicBezTo>
                  <a:lnTo>
                    <a:pt x="2443" y="1437"/>
                  </a:lnTo>
                  <a:lnTo>
                    <a:pt x="2556" y="645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1"/>
            <p:cNvSpPr/>
            <p:nvPr/>
          </p:nvSpPr>
          <p:spPr>
            <a:xfrm>
              <a:off x="2337169" y="2995947"/>
              <a:ext cx="129480" cy="87952"/>
            </a:xfrm>
            <a:custGeom>
              <a:avLst/>
              <a:gdLst/>
              <a:ahLst/>
              <a:cxnLst/>
              <a:rect l="l" t="t" r="r" b="b"/>
              <a:pathLst>
                <a:path w="2432" h="1652" extrusionOk="0">
                  <a:moveTo>
                    <a:pt x="1" y="1"/>
                  </a:moveTo>
                  <a:lnTo>
                    <a:pt x="1" y="1437"/>
                  </a:lnTo>
                  <a:lnTo>
                    <a:pt x="351" y="1437"/>
                  </a:lnTo>
                  <a:cubicBezTo>
                    <a:pt x="419" y="1437"/>
                    <a:pt x="476" y="1459"/>
                    <a:pt x="532" y="1494"/>
                  </a:cubicBezTo>
                  <a:cubicBezTo>
                    <a:pt x="713" y="1607"/>
                    <a:pt x="916" y="1652"/>
                    <a:pt x="1132" y="1652"/>
                  </a:cubicBezTo>
                  <a:lnTo>
                    <a:pt x="2432" y="1652"/>
                  </a:lnTo>
                  <a:lnTo>
                    <a:pt x="2432" y="725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1"/>
            <p:cNvSpPr/>
            <p:nvPr/>
          </p:nvSpPr>
          <p:spPr>
            <a:xfrm>
              <a:off x="2146301" y="2955590"/>
              <a:ext cx="77730" cy="169250"/>
            </a:xfrm>
            <a:custGeom>
              <a:avLst/>
              <a:gdLst/>
              <a:ahLst/>
              <a:cxnLst/>
              <a:rect l="l" t="t" r="r" b="b"/>
              <a:pathLst>
                <a:path w="1460" h="3179" extrusionOk="0">
                  <a:moveTo>
                    <a:pt x="724" y="1"/>
                  </a:moveTo>
                  <a:cubicBezTo>
                    <a:pt x="329" y="1"/>
                    <a:pt x="1" y="329"/>
                    <a:pt x="1" y="725"/>
                  </a:cubicBezTo>
                  <a:lnTo>
                    <a:pt x="1" y="2443"/>
                  </a:lnTo>
                  <a:cubicBezTo>
                    <a:pt x="1" y="2851"/>
                    <a:pt x="329" y="3179"/>
                    <a:pt x="724" y="3179"/>
                  </a:cubicBezTo>
                  <a:cubicBezTo>
                    <a:pt x="1131" y="3179"/>
                    <a:pt x="1460" y="2851"/>
                    <a:pt x="1460" y="2443"/>
                  </a:cubicBezTo>
                  <a:lnTo>
                    <a:pt x="1460" y="2410"/>
                  </a:lnTo>
                  <a:cubicBezTo>
                    <a:pt x="1312" y="1935"/>
                    <a:pt x="724" y="1"/>
                    <a:pt x="72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1"/>
            <p:cNvSpPr/>
            <p:nvPr/>
          </p:nvSpPr>
          <p:spPr>
            <a:xfrm>
              <a:off x="2184847" y="2939937"/>
              <a:ext cx="39185" cy="143961"/>
            </a:xfrm>
            <a:custGeom>
              <a:avLst/>
              <a:gdLst/>
              <a:ahLst/>
              <a:cxnLst/>
              <a:rect l="l" t="t" r="r" b="b"/>
              <a:pathLst>
                <a:path w="736" h="2704" extrusionOk="0">
                  <a:moveTo>
                    <a:pt x="177" y="0"/>
                  </a:moveTo>
                  <a:cubicBezTo>
                    <a:pt x="86" y="0"/>
                    <a:pt x="0" y="69"/>
                    <a:pt x="0" y="171"/>
                  </a:cubicBezTo>
                  <a:lnTo>
                    <a:pt x="0" y="714"/>
                  </a:lnTo>
                  <a:cubicBezTo>
                    <a:pt x="0" y="1471"/>
                    <a:pt x="261" y="2104"/>
                    <a:pt x="736" y="2704"/>
                  </a:cubicBezTo>
                  <a:lnTo>
                    <a:pt x="736" y="1030"/>
                  </a:lnTo>
                  <a:cubicBezTo>
                    <a:pt x="736" y="646"/>
                    <a:pt x="566" y="295"/>
                    <a:pt x="294" y="46"/>
                  </a:cubicBezTo>
                  <a:cubicBezTo>
                    <a:pt x="259" y="15"/>
                    <a:pt x="217" y="0"/>
                    <a:pt x="177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1"/>
            <p:cNvSpPr/>
            <p:nvPr/>
          </p:nvSpPr>
          <p:spPr>
            <a:xfrm>
              <a:off x="2449720" y="2955590"/>
              <a:ext cx="77784" cy="169250"/>
            </a:xfrm>
            <a:custGeom>
              <a:avLst/>
              <a:gdLst/>
              <a:ahLst/>
              <a:cxnLst/>
              <a:rect l="l" t="t" r="r" b="b"/>
              <a:pathLst>
                <a:path w="1461" h="3179" extrusionOk="0">
                  <a:moveTo>
                    <a:pt x="736" y="1"/>
                  </a:moveTo>
                  <a:cubicBezTo>
                    <a:pt x="736" y="1"/>
                    <a:pt x="148" y="1923"/>
                    <a:pt x="1" y="2410"/>
                  </a:cubicBezTo>
                  <a:lnTo>
                    <a:pt x="1" y="2443"/>
                  </a:lnTo>
                  <a:cubicBezTo>
                    <a:pt x="1" y="2851"/>
                    <a:pt x="329" y="3179"/>
                    <a:pt x="736" y="3179"/>
                  </a:cubicBezTo>
                  <a:cubicBezTo>
                    <a:pt x="1132" y="3179"/>
                    <a:pt x="1460" y="2851"/>
                    <a:pt x="1460" y="2443"/>
                  </a:cubicBezTo>
                  <a:lnTo>
                    <a:pt x="1460" y="725"/>
                  </a:lnTo>
                  <a:cubicBezTo>
                    <a:pt x="1460" y="329"/>
                    <a:pt x="1132" y="1"/>
                    <a:pt x="736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1"/>
            <p:cNvSpPr/>
            <p:nvPr/>
          </p:nvSpPr>
          <p:spPr>
            <a:xfrm>
              <a:off x="2449720" y="2939937"/>
              <a:ext cx="39238" cy="143961"/>
            </a:xfrm>
            <a:custGeom>
              <a:avLst/>
              <a:gdLst/>
              <a:ahLst/>
              <a:cxnLst/>
              <a:rect l="l" t="t" r="r" b="b"/>
              <a:pathLst>
                <a:path w="737" h="2704" extrusionOk="0">
                  <a:moveTo>
                    <a:pt x="564" y="0"/>
                  </a:moveTo>
                  <a:cubicBezTo>
                    <a:pt x="525" y="0"/>
                    <a:pt x="485" y="15"/>
                    <a:pt x="453" y="46"/>
                  </a:cubicBezTo>
                  <a:cubicBezTo>
                    <a:pt x="171" y="295"/>
                    <a:pt x="1" y="646"/>
                    <a:pt x="1" y="1030"/>
                  </a:cubicBezTo>
                  <a:lnTo>
                    <a:pt x="1" y="2704"/>
                  </a:lnTo>
                  <a:cubicBezTo>
                    <a:pt x="476" y="2104"/>
                    <a:pt x="736" y="1471"/>
                    <a:pt x="736" y="714"/>
                  </a:cubicBezTo>
                  <a:lnTo>
                    <a:pt x="736" y="171"/>
                  </a:lnTo>
                  <a:cubicBezTo>
                    <a:pt x="736" y="69"/>
                    <a:pt x="651" y="0"/>
                    <a:pt x="564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7" name="Google Shape;2207;p71"/>
          <p:cNvGrpSpPr/>
          <p:nvPr/>
        </p:nvGrpSpPr>
        <p:grpSpPr>
          <a:xfrm>
            <a:off x="2784129" y="2713557"/>
            <a:ext cx="302297" cy="411280"/>
            <a:chOff x="2824216" y="2713557"/>
            <a:chExt cx="302297" cy="411280"/>
          </a:xfrm>
        </p:grpSpPr>
        <p:sp>
          <p:nvSpPr>
            <p:cNvPr id="2208" name="Google Shape;2208;p71"/>
            <p:cNvSpPr/>
            <p:nvPr/>
          </p:nvSpPr>
          <p:spPr>
            <a:xfrm>
              <a:off x="2890447" y="2713557"/>
              <a:ext cx="169836" cy="126498"/>
            </a:xfrm>
            <a:custGeom>
              <a:avLst/>
              <a:gdLst/>
              <a:ahLst/>
              <a:cxnLst/>
              <a:rect l="l" t="t" r="r" b="b"/>
              <a:pathLst>
                <a:path w="3190" h="2376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lnTo>
                    <a:pt x="1" y="2376"/>
                  </a:lnTo>
                  <a:lnTo>
                    <a:pt x="453" y="2376"/>
                  </a:lnTo>
                  <a:lnTo>
                    <a:pt x="453" y="759"/>
                  </a:lnTo>
                  <a:cubicBezTo>
                    <a:pt x="453" y="589"/>
                    <a:pt x="589" y="453"/>
                    <a:pt x="759" y="453"/>
                  </a:cubicBezTo>
                  <a:lnTo>
                    <a:pt x="2443" y="453"/>
                  </a:lnTo>
                  <a:cubicBezTo>
                    <a:pt x="2601" y="453"/>
                    <a:pt x="2737" y="589"/>
                    <a:pt x="2737" y="759"/>
                  </a:cubicBezTo>
                  <a:lnTo>
                    <a:pt x="2737" y="2376"/>
                  </a:lnTo>
                  <a:lnTo>
                    <a:pt x="3189" y="2376"/>
                  </a:lnTo>
                  <a:lnTo>
                    <a:pt x="3189" y="759"/>
                  </a:lnTo>
                  <a:cubicBezTo>
                    <a:pt x="3189" y="340"/>
                    <a:pt x="2850" y="1"/>
                    <a:pt x="2443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1"/>
            <p:cNvSpPr/>
            <p:nvPr/>
          </p:nvSpPr>
          <p:spPr>
            <a:xfrm>
              <a:off x="2824216" y="2810562"/>
              <a:ext cx="302297" cy="314276"/>
            </a:xfrm>
            <a:custGeom>
              <a:avLst/>
              <a:gdLst/>
              <a:ahLst/>
              <a:cxnLst/>
              <a:rect l="l" t="t" r="r" b="b"/>
              <a:pathLst>
                <a:path w="5678" h="5903" extrusionOk="0">
                  <a:moveTo>
                    <a:pt x="1064" y="0"/>
                  </a:moveTo>
                  <a:cubicBezTo>
                    <a:pt x="476" y="0"/>
                    <a:pt x="1" y="475"/>
                    <a:pt x="1" y="1051"/>
                  </a:cubicBezTo>
                  <a:lnTo>
                    <a:pt x="1" y="4840"/>
                  </a:lnTo>
                  <a:cubicBezTo>
                    <a:pt x="1" y="5428"/>
                    <a:pt x="476" y="5903"/>
                    <a:pt x="1064" y="5903"/>
                  </a:cubicBezTo>
                  <a:lnTo>
                    <a:pt x="4626" y="5903"/>
                  </a:lnTo>
                  <a:cubicBezTo>
                    <a:pt x="5202" y="5903"/>
                    <a:pt x="5677" y="5428"/>
                    <a:pt x="5677" y="4840"/>
                  </a:cubicBezTo>
                  <a:lnTo>
                    <a:pt x="5677" y="1051"/>
                  </a:lnTo>
                  <a:cubicBezTo>
                    <a:pt x="5677" y="475"/>
                    <a:pt x="5202" y="0"/>
                    <a:pt x="4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1"/>
            <p:cNvSpPr/>
            <p:nvPr/>
          </p:nvSpPr>
          <p:spPr>
            <a:xfrm>
              <a:off x="2882621" y="2885791"/>
              <a:ext cx="83747" cy="127084"/>
            </a:xfrm>
            <a:custGeom>
              <a:avLst/>
              <a:gdLst/>
              <a:ahLst/>
              <a:cxnLst/>
              <a:rect l="l" t="t" r="r" b="b"/>
              <a:pathLst>
                <a:path w="1573" h="2387" extrusionOk="0">
                  <a:moveTo>
                    <a:pt x="227" y="0"/>
                  </a:moveTo>
                  <a:cubicBezTo>
                    <a:pt x="102" y="0"/>
                    <a:pt x="1" y="102"/>
                    <a:pt x="1" y="226"/>
                  </a:cubicBezTo>
                  <a:lnTo>
                    <a:pt x="1" y="2160"/>
                  </a:lnTo>
                  <a:cubicBezTo>
                    <a:pt x="1" y="2284"/>
                    <a:pt x="102" y="2387"/>
                    <a:pt x="227" y="2387"/>
                  </a:cubicBezTo>
                  <a:cubicBezTo>
                    <a:pt x="351" y="2387"/>
                    <a:pt x="453" y="2284"/>
                    <a:pt x="453" y="2160"/>
                  </a:cubicBezTo>
                  <a:lnTo>
                    <a:pt x="453" y="1628"/>
                  </a:lnTo>
                  <a:lnTo>
                    <a:pt x="1177" y="2319"/>
                  </a:lnTo>
                  <a:cubicBezTo>
                    <a:pt x="1211" y="2364"/>
                    <a:pt x="1268" y="2387"/>
                    <a:pt x="1324" y="2387"/>
                  </a:cubicBezTo>
                  <a:cubicBezTo>
                    <a:pt x="1391" y="2387"/>
                    <a:pt x="1448" y="2364"/>
                    <a:pt x="1494" y="2319"/>
                  </a:cubicBezTo>
                  <a:cubicBezTo>
                    <a:pt x="1572" y="2228"/>
                    <a:pt x="1572" y="2081"/>
                    <a:pt x="1482" y="1990"/>
                  </a:cubicBezTo>
                  <a:lnTo>
                    <a:pt x="612" y="1154"/>
                  </a:lnTo>
                  <a:lnTo>
                    <a:pt x="1414" y="419"/>
                  </a:lnTo>
                  <a:cubicBezTo>
                    <a:pt x="1505" y="339"/>
                    <a:pt x="1516" y="193"/>
                    <a:pt x="1426" y="102"/>
                  </a:cubicBezTo>
                  <a:cubicBezTo>
                    <a:pt x="1383" y="54"/>
                    <a:pt x="1322" y="28"/>
                    <a:pt x="1260" y="28"/>
                  </a:cubicBezTo>
                  <a:cubicBezTo>
                    <a:pt x="1206" y="28"/>
                    <a:pt x="1151" y="48"/>
                    <a:pt x="1109" y="91"/>
                  </a:cubicBezTo>
                  <a:lnTo>
                    <a:pt x="453" y="690"/>
                  </a:lnTo>
                  <a:lnTo>
                    <a:pt x="453" y="226"/>
                  </a:lnTo>
                  <a:cubicBezTo>
                    <a:pt x="453" y="102"/>
                    <a:pt x="351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1"/>
            <p:cNvSpPr/>
            <p:nvPr/>
          </p:nvSpPr>
          <p:spPr>
            <a:xfrm>
              <a:off x="2975367" y="2909271"/>
              <a:ext cx="93330" cy="139755"/>
            </a:xfrm>
            <a:custGeom>
              <a:avLst/>
              <a:gdLst/>
              <a:ahLst/>
              <a:cxnLst/>
              <a:rect l="l" t="t" r="r" b="b"/>
              <a:pathLst>
                <a:path w="1753" h="2625" extrusionOk="0">
                  <a:moveTo>
                    <a:pt x="871" y="453"/>
                  </a:moveTo>
                  <a:cubicBezTo>
                    <a:pt x="1109" y="453"/>
                    <a:pt x="1290" y="645"/>
                    <a:pt x="1300" y="871"/>
                  </a:cubicBezTo>
                  <a:lnTo>
                    <a:pt x="1300" y="883"/>
                  </a:lnTo>
                  <a:cubicBezTo>
                    <a:pt x="1290" y="1120"/>
                    <a:pt x="1109" y="1301"/>
                    <a:pt x="871" y="1301"/>
                  </a:cubicBezTo>
                  <a:cubicBezTo>
                    <a:pt x="634" y="1301"/>
                    <a:pt x="453" y="1120"/>
                    <a:pt x="453" y="883"/>
                  </a:cubicBezTo>
                  <a:cubicBezTo>
                    <a:pt x="453" y="645"/>
                    <a:pt x="634" y="453"/>
                    <a:pt x="871" y="453"/>
                  </a:cubicBezTo>
                  <a:close/>
                  <a:moveTo>
                    <a:pt x="871" y="1"/>
                  </a:moveTo>
                  <a:cubicBezTo>
                    <a:pt x="385" y="1"/>
                    <a:pt x="0" y="396"/>
                    <a:pt x="0" y="883"/>
                  </a:cubicBezTo>
                  <a:cubicBezTo>
                    <a:pt x="0" y="1368"/>
                    <a:pt x="385" y="1753"/>
                    <a:pt x="871" y="1753"/>
                  </a:cubicBezTo>
                  <a:cubicBezTo>
                    <a:pt x="1029" y="1753"/>
                    <a:pt x="1176" y="1719"/>
                    <a:pt x="1300" y="1652"/>
                  </a:cubicBezTo>
                  <a:lnTo>
                    <a:pt x="1300" y="1753"/>
                  </a:lnTo>
                  <a:lnTo>
                    <a:pt x="1300" y="1765"/>
                  </a:lnTo>
                  <a:cubicBezTo>
                    <a:pt x="1300" y="1765"/>
                    <a:pt x="1300" y="1878"/>
                    <a:pt x="1255" y="1979"/>
                  </a:cubicBezTo>
                  <a:cubicBezTo>
                    <a:pt x="1210" y="2104"/>
                    <a:pt x="1131" y="2160"/>
                    <a:pt x="996" y="2172"/>
                  </a:cubicBezTo>
                  <a:lnTo>
                    <a:pt x="554" y="2172"/>
                  </a:lnTo>
                  <a:cubicBezTo>
                    <a:pt x="430" y="2172"/>
                    <a:pt x="328" y="2273"/>
                    <a:pt x="328" y="2398"/>
                  </a:cubicBezTo>
                  <a:cubicBezTo>
                    <a:pt x="328" y="2522"/>
                    <a:pt x="430" y="2624"/>
                    <a:pt x="554" y="2624"/>
                  </a:cubicBezTo>
                  <a:lnTo>
                    <a:pt x="1006" y="2624"/>
                  </a:lnTo>
                  <a:cubicBezTo>
                    <a:pt x="1323" y="2612"/>
                    <a:pt x="1561" y="2443"/>
                    <a:pt x="1674" y="2149"/>
                  </a:cubicBezTo>
                  <a:cubicBezTo>
                    <a:pt x="1753" y="1968"/>
                    <a:pt x="1753" y="1787"/>
                    <a:pt x="1753" y="1753"/>
                  </a:cubicBezTo>
                  <a:lnTo>
                    <a:pt x="1753" y="227"/>
                  </a:lnTo>
                  <a:cubicBezTo>
                    <a:pt x="1753" y="102"/>
                    <a:pt x="1651" y="1"/>
                    <a:pt x="1527" y="1"/>
                  </a:cubicBezTo>
                  <a:cubicBezTo>
                    <a:pt x="1436" y="1"/>
                    <a:pt x="1357" y="57"/>
                    <a:pt x="1323" y="124"/>
                  </a:cubicBezTo>
                  <a:cubicBezTo>
                    <a:pt x="1187" y="46"/>
                    <a:pt x="1041" y="1"/>
                    <a:pt x="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2" name="Google Shape;2212;p71"/>
          <p:cNvGrpSpPr/>
          <p:nvPr/>
        </p:nvGrpSpPr>
        <p:grpSpPr>
          <a:xfrm>
            <a:off x="3351966" y="2769620"/>
            <a:ext cx="410645" cy="299209"/>
            <a:chOff x="3408853" y="2769620"/>
            <a:chExt cx="410645" cy="299209"/>
          </a:xfrm>
        </p:grpSpPr>
        <p:sp>
          <p:nvSpPr>
            <p:cNvPr id="2213" name="Google Shape;2213;p71"/>
            <p:cNvSpPr/>
            <p:nvPr/>
          </p:nvSpPr>
          <p:spPr>
            <a:xfrm>
              <a:off x="3408853" y="2769620"/>
              <a:ext cx="410640" cy="299209"/>
            </a:xfrm>
            <a:custGeom>
              <a:avLst/>
              <a:gdLst/>
              <a:ahLst/>
              <a:cxnLst/>
              <a:rect l="l" t="t" r="r" b="b"/>
              <a:pathLst>
                <a:path w="7713" h="5620" extrusionOk="0">
                  <a:moveTo>
                    <a:pt x="227" y="0"/>
                  </a:moveTo>
                  <a:cubicBezTo>
                    <a:pt x="102" y="0"/>
                    <a:pt x="0" y="101"/>
                    <a:pt x="0" y="226"/>
                  </a:cubicBezTo>
                  <a:lnTo>
                    <a:pt x="0" y="1436"/>
                  </a:lnTo>
                  <a:lnTo>
                    <a:pt x="294" y="2804"/>
                  </a:lnTo>
                  <a:lnTo>
                    <a:pt x="0" y="4172"/>
                  </a:lnTo>
                  <a:lnTo>
                    <a:pt x="0" y="5394"/>
                  </a:lnTo>
                  <a:cubicBezTo>
                    <a:pt x="0" y="5518"/>
                    <a:pt x="102" y="5620"/>
                    <a:pt x="227" y="5620"/>
                  </a:cubicBezTo>
                  <a:lnTo>
                    <a:pt x="3630" y="5620"/>
                  </a:lnTo>
                  <a:lnTo>
                    <a:pt x="3856" y="5315"/>
                  </a:lnTo>
                  <a:lnTo>
                    <a:pt x="4082" y="5620"/>
                  </a:lnTo>
                  <a:lnTo>
                    <a:pt x="7486" y="5620"/>
                  </a:lnTo>
                  <a:cubicBezTo>
                    <a:pt x="7610" y="5620"/>
                    <a:pt x="7713" y="5518"/>
                    <a:pt x="7713" y="5394"/>
                  </a:cubicBezTo>
                  <a:lnTo>
                    <a:pt x="7713" y="4172"/>
                  </a:lnTo>
                  <a:lnTo>
                    <a:pt x="7419" y="2804"/>
                  </a:lnTo>
                  <a:lnTo>
                    <a:pt x="7713" y="1436"/>
                  </a:lnTo>
                  <a:lnTo>
                    <a:pt x="7713" y="226"/>
                  </a:lnTo>
                  <a:cubicBezTo>
                    <a:pt x="7713" y="101"/>
                    <a:pt x="7610" y="0"/>
                    <a:pt x="7486" y="0"/>
                  </a:cubicBezTo>
                  <a:lnTo>
                    <a:pt x="4082" y="0"/>
                  </a:lnTo>
                  <a:lnTo>
                    <a:pt x="3856" y="305"/>
                  </a:lnTo>
                  <a:lnTo>
                    <a:pt x="3630" y="0"/>
                  </a:ln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1"/>
            <p:cNvSpPr/>
            <p:nvPr/>
          </p:nvSpPr>
          <p:spPr>
            <a:xfrm>
              <a:off x="3739958" y="2846020"/>
              <a:ext cx="79541" cy="145771"/>
            </a:xfrm>
            <a:custGeom>
              <a:avLst/>
              <a:gdLst/>
              <a:ahLst/>
              <a:cxnLst/>
              <a:rect l="l" t="t" r="r" b="b"/>
              <a:pathLst>
                <a:path w="1494" h="2738" extrusionOk="0">
                  <a:moveTo>
                    <a:pt x="227" y="1"/>
                  </a:moveTo>
                  <a:cubicBezTo>
                    <a:pt x="102" y="1"/>
                    <a:pt x="1" y="103"/>
                    <a:pt x="1" y="227"/>
                  </a:cubicBezTo>
                  <a:lnTo>
                    <a:pt x="1" y="2511"/>
                  </a:lnTo>
                  <a:cubicBezTo>
                    <a:pt x="1" y="2636"/>
                    <a:pt x="102" y="2737"/>
                    <a:pt x="227" y="2737"/>
                  </a:cubicBezTo>
                  <a:lnTo>
                    <a:pt x="1494" y="2737"/>
                  </a:lnTo>
                  <a:lnTo>
                    <a:pt x="14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1"/>
            <p:cNvSpPr/>
            <p:nvPr/>
          </p:nvSpPr>
          <p:spPr>
            <a:xfrm>
              <a:off x="3548504" y="2769620"/>
              <a:ext cx="131343" cy="299209"/>
            </a:xfrm>
            <a:custGeom>
              <a:avLst/>
              <a:gdLst/>
              <a:ahLst/>
              <a:cxnLst/>
              <a:rect l="l" t="t" r="r" b="b"/>
              <a:pathLst>
                <a:path w="2467" h="5620" extrusionOk="0">
                  <a:moveTo>
                    <a:pt x="1233" y="2024"/>
                  </a:moveTo>
                  <a:cubicBezTo>
                    <a:pt x="1663" y="2024"/>
                    <a:pt x="2014" y="2375"/>
                    <a:pt x="2014" y="2804"/>
                  </a:cubicBezTo>
                  <a:cubicBezTo>
                    <a:pt x="2014" y="3245"/>
                    <a:pt x="1663" y="3596"/>
                    <a:pt x="1233" y="3596"/>
                  </a:cubicBezTo>
                  <a:cubicBezTo>
                    <a:pt x="803" y="3596"/>
                    <a:pt x="453" y="3245"/>
                    <a:pt x="453" y="2804"/>
                  </a:cubicBezTo>
                  <a:cubicBezTo>
                    <a:pt x="453" y="2375"/>
                    <a:pt x="803" y="2024"/>
                    <a:pt x="1233" y="2024"/>
                  </a:cubicBezTo>
                  <a:close/>
                  <a:moveTo>
                    <a:pt x="1007" y="0"/>
                  </a:moveTo>
                  <a:lnTo>
                    <a:pt x="1007" y="1594"/>
                  </a:lnTo>
                  <a:cubicBezTo>
                    <a:pt x="431" y="1696"/>
                    <a:pt x="1" y="2205"/>
                    <a:pt x="1" y="2804"/>
                  </a:cubicBezTo>
                  <a:cubicBezTo>
                    <a:pt x="1" y="3415"/>
                    <a:pt x="431" y="3913"/>
                    <a:pt x="1007" y="4026"/>
                  </a:cubicBezTo>
                  <a:lnTo>
                    <a:pt x="1007" y="5620"/>
                  </a:lnTo>
                  <a:lnTo>
                    <a:pt x="1459" y="5620"/>
                  </a:lnTo>
                  <a:lnTo>
                    <a:pt x="1459" y="4026"/>
                  </a:lnTo>
                  <a:cubicBezTo>
                    <a:pt x="2036" y="3913"/>
                    <a:pt x="2466" y="3415"/>
                    <a:pt x="2466" y="2804"/>
                  </a:cubicBezTo>
                  <a:cubicBezTo>
                    <a:pt x="2466" y="2205"/>
                    <a:pt x="2036" y="1696"/>
                    <a:pt x="1459" y="1594"/>
                  </a:cubicBezTo>
                  <a:lnTo>
                    <a:pt x="14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1"/>
            <p:cNvSpPr/>
            <p:nvPr/>
          </p:nvSpPr>
          <p:spPr>
            <a:xfrm>
              <a:off x="3601479" y="2906875"/>
              <a:ext cx="25342" cy="24118"/>
            </a:xfrm>
            <a:custGeom>
              <a:avLst/>
              <a:gdLst/>
              <a:ahLst/>
              <a:cxnLst/>
              <a:rect l="l" t="t" r="r" b="b"/>
              <a:pathLst>
                <a:path w="476" h="453" extrusionOk="0">
                  <a:moveTo>
                    <a:pt x="238" y="0"/>
                  </a:moveTo>
                  <a:cubicBezTo>
                    <a:pt x="114" y="0"/>
                    <a:pt x="1" y="113"/>
                    <a:pt x="12" y="226"/>
                  </a:cubicBezTo>
                  <a:cubicBezTo>
                    <a:pt x="12" y="350"/>
                    <a:pt x="114" y="453"/>
                    <a:pt x="238" y="453"/>
                  </a:cubicBezTo>
                  <a:cubicBezTo>
                    <a:pt x="351" y="453"/>
                    <a:pt x="476" y="350"/>
                    <a:pt x="464" y="226"/>
                  </a:cubicBezTo>
                  <a:cubicBezTo>
                    <a:pt x="464" y="113"/>
                    <a:pt x="36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1"/>
            <p:cNvSpPr/>
            <p:nvPr/>
          </p:nvSpPr>
          <p:spPr>
            <a:xfrm>
              <a:off x="3408853" y="2846020"/>
              <a:ext cx="81297" cy="145771"/>
            </a:xfrm>
            <a:custGeom>
              <a:avLst/>
              <a:gdLst/>
              <a:ahLst/>
              <a:cxnLst/>
              <a:rect l="l" t="t" r="r" b="b"/>
              <a:pathLst>
                <a:path w="1527" h="2738" extrusionOk="0">
                  <a:moveTo>
                    <a:pt x="0" y="1"/>
                  </a:moveTo>
                  <a:lnTo>
                    <a:pt x="0" y="2737"/>
                  </a:lnTo>
                  <a:lnTo>
                    <a:pt x="1300" y="2737"/>
                  </a:lnTo>
                  <a:cubicBezTo>
                    <a:pt x="1425" y="2737"/>
                    <a:pt x="1526" y="2636"/>
                    <a:pt x="1526" y="2511"/>
                  </a:cubicBezTo>
                  <a:lnTo>
                    <a:pt x="1526" y="227"/>
                  </a:lnTo>
                  <a:cubicBezTo>
                    <a:pt x="1526" y="103"/>
                    <a:pt x="1425" y="1"/>
                    <a:pt x="1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1"/>
            <p:cNvSpPr/>
            <p:nvPr/>
          </p:nvSpPr>
          <p:spPr>
            <a:xfrm>
              <a:off x="3614097" y="2906875"/>
              <a:ext cx="12724" cy="24118"/>
            </a:xfrm>
            <a:custGeom>
              <a:avLst/>
              <a:gdLst/>
              <a:ahLst/>
              <a:cxnLst/>
              <a:rect l="l" t="t" r="r" b="b"/>
              <a:pathLst>
                <a:path w="239" h="453" extrusionOk="0">
                  <a:moveTo>
                    <a:pt x="1" y="0"/>
                  </a:moveTo>
                  <a:lnTo>
                    <a:pt x="1" y="453"/>
                  </a:lnTo>
                  <a:cubicBezTo>
                    <a:pt x="114" y="453"/>
                    <a:pt x="239" y="350"/>
                    <a:pt x="227" y="226"/>
                  </a:cubicBezTo>
                  <a:cubicBezTo>
                    <a:pt x="227" y="113"/>
                    <a:pt x="126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71"/>
          <p:cNvGrpSpPr/>
          <p:nvPr/>
        </p:nvGrpSpPr>
        <p:grpSpPr>
          <a:xfrm>
            <a:off x="4028151" y="2713557"/>
            <a:ext cx="367307" cy="411285"/>
            <a:chOff x="4069253" y="2713557"/>
            <a:chExt cx="367307" cy="411285"/>
          </a:xfrm>
        </p:grpSpPr>
        <p:sp>
          <p:nvSpPr>
            <p:cNvPr id="2220" name="Google Shape;2220;p71"/>
            <p:cNvSpPr/>
            <p:nvPr/>
          </p:nvSpPr>
          <p:spPr>
            <a:xfrm>
              <a:off x="4084373" y="2787030"/>
              <a:ext cx="184849" cy="337222"/>
            </a:xfrm>
            <a:custGeom>
              <a:avLst/>
              <a:gdLst/>
              <a:ahLst/>
              <a:cxnLst/>
              <a:rect l="l" t="t" r="r" b="b"/>
              <a:pathLst>
                <a:path w="3472" h="6334" extrusionOk="0">
                  <a:moveTo>
                    <a:pt x="2951" y="1"/>
                  </a:moveTo>
                  <a:cubicBezTo>
                    <a:pt x="2239" y="46"/>
                    <a:pt x="1606" y="329"/>
                    <a:pt x="1097" y="770"/>
                  </a:cubicBezTo>
                  <a:lnTo>
                    <a:pt x="1051" y="1030"/>
                  </a:lnTo>
                  <a:lnTo>
                    <a:pt x="780" y="1086"/>
                  </a:lnTo>
                  <a:cubicBezTo>
                    <a:pt x="339" y="1584"/>
                    <a:pt x="56" y="2229"/>
                    <a:pt x="11" y="2941"/>
                  </a:cubicBezTo>
                  <a:lnTo>
                    <a:pt x="147" y="3167"/>
                  </a:lnTo>
                  <a:lnTo>
                    <a:pt x="0" y="3393"/>
                  </a:lnTo>
                  <a:cubicBezTo>
                    <a:pt x="56" y="4094"/>
                    <a:pt x="328" y="4739"/>
                    <a:pt x="769" y="5248"/>
                  </a:cubicBezTo>
                  <a:lnTo>
                    <a:pt x="1040" y="5282"/>
                  </a:lnTo>
                  <a:lnTo>
                    <a:pt x="1086" y="5564"/>
                  </a:lnTo>
                  <a:cubicBezTo>
                    <a:pt x="1594" y="6006"/>
                    <a:pt x="2227" y="6288"/>
                    <a:pt x="2940" y="6333"/>
                  </a:cubicBezTo>
                  <a:lnTo>
                    <a:pt x="3166" y="6197"/>
                  </a:lnTo>
                  <a:lnTo>
                    <a:pt x="3471" y="2952"/>
                  </a:lnTo>
                  <a:lnTo>
                    <a:pt x="3166" y="148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1"/>
            <p:cNvSpPr/>
            <p:nvPr/>
          </p:nvSpPr>
          <p:spPr>
            <a:xfrm>
              <a:off x="4069253" y="2773027"/>
              <a:ext cx="77145" cy="74909"/>
            </a:xfrm>
            <a:custGeom>
              <a:avLst/>
              <a:gdLst/>
              <a:ahLst/>
              <a:cxnLst/>
              <a:rect l="l" t="t" r="r" b="b"/>
              <a:pathLst>
                <a:path w="1449" h="1407" extrusionOk="0">
                  <a:moveTo>
                    <a:pt x="856" y="1"/>
                  </a:moveTo>
                  <a:cubicBezTo>
                    <a:pt x="798" y="1"/>
                    <a:pt x="742" y="21"/>
                    <a:pt x="702" y="60"/>
                  </a:cubicBezTo>
                  <a:lnTo>
                    <a:pt x="81" y="682"/>
                  </a:lnTo>
                  <a:cubicBezTo>
                    <a:pt x="1" y="773"/>
                    <a:pt x="1" y="909"/>
                    <a:pt x="81" y="999"/>
                  </a:cubicBezTo>
                  <a:cubicBezTo>
                    <a:pt x="126" y="1044"/>
                    <a:pt x="182" y="1067"/>
                    <a:pt x="250" y="1067"/>
                  </a:cubicBezTo>
                  <a:cubicBezTo>
                    <a:pt x="307" y="1067"/>
                    <a:pt x="363" y="1044"/>
                    <a:pt x="408" y="999"/>
                  </a:cubicBezTo>
                  <a:lnTo>
                    <a:pt x="556" y="852"/>
                  </a:lnTo>
                  <a:lnTo>
                    <a:pt x="1041" y="1338"/>
                  </a:lnTo>
                  <a:cubicBezTo>
                    <a:pt x="1087" y="1384"/>
                    <a:pt x="1144" y="1406"/>
                    <a:pt x="1200" y="1406"/>
                  </a:cubicBezTo>
                  <a:cubicBezTo>
                    <a:pt x="1257" y="1406"/>
                    <a:pt x="1324" y="1384"/>
                    <a:pt x="1358" y="1338"/>
                  </a:cubicBezTo>
                  <a:cubicBezTo>
                    <a:pt x="1448" y="1259"/>
                    <a:pt x="1448" y="1112"/>
                    <a:pt x="1358" y="1022"/>
                  </a:cubicBezTo>
                  <a:lnTo>
                    <a:pt x="872" y="535"/>
                  </a:lnTo>
                  <a:lnTo>
                    <a:pt x="1019" y="388"/>
                  </a:lnTo>
                  <a:cubicBezTo>
                    <a:pt x="1109" y="298"/>
                    <a:pt x="1109" y="150"/>
                    <a:pt x="1019" y="60"/>
                  </a:cubicBezTo>
                  <a:cubicBezTo>
                    <a:pt x="973" y="21"/>
                    <a:pt x="914" y="1"/>
                    <a:pt x="856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1"/>
            <p:cNvSpPr/>
            <p:nvPr/>
          </p:nvSpPr>
          <p:spPr>
            <a:xfrm>
              <a:off x="4358883" y="2773187"/>
              <a:ext cx="77677" cy="75281"/>
            </a:xfrm>
            <a:custGeom>
              <a:avLst/>
              <a:gdLst/>
              <a:ahLst/>
              <a:cxnLst/>
              <a:rect l="l" t="t" r="r" b="b"/>
              <a:pathLst>
                <a:path w="1459" h="1414" extrusionOk="0">
                  <a:moveTo>
                    <a:pt x="594" y="1"/>
                  </a:moveTo>
                  <a:cubicBezTo>
                    <a:pt x="535" y="1"/>
                    <a:pt x="476" y="24"/>
                    <a:pt x="430" y="69"/>
                  </a:cubicBezTo>
                  <a:cubicBezTo>
                    <a:pt x="351" y="159"/>
                    <a:pt x="351" y="306"/>
                    <a:pt x="430" y="396"/>
                  </a:cubicBezTo>
                  <a:lnTo>
                    <a:pt x="577" y="544"/>
                  </a:lnTo>
                  <a:lnTo>
                    <a:pt x="91" y="1030"/>
                  </a:lnTo>
                  <a:cubicBezTo>
                    <a:pt x="1" y="1120"/>
                    <a:pt x="1" y="1256"/>
                    <a:pt x="91" y="1346"/>
                  </a:cubicBezTo>
                  <a:cubicBezTo>
                    <a:pt x="136" y="1391"/>
                    <a:pt x="192" y="1414"/>
                    <a:pt x="249" y="1414"/>
                  </a:cubicBezTo>
                  <a:cubicBezTo>
                    <a:pt x="306" y="1414"/>
                    <a:pt x="363" y="1391"/>
                    <a:pt x="408" y="1346"/>
                  </a:cubicBezTo>
                  <a:lnTo>
                    <a:pt x="905" y="860"/>
                  </a:lnTo>
                  <a:lnTo>
                    <a:pt x="1052" y="1007"/>
                  </a:lnTo>
                  <a:cubicBezTo>
                    <a:pt x="1097" y="1052"/>
                    <a:pt x="1154" y="1075"/>
                    <a:pt x="1210" y="1075"/>
                  </a:cubicBezTo>
                  <a:cubicBezTo>
                    <a:pt x="1267" y="1075"/>
                    <a:pt x="1323" y="1052"/>
                    <a:pt x="1368" y="1007"/>
                  </a:cubicBezTo>
                  <a:cubicBezTo>
                    <a:pt x="1459" y="916"/>
                    <a:pt x="1459" y="770"/>
                    <a:pt x="1368" y="690"/>
                  </a:cubicBezTo>
                  <a:lnTo>
                    <a:pt x="758" y="69"/>
                  </a:lnTo>
                  <a:cubicBezTo>
                    <a:pt x="713" y="24"/>
                    <a:pt x="653" y="1"/>
                    <a:pt x="594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1"/>
            <p:cNvSpPr/>
            <p:nvPr/>
          </p:nvSpPr>
          <p:spPr>
            <a:xfrm>
              <a:off x="4252933" y="2787030"/>
              <a:ext cx="167972" cy="337222"/>
            </a:xfrm>
            <a:custGeom>
              <a:avLst/>
              <a:gdLst/>
              <a:ahLst/>
              <a:cxnLst/>
              <a:rect l="l" t="t" r="r" b="b"/>
              <a:pathLst>
                <a:path w="3155" h="6334" extrusionOk="0">
                  <a:moveTo>
                    <a:pt x="227" y="1"/>
                  </a:moveTo>
                  <a:lnTo>
                    <a:pt x="0" y="148"/>
                  </a:lnTo>
                  <a:lnTo>
                    <a:pt x="0" y="6197"/>
                  </a:lnTo>
                  <a:lnTo>
                    <a:pt x="215" y="6333"/>
                  </a:lnTo>
                  <a:cubicBezTo>
                    <a:pt x="916" y="6288"/>
                    <a:pt x="1561" y="6006"/>
                    <a:pt x="2069" y="5576"/>
                  </a:cubicBezTo>
                  <a:lnTo>
                    <a:pt x="2104" y="5315"/>
                  </a:lnTo>
                  <a:lnTo>
                    <a:pt x="2386" y="5248"/>
                  </a:lnTo>
                  <a:cubicBezTo>
                    <a:pt x="2827" y="4750"/>
                    <a:pt x="3110" y="4106"/>
                    <a:pt x="3155" y="3405"/>
                  </a:cubicBezTo>
                  <a:lnTo>
                    <a:pt x="3019" y="3167"/>
                  </a:lnTo>
                  <a:lnTo>
                    <a:pt x="3155" y="2952"/>
                  </a:lnTo>
                  <a:cubicBezTo>
                    <a:pt x="3110" y="2240"/>
                    <a:pt x="2827" y="1595"/>
                    <a:pt x="2398" y="1098"/>
                  </a:cubicBezTo>
                  <a:lnTo>
                    <a:pt x="2115" y="1053"/>
                  </a:lnTo>
                  <a:lnTo>
                    <a:pt x="2081" y="770"/>
                  </a:lnTo>
                  <a:cubicBezTo>
                    <a:pt x="1572" y="340"/>
                    <a:pt x="928" y="58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1"/>
            <p:cNvSpPr/>
            <p:nvPr/>
          </p:nvSpPr>
          <p:spPr>
            <a:xfrm>
              <a:off x="4204165" y="2713557"/>
              <a:ext cx="97536" cy="85557"/>
            </a:xfrm>
            <a:custGeom>
              <a:avLst/>
              <a:gdLst/>
              <a:ahLst/>
              <a:cxnLst/>
              <a:rect l="l" t="t" r="r" b="b"/>
              <a:pathLst>
                <a:path w="1832" h="1607" extrusionOk="0">
                  <a:moveTo>
                    <a:pt x="226" y="1"/>
                  </a:moveTo>
                  <a:cubicBezTo>
                    <a:pt x="90" y="1"/>
                    <a:pt x="0" y="103"/>
                    <a:pt x="0" y="227"/>
                  </a:cubicBezTo>
                  <a:cubicBezTo>
                    <a:pt x="0" y="352"/>
                    <a:pt x="90" y="453"/>
                    <a:pt x="226" y="453"/>
                  </a:cubicBezTo>
                  <a:lnTo>
                    <a:pt x="690" y="453"/>
                  </a:lnTo>
                  <a:lnTo>
                    <a:pt x="690" y="1381"/>
                  </a:lnTo>
                  <a:cubicBezTo>
                    <a:pt x="690" y="1505"/>
                    <a:pt x="792" y="1607"/>
                    <a:pt x="916" y="1607"/>
                  </a:cubicBezTo>
                  <a:cubicBezTo>
                    <a:pt x="1040" y="1607"/>
                    <a:pt x="1143" y="1505"/>
                    <a:pt x="1143" y="1381"/>
                  </a:cubicBezTo>
                  <a:lnTo>
                    <a:pt x="1143" y="453"/>
                  </a:lnTo>
                  <a:lnTo>
                    <a:pt x="1606" y="453"/>
                  </a:lnTo>
                  <a:cubicBezTo>
                    <a:pt x="1731" y="453"/>
                    <a:pt x="1832" y="352"/>
                    <a:pt x="1832" y="227"/>
                  </a:cubicBezTo>
                  <a:cubicBezTo>
                    <a:pt x="1832" y="103"/>
                    <a:pt x="1731" y="1"/>
                    <a:pt x="1606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1"/>
            <p:cNvSpPr/>
            <p:nvPr/>
          </p:nvSpPr>
          <p:spPr>
            <a:xfrm>
              <a:off x="4335989" y="2827972"/>
              <a:ext cx="44615" cy="43391"/>
            </a:xfrm>
            <a:custGeom>
              <a:avLst/>
              <a:gdLst/>
              <a:ahLst/>
              <a:cxnLst/>
              <a:rect l="l" t="t" r="r" b="b"/>
              <a:pathLst>
                <a:path w="838" h="815" extrusionOk="0">
                  <a:moveTo>
                    <a:pt x="509" y="1"/>
                  </a:moveTo>
                  <a:lnTo>
                    <a:pt x="91" y="430"/>
                  </a:lnTo>
                  <a:cubicBezTo>
                    <a:pt x="1" y="521"/>
                    <a:pt x="1" y="668"/>
                    <a:pt x="91" y="747"/>
                  </a:cubicBezTo>
                  <a:cubicBezTo>
                    <a:pt x="137" y="792"/>
                    <a:pt x="193" y="815"/>
                    <a:pt x="250" y="815"/>
                  </a:cubicBezTo>
                  <a:cubicBezTo>
                    <a:pt x="306" y="815"/>
                    <a:pt x="363" y="792"/>
                    <a:pt x="408" y="747"/>
                  </a:cubicBezTo>
                  <a:lnTo>
                    <a:pt x="838" y="329"/>
                  </a:lnTo>
                  <a:cubicBezTo>
                    <a:pt x="736" y="216"/>
                    <a:pt x="634" y="103"/>
                    <a:pt x="509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1"/>
            <p:cNvSpPr/>
            <p:nvPr/>
          </p:nvSpPr>
          <p:spPr>
            <a:xfrm>
              <a:off x="4376931" y="2944197"/>
              <a:ext cx="44615" cy="24118"/>
            </a:xfrm>
            <a:custGeom>
              <a:avLst/>
              <a:gdLst/>
              <a:ahLst/>
              <a:cxnLst/>
              <a:rect l="l" t="t" r="r" b="b"/>
              <a:pathLst>
                <a:path w="838" h="453" extrusionOk="0">
                  <a:moveTo>
                    <a:pt x="227" y="0"/>
                  </a:moveTo>
                  <a:cubicBezTo>
                    <a:pt x="102" y="0"/>
                    <a:pt x="1" y="102"/>
                    <a:pt x="1" y="227"/>
                  </a:cubicBezTo>
                  <a:cubicBezTo>
                    <a:pt x="1" y="351"/>
                    <a:pt x="102" y="453"/>
                    <a:pt x="227" y="453"/>
                  </a:cubicBezTo>
                  <a:lnTo>
                    <a:pt x="826" y="453"/>
                  </a:lnTo>
                  <a:cubicBezTo>
                    <a:pt x="838" y="373"/>
                    <a:pt x="838" y="294"/>
                    <a:pt x="838" y="215"/>
                  </a:cubicBezTo>
                  <a:cubicBezTo>
                    <a:pt x="838" y="147"/>
                    <a:pt x="838" y="68"/>
                    <a:pt x="826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1"/>
            <p:cNvSpPr/>
            <p:nvPr/>
          </p:nvSpPr>
          <p:spPr>
            <a:xfrm>
              <a:off x="4335403" y="3040509"/>
              <a:ext cx="44562" cy="43391"/>
            </a:xfrm>
            <a:custGeom>
              <a:avLst/>
              <a:gdLst/>
              <a:ahLst/>
              <a:cxnLst/>
              <a:rect l="l" t="t" r="r" b="b"/>
              <a:pathLst>
                <a:path w="837" h="815" extrusionOk="0">
                  <a:moveTo>
                    <a:pt x="249" y="1"/>
                  </a:moveTo>
                  <a:cubicBezTo>
                    <a:pt x="192" y="1"/>
                    <a:pt x="136" y="23"/>
                    <a:pt x="91" y="69"/>
                  </a:cubicBezTo>
                  <a:cubicBezTo>
                    <a:pt x="0" y="147"/>
                    <a:pt x="0" y="295"/>
                    <a:pt x="91" y="385"/>
                  </a:cubicBezTo>
                  <a:lnTo>
                    <a:pt x="520" y="815"/>
                  </a:lnTo>
                  <a:cubicBezTo>
                    <a:pt x="633" y="713"/>
                    <a:pt x="736" y="600"/>
                    <a:pt x="837" y="487"/>
                  </a:cubicBezTo>
                  <a:lnTo>
                    <a:pt x="407" y="69"/>
                  </a:lnTo>
                  <a:cubicBezTo>
                    <a:pt x="362" y="23"/>
                    <a:pt x="306" y="1"/>
                    <a:pt x="249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1"/>
            <p:cNvSpPr/>
            <p:nvPr/>
          </p:nvSpPr>
          <p:spPr>
            <a:xfrm>
              <a:off x="4240262" y="3080280"/>
              <a:ext cx="24118" cy="44562"/>
            </a:xfrm>
            <a:custGeom>
              <a:avLst/>
              <a:gdLst/>
              <a:ahLst/>
              <a:cxnLst/>
              <a:rect l="l" t="t" r="r" b="b"/>
              <a:pathLst>
                <a:path w="453" h="837" extrusionOk="0">
                  <a:moveTo>
                    <a:pt x="227" y="0"/>
                  </a:moveTo>
                  <a:cubicBezTo>
                    <a:pt x="103" y="0"/>
                    <a:pt x="0" y="101"/>
                    <a:pt x="0" y="226"/>
                  </a:cubicBezTo>
                  <a:lnTo>
                    <a:pt x="0" y="825"/>
                  </a:lnTo>
                  <a:cubicBezTo>
                    <a:pt x="80" y="825"/>
                    <a:pt x="148" y="837"/>
                    <a:pt x="227" y="837"/>
                  </a:cubicBezTo>
                  <a:cubicBezTo>
                    <a:pt x="306" y="837"/>
                    <a:pt x="374" y="837"/>
                    <a:pt x="453" y="825"/>
                  </a:cubicBezTo>
                  <a:lnTo>
                    <a:pt x="453" y="226"/>
                  </a:lnTo>
                  <a:cubicBezTo>
                    <a:pt x="453" y="101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1"/>
            <p:cNvSpPr/>
            <p:nvPr/>
          </p:nvSpPr>
          <p:spPr>
            <a:xfrm>
              <a:off x="4124676" y="3039870"/>
              <a:ext cx="44615" cy="43444"/>
            </a:xfrm>
            <a:custGeom>
              <a:avLst/>
              <a:gdLst/>
              <a:ahLst/>
              <a:cxnLst/>
              <a:rect l="l" t="t" r="r" b="b"/>
              <a:pathLst>
                <a:path w="838" h="816" extrusionOk="0">
                  <a:moveTo>
                    <a:pt x="584" y="1"/>
                  </a:moveTo>
                  <a:cubicBezTo>
                    <a:pt x="526" y="1"/>
                    <a:pt x="470" y="24"/>
                    <a:pt x="430" y="69"/>
                  </a:cubicBezTo>
                  <a:lnTo>
                    <a:pt x="0" y="488"/>
                  </a:lnTo>
                  <a:cubicBezTo>
                    <a:pt x="103" y="612"/>
                    <a:pt x="204" y="714"/>
                    <a:pt x="317" y="815"/>
                  </a:cubicBezTo>
                  <a:lnTo>
                    <a:pt x="747" y="385"/>
                  </a:lnTo>
                  <a:cubicBezTo>
                    <a:pt x="837" y="295"/>
                    <a:pt x="837" y="159"/>
                    <a:pt x="747" y="69"/>
                  </a:cubicBezTo>
                  <a:cubicBezTo>
                    <a:pt x="701" y="24"/>
                    <a:pt x="642" y="1"/>
                    <a:pt x="58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1"/>
            <p:cNvSpPr/>
            <p:nvPr/>
          </p:nvSpPr>
          <p:spPr>
            <a:xfrm>
              <a:off x="4083734" y="2943558"/>
              <a:ext cx="44615" cy="24118"/>
            </a:xfrm>
            <a:custGeom>
              <a:avLst/>
              <a:gdLst/>
              <a:ahLst/>
              <a:cxnLst/>
              <a:rect l="l" t="t" r="r" b="b"/>
              <a:pathLst>
                <a:path w="838" h="453" extrusionOk="0">
                  <a:moveTo>
                    <a:pt x="0" y="1"/>
                  </a:moveTo>
                  <a:lnTo>
                    <a:pt x="0" y="227"/>
                  </a:lnTo>
                  <a:lnTo>
                    <a:pt x="0" y="453"/>
                  </a:lnTo>
                  <a:lnTo>
                    <a:pt x="611" y="453"/>
                  </a:lnTo>
                  <a:cubicBezTo>
                    <a:pt x="736" y="453"/>
                    <a:pt x="837" y="352"/>
                    <a:pt x="837" y="227"/>
                  </a:cubicBezTo>
                  <a:cubicBezTo>
                    <a:pt x="837" y="103"/>
                    <a:pt x="736" y="1"/>
                    <a:pt x="611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1"/>
            <p:cNvSpPr/>
            <p:nvPr/>
          </p:nvSpPr>
          <p:spPr>
            <a:xfrm>
              <a:off x="4125315" y="2827972"/>
              <a:ext cx="43976" cy="43391"/>
            </a:xfrm>
            <a:custGeom>
              <a:avLst/>
              <a:gdLst/>
              <a:ahLst/>
              <a:cxnLst/>
              <a:rect l="l" t="t" r="r" b="b"/>
              <a:pathLst>
                <a:path w="826" h="815" extrusionOk="0">
                  <a:moveTo>
                    <a:pt x="317" y="1"/>
                  </a:moveTo>
                  <a:cubicBezTo>
                    <a:pt x="204" y="91"/>
                    <a:pt x="91" y="204"/>
                    <a:pt x="0" y="317"/>
                  </a:cubicBezTo>
                  <a:lnTo>
                    <a:pt x="418" y="747"/>
                  </a:lnTo>
                  <a:cubicBezTo>
                    <a:pt x="463" y="792"/>
                    <a:pt x="520" y="815"/>
                    <a:pt x="576" y="815"/>
                  </a:cubicBezTo>
                  <a:cubicBezTo>
                    <a:pt x="644" y="815"/>
                    <a:pt x="701" y="792"/>
                    <a:pt x="746" y="747"/>
                  </a:cubicBezTo>
                  <a:cubicBezTo>
                    <a:pt x="825" y="656"/>
                    <a:pt x="825" y="510"/>
                    <a:pt x="746" y="419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1"/>
            <p:cNvSpPr/>
            <p:nvPr/>
          </p:nvSpPr>
          <p:spPr>
            <a:xfrm>
              <a:off x="4252933" y="3080280"/>
              <a:ext cx="11447" cy="44562"/>
            </a:xfrm>
            <a:custGeom>
              <a:avLst/>
              <a:gdLst/>
              <a:ahLst/>
              <a:cxnLst/>
              <a:rect l="l" t="t" r="r" b="b"/>
              <a:pathLst>
                <a:path w="215" h="837" extrusionOk="0">
                  <a:moveTo>
                    <a:pt x="0" y="0"/>
                  </a:moveTo>
                  <a:lnTo>
                    <a:pt x="0" y="837"/>
                  </a:lnTo>
                  <a:cubicBezTo>
                    <a:pt x="68" y="837"/>
                    <a:pt x="136" y="825"/>
                    <a:pt x="215" y="825"/>
                  </a:cubicBezTo>
                  <a:lnTo>
                    <a:pt x="215" y="226"/>
                  </a:lnTo>
                  <a:cubicBezTo>
                    <a:pt x="215" y="101"/>
                    <a:pt x="113" y="0"/>
                    <a:pt x="0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1"/>
            <p:cNvSpPr/>
            <p:nvPr/>
          </p:nvSpPr>
          <p:spPr>
            <a:xfrm>
              <a:off x="4240262" y="2864708"/>
              <a:ext cx="53666" cy="136135"/>
            </a:xfrm>
            <a:custGeom>
              <a:avLst/>
              <a:gdLst/>
              <a:ahLst/>
              <a:cxnLst/>
              <a:rect l="l" t="t" r="r" b="b"/>
              <a:pathLst>
                <a:path w="1008" h="2557" extrusionOk="0">
                  <a:moveTo>
                    <a:pt x="227" y="1"/>
                  </a:moveTo>
                  <a:cubicBezTo>
                    <a:pt x="103" y="1"/>
                    <a:pt x="0" y="102"/>
                    <a:pt x="0" y="227"/>
                  </a:cubicBezTo>
                  <a:lnTo>
                    <a:pt x="0" y="1708"/>
                  </a:lnTo>
                  <a:cubicBezTo>
                    <a:pt x="0" y="1765"/>
                    <a:pt x="23" y="1833"/>
                    <a:pt x="68" y="1866"/>
                  </a:cubicBezTo>
                  <a:lnTo>
                    <a:pt x="691" y="2489"/>
                  </a:lnTo>
                  <a:cubicBezTo>
                    <a:pt x="736" y="2534"/>
                    <a:pt x="792" y="2556"/>
                    <a:pt x="849" y="2556"/>
                  </a:cubicBezTo>
                  <a:lnTo>
                    <a:pt x="1007" y="2172"/>
                  </a:lnTo>
                  <a:lnTo>
                    <a:pt x="453" y="1617"/>
                  </a:lnTo>
                  <a:lnTo>
                    <a:pt x="453" y="227"/>
                  </a:lnTo>
                  <a:cubicBezTo>
                    <a:pt x="453" y="102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1"/>
            <p:cNvSpPr/>
            <p:nvPr/>
          </p:nvSpPr>
          <p:spPr>
            <a:xfrm>
              <a:off x="4252933" y="2864708"/>
              <a:ext cx="45786" cy="136135"/>
            </a:xfrm>
            <a:custGeom>
              <a:avLst/>
              <a:gdLst/>
              <a:ahLst/>
              <a:cxnLst/>
              <a:rect l="l" t="t" r="r" b="b"/>
              <a:pathLst>
                <a:path w="860" h="2557" extrusionOk="0">
                  <a:moveTo>
                    <a:pt x="0" y="1"/>
                  </a:moveTo>
                  <a:lnTo>
                    <a:pt x="0" y="2036"/>
                  </a:lnTo>
                  <a:lnTo>
                    <a:pt x="453" y="2489"/>
                  </a:lnTo>
                  <a:cubicBezTo>
                    <a:pt x="498" y="2534"/>
                    <a:pt x="554" y="2556"/>
                    <a:pt x="611" y="2556"/>
                  </a:cubicBezTo>
                  <a:cubicBezTo>
                    <a:pt x="667" y="2556"/>
                    <a:pt x="724" y="2534"/>
                    <a:pt x="769" y="2489"/>
                  </a:cubicBezTo>
                  <a:cubicBezTo>
                    <a:pt x="860" y="2398"/>
                    <a:pt x="860" y="2251"/>
                    <a:pt x="769" y="2172"/>
                  </a:cubicBezTo>
                  <a:lnTo>
                    <a:pt x="215" y="1617"/>
                  </a:lnTo>
                  <a:lnTo>
                    <a:pt x="215" y="227"/>
                  </a:lnTo>
                  <a:cubicBezTo>
                    <a:pt x="215" y="102"/>
                    <a:pt x="124" y="1"/>
                    <a:pt x="0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1"/>
            <p:cNvSpPr/>
            <p:nvPr/>
          </p:nvSpPr>
          <p:spPr>
            <a:xfrm>
              <a:off x="4240901" y="2787030"/>
              <a:ext cx="24118" cy="44615"/>
            </a:xfrm>
            <a:custGeom>
              <a:avLst/>
              <a:gdLst/>
              <a:ahLst/>
              <a:cxnLst/>
              <a:rect l="l" t="t" r="r" b="b"/>
              <a:pathLst>
                <a:path w="453" h="838" extrusionOk="0">
                  <a:moveTo>
                    <a:pt x="0" y="1"/>
                  </a:moveTo>
                  <a:lnTo>
                    <a:pt x="0" y="611"/>
                  </a:lnTo>
                  <a:cubicBezTo>
                    <a:pt x="0" y="736"/>
                    <a:pt x="102" y="837"/>
                    <a:pt x="226" y="837"/>
                  </a:cubicBezTo>
                  <a:cubicBezTo>
                    <a:pt x="350" y="837"/>
                    <a:pt x="453" y="736"/>
                    <a:pt x="453" y="611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1"/>
            <p:cNvSpPr/>
            <p:nvPr/>
          </p:nvSpPr>
          <p:spPr>
            <a:xfrm>
              <a:off x="4252933" y="2787030"/>
              <a:ext cx="12085" cy="44615"/>
            </a:xfrm>
            <a:custGeom>
              <a:avLst/>
              <a:gdLst/>
              <a:ahLst/>
              <a:cxnLst/>
              <a:rect l="l" t="t" r="r" b="b"/>
              <a:pathLst>
                <a:path w="227" h="838" extrusionOk="0">
                  <a:moveTo>
                    <a:pt x="0" y="1"/>
                  </a:moveTo>
                  <a:lnTo>
                    <a:pt x="0" y="837"/>
                  </a:lnTo>
                  <a:cubicBezTo>
                    <a:pt x="124" y="837"/>
                    <a:pt x="227" y="736"/>
                    <a:pt x="227" y="611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7" name="Google Shape;2237;p71"/>
          <p:cNvGrpSpPr/>
          <p:nvPr/>
        </p:nvGrpSpPr>
        <p:grpSpPr>
          <a:xfrm>
            <a:off x="4660998" y="2713451"/>
            <a:ext cx="423314" cy="411390"/>
            <a:chOff x="4685781" y="2713451"/>
            <a:chExt cx="423314" cy="411390"/>
          </a:xfrm>
        </p:grpSpPr>
        <p:sp>
          <p:nvSpPr>
            <p:cNvPr id="2238" name="Google Shape;2238;p71"/>
            <p:cNvSpPr/>
            <p:nvPr/>
          </p:nvSpPr>
          <p:spPr>
            <a:xfrm>
              <a:off x="4686846" y="2769088"/>
              <a:ext cx="99719" cy="97482"/>
            </a:xfrm>
            <a:custGeom>
              <a:avLst/>
              <a:gdLst/>
              <a:ahLst/>
              <a:cxnLst/>
              <a:rect l="l" t="t" r="r" b="b"/>
              <a:pathLst>
                <a:path w="1873" h="1831" extrusionOk="0">
                  <a:moveTo>
                    <a:pt x="251" y="0"/>
                  </a:moveTo>
                  <a:cubicBezTo>
                    <a:pt x="115" y="0"/>
                    <a:pt x="0" y="135"/>
                    <a:pt x="38" y="292"/>
                  </a:cubicBezTo>
                  <a:lnTo>
                    <a:pt x="365" y="1536"/>
                  </a:lnTo>
                  <a:lnTo>
                    <a:pt x="930" y="1830"/>
                  </a:lnTo>
                  <a:lnTo>
                    <a:pt x="1496" y="1536"/>
                  </a:lnTo>
                  <a:lnTo>
                    <a:pt x="1835" y="292"/>
                  </a:lnTo>
                  <a:cubicBezTo>
                    <a:pt x="1872" y="135"/>
                    <a:pt x="1750" y="0"/>
                    <a:pt x="1611" y="0"/>
                  </a:cubicBezTo>
                  <a:cubicBezTo>
                    <a:pt x="1580" y="0"/>
                    <a:pt x="1549" y="7"/>
                    <a:pt x="1518" y="21"/>
                  </a:cubicBezTo>
                  <a:lnTo>
                    <a:pt x="1021" y="247"/>
                  </a:lnTo>
                  <a:cubicBezTo>
                    <a:pt x="993" y="258"/>
                    <a:pt x="962" y="264"/>
                    <a:pt x="931" y="264"/>
                  </a:cubicBezTo>
                  <a:cubicBezTo>
                    <a:pt x="900" y="264"/>
                    <a:pt x="868" y="258"/>
                    <a:pt x="840" y="247"/>
                  </a:cubicBezTo>
                  <a:lnTo>
                    <a:pt x="342" y="21"/>
                  </a:lnTo>
                  <a:cubicBezTo>
                    <a:pt x="312" y="7"/>
                    <a:pt x="281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1"/>
            <p:cNvSpPr/>
            <p:nvPr/>
          </p:nvSpPr>
          <p:spPr>
            <a:xfrm>
              <a:off x="4736360" y="2769088"/>
              <a:ext cx="50205" cy="97482"/>
            </a:xfrm>
            <a:custGeom>
              <a:avLst/>
              <a:gdLst/>
              <a:ahLst/>
              <a:cxnLst/>
              <a:rect l="l" t="t" r="r" b="b"/>
              <a:pathLst>
                <a:path w="943" h="1831" extrusionOk="0">
                  <a:moveTo>
                    <a:pt x="681" y="0"/>
                  </a:moveTo>
                  <a:cubicBezTo>
                    <a:pt x="650" y="0"/>
                    <a:pt x="619" y="7"/>
                    <a:pt x="588" y="21"/>
                  </a:cubicBezTo>
                  <a:lnTo>
                    <a:pt x="91" y="247"/>
                  </a:lnTo>
                  <a:cubicBezTo>
                    <a:pt x="68" y="259"/>
                    <a:pt x="35" y="259"/>
                    <a:pt x="0" y="259"/>
                  </a:cubicBezTo>
                  <a:lnTo>
                    <a:pt x="0" y="1830"/>
                  </a:lnTo>
                  <a:lnTo>
                    <a:pt x="566" y="1536"/>
                  </a:lnTo>
                  <a:lnTo>
                    <a:pt x="905" y="292"/>
                  </a:lnTo>
                  <a:cubicBezTo>
                    <a:pt x="942" y="135"/>
                    <a:pt x="820" y="0"/>
                    <a:pt x="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1"/>
            <p:cNvSpPr/>
            <p:nvPr/>
          </p:nvSpPr>
          <p:spPr>
            <a:xfrm>
              <a:off x="4706279" y="2850865"/>
              <a:ext cx="60214" cy="50046"/>
            </a:xfrm>
            <a:custGeom>
              <a:avLst/>
              <a:gdLst/>
              <a:ahLst/>
              <a:cxnLst/>
              <a:rect l="l" t="t" r="r" b="b"/>
              <a:pathLst>
                <a:path w="1131" h="940" extrusionOk="0">
                  <a:moveTo>
                    <a:pt x="0" y="0"/>
                  </a:moveTo>
                  <a:lnTo>
                    <a:pt x="0" y="374"/>
                  </a:lnTo>
                  <a:cubicBezTo>
                    <a:pt x="0" y="690"/>
                    <a:pt x="261" y="939"/>
                    <a:pt x="565" y="939"/>
                  </a:cubicBezTo>
                  <a:cubicBezTo>
                    <a:pt x="882" y="939"/>
                    <a:pt x="1131" y="690"/>
                    <a:pt x="1131" y="374"/>
                  </a:cubicBezTo>
                  <a:lnTo>
                    <a:pt x="1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1"/>
            <p:cNvSpPr/>
            <p:nvPr/>
          </p:nvSpPr>
          <p:spPr>
            <a:xfrm>
              <a:off x="4706279" y="2850865"/>
              <a:ext cx="60214" cy="50046"/>
            </a:xfrm>
            <a:custGeom>
              <a:avLst/>
              <a:gdLst/>
              <a:ahLst/>
              <a:cxnLst/>
              <a:rect l="l" t="t" r="r" b="b"/>
              <a:pathLst>
                <a:path w="1131" h="940" extrusionOk="0">
                  <a:moveTo>
                    <a:pt x="0" y="0"/>
                  </a:moveTo>
                  <a:lnTo>
                    <a:pt x="0" y="374"/>
                  </a:lnTo>
                  <a:cubicBezTo>
                    <a:pt x="0" y="690"/>
                    <a:pt x="261" y="939"/>
                    <a:pt x="565" y="939"/>
                  </a:cubicBezTo>
                  <a:cubicBezTo>
                    <a:pt x="882" y="939"/>
                    <a:pt x="1131" y="690"/>
                    <a:pt x="1131" y="374"/>
                  </a:cubicBezTo>
                  <a:lnTo>
                    <a:pt x="1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1"/>
            <p:cNvSpPr/>
            <p:nvPr/>
          </p:nvSpPr>
          <p:spPr>
            <a:xfrm>
              <a:off x="4736360" y="2850865"/>
              <a:ext cx="30134" cy="50046"/>
            </a:xfrm>
            <a:custGeom>
              <a:avLst/>
              <a:gdLst/>
              <a:ahLst/>
              <a:cxnLst/>
              <a:rect l="l" t="t" r="r" b="b"/>
              <a:pathLst>
                <a:path w="566" h="940" extrusionOk="0">
                  <a:moveTo>
                    <a:pt x="0" y="0"/>
                  </a:moveTo>
                  <a:lnTo>
                    <a:pt x="0" y="939"/>
                  </a:lnTo>
                  <a:cubicBezTo>
                    <a:pt x="317" y="939"/>
                    <a:pt x="566" y="690"/>
                    <a:pt x="566" y="374"/>
                  </a:cubicBez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1"/>
            <p:cNvSpPr/>
            <p:nvPr/>
          </p:nvSpPr>
          <p:spPr>
            <a:xfrm>
              <a:off x="4770700" y="2912252"/>
              <a:ext cx="127670" cy="126072"/>
            </a:xfrm>
            <a:custGeom>
              <a:avLst/>
              <a:gdLst/>
              <a:ahLst/>
              <a:cxnLst/>
              <a:rect l="l" t="t" r="r" b="b"/>
              <a:pathLst>
                <a:path w="2398" h="2368" extrusionOk="0">
                  <a:moveTo>
                    <a:pt x="2081" y="1"/>
                  </a:moveTo>
                  <a:lnTo>
                    <a:pt x="91" y="1980"/>
                  </a:lnTo>
                  <a:cubicBezTo>
                    <a:pt x="0" y="2071"/>
                    <a:pt x="0" y="2217"/>
                    <a:pt x="91" y="2308"/>
                  </a:cubicBezTo>
                  <a:cubicBezTo>
                    <a:pt x="136" y="2347"/>
                    <a:pt x="193" y="2367"/>
                    <a:pt x="249" y="2367"/>
                  </a:cubicBezTo>
                  <a:cubicBezTo>
                    <a:pt x="306" y="2367"/>
                    <a:pt x="362" y="2347"/>
                    <a:pt x="408" y="2308"/>
                  </a:cubicBezTo>
                  <a:lnTo>
                    <a:pt x="2398" y="317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1"/>
            <p:cNvSpPr/>
            <p:nvPr/>
          </p:nvSpPr>
          <p:spPr>
            <a:xfrm>
              <a:off x="4775492" y="2920664"/>
              <a:ext cx="122878" cy="117660"/>
            </a:xfrm>
            <a:custGeom>
              <a:avLst/>
              <a:gdLst/>
              <a:ahLst/>
              <a:cxnLst/>
              <a:rect l="l" t="t" r="r" b="b"/>
              <a:pathLst>
                <a:path w="2308" h="2210" extrusionOk="0">
                  <a:moveTo>
                    <a:pt x="2149" y="1"/>
                  </a:moveTo>
                  <a:lnTo>
                    <a:pt x="1" y="2150"/>
                  </a:lnTo>
                  <a:cubicBezTo>
                    <a:pt x="46" y="2189"/>
                    <a:pt x="103" y="2209"/>
                    <a:pt x="159" y="2209"/>
                  </a:cubicBezTo>
                  <a:cubicBezTo>
                    <a:pt x="216" y="2209"/>
                    <a:pt x="272" y="2189"/>
                    <a:pt x="318" y="2150"/>
                  </a:cubicBezTo>
                  <a:lnTo>
                    <a:pt x="2308" y="159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1"/>
            <p:cNvSpPr/>
            <p:nvPr/>
          </p:nvSpPr>
          <p:spPr>
            <a:xfrm>
              <a:off x="4685781" y="2998981"/>
              <a:ext cx="126498" cy="125859"/>
            </a:xfrm>
            <a:custGeom>
              <a:avLst/>
              <a:gdLst/>
              <a:ahLst/>
              <a:cxnLst/>
              <a:rect l="l" t="t" r="r" b="b"/>
              <a:pathLst>
                <a:path w="2376" h="2364" extrusionOk="0">
                  <a:moveTo>
                    <a:pt x="1482" y="0"/>
                  </a:moveTo>
                  <a:cubicBezTo>
                    <a:pt x="1415" y="0"/>
                    <a:pt x="1358" y="23"/>
                    <a:pt x="1324" y="68"/>
                  </a:cubicBezTo>
                  <a:lnTo>
                    <a:pt x="204" y="1188"/>
                  </a:lnTo>
                  <a:cubicBezTo>
                    <a:pt x="80" y="1324"/>
                    <a:pt x="1" y="1493"/>
                    <a:pt x="1" y="1674"/>
                  </a:cubicBezTo>
                  <a:cubicBezTo>
                    <a:pt x="1" y="1855"/>
                    <a:pt x="80" y="2036"/>
                    <a:pt x="204" y="2160"/>
                  </a:cubicBezTo>
                  <a:cubicBezTo>
                    <a:pt x="340" y="2296"/>
                    <a:pt x="515" y="2364"/>
                    <a:pt x="690" y="2364"/>
                  </a:cubicBezTo>
                  <a:cubicBezTo>
                    <a:pt x="866" y="2364"/>
                    <a:pt x="1041" y="2296"/>
                    <a:pt x="1177" y="2160"/>
                  </a:cubicBezTo>
                  <a:lnTo>
                    <a:pt x="2285" y="1030"/>
                  </a:lnTo>
                  <a:cubicBezTo>
                    <a:pt x="2375" y="939"/>
                    <a:pt x="2375" y="803"/>
                    <a:pt x="2285" y="713"/>
                  </a:cubicBezTo>
                  <a:lnTo>
                    <a:pt x="1641" y="68"/>
                  </a:lnTo>
                  <a:cubicBezTo>
                    <a:pt x="1595" y="23"/>
                    <a:pt x="1538" y="0"/>
                    <a:pt x="148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1"/>
            <p:cNvSpPr/>
            <p:nvPr/>
          </p:nvSpPr>
          <p:spPr>
            <a:xfrm>
              <a:off x="4696642" y="3020065"/>
              <a:ext cx="115637" cy="104776"/>
            </a:xfrm>
            <a:custGeom>
              <a:avLst/>
              <a:gdLst/>
              <a:ahLst/>
              <a:cxnLst/>
              <a:rect l="l" t="t" r="r" b="b"/>
              <a:pathLst>
                <a:path w="2172" h="1968" extrusionOk="0">
                  <a:moveTo>
                    <a:pt x="1764" y="0"/>
                  </a:moveTo>
                  <a:lnTo>
                    <a:pt x="0" y="1764"/>
                  </a:lnTo>
                  <a:cubicBezTo>
                    <a:pt x="136" y="1900"/>
                    <a:pt x="311" y="1968"/>
                    <a:pt x="486" y="1968"/>
                  </a:cubicBezTo>
                  <a:cubicBezTo>
                    <a:pt x="662" y="1968"/>
                    <a:pt x="837" y="1900"/>
                    <a:pt x="973" y="1764"/>
                  </a:cubicBezTo>
                  <a:lnTo>
                    <a:pt x="2081" y="634"/>
                  </a:lnTo>
                  <a:cubicBezTo>
                    <a:pt x="2171" y="543"/>
                    <a:pt x="2171" y="407"/>
                    <a:pt x="2081" y="317"/>
                  </a:cubicBezTo>
                  <a:lnTo>
                    <a:pt x="1764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71"/>
            <p:cNvSpPr/>
            <p:nvPr/>
          </p:nvSpPr>
          <p:spPr>
            <a:xfrm>
              <a:off x="4841138" y="2713451"/>
              <a:ext cx="267957" cy="256084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2397" y="455"/>
                  </a:moveTo>
                  <a:cubicBezTo>
                    <a:pt x="2500" y="455"/>
                    <a:pt x="2601" y="467"/>
                    <a:pt x="2703" y="478"/>
                  </a:cubicBezTo>
                  <a:lnTo>
                    <a:pt x="2397" y="784"/>
                  </a:lnTo>
                  <a:lnTo>
                    <a:pt x="2093" y="478"/>
                  </a:lnTo>
                  <a:cubicBezTo>
                    <a:pt x="2194" y="467"/>
                    <a:pt x="2296" y="455"/>
                    <a:pt x="2397" y="455"/>
                  </a:cubicBezTo>
                  <a:close/>
                  <a:moveTo>
                    <a:pt x="1606" y="625"/>
                  </a:moveTo>
                  <a:lnTo>
                    <a:pt x="2081" y="1100"/>
                  </a:lnTo>
                  <a:lnTo>
                    <a:pt x="1742" y="1440"/>
                  </a:lnTo>
                  <a:lnTo>
                    <a:pt x="1188" y="874"/>
                  </a:lnTo>
                  <a:cubicBezTo>
                    <a:pt x="1312" y="772"/>
                    <a:pt x="1459" y="693"/>
                    <a:pt x="1606" y="625"/>
                  </a:cubicBezTo>
                  <a:close/>
                  <a:moveTo>
                    <a:pt x="3189" y="625"/>
                  </a:moveTo>
                  <a:cubicBezTo>
                    <a:pt x="3336" y="693"/>
                    <a:pt x="3483" y="772"/>
                    <a:pt x="3608" y="874"/>
                  </a:cubicBezTo>
                  <a:lnTo>
                    <a:pt x="3053" y="1440"/>
                  </a:lnTo>
                  <a:lnTo>
                    <a:pt x="2714" y="1100"/>
                  </a:lnTo>
                  <a:lnTo>
                    <a:pt x="3189" y="625"/>
                  </a:lnTo>
                  <a:close/>
                  <a:moveTo>
                    <a:pt x="2397" y="1417"/>
                  </a:moveTo>
                  <a:lnTo>
                    <a:pt x="2726" y="1756"/>
                  </a:lnTo>
                  <a:lnTo>
                    <a:pt x="2397" y="2084"/>
                  </a:lnTo>
                  <a:lnTo>
                    <a:pt x="2058" y="1756"/>
                  </a:lnTo>
                  <a:lnTo>
                    <a:pt x="2397" y="1417"/>
                  </a:lnTo>
                  <a:close/>
                  <a:moveTo>
                    <a:pt x="3924" y="1191"/>
                  </a:moveTo>
                  <a:cubicBezTo>
                    <a:pt x="4026" y="1326"/>
                    <a:pt x="4116" y="1462"/>
                    <a:pt x="4184" y="1609"/>
                  </a:cubicBezTo>
                  <a:lnTo>
                    <a:pt x="3709" y="2084"/>
                  </a:lnTo>
                  <a:lnTo>
                    <a:pt x="3370" y="1756"/>
                  </a:lnTo>
                  <a:lnTo>
                    <a:pt x="3924" y="1191"/>
                  </a:lnTo>
                  <a:close/>
                  <a:moveTo>
                    <a:pt x="871" y="1202"/>
                  </a:moveTo>
                  <a:lnTo>
                    <a:pt x="1425" y="1756"/>
                  </a:lnTo>
                  <a:lnTo>
                    <a:pt x="1086" y="2095"/>
                  </a:lnTo>
                  <a:lnTo>
                    <a:pt x="611" y="1620"/>
                  </a:lnTo>
                  <a:cubicBezTo>
                    <a:pt x="679" y="1462"/>
                    <a:pt x="769" y="1326"/>
                    <a:pt x="871" y="1202"/>
                  </a:cubicBezTo>
                  <a:close/>
                  <a:moveTo>
                    <a:pt x="464" y="2106"/>
                  </a:moveTo>
                  <a:lnTo>
                    <a:pt x="769" y="2412"/>
                  </a:lnTo>
                  <a:lnTo>
                    <a:pt x="475" y="2706"/>
                  </a:lnTo>
                  <a:cubicBezTo>
                    <a:pt x="452" y="2604"/>
                    <a:pt x="452" y="2503"/>
                    <a:pt x="452" y="2400"/>
                  </a:cubicBezTo>
                  <a:cubicBezTo>
                    <a:pt x="452" y="2310"/>
                    <a:pt x="452" y="2208"/>
                    <a:pt x="464" y="2106"/>
                  </a:cubicBezTo>
                  <a:close/>
                  <a:moveTo>
                    <a:pt x="4320" y="2106"/>
                  </a:moveTo>
                  <a:cubicBezTo>
                    <a:pt x="4354" y="2310"/>
                    <a:pt x="4354" y="2513"/>
                    <a:pt x="4320" y="2706"/>
                  </a:cubicBezTo>
                  <a:lnTo>
                    <a:pt x="4026" y="2412"/>
                  </a:lnTo>
                  <a:lnTo>
                    <a:pt x="4320" y="2106"/>
                  </a:lnTo>
                  <a:close/>
                  <a:moveTo>
                    <a:pt x="1742" y="2073"/>
                  </a:moveTo>
                  <a:lnTo>
                    <a:pt x="2081" y="2412"/>
                  </a:lnTo>
                  <a:lnTo>
                    <a:pt x="1742" y="2740"/>
                  </a:lnTo>
                  <a:lnTo>
                    <a:pt x="1402" y="2412"/>
                  </a:lnTo>
                  <a:lnTo>
                    <a:pt x="1742" y="2073"/>
                  </a:lnTo>
                  <a:close/>
                  <a:moveTo>
                    <a:pt x="3053" y="2073"/>
                  </a:moveTo>
                  <a:lnTo>
                    <a:pt x="3382" y="2412"/>
                  </a:lnTo>
                  <a:lnTo>
                    <a:pt x="3053" y="2740"/>
                  </a:lnTo>
                  <a:lnTo>
                    <a:pt x="2714" y="2412"/>
                  </a:lnTo>
                  <a:lnTo>
                    <a:pt x="3053" y="2073"/>
                  </a:lnTo>
                  <a:close/>
                  <a:moveTo>
                    <a:pt x="2397" y="2729"/>
                  </a:moveTo>
                  <a:lnTo>
                    <a:pt x="2726" y="3068"/>
                  </a:lnTo>
                  <a:lnTo>
                    <a:pt x="2397" y="3395"/>
                  </a:lnTo>
                  <a:lnTo>
                    <a:pt x="2058" y="3068"/>
                  </a:lnTo>
                  <a:lnTo>
                    <a:pt x="2397" y="2729"/>
                  </a:lnTo>
                  <a:close/>
                  <a:moveTo>
                    <a:pt x="1086" y="2729"/>
                  </a:moveTo>
                  <a:lnTo>
                    <a:pt x="1425" y="3068"/>
                  </a:lnTo>
                  <a:lnTo>
                    <a:pt x="871" y="3622"/>
                  </a:lnTo>
                  <a:cubicBezTo>
                    <a:pt x="769" y="3486"/>
                    <a:pt x="679" y="3350"/>
                    <a:pt x="611" y="3204"/>
                  </a:cubicBezTo>
                  <a:lnTo>
                    <a:pt x="1086" y="2729"/>
                  </a:lnTo>
                  <a:close/>
                  <a:moveTo>
                    <a:pt x="3698" y="2729"/>
                  </a:moveTo>
                  <a:lnTo>
                    <a:pt x="4173" y="3204"/>
                  </a:lnTo>
                  <a:cubicBezTo>
                    <a:pt x="4116" y="3350"/>
                    <a:pt x="4026" y="3486"/>
                    <a:pt x="3924" y="3622"/>
                  </a:cubicBezTo>
                  <a:lnTo>
                    <a:pt x="3370" y="3068"/>
                  </a:lnTo>
                  <a:lnTo>
                    <a:pt x="3698" y="2729"/>
                  </a:lnTo>
                  <a:close/>
                  <a:moveTo>
                    <a:pt x="1742" y="3385"/>
                  </a:moveTo>
                  <a:lnTo>
                    <a:pt x="2081" y="3712"/>
                  </a:lnTo>
                  <a:lnTo>
                    <a:pt x="1606" y="4187"/>
                  </a:lnTo>
                  <a:cubicBezTo>
                    <a:pt x="1459" y="4119"/>
                    <a:pt x="1324" y="4040"/>
                    <a:pt x="1188" y="3938"/>
                  </a:cubicBezTo>
                  <a:lnTo>
                    <a:pt x="1742" y="3385"/>
                  </a:lnTo>
                  <a:close/>
                  <a:moveTo>
                    <a:pt x="3053" y="3385"/>
                  </a:moveTo>
                  <a:lnTo>
                    <a:pt x="3608" y="3938"/>
                  </a:lnTo>
                  <a:cubicBezTo>
                    <a:pt x="3472" y="4040"/>
                    <a:pt x="3336" y="4131"/>
                    <a:pt x="3189" y="4187"/>
                  </a:cubicBezTo>
                  <a:lnTo>
                    <a:pt x="2714" y="3724"/>
                  </a:lnTo>
                  <a:lnTo>
                    <a:pt x="3053" y="3385"/>
                  </a:lnTo>
                  <a:close/>
                  <a:moveTo>
                    <a:pt x="2397" y="4040"/>
                  </a:moveTo>
                  <a:lnTo>
                    <a:pt x="2691" y="4334"/>
                  </a:lnTo>
                  <a:cubicBezTo>
                    <a:pt x="2590" y="4345"/>
                    <a:pt x="2500" y="4357"/>
                    <a:pt x="2397" y="4357"/>
                  </a:cubicBezTo>
                  <a:cubicBezTo>
                    <a:pt x="2296" y="4357"/>
                    <a:pt x="2194" y="4345"/>
                    <a:pt x="2103" y="4334"/>
                  </a:cubicBezTo>
                  <a:lnTo>
                    <a:pt x="2397" y="4040"/>
                  </a:lnTo>
                  <a:close/>
                  <a:moveTo>
                    <a:pt x="2398" y="0"/>
                  </a:moveTo>
                  <a:cubicBezTo>
                    <a:pt x="1784" y="0"/>
                    <a:pt x="1171" y="235"/>
                    <a:pt x="701" y="704"/>
                  </a:cubicBezTo>
                  <a:cubicBezTo>
                    <a:pt x="249" y="1156"/>
                    <a:pt x="0" y="1767"/>
                    <a:pt x="0" y="2400"/>
                  </a:cubicBezTo>
                  <a:cubicBezTo>
                    <a:pt x="0" y="3045"/>
                    <a:pt x="249" y="3656"/>
                    <a:pt x="701" y="4108"/>
                  </a:cubicBezTo>
                  <a:cubicBezTo>
                    <a:pt x="1165" y="4571"/>
                    <a:pt x="1787" y="4809"/>
                    <a:pt x="2397" y="4809"/>
                  </a:cubicBezTo>
                  <a:cubicBezTo>
                    <a:pt x="3008" y="4809"/>
                    <a:pt x="3630" y="4571"/>
                    <a:pt x="4094" y="4108"/>
                  </a:cubicBezTo>
                  <a:cubicBezTo>
                    <a:pt x="5033" y="3169"/>
                    <a:pt x="5033" y="1643"/>
                    <a:pt x="4094" y="704"/>
                  </a:cubicBezTo>
                  <a:cubicBezTo>
                    <a:pt x="3625" y="235"/>
                    <a:pt x="3011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1"/>
            <p:cNvSpPr/>
            <p:nvPr/>
          </p:nvSpPr>
          <p:spPr>
            <a:xfrm>
              <a:off x="4878460" y="2750932"/>
              <a:ext cx="230636" cy="218603"/>
            </a:xfrm>
            <a:custGeom>
              <a:avLst/>
              <a:gdLst/>
              <a:ahLst/>
              <a:cxnLst/>
              <a:rect l="l" t="t" r="r" b="b"/>
              <a:pathLst>
                <a:path w="4332" h="4106" extrusionOk="0">
                  <a:moveTo>
                    <a:pt x="3223" y="487"/>
                  </a:moveTo>
                  <a:cubicBezTo>
                    <a:pt x="3325" y="622"/>
                    <a:pt x="3415" y="758"/>
                    <a:pt x="3483" y="905"/>
                  </a:cubicBezTo>
                  <a:lnTo>
                    <a:pt x="3008" y="1380"/>
                  </a:lnTo>
                  <a:lnTo>
                    <a:pt x="2669" y="1052"/>
                  </a:lnTo>
                  <a:lnTo>
                    <a:pt x="3223" y="487"/>
                  </a:lnTo>
                  <a:close/>
                  <a:moveTo>
                    <a:pt x="3619" y="1402"/>
                  </a:moveTo>
                  <a:cubicBezTo>
                    <a:pt x="3653" y="1606"/>
                    <a:pt x="3653" y="1809"/>
                    <a:pt x="3619" y="2002"/>
                  </a:cubicBezTo>
                  <a:lnTo>
                    <a:pt x="3325" y="1708"/>
                  </a:lnTo>
                  <a:lnTo>
                    <a:pt x="3619" y="1402"/>
                  </a:lnTo>
                  <a:close/>
                  <a:moveTo>
                    <a:pt x="2352" y="1369"/>
                  </a:moveTo>
                  <a:lnTo>
                    <a:pt x="2681" y="1708"/>
                  </a:lnTo>
                  <a:lnTo>
                    <a:pt x="2352" y="2036"/>
                  </a:lnTo>
                  <a:lnTo>
                    <a:pt x="2013" y="1708"/>
                  </a:lnTo>
                  <a:lnTo>
                    <a:pt x="2352" y="1369"/>
                  </a:lnTo>
                  <a:close/>
                  <a:moveTo>
                    <a:pt x="1696" y="2025"/>
                  </a:moveTo>
                  <a:lnTo>
                    <a:pt x="2025" y="2364"/>
                  </a:lnTo>
                  <a:lnTo>
                    <a:pt x="1696" y="2691"/>
                  </a:lnTo>
                  <a:lnTo>
                    <a:pt x="1357" y="2364"/>
                  </a:lnTo>
                  <a:lnTo>
                    <a:pt x="1696" y="2025"/>
                  </a:lnTo>
                  <a:close/>
                  <a:moveTo>
                    <a:pt x="2997" y="2025"/>
                  </a:moveTo>
                  <a:lnTo>
                    <a:pt x="3472" y="2500"/>
                  </a:lnTo>
                  <a:cubicBezTo>
                    <a:pt x="3415" y="2646"/>
                    <a:pt x="3325" y="2782"/>
                    <a:pt x="3223" y="2918"/>
                  </a:cubicBezTo>
                  <a:lnTo>
                    <a:pt x="2669" y="2364"/>
                  </a:lnTo>
                  <a:lnTo>
                    <a:pt x="2997" y="2025"/>
                  </a:lnTo>
                  <a:close/>
                  <a:moveTo>
                    <a:pt x="1041" y="2681"/>
                  </a:moveTo>
                  <a:lnTo>
                    <a:pt x="1380" y="3008"/>
                  </a:lnTo>
                  <a:lnTo>
                    <a:pt x="905" y="3483"/>
                  </a:lnTo>
                  <a:cubicBezTo>
                    <a:pt x="758" y="3415"/>
                    <a:pt x="623" y="3336"/>
                    <a:pt x="487" y="3234"/>
                  </a:cubicBezTo>
                  <a:lnTo>
                    <a:pt x="1041" y="2681"/>
                  </a:lnTo>
                  <a:close/>
                  <a:moveTo>
                    <a:pt x="2352" y="2681"/>
                  </a:moveTo>
                  <a:lnTo>
                    <a:pt x="2907" y="3234"/>
                  </a:lnTo>
                  <a:cubicBezTo>
                    <a:pt x="2771" y="3336"/>
                    <a:pt x="2635" y="3427"/>
                    <a:pt x="2488" y="3483"/>
                  </a:cubicBezTo>
                  <a:lnTo>
                    <a:pt x="2013" y="3020"/>
                  </a:lnTo>
                  <a:lnTo>
                    <a:pt x="2352" y="2681"/>
                  </a:lnTo>
                  <a:close/>
                  <a:moveTo>
                    <a:pt x="1696" y="3336"/>
                  </a:moveTo>
                  <a:lnTo>
                    <a:pt x="1990" y="3630"/>
                  </a:lnTo>
                  <a:cubicBezTo>
                    <a:pt x="1889" y="3641"/>
                    <a:pt x="1799" y="3653"/>
                    <a:pt x="1696" y="3653"/>
                  </a:cubicBezTo>
                  <a:cubicBezTo>
                    <a:pt x="1595" y="3653"/>
                    <a:pt x="1493" y="3641"/>
                    <a:pt x="1402" y="3630"/>
                  </a:cubicBezTo>
                  <a:lnTo>
                    <a:pt x="1696" y="3336"/>
                  </a:lnTo>
                  <a:close/>
                  <a:moveTo>
                    <a:pt x="3393" y="0"/>
                  </a:moveTo>
                  <a:lnTo>
                    <a:pt x="0" y="3404"/>
                  </a:lnTo>
                  <a:cubicBezTo>
                    <a:pt x="464" y="3867"/>
                    <a:pt x="1086" y="4105"/>
                    <a:pt x="1696" y="4105"/>
                  </a:cubicBezTo>
                  <a:cubicBezTo>
                    <a:pt x="2307" y="4105"/>
                    <a:pt x="2929" y="3867"/>
                    <a:pt x="3393" y="3404"/>
                  </a:cubicBezTo>
                  <a:cubicBezTo>
                    <a:pt x="4332" y="2465"/>
                    <a:pt x="4332" y="939"/>
                    <a:pt x="3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9" name="Google Shape;2249;p71"/>
          <p:cNvGrpSpPr/>
          <p:nvPr/>
        </p:nvGrpSpPr>
        <p:grpSpPr>
          <a:xfrm>
            <a:off x="5349852" y="2713557"/>
            <a:ext cx="410699" cy="411280"/>
            <a:chOff x="5324565" y="2713557"/>
            <a:chExt cx="410699" cy="411280"/>
          </a:xfrm>
        </p:grpSpPr>
        <p:sp>
          <p:nvSpPr>
            <p:cNvPr id="2250" name="Google Shape;2250;p71"/>
            <p:cNvSpPr/>
            <p:nvPr/>
          </p:nvSpPr>
          <p:spPr>
            <a:xfrm>
              <a:off x="5459477" y="2766000"/>
              <a:ext cx="24118" cy="129480"/>
            </a:xfrm>
            <a:custGeom>
              <a:avLst/>
              <a:gdLst/>
              <a:ahLst/>
              <a:cxnLst/>
              <a:rect l="l" t="t" r="r" b="b"/>
              <a:pathLst>
                <a:path w="453" h="2432" extrusionOk="0">
                  <a:moveTo>
                    <a:pt x="226" y="0"/>
                  </a:moveTo>
                  <a:cubicBezTo>
                    <a:pt x="101" y="0"/>
                    <a:pt x="0" y="102"/>
                    <a:pt x="0" y="226"/>
                  </a:cubicBezTo>
                  <a:lnTo>
                    <a:pt x="0" y="2431"/>
                  </a:lnTo>
                  <a:lnTo>
                    <a:pt x="452" y="2431"/>
                  </a:lnTo>
                  <a:lnTo>
                    <a:pt x="452" y="226"/>
                  </a:lnTo>
                  <a:cubicBezTo>
                    <a:pt x="452" y="102"/>
                    <a:pt x="350" y="0"/>
                    <a:pt x="226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1"/>
            <p:cNvSpPr/>
            <p:nvPr/>
          </p:nvSpPr>
          <p:spPr>
            <a:xfrm>
              <a:off x="5576820" y="2766000"/>
              <a:ext cx="24118" cy="129480"/>
            </a:xfrm>
            <a:custGeom>
              <a:avLst/>
              <a:gdLst/>
              <a:ahLst/>
              <a:cxnLst/>
              <a:rect l="l" t="t" r="r" b="b"/>
              <a:pathLst>
                <a:path w="453" h="2432" extrusionOk="0">
                  <a:moveTo>
                    <a:pt x="227" y="0"/>
                  </a:moveTo>
                  <a:cubicBezTo>
                    <a:pt x="103" y="0"/>
                    <a:pt x="1" y="102"/>
                    <a:pt x="1" y="226"/>
                  </a:cubicBezTo>
                  <a:lnTo>
                    <a:pt x="1" y="2431"/>
                  </a:lnTo>
                  <a:lnTo>
                    <a:pt x="453" y="2431"/>
                  </a:lnTo>
                  <a:lnTo>
                    <a:pt x="453" y="226"/>
                  </a:lnTo>
                  <a:cubicBezTo>
                    <a:pt x="453" y="102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1"/>
            <p:cNvSpPr/>
            <p:nvPr/>
          </p:nvSpPr>
          <p:spPr>
            <a:xfrm>
              <a:off x="5435359" y="2883342"/>
              <a:ext cx="72300" cy="7230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453"/>
                  </a:moveTo>
                  <a:cubicBezTo>
                    <a:pt x="803" y="453"/>
                    <a:pt x="905" y="555"/>
                    <a:pt x="905" y="679"/>
                  </a:cubicBezTo>
                  <a:cubicBezTo>
                    <a:pt x="905" y="804"/>
                    <a:pt x="803" y="906"/>
                    <a:pt x="679" y="906"/>
                  </a:cubicBezTo>
                  <a:cubicBezTo>
                    <a:pt x="554" y="906"/>
                    <a:pt x="453" y="804"/>
                    <a:pt x="453" y="679"/>
                  </a:cubicBezTo>
                  <a:cubicBezTo>
                    <a:pt x="453" y="555"/>
                    <a:pt x="554" y="453"/>
                    <a:pt x="679" y="453"/>
                  </a:cubicBezTo>
                  <a:close/>
                  <a:moveTo>
                    <a:pt x="679" y="1"/>
                  </a:moveTo>
                  <a:cubicBezTo>
                    <a:pt x="295" y="1"/>
                    <a:pt x="1" y="307"/>
                    <a:pt x="1" y="679"/>
                  </a:cubicBezTo>
                  <a:cubicBezTo>
                    <a:pt x="1" y="1053"/>
                    <a:pt x="295" y="1358"/>
                    <a:pt x="679" y="1358"/>
                  </a:cubicBezTo>
                  <a:cubicBezTo>
                    <a:pt x="1052" y="1358"/>
                    <a:pt x="1358" y="1053"/>
                    <a:pt x="1358" y="679"/>
                  </a:cubicBezTo>
                  <a:cubicBezTo>
                    <a:pt x="1358" y="307"/>
                    <a:pt x="1052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1"/>
            <p:cNvSpPr/>
            <p:nvPr/>
          </p:nvSpPr>
          <p:spPr>
            <a:xfrm>
              <a:off x="5552755" y="2883342"/>
              <a:ext cx="72300" cy="7230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679" y="453"/>
                  </a:moveTo>
                  <a:cubicBezTo>
                    <a:pt x="804" y="453"/>
                    <a:pt x="905" y="555"/>
                    <a:pt x="905" y="679"/>
                  </a:cubicBezTo>
                  <a:cubicBezTo>
                    <a:pt x="905" y="804"/>
                    <a:pt x="804" y="906"/>
                    <a:pt x="679" y="906"/>
                  </a:cubicBezTo>
                  <a:cubicBezTo>
                    <a:pt x="555" y="906"/>
                    <a:pt x="453" y="804"/>
                    <a:pt x="453" y="679"/>
                  </a:cubicBezTo>
                  <a:cubicBezTo>
                    <a:pt x="453" y="555"/>
                    <a:pt x="555" y="453"/>
                    <a:pt x="679" y="453"/>
                  </a:cubicBezTo>
                  <a:close/>
                  <a:moveTo>
                    <a:pt x="679" y="1"/>
                  </a:moveTo>
                  <a:cubicBezTo>
                    <a:pt x="306" y="1"/>
                    <a:pt x="0" y="307"/>
                    <a:pt x="0" y="679"/>
                  </a:cubicBezTo>
                  <a:cubicBezTo>
                    <a:pt x="0" y="1053"/>
                    <a:pt x="306" y="1358"/>
                    <a:pt x="679" y="1358"/>
                  </a:cubicBezTo>
                  <a:cubicBezTo>
                    <a:pt x="1052" y="1358"/>
                    <a:pt x="1357" y="1053"/>
                    <a:pt x="1357" y="679"/>
                  </a:cubicBezTo>
                  <a:cubicBezTo>
                    <a:pt x="1357" y="307"/>
                    <a:pt x="1052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1"/>
            <p:cNvSpPr/>
            <p:nvPr/>
          </p:nvSpPr>
          <p:spPr>
            <a:xfrm>
              <a:off x="5324565" y="2761740"/>
              <a:ext cx="72300" cy="363097"/>
            </a:xfrm>
            <a:custGeom>
              <a:avLst/>
              <a:gdLst/>
              <a:ahLst/>
              <a:cxnLst/>
              <a:rect l="l" t="t" r="r" b="b"/>
              <a:pathLst>
                <a:path w="1358" h="6820" extrusionOk="0">
                  <a:moveTo>
                    <a:pt x="227" y="1"/>
                  </a:moveTo>
                  <a:lnTo>
                    <a:pt x="1" y="453"/>
                  </a:lnTo>
                  <a:lnTo>
                    <a:pt x="1" y="6594"/>
                  </a:lnTo>
                  <a:cubicBezTo>
                    <a:pt x="1" y="6718"/>
                    <a:pt x="102" y="6820"/>
                    <a:pt x="227" y="6820"/>
                  </a:cubicBezTo>
                  <a:lnTo>
                    <a:pt x="1132" y="6820"/>
                  </a:lnTo>
                  <a:cubicBezTo>
                    <a:pt x="1256" y="6820"/>
                    <a:pt x="1358" y="6718"/>
                    <a:pt x="1358" y="6594"/>
                  </a:cubicBezTo>
                  <a:lnTo>
                    <a:pt x="1358" y="227"/>
                  </a:lnTo>
                  <a:cubicBezTo>
                    <a:pt x="1358" y="103"/>
                    <a:pt x="1256" y="1"/>
                    <a:pt x="113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1"/>
            <p:cNvSpPr/>
            <p:nvPr/>
          </p:nvSpPr>
          <p:spPr>
            <a:xfrm>
              <a:off x="5662963" y="2761740"/>
              <a:ext cx="72300" cy="363097"/>
            </a:xfrm>
            <a:custGeom>
              <a:avLst/>
              <a:gdLst/>
              <a:ahLst/>
              <a:cxnLst/>
              <a:rect l="l" t="t" r="r" b="b"/>
              <a:pathLst>
                <a:path w="1358" h="6820" extrusionOk="0">
                  <a:moveTo>
                    <a:pt x="226" y="1"/>
                  </a:moveTo>
                  <a:cubicBezTo>
                    <a:pt x="102" y="1"/>
                    <a:pt x="0" y="103"/>
                    <a:pt x="0" y="227"/>
                  </a:cubicBezTo>
                  <a:lnTo>
                    <a:pt x="0" y="6594"/>
                  </a:lnTo>
                  <a:cubicBezTo>
                    <a:pt x="0" y="6718"/>
                    <a:pt x="102" y="6820"/>
                    <a:pt x="226" y="6820"/>
                  </a:cubicBezTo>
                  <a:lnTo>
                    <a:pt x="1131" y="6820"/>
                  </a:lnTo>
                  <a:cubicBezTo>
                    <a:pt x="1267" y="6820"/>
                    <a:pt x="1357" y="6718"/>
                    <a:pt x="1357" y="6594"/>
                  </a:cubicBezTo>
                  <a:lnTo>
                    <a:pt x="1357" y="453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1"/>
            <p:cNvSpPr/>
            <p:nvPr/>
          </p:nvSpPr>
          <p:spPr>
            <a:xfrm>
              <a:off x="5324565" y="2713557"/>
              <a:ext cx="410693" cy="72300"/>
            </a:xfrm>
            <a:custGeom>
              <a:avLst/>
              <a:gdLst/>
              <a:ahLst/>
              <a:cxnLst/>
              <a:rect l="l" t="t" r="r" b="b"/>
              <a:pathLst>
                <a:path w="7714" h="1358" extrusionOk="0">
                  <a:moveTo>
                    <a:pt x="227" y="1"/>
                  </a:moveTo>
                  <a:cubicBezTo>
                    <a:pt x="102" y="1"/>
                    <a:pt x="1" y="103"/>
                    <a:pt x="1" y="227"/>
                  </a:cubicBezTo>
                  <a:lnTo>
                    <a:pt x="1" y="1358"/>
                  </a:lnTo>
                  <a:lnTo>
                    <a:pt x="7713" y="1358"/>
                  </a:lnTo>
                  <a:lnTo>
                    <a:pt x="7713" y="227"/>
                  </a:lnTo>
                  <a:cubicBezTo>
                    <a:pt x="7713" y="103"/>
                    <a:pt x="7623" y="1"/>
                    <a:pt x="748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7" name="Google Shape;2257;p71"/>
          <p:cNvGrpSpPr/>
          <p:nvPr/>
        </p:nvGrpSpPr>
        <p:grpSpPr>
          <a:xfrm>
            <a:off x="6026091" y="2713557"/>
            <a:ext cx="339569" cy="411283"/>
            <a:chOff x="5998913" y="2713557"/>
            <a:chExt cx="339569" cy="411283"/>
          </a:xfrm>
        </p:grpSpPr>
        <p:sp>
          <p:nvSpPr>
            <p:cNvPr id="2258" name="Google Shape;2258;p71"/>
            <p:cNvSpPr/>
            <p:nvPr/>
          </p:nvSpPr>
          <p:spPr>
            <a:xfrm>
              <a:off x="6039855" y="2725643"/>
              <a:ext cx="257096" cy="257149"/>
            </a:xfrm>
            <a:custGeom>
              <a:avLst/>
              <a:gdLst/>
              <a:ahLst/>
              <a:cxnLst/>
              <a:rect l="l" t="t" r="r" b="b"/>
              <a:pathLst>
                <a:path w="4829" h="4830" extrusionOk="0">
                  <a:moveTo>
                    <a:pt x="2420" y="0"/>
                  </a:moveTo>
                  <a:cubicBezTo>
                    <a:pt x="1086" y="0"/>
                    <a:pt x="0" y="1086"/>
                    <a:pt x="0" y="2420"/>
                  </a:cubicBezTo>
                  <a:cubicBezTo>
                    <a:pt x="0" y="3744"/>
                    <a:pt x="1086" y="4829"/>
                    <a:pt x="2420" y="4829"/>
                  </a:cubicBezTo>
                  <a:cubicBezTo>
                    <a:pt x="3754" y="4829"/>
                    <a:pt x="4828" y="3744"/>
                    <a:pt x="4828" y="2420"/>
                  </a:cubicBezTo>
                  <a:cubicBezTo>
                    <a:pt x="4828" y="1086"/>
                    <a:pt x="3754" y="0"/>
                    <a:pt x="2420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1"/>
            <p:cNvSpPr/>
            <p:nvPr/>
          </p:nvSpPr>
          <p:spPr>
            <a:xfrm>
              <a:off x="6027769" y="2713557"/>
              <a:ext cx="281214" cy="282438"/>
            </a:xfrm>
            <a:custGeom>
              <a:avLst/>
              <a:gdLst/>
              <a:ahLst/>
              <a:cxnLst/>
              <a:rect l="l" t="t" r="r" b="b"/>
              <a:pathLst>
                <a:path w="5282" h="5305" extrusionOk="0">
                  <a:moveTo>
                    <a:pt x="2647" y="453"/>
                  </a:moveTo>
                  <a:cubicBezTo>
                    <a:pt x="3857" y="453"/>
                    <a:pt x="4829" y="1438"/>
                    <a:pt x="4829" y="2647"/>
                  </a:cubicBezTo>
                  <a:cubicBezTo>
                    <a:pt x="4829" y="3846"/>
                    <a:pt x="3857" y="4830"/>
                    <a:pt x="2647" y="4830"/>
                  </a:cubicBezTo>
                  <a:cubicBezTo>
                    <a:pt x="1437" y="4830"/>
                    <a:pt x="453" y="3846"/>
                    <a:pt x="453" y="2647"/>
                  </a:cubicBezTo>
                  <a:cubicBezTo>
                    <a:pt x="453" y="1438"/>
                    <a:pt x="1437" y="453"/>
                    <a:pt x="2647" y="453"/>
                  </a:cubicBezTo>
                  <a:close/>
                  <a:moveTo>
                    <a:pt x="2647" y="1"/>
                  </a:moveTo>
                  <a:cubicBezTo>
                    <a:pt x="1222" y="1"/>
                    <a:pt x="57" y="1132"/>
                    <a:pt x="12" y="2546"/>
                  </a:cubicBezTo>
                  <a:lnTo>
                    <a:pt x="1" y="5079"/>
                  </a:lnTo>
                  <a:cubicBezTo>
                    <a:pt x="1" y="5203"/>
                    <a:pt x="102" y="5305"/>
                    <a:pt x="227" y="5305"/>
                  </a:cubicBezTo>
                  <a:cubicBezTo>
                    <a:pt x="351" y="5305"/>
                    <a:pt x="453" y="5203"/>
                    <a:pt x="453" y="5079"/>
                  </a:cubicBezTo>
                  <a:lnTo>
                    <a:pt x="453" y="4117"/>
                  </a:lnTo>
                  <a:cubicBezTo>
                    <a:pt x="928" y="4818"/>
                    <a:pt x="1731" y="5282"/>
                    <a:pt x="2647" y="5282"/>
                  </a:cubicBezTo>
                  <a:cubicBezTo>
                    <a:pt x="3552" y="5282"/>
                    <a:pt x="4354" y="4818"/>
                    <a:pt x="4829" y="4117"/>
                  </a:cubicBezTo>
                  <a:lnTo>
                    <a:pt x="4829" y="5079"/>
                  </a:lnTo>
                  <a:cubicBezTo>
                    <a:pt x="4829" y="5203"/>
                    <a:pt x="4931" y="5305"/>
                    <a:pt x="5055" y="5305"/>
                  </a:cubicBezTo>
                  <a:cubicBezTo>
                    <a:pt x="5180" y="5305"/>
                    <a:pt x="5281" y="5203"/>
                    <a:pt x="5281" y="5079"/>
                  </a:cubicBezTo>
                  <a:lnTo>
                    <a:pt x="5281" y="2546"/>
                  </a:lnTo>
                  <a:cubicBezTo>
                    <a:pt x="5225" y="1132"/>
                    <a:pt x="4072" y="1"/>
                    <a:pt x="264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1"/>
            <p:cNvSpPr/>
            <p:nvPr/>
          </p:nvSpPr>
          <p:spPr>
            <a:xfrm>
              <a:off x="6080158" y="2766000"/>
              <a:ext cx="177023" cy="176437"/>
            </a:xfrm>
            <a:custGeom>
              <a:avLst/>
              <a:gdLst/>
              <a:ahLst/>
              <a:cxnLst/>
              <a:rect l="l" t="t" r="r" b="b"/>
              <a:pathLst>
                <a:path w="3325" h="3314" extrusionOk="0">
                  <a:moveTo>
                    <a:pt x="1663" y="453"/>
                  </a:moveTo>
                  <a:cubicBezTo>
                    <a:pt x="2330" y="453"/>
                    <a:pt x="2873" y="995"/>
                    <a:pt x="2873" y="1662"/>
                  </a:cubicBezTo>
                  <a:cubicBezTo>
                    <a:pt x="2873" y="2318"/>
                    <a:pt x="2330" y="2861"/>
                    <a:pt x="1663" y="2861"/>
                  </a:cubicBezTo>
                  <a:cubicBezTo>
                    <a:pt x="995" y="2861"/>
                    <a:pt x="453" y="2318"/>
                    <a:pt x="453" y="1662"/>
                  </a:cubicBezTo>
                  <a:cubicBezTo>
                    <a:pt x="453" y="995"/>
                    <a:pt x="995" y="453"/>
                    <a:pt x="1663" y="453"/>
                  </a:cubicBezTo>
                  <a:close/>
                  <a:moveTo>
                    <a:pt x="1663" y="0"/>
                  </a:moveTo>
                  <a:cubicBezTo>
                    <a:pt x="747" y="0"/>
                    <a:pt x="0" y="747"/>
                    <a:pt x="0" y="1662"/>
                  </a:cubicBezTo>
                  <a:cubicBezTo>
                    <a:pt x="0" y="2567"/>
                    <a:pt x="747" y="3313"/>
                    <a:pt x="1663" y="3313"/>
                  </a:cubicBezTo>
                  <a:cubicBezTo>
                    <a:pt x="2579" y="3313"/>
                    <a:pt x="3325" y="2567"/>
                    <a:pt x="3325" y="1662"/>
                  </a:cubicBezTo>
                  <a:cubicBezTo>
                    <a:pt x="3325" y="747"/>
                    <a:pt x="2579" y="0"/>
                    <a:pt x="166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1"/>
            <p:cNvSpPr/>
            <p:nvPr/>
          </p:nvSpPr>
          <p:spPr>
            <a:xfrm>
              <a:off x="6132547" y="2817750"/>
              <a:ext cx="72300" cy="72886"/>
            </a:xfrm>
            <a:custGeom>
              <a:avLst/>
              <a:gdLst/>
              <a:ahLst/>
              <a:cxnLst/>
              <a:rect l="l" t="t" r="r" b="b"/>
              <a:pathLst>
                <a:path w="1358" h="1369" extrusionOk="0">
                  <a:moveTo>
                    <a:pt x="679" y="464"/>
                  </a:moveTo>
                  <a:cubicBezTo>
                    <a:pt x="803" y="464"/>
                    <a:pt x="905" y="554"/>
                    <a:pt x="905" y="690"/>
                  </a:cubicBezTo>
                  <a:cubicBezTo>
                    <a:pt x="905" y="815"/>
                    <a:pt x="803" y="916"/>
                    <a:pt x="679" y="916"/>
                  </a:cubicBezTo>
                  <a:cubicBezTo>
                    <a:pt x="554" y="916"/>
                    <a:pt x="453" y="815"/>
                    <a:pt x="453" y="690"/>
                  </a:cubicBezTo>
                  <a:cubicBezTo>
                    <a:pt x="453" y="554"/>
                    <a:pt x="554" y="464"/>
                    <a:pt x="679" y="464"/>
                  </a:cubicBezTo>
                  <a:close/>
                  <a:moveTo>
                    <a:pt x="679" y="1"/>
                  </a:moveTo>
                  <a:cubicBezTo>
                    <a:pt x="305" y="1"/>
                    <a:pt x="1" y="306"/>
                    <a:pt x="1" y="690"/>
                  </a:cubicBezTo>
                  <a:cubicBezTo>
                    <a:pt x="1" y="1064"/>
                    <a:pt x="305" y="1369"/>
                    <a:pt x="679" y="1369"/>
                  </a:cubicBezTo>
                  <a:cubicBezTo>
                    <a:pt x="1052" y="1369"/>
                    <a:pt x="1358" y="1064"/>
                    <a:pt x="1358" y="690"/>
                  </a:cubicBezTo>
                  <a:cubicBezTo>
                    <a:pt x="1358" y="306"/>
                    <a:pt x="1052" y="1"/>
                    <a:pt x="67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1"/>
            <p:cNvSpPr/>
            <p:nvPr/>
          </p:nvSpPr>
          <p:spPr>
            <a:xfrm>
              <a:off x="6255960" y="2981518"/>
              <a:ext cx="82522" cy="143322"/>
            </a:xfrm>
            <a:custGeom>
              <a:avLst/>
              <a:gdLst/>
              <a:ahLst/>
              <a:cxnLst/>
              <a:rect l="l" t="t" r="r" b="b"/>
              <a:pathLst>
                <a:path w="1550" h="2692" extrusionOk="0">
                  <a:moveTo>
                    <a:pt x="543" y="1"/>
                  </a:moveTo>
                  <a:lnTo>
                    <a:pt x="23" y="1154"/>
                  </a:lnTo>
                  <a:cubicBezTo>
                    <a:pt x="12" y="1187"/>
                    <a:pt x="0" y="1222"/>
                    <a:pt x="0" y="1244"/>
                  </a:cubicBezTo>
                  <a:lnTo>
                    <a:pt x="0" y="2466"/>
                  </a:lnTo>
                  <a:cubicBezTo>
                    <a:pt x="0" y="2590"/>
                    <a:pt x="103" y="2692"/>
                    <a:pt x="226" y="2692"/>
                  </a:cubicBezTo>
                  <a:lnTo>
                    <a:pt x="1324" y="2692"/>
                  </a:lnTo>
                  <a:cubicBezTo>
                    <a:pt x="1448" y="2692"/>
                    <a:pt x="1550" y="2590"/>
                    <a:pt x="1550" y="2466"/>
                  </a:cubicBezTo>
                  <a:lnTo>
                    <a:pt x="1550" y="1244"/>
                  </a:lnTo>
                  <a:cubicBezTo>
                    <a:pt x="1550" y="1222"/>
                    <a:pt x="1538" y="1187"/>
                    <a:pt x="1527" y="1154"/>
                  </a:cubicBezTo>
                  <a:lnTo>
                    <a:pt x="995" y="1"/>
                  </a:ln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1"/>
            <p:cNvSpPr/>
            <p:nvPr/>
          </p:nvSpPr>
          <p:spPr>
            <a:xfrm>
              <a:off x="5998913" y="2981518"/>
              <a:ext cx="82469" cy="143322"/>
            </a:xfrm>
            <a:custGeom>
              <a:avLst/>
              <a:gdLst/>
              <a:ahLst/>
              <a:cxnLst/>
              <a:rect l="l" t="t" r="r" b="b"/>
              <a:pathLst>
                <a:path w="1549" h="2692" extrusionOk="0">
                  <a:moveTo>
                    <a:pt x="543" y="1"/>
                  </a:moveTo>
                  <a:lnTo>
                    <a:pt x="23" y="1154"/>
                  </a:lnTo>
                  <a:cubicBezTo>
                    <a:pt x="11" y="1187"/>
                    <a:pt x="0" y="1222"/>
                    <a:pt x="0" y="1244"/>
                  </a:cubicBezTo>
                  <a:lnTo>
                    <a:pt x="0" y="2466"/>
                  </a:lnTo>
                  <a:cubicBezTo>
                    <a:pt x="0" y="2590"/>
                    <a:pt x="101" y="2692"/>
                    <a:pt x="226" y="2692"/>
                  </a:cubicBezTo>
                  <a:lnTo>
                    <a:pt x="1323" y="2692"/>
                  </a:lnTo>
                  <a:cubicBezTo>
                    <a:pt x="1448" y="2692"/>
                    <a:pt x="1549" y="2590"/>
                    <a:pt x="1549" y="2466"/>
                  </a:cubicBezTo>
                  <a:lnTo>
                    <a:pt x="1549" y="1244"/>
                  </a:lnTo>
                  <a:cubicBezTo>
                    <a:pt x="1549" y="1222"/>
                    <a:pt x="1538" y="1187"/>
                    <a:pt x="1526" y="1154"/>
                  </a:cubicBezTo>
                  <a:lnTo>
                    <a:pt x="995" y="1"/>
                  </a:ln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4" name="Google Shape;2264;p71"/>
          <p:cNvGrpSpPr/>
          <p:nvPr/>
        </p:nvGrpSpPr>
        <p:grpSpPr>
          <a:xfrm>
            <a:off x="6631199" y="2713504"/>
            <a:ext cx="392596" cy="411337"/>
            <a:chOff x="6610597" y="2713504"/>
            <a:chExt cx="392596" cy="411337"/>
          </a:xfrm>
        </p:grpSpPr>
        <p:sp>
          <p:nvSpPr>
            <p:cNvPr id="2265" name="Google Shape;2265;p71"/>
            <p:cNvSpPr/>
            <p:nvPr/>
          </p:nvSpPr>
          <p:spPr>
            <a:xfrm>
              <a:off x="6610597" y="2944197"/>
              <a:ext cx="136081" cy="135496"/>
            </a:xfrm>
            <a:custGeom>
              <a:avLst/>
              <a:gdLst/>
              <a:ahLst/>
              <a:cxnLst/>
              <a:rect l="l" t="t" r="r" b="b"/>
              <a:pathLst>
                <a:path w="2556" h="2545" extrusionOk="0">
                  <a:moveTo>
                    <a:pt x="1617" y="0"/>
                  </a:moveTo>
                  <a:lnTo>
                    <a:pt x="79" y="1538"/>
                  </a:lnTo>
                  <a:cubicBezTo>
                    <a:pt x="0" y="1629"/>
                    <a:pt x="0" y="1775"/>
                    <a:pt x="79" y="1855"/>
                  </a:cubicBezTo>
                  <a:lnTo>
                    <a:pt x="701" y="2476"/>
                  </a:lnTo>
                  <a:cubicBezTo>
                    <a:pt x="747" y="2522"/>
                    <a:pt x="803" y="2544"/>
                    <a:pt x="860" y="2544"/>
                  </a:cubicBezTo>
                  <a:cubicBezTo>
                    <a:pt x="916" y="2544"/>
                    <a:pt x="973" y="2522"/>
                    <a:pt x="1018" y="2476"/>
                  </a:cubicBezTo>
                  <a:lnTo>
                    <a:pt x="2556" y="939"/>
                  </a:lnTo>
                  <a:lnTo>
                    <a:pt x="2228" y="317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1"/>
            <p:cNvSpPr/>
            <p:nvPr/>
          </p:nvSpPr>
          <p:spPr>
            <a:xfrm>
              <a:off x="6696634" y="2815354"/>
              <a:ext cx="178886" cy="178833"/>
            </a:xfrm>
            <a:custGeom>
              <a:avLst/>
              <a:gdLst/>
              <a:ahLst/>
              <a:cxnLst/>
              <a:rect l="l" t="t" r="r" b="b"/>
              <a:pathLst>
                <a:path w="3360" h="3359" extrusionOk="0">
                  <a:moveTo>
                    <a:pt x="295" y="0"/>
                  </a:moveTo>
                  <a:lnTo>
                    <a:pt x="295" y="0"/>
                  </a:lnTo>
                  <a:cubicBezTo>
                    <a:pt x="194" y="418"/>
                    <a:pt x="194" y="860"/>
                    <a:pt x="307" y="1278"/>
                  </a:cubicBezTo>
                  <a:cubicBezTo>
                    <a:pt x="420" y="1685"/>
                    <a:pt x="307" y="2126"/>
                    <a:pt x="1" y="2420"/>
                  </a:cubicBezTo>
                  <a:lnTo>
                    <a:pt x="940" y="3359"/>
                  </a:lnTo>
                  <a:cubicBezTo>
                    <a:pt x="1159" y="3131"/>
                    <a:pt x="1459" y="3011"/>
                    <a:pt x="1772" y="3011"/>
                  </a:cubicBezTo>
                  <a:cubicBezTo>
                    <a:pt x="1878" y="3011"/>
                    <a:pt x="1987" y="3025"/>
                    <a:pt x="2093" y="3054"/>
                  </a:cubicBezTo>
                  <a:cubicBezTo>
                    <a:pt x="2302" y="3112"/>
                    <a:pt x="2520" y="3140"/>
                    <a:pt x="2738" y="3140"/>
                  </a:cubicBezTo>
                  <a:cubicBezTo>
                    <a:pt x="2946" y="3140"/>
                    <a:pt x="3156" y="3114"/>
                    <a:pt x="3360" y="3065"/>
                  </a:cubicBezTo>
                  <a:lnTo>
                    <a:pt x="2071" y="147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1"/>
            <p:cNvSpPr/>
            <p:nvPr/>
          </p:nvSpPr>
          <p:spPr>
            <a:xfrm>
              <a:off x="6909757" y="3031458"/>
              <a:ext cx="93436" cy="93383"/>
            </a:xfrm>
            <a:custGeom>
              <a:avLst/>
              <a:gdLst/>
              <a:ahLst/>
              <a:cxnLst/>
              <a:rect l="l" t="t" r="r" b="b"/>
              <a:pathLst>
                <a:path w="1755" h="1754" extrusionOk="0">
                  <a:moveTo>
                    <a:pt x="872" y="1"/>
                  </a:moveTo>
                  <a:cubicBezTo>
                    <a:pt x="397" y="1"/>
                    <a:pt x="1" y="397"/>
                    <a:pt x="1" y="883"/>
                  </a:cubicBezTo>
                  <a:cubicBezTo>
                    <a:pt x="1" y="1358"/>
                    <a:pt x="397" y="1754"/>
                    <a:pt x="872" y="1754"/>
                  </a:cubicBezTo>
                  <a:cubicBezTo>
                    <a:pt x="1358" y="1754"/>
                    <a:pt x="1754" y="1358"/>
                    <a:pt x="1754" y="883"/>
                  </a:cubicBezTo>
                  <a:cubicBezTo>
                    <a:pt x="1754" y="397"/>
                    <a:pt x="1358" y="1"/>
                    <a:pt x="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1"/>
            <p:cNvSpPr/>
            <p:nvPr/>
          </p:nvSpPr>
          <p:spPr>
            <a:xfrm>
              <a:off x="6712287" y="2713504"/>
              <a:ext cx="278232" cy="265029"/>
            </a:xfrm>
            <a:custGeom>
              <a:avLst/>
              <a:gdLst/>
              <a:ahLst/>
              <a:cxnLst/>
              <a:rect l="l" t="t" r="r" b="b"/>
              <a:pathLst>
                <a:path w="5226" h="4978" extrusionOk="0">
                  <a:moveTo>
                    <a:pt x="2448" y="1"/>
                  </a:moveTo>
                  <a:cubicBezTo>
                    <a:pt x="1807" y="1"/>
                    <a:pt x="1165" y="247"/>
                    <a:pt x="669" y="737"/>
                  </a:cubicBezTo>
                  <a:cubicBezTo>
                    <a:pt x="329" y="1077"/>
                    <a:pt x="103" y="1484"/>
                    <a:pt x="1" y="1913"/>
                  </a:cubicBezTo>
                  <a:lnTo>
                    <a:pt x="3066" y="4978"/>
                  </a:lnTo>
                  <a:cubicBezTo>
                    <a:pt x="3496" y="4876"/>
                    <a:pt x="3903" y="4650"/>
                    <a:pt x="4230" y="4311"/>
                  </a:cubicBezTo>
                  <a:cubicBezTo>
                    <a:pt x="5225" y="3327"/>
                    <a:pt x="5225" y="1733"/>
                    <a:pt x="4230" y="748"/>
                  </a:cubicBezTo>
                  <a:cubicBezTo>
                    <a:pt x="3737" y="249"/>
                    <a:pt x="3093" y="1"/>
                    <a:pt x="244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9" name="Google Shape;2269;p71"/>
          <p:cNvGrpSpPr/>
          <p:nvPr/>
        </p:nvGrpSpPr>
        <p:grpSpPr>
          <a:xfrm>
            <a:off x="7289335" y="2713557"/>
            <a:ext cx="376354" cy="411284"/>
            <a:chOff x="7257792" y="2713557"/>
            <a:chExt cx="376354" cy="411284"/>
          </a:xfrm>
        </p:grpSpPr>
        <p:sp>
          <p:nvSpPr>
            <p:cNvPr id="2270" name="Google Shape;2270;p71"/>
            <p:cNvSpPr/>
            <p:nvPr/>
          </p:nvSpPr>
          <p:spPr>
            <a:xfrm>
              <a:off x="7345107" y="2961393"/>
              <a:ext cx="107758" cy="81564"/>
            </a:xfrm>
            <a:custGeom>
              <a:avLst/>
              <a:gdLst/>
              <a:ahLst/>
              <a:cxnLst/>
              <a:rect l="l" t="t" r="r" b="b"/>
              <a:pathLst>
                <a:path w="2024" h="1532" extrusionOk="0">
                  <a:moveTo>
                    <a:pt x="263" y="0"/>
                  </a:moveTo>
                  <a:cubicBezTo>
                    <a:pt x="219" y="0"/>
                    <a:pt x="175" y="13"/>
                    <a:pt x="136" y="39"/>
                  </a:cubicBezTo>
                  <a:cubicBezTo>
                    <a:pt x="34" y="118"/>
                    <a:pt x="0" y="254"/>
                    <a:pt x="79" y="356"/>
                  </a:cubicBezTo>
                  <a:lnTo>
                    <a:pt x="825" y="1442"/>
                  </a:lnTo>
                  <a:cubicBezTo>
                    <a:pt x="871" y="1498"/>
                    <a:pt x="938" y="1532"/>
                    <a:pt x="1018" y="1532"/>
                  </a:cubicBezTo>
                  <a:cubicBezTo>
                    <a:pt x="1086" y="1532"/>
                    <a:pt x="1154" y="1498"/>
                    <a:pt x="1199" y="1442"/>
                  </a:cubicBezTo>
                  <a:lnTo>
                    <a:pt x="1945" y="356"/>
                  </a:lnTo>
                  <a:cubicBezTo>
                    <a:pt x="2024" y="254"/>
                    <a:pt x="1990" y="118"/>
                    <a:pt x="1888" y="39"/>
                  </a:cubicBezTo>
                  <a:cubicBezTo>
                    <a:pt x="1849" y="13"/>
                    <a:pt x="1805" y="0"/>
                    <a:pt x="1761" y="0"/>
                  </a:cubicBezTo>
                  <a:cubicBezTo>
                    <a:pt x="1691" y="0"/>
                    <a:pt x="1621" y="33"/>
                    <a:pt x="1572" y="95"/>
                  </a:cubicBezTo>
                  <a:lnTo>
                    <a:pt x="1018" y="910"/>
                  </a:lnTo>
                  <a:lnTo>
                    <a:pt x="453" y="95"/>
                  </a:lnTo>
                  <a:cubicBezTo>
                    <a:pt x="404" y="33"/>
                    <a:pt x="333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1"/>
            <p:cNvSpPr/>
            <p:nvPr/>
          </p:nvSpPr>
          <p:spPr>
            <a:xfrm>
              <a:off x="7386635" y="3064627"/>
              <a:ext cx="24757" cy="60214"/>
            </a:xfrm>
            <a:custGeom>
              <a:avLst/>
              <a:gdLst/>
              <a:ahLst/>
              <a:cxnLst/>
              <a:rect l="l" t="t" r="r" b="b"/>
              <a:pathLst>
                <a:path w="465" h="1131" extrusionOk="0">
                  <a:moveTo>
                    <a:pt x="226" y="0"/>
                  </a:moveTo>
                  <a:cubicBezTo>
                    <a:pt x="102" y="0"/>
                    <a:pt x="0" y="101"/>
                    <a:pt x="0" y="226"/>
                  </a:cubicBezTo>
                  <a:lnTo>
                    <a:pt x="0" y="905"/>
                  </a:lnTo>
                  <a:cubicBezTo>
                    <a:pt x="0" y="1029"/>
                    <a:pt x="102" y="1131"/>
                    <a:pt x="226" y="1131"/>
                  </a:cubicBezTo>
                  <a:cubicBezTo>
                    <a:pt x="362" y="1131"/>
                    <a:pt x="464" y="1029"/>
                    <a:pt x="464" y="905"/>
                  </a:cubicBezTo>
                  <a:lnTo>
                    <a:pt x="464" y="226"/>
                  </a:lnTo>
                  <a:cubicBezTo>
                    <a:pt x="464" y="101"/>
                    <a:pt x="362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1"/>
            <p:cNvSpPr/>
            <p:nvPr/>
          </p:nvSpPr>
          <p:spPr>
            <a:xfrm>
              <a:off x="7355915" y="3009949"/>
              <a:ext cx="86142" cy="77997"/>
            </a:xfrm>
            <a:custGeom>
              <a:avLst/>
              <a:gdLst/>
              <a:ahLst/>
              <a:cxnLst/>
              <a:rect l="l" t="t" r="r" b="b"/>
              <a:pathLst>
                <a:path w="1618" h="1465" extrusionOk="0">
                  <a:moveTo>
                    <a:pt x="809" y="1"/>
                  </a:moveTo>
                  <a:cubicBezTo>
                    <a:pt x="623" y="1"/>
                    <a:pt x="436" y="71"/>
                    <a:pt x="295" y="213"/>
                  </a:cubicBezTo>
                  <a:cubicBezTo>
                    <a:pt x="1" y="495"/>
                    <a:pt x="1" y="959"/>
                    <a:pt x="295" y="1253"/>
                  </a:cubicBezTo>
                  <a:cubicBezTo>
                    <a:pt x="436" y="1394"/>
                    <a:pt x="623" y="1465"/>
                    <a:pt x="809" y="1465"/>
                  </a:cubicBezTo>
                  <a:cubicBezTo>
                    <a:pt x="996" y="1465"/>
                    <a:pt x="1182" y="1394"/>
                    <a:pt x="1323" y="1253"/>
                  </a:cubicBezTo>
                  <a:cubicBezTo>
                    <a:pt x="1617" y="959"/>
                    <a:pt x="1617" y="495"/>
                    <a:pt x="1323" y="213"/>
                  </a:cubicBezTo>
                  <a:cubicBezTo>
                    <a:pt x="1182" y="71"/>
                    <a:pt x="996" y="1"/>
                    <a:pt x="809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1"/>
            <p:cNvSpPr/>
            <p:nvPr/>
          </p:nvSpPr>
          <p:spPr>
            <a:xfrm>
              <a:off x="7257792" y="2713557"/>
              <a:ext cx="376354" cy="180111"/>
            </a:xfrm>
            <a:custGeom>
              <a:avLst/>
              <a:gdLst/>
              <a:ahLst/>
              <a:cxnLst/>
              <a:rect l="l" t="t" r="r" b="b"/>
              <a:pathLst>
                <a:path w="7069" h="3383" extrusionOk="0">
                  <a:moveTo>
                    <a:pt x="3528" y="1"/>
                  </a:moveTo>
                  <a:cubicBezTo>
                    <a:pt x="1731" y="1"/>
                    <a:pt x="215" y="1347"/>
                    <a:pt x="0" y="3134"/>
                  </a:cubicBezTo>
                  <a:lnTo>
                    <a:pt x="193" y="3383"/>
                  </a:lnTo>
                  <a:lnTo>
                    <a:pt x="6875" y="3383"/>
                  </a:lnTo>
                  <a:lnTo>
                    <a:pt x="7068" y="3134"/>
                  </a:lnTo>
                  <a:cubicBezTo>
                    <a:pt x="6853" y="1347"/>
                    <a:pt x="5327" y="1"/>
                    <a:pt x="3528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1"/>
            <p:cNvSpPr/>
            <p:nvPr/>
          </p:nvSpPr>
          <p:spPr>
            <a:xfrm>
              <a:off x="7257792" y="2880361"/>
              <a:ext cx="376354" cy="104830"/>
            </a:xfrm>
            <a:custGeom>
              <a:avLst/>
              <a:gdLst/>
              <a:ahLst/>
              <a:cxnLst/>
              <a:rect l="l" t="t" r="r" b="b"/>
              <a:pathLst>
                <a:path w="7069" h="1969" extrusionOk="0">
                  <a:moveTo>
                    <a:pt x="0" y="1"/>
                  </a:moveTo>
                  <a:lnTo>
                    <a:pt x="0" y="894"/>
                  </a:lnTo>
                  <a:cubicBezTo>
                    <a:pt x="0" y="1493"/>
                    <a:pt x="475" y="1968"/>
                    <a:pt x="1075" y="1968"/>
                  </a:cubicBezTo>
                  <a:lnTo>
                    <a:pt x="1776" y="1968"/>
                  </a:lnTo>
                  <a:lnTo>
                    <a:pt x="2206" y="1787"/>
                  </a:lnTo>
                  <a:lnTo>
                    <a:pt x="2511" y="1482"/>
                  </a:lnTo>
                  <a:cubicBezTo>
                    <a:pt x="2556" y="1436"/>
                    <a:pt x="2612" y="1414"/>
                    <a:pt x="2669" y="1414"/>
                  </a:cubicBezTo>
                  <a:cubicBezTo>
                    <a:pt x="2725" y="1414"/>
                    <a:pt x="2782" y="1436"/>
                    <a:pt x="2827" y="1482"/>
                  </a:cubicBezTo>
                  <a:lnTo>
                    <a:pt x="3121" y="1765"/>
                  </a:lnTo>
                  <a:lnTo>
                    <a:pt x="3528" y="1968"/>
                  </a:lnTo>
                  <a:lnTo>
                    <a:pt x="5993" y="1968"/>
                  </a:lnTo>
                  <a:cubicBezTo>
                    <a:pt x="6581" y="1968"/>
                    <a:pt x="7068" y="1493"/>
                    <a:pt x="7068" y="894"/>
                  </a:cubicBezTo>
                  <a:lnTo>
                    <a:pt x="7068" y="1"/>
                  </a:ln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1"/>
            <p:cNvSpPr/>
            <p:nvPr/>
          </p:nvSpPr>
          <p:spPr>
            <a:xfrm>
              <a:off x="7257792" y="2880361"/>
              <a:ext cx="376354" cy="104830"/>
            </a:xfrm>
            <a:custGeom>
              <a:avLst/>
              <a:gdLst/>
              <a:ahLst/>
              <a:cxnLst/>
              <a:rect l="l" t="t" r="r" b="b"/>
              <a:pathLst>
                <a:path w="7069" h="1969" extrusionOk="0">
                  <a:moveTo>
                    <a:pt x="0" y="1"/>
                  </a:moveTo>
                  <a:lnTo>
                    <a:pt x="0" y="894"/>
                  </a:lnTo>
                  <a:cubicBezTo>
                    <a:pt x="0" y="1493"/>
                    <a:pt x="475" y="1968"/>
                    <a:pt x="1075" y="1968"/>
                  </a:cubicBezTo>
                  <a:lnTo>
                    <a:pt x="1776" y="1968"/>
                  </a:lnTo>
                  <a:lnTo>
                    <a:pt x="2206" y="1787"/>
                  </a:lnTo>
                  <a:lnTo>
                    <a:pt x="2511" y="1482"/>
                  </a:lnTo>
                  <a:cubicBezTo>
                    <a:pt x="2556" y="1436"/>
                    <a:pt x="2612" y="1414"/>
                    <a:pt x="2669" y="1414"/>
                  </a:cubicBezTo>
                  <a:cubicBezTo>
                    <a:pt x="2725" y="1414"/>
                    <a:pt x="2782" y="1436"/>
                    <a:pt x="2827" y="1482"/>
                  </a:cubicBezTo>
                  <a:lnTo>
                    <a:pt x="3121" y="1765"/>
                  </a:lnTo>
                  <a:lnTo>
                    <a:pt x="3528" y="1968"/>
                  </a:lnTo>
                  <a:lnTo>
                    <a:pt x="5993" y="1968"/>
                  </a:lnTo>
                  <a:cubicBezTo>
                    <a:pt x="6581" y="1968"/>
                    <a:pt x="7068" y="1493"/>
                    <a:pt x="7068" y="894"/>
                  </a:cubicBezTo>
                  <a:lnTo>
                    <a:pt x="7068" y="1"/>
                  </a:ln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1"/>
            <p:cNvSpPr/>
            <p:nvPr/>
          </p:nvSpPr>
          <p:spPr>
            <a:xfrm>
              <a:off x="7257792" y="2880361"/>
              <a:ext cx="376354" cy="104830"/>
            </a:xfrm>
            <a:custGeom>
              <a:avLst/>
              <a:gdLst/>
              <a:ahLst/>
              <a:cxnLst/>
              <a:rect l="l" t="t" r="r" b="b"/>
              <a:pathLst>
                <a:path w="7069" h="1969" extrusionOk="0">
                  <a:moveTo>
                    <a:pt x="0" y="1"/>
                  </a:moveTo>
                  <a:lnTo>
                    <a:pt x="0" y="894"/>
                  </a:lnTo>
                  <a:cubicBezTo>
                    <a:pt x="0" y="1493"/>
                    <a:pt x="475" y="1968"/>
                    <a:pt x="1075" y="1968"/>
                  </a:cubicBezTo>
                  <a:lnTo>
                    <a:pt x="1776" y="1968"/>
                  </a:lnTo>
                  <a:lnTo>
                    <a:pt x="2206" y="1787"/>
                  </a:lnTo>
                  <a:lnTo>
                    <a:pt x="2511" y="1482"/>
                  </a:lnTo>
                  <a:cubicBezTo>
                    <a:pt x="2556" y="1436"/>
                    <a:pt x="2612" y="1414"/>
                    <a:pt x="2669" y="1414"/>
                  </a:cubicBezTo>
                  <a:cubicBezTo>
                    <a:pt x="2725" y="1414"/>
                    <a:pt x="2782" y="1436"/>
                    <a:pt x="2827" y="1482"/>
                  </a:cubicBezTo>
                  <a:lnTo>
                    <a:pt x="3121" y="1765"/>
                  </a:lnTo>
                  <a:lnTo>
                    <a:pt x="3528" y="1968"/>
                  </a:lnTo>
                  <a:lnTo>
                    <a:pt x="5993" y="1968"/>
                  </a:lnTo>
                  <a:cubicBezTo>
                    <a:pt x="6581" y="1968"/>
                    <a:pt x="7068" y="1493"/>
                    <a:pt x="7068" y="894"/>
                  </a:cubicBezTo>
                  <a:lnTo>
                    <a:pt x="7068" y="1"/>
                  </a:ln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1"/>
            <p:cNvSpPr/>
            <p:nvPr/>
          </p:nvSpPr>
          <p:spPr>
            <a:xfrm>
              <a:off x="7433593" y="2770152"/>
              <a:ext cx="24118" cy="51856"/>
            </a:xfrm>
            <a:custGeom>
              <a:avLst/>
              <a:gdLst/>
              <a:ahLst/>
              <a:cxnLst/>
              <a:rect l="l" t="t" r="r" b="b"/>
              <a:pathLst>
                <a:path w="453" h="974" extrusionOk="0">
                  <a:moveTo>
                    <a:pt x="226" y="1"/>
                  </a:moveTo>
                  <a:cubicBezTo>
                    <a:pt x="102" y="1"/>
                    <a:pt x="0" y="103"/>
                    <a:pt x="0" y="227"/>
                  </a:cubicBezTo>
                  <a:lnTo>
                    <a:pt x="0" y="736"/>
                  </a:lnTo>
                  <a:cubicBezTo>
                    <a:pt x="0" y="872"/>
                    <a:pt x="102" y="973"/>
                    <a:pt x="226" y="973"/>
                  </a:cubicBezTo>
                  <a:cubicBezTo>
                    <a:pt x="351" y="973"/>
                    <a:pt x="452" y="872"/>
                    <a:pt x="452" y="736"/>
                  </a:cubicBezTo>
                  <a:lnTo>
                    <a:pt x="452" y="227"/>
                  </a:lnTo>
                  <a:cubicBezTo>
                    <a:pt x="452" y="103"/>
                    <a:pt x="351" y="1"/>
                    <a:pt x="226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1"/>
            <p:cNvSpPr/>
            <p:nvPr/>
          </p:nvSpPr>
          <p:spPr>
            <a:xfrm>
              <a:off x="7375774" y="2770312"/>
              <a:ext cx="34979" cy="51696"/>
            </a:xfrm>
            <a:custGeom>
              <a:avLst/>
              <a:gdLst/>
              <a:ahLst/>
              <a:cxnLst/>
              <a:rect l="l" t="t" r="r" b="b"/>
              <a:pathLst>
                <a:path w="657" h="971" extrusionOk="0">
                  <a:moveTo>
                    <a:pt x="410" y="1"/>
                  </a:moveTo>
                  <a:cubicBezTo>
                    <a:pt x="310" y="1"/>
                    <a:pt x="221" y="63"/>
                    <a:pt x="193" y="156"/>
                  </a:cubicBezTo>
                  <a:lnTo>
                    <a:pt x="35" y="676"/>
                  </a:lnTo>
                  <a:cubicBezTo>
                    <a:pt x="1" y="789"/>
                    <a:pt x="68" y="925"/>
                    <a:pt x="193" y="960"/>
                  </a:cubicBezTo>
                  <a:cubicBezTo>
                    <a:pt x="216" y="960"/>
                    <a:pt x="238" y="970"/>
                    <a:pt x="249" y="970"/>
                  </a:cubicBezTo>
                  <a:cubicBezTo>
                    <a:pt x="352" y="970"/>
                    <a:pt x="442" y="903"/>
                    <a:pt x="475" y="801"/>
                  </a:cubicBezTo>
                  <a:lnTo>
                    <a:pt x="623" y="292"/>
                  </a:lnTo>
                  <a:cubicBezTo>
                    <a:pt x="656" y="168"/>
                    <a:pt x="589" y="43"/>
                    <a:pt x="475" y="10"/>
                  </a:cubicBezTo>
                  <a:cubicBezTo>
                    <a:pt x="454" y="4"/>
                    <a:pt x="432" y="1"/>
                    <a:pt x="410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1"/>
            <p:cNvSpPr/>
            <p:nvPr/>
          </p:nvSpPr>
          <p:spPr>
            <a:xfrm>
              <a:off x="7480552" y="2770312"/>
              <a:ext cx="35564" cy="51696"/>
            </a:xfrm>
            <a:custGeom>
              <a:avLst/>
              <a:gdLst/>
              <a:ahLst/>
              <a:cxnLst/>
              <a:rect l="l" t="t" r="r" b="b"/>
              <a:pathLst>
                <a:path w="668" h="971" extrusionOk="0">
                  <a:moveTo>
                    <a:pt x="258" y="1"/>
                  </a:moveTo>
                  <a:cubicBezTo>
                    <a:pt x="237" y="1"/>
                    <a:pt x="215" y="4"/>
                    <a:pt x="193" y="10"/>
                  </a:cubicBezTo>
                  <a:cubicBezTo>
                    <a:pt x="68" y="43"/>
                    <a:pt x="0" y="168"/>
                    <a:pt x="35" y="292"/>
                  </a:cubicBezTo>
                  <a:lnTo>
                    <a:pt x="193" y="801"/>
                  </a:lnTo>
                  <a:cubicBezTo>
                    <a:pt x="215" y="903"/>
                    <a:pt x="306" y="970"/>
                    <a:pt x="407" y="970"/>
                  </a:cubicBezTo>
                  <a:cubicBezTo>
                    <a:pt x="430" y="970"/>
                    <a:pt x="452" y="960"/>
                    <a:pt x="475" y="960"/>
                  </a:cubicBezTo>
                  <a:cubicBezTo>
                    <a:pt x="588" y="925"/>
                    <a:pt x="668" y="789"/>
                    <a:pt x="623" y="676"/>
                  </a:cubicBezTo>
                  <a:lnTo>
                    <a:pt x="475" y="156"/>
                  </a:lnTo>
                  <a:cubicBezTo>
                    <a:pt x="448" y="63"/>
                    <a:pt x="358" y="1"/>
                    <a:pt x="258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0" name="Google Shape;2280;p71"/>
          <p:cNvGrpSpPr/>
          <p:nvPr/>
        </p:nvGrpSpPr>
        <p:grpSpPr>
          <a:xfrm>
            <a:off x="1460563" y="3452913"/>
            <a:ext cx="411284" cy="411279"/>
            <a:chOff x="1492450" y="3452913"/>
            <a:chExt cx="411284" cy="411279"/>
          </a:xfrm>
        </p:grpSpPr>
        <p:sp>
          <p:nvSpPr>
            <p:cNvPr id="2281" name="Google Shape;2281;p71"/>
            <p:cNvSpPr/>
            <p:nvPr/>
          </p:nvSpPr>
          <p:spPr>
            <a:xfrm>
              <a:off x="1495485" y="3467980"/>
              <a:ext cx="405849" cy="396212"/>
            </a:xfrm>
            <a:custGeom>
              <a:avLst/>
              <a:gdLst/>
              <a:ahLst/>
              <a:cxnLst/>
              <a:rect l="l" t="t" r="r" b="b"/>
              <a:pathLst>
                <a:path w="7623" h="7442" extrusionOk="0">
                  <a:moveTo>
                    <a:pt x="3811" y="1"/>
                  </a:moveTo>
                  <a:lnTo>
                    <a:pt x="2149" y="91"/>
                  </a:lnTo>
                  <a:cubicBezTo>
                    <a:pt x="1776" y="272"/>
                    <a:pt x="1448" y="498"/>
                    <a:pt x="1165" y="770"/>
                  </a:cubicBezTo>
                  <a:lnTo>
                    <a:pt x="713" y="2511"/>
                  </a:lnTo>
                  <a:lnTo>
                    <a:pt x="1" y="4185"/>
                  </a:lnTo>
                  <a:cubicBezTo>
                    <a:pt x="57" y="4592"/>
                    <a:pt x="193" y="4987"/>
                    <a:pt x="374" y="5349"/>
                  </a:cubicBezTo>
                  <a:lnTo>
                    <a:pt x="1685" y="6434"/>
                  </a:lnTo>
                  <a:lnTo>
                    <a:pt x="3258" y="7396"/>
                  </a:lnTo>
                  <a:cubicBezTo>
                    <a:pt x="3439" y="7430"/>
                    <a:pt x="3620" y="7441"/>
                    <a:pt x="3811" y="7441"/>
                  </a:cubicBezTo>
                  <a:cubicBezTo>
                    <a:pt x="3992" y="7441"/>
                    <a:pt x="4185" y="7430"/>
                    <a:pt x="4366" y="7396"/>
                  </a:cubicBezTo>
                  <a:lnTo>
                    <a:pt x="5756" y="6548"/>
                  </a:lnTo>
                  <a:lnTo>
                    <a:pt x="7249" y="5326"/>
                  </a:lnTo>
                  <a:cubicBezTo>
                    <a:pt x="7430" y="4976"/>
                    <a:pt x="7555" y="4592"/>
                    <a:pt x="7623" y="4195"/>
                  </a:cubicBezTo>
                  <a:lnTo>
                    <a:pt x="6978" y="2477"/>
                  </a:lnTo>
                  <a:lnTo>
                    <a:pt x="6457" y="770"/>
                  </a:lnTo>
                  <a:cubicBezTo>
                    <a:pt x="6163" y="498"/>
                    <a:pt x="5836" y="260"/>
                    <a:pt x="5462" y="91"/>
                  </a:cubicBezTo>
                  <a:lnTo>
                    <a:pt x="3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1"/>
            <p:cNvSpPr/>
            <p:nvPr/>
          </p:nvSpPr>
          <p:spPr>
            <a:xfrm>
              <a:off x="1754980" y="3610186"/>
              <a:ext cx="65698" cy="36629"/>
            </a:xfrm>
            <a:custGeom>
              <a:avLst/>
              <a:gdLst/>
              <a:ahLst/>
              <a:cxnLst/>
              <a:rect l="l" t="t" r="r" b="b"/>
              <a:pathLst>
                <a:path w="1234" h="688" extrusionOk="0">
                  <a:moveTo>
                    <a:pt x="977" y="1"/>
                  </a:moveTo>
                  <a:cubicBezTo>
                    <a:pt x="957" y="1"/>
                    <a:pt x="936" y="3"/>
                    <a:pt x="917" y="9"/>
                  </a:cubicBezTo>
                  <a:lnTo>
                    <a:pt x="193" y="247"/>
                  </a:lnTo>
                  <a:cubicBezTo>
                    <a:pt x="68" y="292"/>
                    <a:pt x="0" y="416"/>
                    <a:pt x="46" y="529"/>
                  </a:cubicBezTo>
                  <a:cubicBezTo>
                    <a:pt x="80" y="632"/>
                    <a:pt x="159" y="688"/>
                    <a:pt x="261" y="688"/>
                  </a:cubicBezTo>
                  <a:cubicBezTo>
                    <a:pt x="283" y="688"/>
                    <a:pt x="306" y="688"/>
                    <a:pt x="329" y="677"/>
                  </a:cubicBezTo>
                  <a:lnTo>
                    <a:pt x="1052" y="439"/>
                  </a:lnTo>
                  <a:cubicBezTo>
                    <a:pt x="1176" y="405"/>
                    <a:pt x="1233" y="281"/>
                    <a:pt x="1199" y="157"/>
                  </a:cubicBezTo>
                  <a:cubicBezTo>
                    <a:pt x="1171" y="63"/>
                    <a:pt x="1074" y="1"/>
                    <a:pt x="97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1"/>
            <p:cNvSpPr/>
            <p:nvPr/>
          </p:nvSpPr>
          <p:spPr>
            <a:xfrm>
              <a:off x="1686353" y="3529952"/>
              <a:ext cx="24118" cy="65698"/>
            </a:xfrm>
            <a:custGeom>
              <a:avLst/>
              <a:gdLst/>
              <a:ahLst/>
              <a:cxnLst/>
              <a:rect l="l" t="t" r="r" b="b"/>
              <a:pathLst>
                <a:path w="453" h="1234" extrusionOk="0">
                  <a:moveTo>
                    <a:pt x="226" y="1"/>
                  </a:moveTo>
                  <a:cubicBezTo>
                    <a:pt x="102" y="1"/>
                    <a:pt x="0" y="103"/>
                    <a:pt x="0" y="227"/>
                  </a:cubicBezTo>
                  <a:lnTo>
                    <a:pt x="0" y="1008"/>
                  </a:lnTo>
                  <a:cubicBezTo>
                    <a:pt x="0" y="1132"/>
                    <a:pt x="102" y="1234"/>
                    <a:pt x="226" y="1234"/>
                  </a:cubicBezTo>
                  <a:cubicBezTo>
                    <a:pt x="351" y="1234"/>
                    <a:pt x="453" y="1132"/>
                    <a:pt x="453" y="1008"/>
                  </a:cubicBezTo>
                  <a:lnTo>
                    <a:pt x="453" y="227"/>
                  </a:lnTo>
                  <a:cubicBezTo>
                    <a:pt x="453" y="103"/>
                    <a:pt x="351" y="1"/>
                    <a:pt x="226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1"/>
            <p:cNvSpPr/>
            <p:nvPr/>
          </p:nvSpPr>
          <p:spPr>
            <a:xfrm>
              <a:off x="1728467" y="3705647"/>
              <a:ext cx="51856" cy="57393"/>
            </a:xfrm>
            <a:custGeom>
              <a:avLst/>
              <a:gdLst/>
              <a:ahLst/>
              <a:cxnLst/>
              <a:rect l="l" t="t" r="r" b="b"/>
              <a:pathLst>
                <a:path w="974" h="1078" extrusionOk="0">
                  <a:moveTo>
                    <a:pt x="252" y="1"/>
                  </a:moveTo>
                  <a:cubicBezTo>
                    <a:pt x="204" y="1"/>
                    <a:pt x="155" y="16"/>
                    <a:pt x="114" y="48"/>
                  </a:cubicBezTo>
                  <a:cubicBezTo>
                    <a:pt x="13" y="128"/>
                    <a:pt x="1" y="263"/>
                    <a:pt x="69" y="365"/>
                  </a:cubicBezTo>
                  <a:lnTo>
                    <a:pt x="544" y="987"/>
                  </a:lnTo>
                  <a:cubicBezTo>
                    <a:pt x="578" y="1043"/>
                    <a:pt x="657" y="1078"/>
                    <a:pt x="724" y="1078"/>
                  </a:cubicBezTo>
                  <a:cubicBezTo>
                    <a:pt x="770" y="1078"/>
                    <a:pt x="815" y="1066"/>
                    <a:pt x="860" y="1032"/>
                  </a:cubicBezTo>
                  <a:cubicBezTo>
                    <a:pt x="951" y="965"/>
                    <a:pt x="973" y="817"/>
                    <a:pt x="905" y="716"/>
                  </a:cubicBezTo>
                  <a:lnTo>
                    <a:pt x="430" y="93"/>
                  </a:lnTo>
                  <a:cubicBezTo>
                    <a:pt x="390" y="33"/>
                    <a:pt x="322" y="1"/>
                    <a:pt x="25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1"/>
            <p:cNvSpPr/>
            <p:nvPr/>
          </p:nvSpPr>
          <p:spPr>
            <a:xfrm>
              <a:off x="1575559" y="3610186"/>
              <a:ext cx="65698" cy="36629"/>
            </a:xfrm>
            <a:custGeom>
              <a:avLst/>
              <a:gdLst/>
              <a:ahLst/>
              <a:cxnLst/>
              <a:rect l="l" t="t" r="r" b="b"/>
              <a:pathLst>
                <a:path w="1234" h="688" extrusionOk="0">
                  <a:moveTo>
                    <a:pt x="264" y="1"/>
                  </a:moveTo>
                  <a:cubicBezTo>
                    <a:pt x="164" y="1"/>
                    <a:pt x="74" y="63"/>
                    <a:pt x="46" y="157"/>
                  </a:cubicBezTo>
                  <a:cubicBezTo>
                    <a:pt x="0" y="281"/>
                    <a:pt x="68" y="405"/>
                    <a:pt x="181" y="439"/>
                  </a:cubicBezTo>
                  <a:lnTo>
                    <a:pt x="917" y="677"/>
                  </a:lnTo>
                  <a:cubicBezTo>
                    <a:pt x="940" y="688"/>
                    <a:pt x="962" y="688"/>
                    <a:pt x="985" y="688"/>
                  </a:cubicBezTo>
                  <a:cubicBezTo>
                    <a:pt x="1075" y="688"/>
                    <a:pt x="1166" y="632"/>
                    <a:pt x="1199" y="529"/>
                  </a:cubicBezTo>
                  <a:cubicBezTo>
                    <a:pt x="1234" y="416"/>
                    <a:pt x="1166" y="292"/>
                    <a:pt x="1053" y="247"/>
                  </a:cubicBezTo>
                  <a:lnTo>
                    <a:pt x="329" y="9"/>
                  </a:lnTo>
                  <a:cubicBezTo>
                    <a:pt x="307" y="3"/>
                    <a:pt x="286" y="1"/>
                    <a:pt x="26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1"/>
            <p:cNvSpPr/>
            <p:nvPr/>
          </p:nvSpPr>
          <p:spPr>
            <a:xfrm>
              <a:off x="1615915" y="3705647"/>
              <a:ext cx="52388" cy="57393"/>
            </a:xfrm>
            <a:custGeom>
              <a:avLst/>
              <a:gdLst/>
              <a:ahLst/>
              <a:cxnLst/>
              <a:rect l="l" t="t" r="r" b="b"/>
              <a:pathLst>
                <a:path w="984" h="1078" extrusionOk="0">
                  <a:moveTo>
                    <a:pt x="730" y="1"/>
                  </a:moveTo>
                  <a:cubicBezTo>
                    <a:pt x="661" y="1"/>
                    <a:pt x="590" y="33"/>
                    <a:pt x="543" y="93"/>
                  </a:cubicBezTo>
                  <a:lnTo>
                    <a:pt x="79" y="716"/>
                  </a:lnTo>
                  <a:cubicBezTo>
                    <a:pt x="1" y="817"/>
                    <a:pt x="23" y="965"/>
                    <a:pt x="125" y="1032"/>
                  </a:cubicBezTo>
                  <a:cubicBezTo>
                    <a:pt x="170" y="1066"/>
                    <a:pt x="215" y="1078"/>
                    <a:pt x="260" y="1078"/>
                  </a:cubicBezTo>
                  <a:cubicBezTo>
                    <a:pt x="328" y="1078"/>
                    <a:pt x="396" y="1043"/>
                    <a:pt x="441" y="987"/>
                  </a:cubicBezTo>
                  <a:lnTo>
                    <a:pt x="905" y="365"/>
                  </a:lnTo>
                  <a:cubicBezTo>
                    <a:pt x="984" y="263"/>
                    <a:pt x="961" y="128"/>
                    <a:pt x="860" y="48"/>
                  </a:cubicBezTo>
                  <a:cubicBezTo>
                    <a:pt x="823" y="16"/>
                    <a:pt x="777" y="1"/>
                    <a:pt x="730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1"/>
            <p:cNvSpPr/>
            <p:nvPr/>
          </p:nvSpPr>
          <p:spPr>
            <a:xfrm>
              <a:off x="1727295" y="3741904"/>
              <a:ext cx="154183" cy="119896"/>
            </a:xfrm>
            <a:custGeom>
              <a:avLst/>
              <a:gdLst/>
              <a:ahLst/>
              <a:cxnLst/>
              <a:rect l="l" t="t" r="r" b="b"/>
              <a:pathLst>
                <a:path w="2896" h="2252" extrusionOk="0">
                  <a:moveTo>
                    <a:pt x="894" y="0"/>
                  </a:moveTo>
                  <a:lnTo>
                    <a:pt x="532" y="272"/>
                  </a:lnTo>
                  <a:lnTo>
                    <a:pt x="0" y="2251"/>
                  </a:lnTo>
                  <a:cubicBezTo>
                    <a:pt x="1267" y="2081"/>
                    <a:pt x="2341" y="1279"/>
                    <a:pt x="2895" y="181"/>
                  </a:cubicBezTo>
                  <a:lnTo>
                    <a:pt x="894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1"/>
            <p:cNvSpPr/>
            <p:nvPr/>
          </p:nvSpPr>
          <p:spPr>
            <a:xfrm>
              <a:off x="1801939" y="3508922"/>
              <a:ext cx="101795" cy="182453"/>
            </a:xfrm>
            <a:custGeom>
              <a:avLst/>
              <a:gdLst/>
              <a:ahLst/>
              <a:cxnLst/>
              <a:rect l="l" t="t" r="r" b="b"/>
              <a:pathLst>
                <a:path w="1912" h="3427" extrusionOk="0">
                  <a:moveTo>
                    <a:pt x="701" y="1"/>
                  </a:moveTo>
                  <a:lnTo>
                    <a:pt x="0" y="1923"/>
                  </a:lnTo>
                  <a:lnTo>
                    <a:pt x="136" y="2353"/>
                  </a:lnTo>
                  <a:lnTo>
                    <a:pt x="1867" y="3426"/>
                  </a:lnTo>
                  <a:cubicBezTo>
                    <a:pt x="1900" y="3223"/>
                    <a:pt x="1912" y="3019"/>
                    <a:pt x="1912" y="2805"/>
                  </a:cubicBezTo>
                  <a:cubicBezTo>
                    <a:pt x="1912" y="1708"/>
                    <a:pt x="1448" y="712"/>
                    <a:pt x="701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1"/>
            <p:cNvSpPr/>
            <p:nvPr/>
          </p:nvSpPr>
          <p:spPr>
            <a:xfrm>
              <a:off x="1515344" y="3741904"/>
              <a:ext cx="153597" cy="119896"/>
            </a:xfrm>
            <a:custGeom>
              <a:avLst/>
              <a:gdLst/>
              <a:ahLst/>
              <a:cxnLst/>
              <a:rect l="l" t="t" r="r" b="b"/>
              <a:pathLst>
                <a:path w="2885" h="2252" extrusionOk="0">
                  <a:moveTo>
                    <a:pt x="1991" y="0"/>
                  </a:moveTo>
                  <a:lnTo>
                    <a:pt x="1" y="204"/>
                  </a:lnTo>
                  <a:cubicBezTo>
                    <a:pt x="566" y="1289"/>
                    <a:pt x="1629" y="2070"/>
                    <a:pt x="2885" y="2251"/>
                  </a:cubicBezTo>
                  <a:lnTo>
                    <a:pt x="2353" y="27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1"/>
            <p:cNvSpPr/>
            <p:nvPr/>
          </p:nvSpPr>
          <p:spPr>
            <a:xfrm>
              <a:off x="1492450" y="3508922"/>
              <a:ext cx="102434" cy="181868"/>
            </a:xfrm>
            <a:custGeom>
              <a:avLst/>
              <a:gdLst/>
              <a:ahLst/>
              <a:cxnLst/>
              <a:rect l="l" t="t" r="r" b="b"/>
              <a:pathLst>
                <a:path w="1924" h="3416" extrusionOk="0">
                  <a:moveTo>
                    <a:pt x="1222" y="1"/>
                  </a:moveTo>
                  <a:cubicBezTo>
                    <a:pt x="476" y="702"/>
                    <a:pt x="1" y="1708"/>
                    <a:pt x="1" y="2805"/>
                  </a:cubicBezTo>
                  <a:cubicBezTo>
                    <a:pt x="1" y="3019"/>
                    <a:pt x="24" y="3212"/>
                    <a:pt x="58" y="3416"/>
                  </a:cubicBezTo>
                  <a:lnTo>
                    <a:pt x="1777" y="2353"/>
                  </a:lnTo>
                  <a:lnTo>
                    <a:pt x="1923" y="1923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1"/>
            <p:cNvSpPr/>
            <p:nvPr/>
          </p:nvSpPr>
          <p:spPr>
            <a:xfrm>
              <a:off x="1609899" y="3452913"/>
              <a:ext cx="176437" cy="90987"/>
            </a:xfrm>
            <a:custGeom>
              <a:avLst/>
              <a:gdLst/>
              <a:ahLst/>
              <a:cxnLst/>
              <a:rect l="l" t="t" r="r" b="b"/>
              <a:pathLst>
                <a:path w="3314" h="1709" extrusionOk="0">
                  <a:moveTo>
                    <a:pt x="1662" y="0"/>
                  </a:moveTo>
                  <a:cubicBezTo>
                    <a:pt x="1063" y="0"/>
                    <a:pt x="498" y="136"/>
                    <a:pt x="0" y="374"/>
                  </a:cubicBezTo>
                  <a:lnTo>
                    <a:pt x="1436" y="1708"/>
                  </a:lnTo>
                  <a:lnTo>
                    <a:pt x="1889" y="1708"/>
                  </a:lnTo>
                  <a:lnTo>
                    <a:pt x="3313" y="374"/>
                  </a:lnTo>
                  <a:cubicBezTo>
                    <a:pt x="2816" y="136"/>
                    <a:pt x="2250" y="0"/>
                    <a:pt x="1662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1"/>
            <p:cNvSpPr/>
            <p:nvPr/>
          </p:nvSpPr>
          <p:spPr>
            <a:xfrm>
              <a:off x="1614691" y="3573929"/>
              <a:ext cx="166801" cy="159028"/>
            </a:xfrm>
            <a:custGeom>
              <a:avLst/>
              <a:gdLst/>
              <a:ahLst/>
              <a:cxnLst/>
              <a:rect l="l" t="t" r="r" b="b"/>
              <a:pathLst>
                <a:path w="3133" h="2987" extrusionOk="0">
                  <a:moveTo>
                    <a:pt x="1346" y="1"/>
                  </a:moveTo>
                  <a:lnTo>
                    <a:pt x="148" y="871"/>
                  </a:lnTo>
                  <a:lnTo>
                    <a:pt x="1" y="1301"/>
                  </a:lnTo>
                  <a:lnTo>
                    <a:pt x="464" y="2715"/>
                  </a:lnTo>
                  <a:lnTo>
                    <a:pt x="826" y="2986"/>
                  </a:lnTo>
                  <a:lnTo>
                    <a:pt x="2319" y="2986"/>
                  </a:lnTo>
                  <a:lnTo>
                    <a:pt x="2681" y="2715"/>
                  </a:lnTo>
                  <a:lnTo>
                    <a:pt x="3133" y="1301"/>
                  </a:lnTo>
                  <a:lnTo>
                    <a:pt x="2997" y="871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3" name="Google Shape;2293;p71"/>
          <p:cNvGrpSpPr/>
          <p:nvPr/>
        </p:nvGrpSpPr>
        <p:grpSpPr>
          <a:xfrm>
            <a:off x="2144707" y="3515524"/>
            <a:ext cx="411230" cy="286061"/>
            <a:chOff x="2131287" y="3515524"/>
            <a:chExt cx="411230" cy="286061"/>
          </a:xfrm>
        </p:grpSpPr>
        <p:sp>
          <p:nvSpPr>
            <p:cNvPr id="2294" name="Google Shape;2294;p71"/>
            <p:cNvSpPr/>
            <p:nvPr/>
          </p:nvSpPr>
          <p:spPr>
            <a:xfrm>
              <a:off x="2131287" y="3646177"/>
              <a:ext cx="155354" cy="155408"/>
            </a:xfrm>
            <a:custGeom>
              <a:avLst/>
              <a:gdLst/>
              <a:ahLst/>
              <a:cxnLst/>
              <a:rect l="l" t="t" r="r" b="b"/>
              <a:pathLst>
                <a:path w="2918" h="2919" extrusionOk="0">
                  <a:moveTo>
                    <a:pt x="1459" y="453"/>
                  </a:moveTo>
                  <a:cubicBezTo>
                    <a:pt x="2013" y="453"/>
                    <a:pt x="2466" y="905"/>
                    <a:pt x="2466" y="1459"/>
                  </a:cubicBezTo>
                  <a:cubicBezTo>
                    <a:pt x="2466" y="2014"/>
                    <a:pt x="2013" y="2466"/>
                    <a:pt x="1459" y="2466"/>
                  </a:cubicBezTo>
                  <a:cubicBezTo>
                    <a:pt x="905" y="2466"/>
                    <a:pt x="453" y="2014"/>
                    <a:pt x="453" y="1459"/>
                  </a:cubicBezTo>
                  <a:cubicBezTo>
                    <a:pt x="453" y="905"/>
                    <a:pt x="905" y="453"/>
                    <a:pt x="1459" y="453"/>
                  </a:cubicBezTo>
                  <a:close/>
                  <a:moveTo>
                    <a:pt x="1459" y="1"/>
                  </a:moveTo>
                  <a:cubicBezTo>
                    <a:pt x="656" y="1"/>
                    <a:pt x="0" y="657"/>
                    <a:pt x="0" y="1459"/>
                  </a:cubicBezTo>
                  <a:cubicBezTo>
                    <a:pt x="0" y="2262"/>
                    <a:pt x="656" y="2918"/>
                    <a:pt x="1459" y="2918"/>
                  </a:cubicBezTo>
                  <a:cubicBezTo>
                    <a:pt x="2262" y="2918"/>
                    <a:pt x="2918" y="2262"/>
                    <a:pt x="2918" y="1459"/>
                  </a:cubicBezTo>
                  <a:cubicBezTo>
                    <a:pt x="2918" y="657"/>
                    <a:pt x="2262" y="1"/>
                    <a:pt x="1459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1"/>
            <p:cNvSpPr/>
            <p:nvPr/>
          </p:nvSpPr>
          <p:spPr>
            <a:xfrm>
              <a:off x="2310708" y="3713633"/>
              <a:ext cx="45786" cy="57819"/>
            </a:xfrm>
            <a:custGeom>
              <a:avLst/>
              <a:gdLst/>
              <a:ahLst/>
              <a:cxnLst/>
              <a:rect l="l" t="t" r="r" b="b"/>
              <a:pathLst>
                <a:path w="860" h="1086" extrusionOk="0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lnTo>
                    <a:pt x="0" y="860"/>
                  </a:lnTo>
                  <a:cubicBezTo>
                    <a:pt x="0" y="984"/>
                    <a:pt x="102" y="1086"/>
                    <a:pt x="226" y="1086"/>
                  </a:cubicBezTo>
                  <a:lnTo>
                    <a:pt x="633" y="1086"/>
                  </a:lnTo>
                  <a:cubicBezTo>
                    <a:pt x="757" y="1086"/>
                    <a:pt x="860" y="984"/>
                    <a:pt x="860" y="860"/>
                  </a:cubicBezTo>
                  <a:cubicBezTo>
                    <a:pt x="860" y="735"/>
                    <a:pt x="757" y="634"/>
                    <a:pt x="633" y="634"/>
                  </a:cubicBezTo>
                  <a:lnTo>
                    <a:pt x="453" y="634"/>
                  </a:lnTo>
                  <a:lnTo>
                    <a:pt x="453" y="226"/>
                  </a:lnTo>
                  <a:cubicBezTo>
                    <a:pt x="453" y="102"/>
                    <a:pt x="350" y="0"/>
                    <a:pt x="226" y="0"/>
                  </a:cubicBezTo>
                  <a:close/>
                </a:path>
              </a:pathLst>
            </a:custGeom>
            <a:solidFill>
              <a:srgbClr val="E8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1"/>
            <p:cNvSpPr/>
            <p:nvPr/>
          </p:nvSpPr>
          <p:spPr>
            <a:xfrm>
              <a:off x="2193259" y="3563707"/>
              <a:ext cx="249323" cy="174042"/>
            </a:xfrm>
            <a:custGeom>
              <a:avLst/>
              <a:gdLst/>
              <a:ahLst/>
              <a:cxnLst/>
              <a:rect l="l" t="t" r="r" b="b"/>
              <a:pathLst>
                <a:path w="4683" h="3269" extrusionOk="0">
                  <a:moveTo>
                    <a:pt x="3088" y="1165"/>
                  </a:moveTo>
                  <a:lnTo>
                    <a:pt x="2365" y="2816"/>
                  </a:lnTo>
                  <a:lnTo>
                    <a:pt x="566" y="2816"/>
                  </a:lnTo>
                  <a:lnTo>
                    <a:pt x="1177" y="1165"/>
                  </a:lnTo>
                  <a:close/>
                  <a:moveTo>
                    <a:pt x="781" y="0"/>
                  </a:moveTo>
                  <a:lnTo>
                    <a:pt x="781" y="905"/>
                  </a:lnTo>
                  <a:lnTo>
                    <a:pt x="35" y="2975"/>
                  </a:lnTo>
                  <a:cubicBezTo>
                    <a:pt x="1" y="3042"/>
                    <a:pt x="12" y="3121"/>
                    <a:pt x="58" y="3178"/>
                  </a:cubicBezTo>
                  <a:cubicBezTo>
                    <a:pt x="103" y="3234"/>
                    <a:pt x="171" y="3269"/>
                    <a:pt x="239" y="3269"/>
                  </a:cubicBezTo>
                  <a:lnTo>
                    <a:pt x="2659" y="3269"/>
                  </a:lnTo>
                  <a:lnTo>
                    <a:pt x="3574" y="1165"/>
                  </a:lnTo>
                  <a:lnTo>
                    <a:pt x="4456" y="1165"/>
                  </a:lnTo>
                  <a:cubicBezTo>
                    <a:pt x="4581" y="1165"/>
                    <a:pt x="4682" y="1063"/>
                    <a:pt x="4682" y="939"/>
                  </a:cubicBezTo>
                  <a:cubicBezTo>
                    <a:pt x="4682" y="803"/>
                    <a:pt x="4581" y="713"/>
                    <a:pt x="4456" y="713"/>
                  </a:cubicBezTo>
                  <a:lnTo>
                    <a:pt x="1234" y="71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1"/>
            <p:cNvSpPr/>
            <p:nvPr/>
          </p:nvSpPr>
          <p:spPr>
            <a:xfrm>
              <a:off x="2387109" y="3643781"/>
              <a:ext cx="155408" cy="155408"/>
            </a:xfrm>
            <a:custGeom>
              <a:avLst/>
              <a:gdLst/>
              <a:ahLst/>
              <a:cxnLst/>
              <a:rect l="l" t="t" r="r" b="b"/>
              <a:pathLst>
                <a:path w="2919" h="2919" extrusionOk="0">
                  <a:moveTo>
                    <a:pt x="1460" y="453"/>
                  </a:moveTo>
                  <a:cubicBezTo>
                    <a:pt x="2014" y="453"/>
                    <a:pt x="2466" y="905"/>
                    <a:pt x="2466" y="1459"/>
                  </a:cubicBezTo>
                  <a:cubicBezTo>
                    <a:pt x="2466" y="2013"/>
                    <a:pt x="2014" y="2466"/>
                    <a:pt x="1460" y="2466"/>
                  </a:cubicBezTo>
                  <a:cubicBezTo>
                    <a:pt x="906" y="2466"/>
                    <a:pt x="453" y="2013"/>
                    <a:pt x="453" y="1459"/>
                  </a:cubicBezTo>
                  <a:cubicBezTo>
                    <a:pt x="453" y="905"/>
                    <a:pt x="906" y="453"/>
                    <a:pt x="1460" y="453"/>
                  </a:cubicBezTo>
                  <a:close/>
                  <a:moveTo>
                    <a:pt x="1460" y="1"/>
                  </a:moveTo>
                  <a:cubicBezTo>
                    <a:pt x="657" y="1"/>
                    <a:pt x="1" y="656"/>
                    <a:pt x="1" y="1459"/>
                  </a:cubicBezTo>
                  <a:cubicBezTo>
                    <a:pt x="1" y="2262"/>
                    <a:pt x="657" y="2918"/>
                    <a:pt x="1460" y="2918"/>
                  </a:cubicBezTo>
                  <a:cubicBezTo>
                    <a:pt x="2263" y="2918"/>
                    <a:pt x="2918" y="2262"/>
                    <a:pt x="2918" y="1459"/>
                  </a:cubicBezTo>
                  <a:cubicBezTo>
                    <a:pt x="2918" y="656"/>
                    <a:pt x="2263" y="1"/>
                    <a:pt x="1460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1"/>
            <p:cNvSpPr/>
            <p:nvPr/>
          </p:nvSpPr>
          <p:spPr>
            <a:xfrm>
              <a:off x="2231220" y="3563707"/>
              <a:ext cx="31358" cy="53"/>
            </a:xfrm>
            <a:custGeom>
              <a:avLst/>
              <a:gdLst/>
              <a:ahLst/>
              <a:cxnLst/>
              <a:rect l="l" t="t" r="r" b="b"/>
              <a:pathLst>
                <a:path w="589" h="1" extrusionOk="0">
                  <a:moveTo>
                    <a:pt x="589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1"/>
            <p:cNvSpPr/>
            <p:nvPr/>
          </p:nvSpPr>
          <p:spPr>
            <a:xfrm>
              <a:off x="2401590" y="3515524"/>
              <a:ext cx="112017" cy="218018"/>
            </a:xfrm>
            <a:custGeom>
              <a:avLst/>
              <a:gdLst/>
              <a:ahLst/>
              <a:cxnLst/>
              <a:rect l="l" t="t" r="r" b="b"/>
              <a:pathLst>
                <a:path w="2104" h="4095" extrusionOk="0">
                  <a:moveTo>
                    <a:pt x="238" y="0"/>
                  </a:moveTo>
                  <a:cubicBezTo>
                    <a:pt x="170" y="0"/>
                    <a:pt x="103" y="23"/>
                    <a:pt x="57" y="80"/>
                  </a:cubicBezTo>
                  <a:cubicBezTo>
                    <a:pt x="12" y="136"/>
                    <a:pt x="0" y="216"/>
                    <a:pt x="23" y="284"/>
                  </a:cubicBezTo>
                  <a:lnTo>
                    <a:pt x="973" y="3925"/>
                  </a:lnTo>
                  <a:cubicBezTo>
                    <a:pt x="995" y="4026"/>
                    <a:pt x="1086" y="4094"/>
                    <a:pt x="1188" y="4094"/>
                  </a:cubicBezTo>
                  <a:cubicBezTo>
                    <a:pt x="1211" y="4094"/>
                    <a:pt x="1222" y="4094"/>
                    <a:pt x="1244" y="4083"/>
                  </a:cubicBezTo>
                  <a:cubicBezTo>
                    <a:pt x="1369" y="4061"/>
                    <a:pt x="1437" y="3936"/>
                    <a:pt x="1403" y="3812"/>
                  </a:cubicBezTo>
                  <a:lnTo>
                    <a:pt x="532" y="453"/>
                  </a:lnTo>
                  <a:lnTo>
                    <a:pt x="1651" y="453"/>
                  </a:lnTo>
                  <a:lnTo>
                    <a:pt x="1651" y="623"/>
                  </a:lnTo>
                  <a:cubicBezTo>
                    <a:pt x="1651" y="736"/>
                    <a:pt x="1550" y="837"/>
                    <a:pt x="1425" y="837"/>
                  </a:cubicBezTo>
                  <a:cubicBezTo>
                    <a:pt x="1301" y="837"/>
                    <a:pt x="1199" y="939"/>
                    <a:pt x="1199" y="1063"/>
                  </a:cubicBezTo>
                  <a:cubicBezTo>
                    <a:pt x="1199" y="1188"/>
                    <a:pt x="1301" y="1290"/>
                    <a:pt x="1425" y="1290"/>
                  </a:cubicBezTo>
                  <a:cubicBezTo>
                    <a:pt x="1799" y="1290"/>
                    <a:pt x="2104" y="985"/>
                    <a:pt x="2104" y="623"/>
                  </a:cubicBezTo>
                  <a:lnTo>
                    <a:pt x="2104" y="227"/>
                  </a:lnTo>
                  <a:cubicBezTo>
                    <a:pt x="2104" y="103"/>
                    <a:pt x="2002" y="0"/>
                    <a:pt x="1877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1"/>
            <p:cNvSpPr/>
            <p:nvPr/>
          </p:nvSpPr>
          <p:spPr>
            <a:xfrm>
              <a:off x="2219187" y="3551621"/>
              <a:ext cx="55423" cy="24171"/>
            </a:xfrm>
            <a:custGeom>
              <a:avLst/>
              <a:gdLst/>
              <a:ahLst/>
              <a:cxnLst/>
              <a:rect l="l" t="t" r="r" b="b"/>
              <a:pathLst>
                <a:path w="1041" h="454" extrusionOk="0">
                  <a:moveTo>
                    <a:pt x="227" y="1"/>
                  </a:moveTo>
                  <a:cubicBezTo>
                    <a:pt x="102" y="1"/>
                    <a:pt x="0" y="103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lnTo>
                    <a:pt x="815" y="453"/>
                  </a:lnTo>
                  <a:cubicBezTo>
                    <a:pt x="938" y="453"/>
                    <a:pt x="1041" y="352"/>
                    <a:pt x="1041" y="227"/>
                  </a:cubicBezTo>
                  <a:cubicBezTo>
                    <a:pt x="1041" y="103"/>
                    <a:pt x="938" y="1"/>
                    <a:pt x="815" y="1"/>
                  </a:cubicBezTo>
                  <a:close/>
                </a:path>
              </a:pathLst>
            </a:custGeom>
            <a:solidFill>
              <a:srgbClr val="E8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1" name="Google Shape;2301;p71"/>
          <p:cNvGrpSpPr/>
          <p:nvPr/>
        </p:nvGrpSpPr>
        <p:grpSpPr>
          <a:xfrm>
            <a:off x="2828798" y="3517920"/>
            <a:ext cx="411283" cy="281269"/>
            <a:chOff x="2770017" y="3517920"/>
            <a:chExt cx="411283" cy="281269"/>
          </a:xfrm>
        </p:grpSpPr>
        <p:sp>
          <p:nvSpPr>
            <p:cNvPr id="2302" name="Google Shape;2302;p71"/>
            <p:cNvSpPr/>
            <p:nvPr/>
          </p:nvSpPr>
          <p:spPr>
            <a:xfrm>
              <a:off x="2948267" y="3716029"/>
              <a:ext cx="46425" cy="59629"/>
            </a:xfrm>
            <a:custGeom>
              <a:avLst/>
              <a:gdLst/>
              <a:ahLst/>
              <a:cxnLst/>
              <a:rect l="l" t="t" r="r" b="b"/>
              <a:pathLst>
                <a:path w="872" h="1120" extrusionOk="0">
                  <a:moveTo>
                    <a:pt x="226" y="1"/>
                  </a:moveTo>
                  <a:cubicBezTo>
                    <a:pt x="102" y="1"/>
                    <a:pt x="0" y="102"/>
                    <a:pt x="0" y="227"/>
                  </a:cubicBezTo>
                  <a:lnTo>
                    <a:pt x="0" y="893"/>
                  </a:lnTo>
                  <a:cubicBezTo>
                    <a:pt x="0" y="1018"/>
                    <a:pt x="102" y="1120"/>
                    <a:pt x="226" y="1120"/>
                  </a:cubicBezTo>
                  <a:lnTo>
                    <a:pt x="645" y="1120"/>
                  </a:lnTo>
                  <a:cubicBezTo>
                    <a:pt x="769" y="1120"/>
                    <a:pt x="871" y="1018"/>
                    <a:pt x="871" y="893"/>
                  </a:cubicBezTo>
                  <a:cubicBezTo>
                    <a:pt x="871" y="770"/>
                    <a:pt x="769" y="667"/>
                    <a:pt x="645" y="667"/>
                  </a:cubicBezTo>
                  <a:lnTo>
                    <a:pt x="452" y="667"/>
                  </a:lnTo>
                  <a:lnTo>
                    <a:pt x="452" y="227"/>
                  </a:lnTo>
                  <a:cubicBezTo>
                    <a:pt x="452" y="102"/>
                    <a:pt x="351" y="1"/>
                    <a:pt x="226" y="1"/>
                  </a:cubicBezTo>
                  <a:close/>
                </a:path>
              </a:pathLst>
            </a:custGeom>
            <a:solidFill>
              <a:srgbClr val="E5C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1"/>
            <p:cNvSpPr/>
            <p:nvPr/>
          </p:nvSpPr>
          <p:spPr>
            <a:xfrm>
              <a:off x="2850730" y="3542623"/>
              <a:ext cx="234256" cy="197520"/>
            </a:xfrm>
            <a:custGeom>
              <a:avLst/>
              <a:gdLst/>
              <a:ahLst/>
              <a:cxnLst/>
              <a:rect l="l" t="t" r="r" b="b"/>
              <a:pathLst>
                <a:path w="4400" h="3710" extrusionOk="0">
                  <a:moveTo>
                    <a:pt x="396" y="1"/>
                  </a:moveTo>
                  <a:lnTo>
                    <a:pt x="396" y="1426"/>
                  </a:lnTo>
                  <a:lnTo>
                    <a:pt x="0" y="2421"/>
                  </a:lnTo>
                  <a:lnTo>
                    <a:pt x="430" y="2545"/>
                  </a:lnTo>
                  <a:lnTo>
                    <a:pt x="781" y="1685"/>
                  </a:lnTo>
                  <a:lnTo>
                    <a:pt x="2749" y="1685"/>
                  </a:lnTo>
                  <a:lnTo>
                    <a:pt x="2002" y="3258"/>
                  </a:lnTo>
                  <a:lnTo>
                    <a:pt x="871" y="3258"/>
                  </a:lnTo>
                  <a:lnTo>
                    <a:pt x="871" y="3710"/>
                  </a:lnTo>
                  <a:lnTo>
                    <a:pt x="2284" y="3710"/>
                  </a:lnTo>
                  <a:lnTo>
                    <a:pt x="3257" y="1685"/>
                  </a:lnTo>
                  <a:lnTo>
                    <a:pt x="4162" y="1685"/>
                  </a:lnTo>
                  <a:cubicBezTo>
                    <a:pt x="4297" y="1685"/>
                    <a:pt x="4400" y="1572"/>
                    <a:pt x="4388" y="1448"/>
                  </a:cubicBezTo>
                  <a:cubicBezTo>
                    <a:pt x="4388" y="1323"/>
                    <a:pt x="4286" y="1233"/>
                    <a:pt x="4162" y="1233"/>
                  </a:cubicBezTo>
                  <a:lnTo>
                    <a:pt x="849" y="1233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1"/>
            <p:cNvSpPr/>
            <p:nvPr/>
          </p:nvSpPr>
          <p:spPr>
            <a:xfrm>
              <a:off x="3004276" y="3517920"/>
              <a:ext cx="100570" cy="150563"/>
            </a:xfrm>
            <a:custGeom>
              <a:avLst/>
              <a:gdLst/>
              <a:ahLst/>
              <a:cxnLst/>
              <a:rect l="l" t="t" r="r" b="b"/>
              <a:pathLst>
                <a:path w="1889" h="2828" extrusionOk="0">
                  <a:moveTo>
                    <a:pt x="226" y="1"/>
                  </a:moveTo>
                  <a:cubicBezTo>
                    <a:pt x="102" y="1"/>
                    <a:pt x="0" y="103"/>
                    <a:pt x="0" y="227"/>
                  </a:cubicBezTo>
                  <a:cubicBezTo>
                    <a:pt x="0" y="352"/>
                    <a:pt x="102" y="453"/>
                    <a:pt x="226" y="453"/>
                  </a:cubicBezTo>
                  <a:lnTo>
                    <a:pt x="803" y="453"/>
                  </a:lnTo>
                  <a:lnTo>
                    <a:pt x="1459" y="2828"/>
                  </a:lnTo>
                  <a:cubicBezTo>
                    <a:pt x="1594" y="2772"/>
                    <a:pt x="1742" y="2726"/>
                    <a:pt x="1888" y="2704"/>
                  </a:cubicBezTo>
                  <a:lnTo>
                    <a:pt x="1199" y="171"/>
                  </a:lnTo>
                  <a:cubicBezTo>
                    <a:pt x="1176" y="69"/>
                    <a:pt x="1086" y="1"/>
                    <a:pt x="984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1"/>
            <p:cNvSpPr/>
            <p:nvPr/>
          </p:nvSpPr>
          <p:spPr>
            <a:xfrm>
              <a:off x="2770017" y="3657038"/>
              <a:ext cx="142151" cy="142151"/>
            </a:xfrm>
            <a:custGeom>
              <a:avLst/>
              <a:gdLst/>
              <a:ahLst/>
              <a:cxnLst/>
              <a:rect l="l" t="t" r="r" b="b"/>
              <a:pathLst>
                <a:path w="2670" h="2670" extrusionOk="0">
                  <a:moveTo>
                    <a:pt x="1335" y="453"/>
                  </a:moveTo>
                  <a:cubicBezTo>
                    <a:pt x="1822" y="453"/>
                    <a:pt x="2217" y="848"/>
                    <a:pt x="2217" y="1335"/>
                  </a:cubicBezTo>
                  <a:cubicBezTo>
                    <a:pt x="2217" y="1821"/>
                    <a:pt x="1822" y="2217"/>
                    <a:pt x="1335" y="2217"/>
                  </a:cubicBezTo>
                  <a:cubicBezTo>
                    <a:pt x="849" y="2217"/>
                    <a:pt x="453" y="1821"/>
                    <a:pt x="453" y="1335"/>
                  </a:cubicBezTo>
                  <a:cubicBezTo>
                    <a:pt x="453" y="848"/>
                    <a:pt x="849" y="453"/>
                    <a:pt x="1335" y="453"/>
                  </a:cubicBezTo>
                  <a:close/>
                  <a:moveTo>
                    <a:pt x="1335" y="0"/>
                  </a:moveTo>
                  <a:cubicBezTo>
                    <a:pt x="601" y="0"/>
                    <a:pt x="1" y="599"/>
                    <a:pt x="1" y="1335"/>
                  </a:cubicBezTo>
                  <a:cubicBezTo>
                    <a:pt x="1" y="2069"/>
                    <a:pt x="601" y="2669"/>
                    <a:pt x="1335" y="2669"/>
                  </a:cubicBezTo>
                  <a:cubicBezTo>
                    <a:pt x="2071" y="2669"/>
                    <a:pt x="2670" y="2069"/>
                    <a:pt x="2670" y="1335"/>
                  </a:cubicBezTo>
                  <a:cubicBezTo>
                    <a:pt x="2670" y="599"/>
                    <a:pt x="2071" y="0"/>
                    <a:pt x="1335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1"/>
            <p:cNvSpPr/>
            <p:nvPr/>
          </p:nvSpPr>
          <p:spPr>
            <a:xfrm>
              <a:off x="3039202" y="3655813"/>
              <a:ext cx="142098" cy="142151"/>
            </a:xfrm>
            <a:custGeom>
              <a:avLst/>
              <a:gdLst/>
              <a:ahLst/>
              <a:cxnLst/>
              <a:rect l="l" t="t" r="r" b="b"/>
              <a:pathLst>
                <a:path w="2669" h="2670" extrusionOk="0">
                  <a:moveTo>
                    <a:pt x="1334" y="453"/>
                  </a:moveTo>
                  <a:cubicBezTo>
                    <a:pt x="1820" y="453"/>
                    <a:pt x="2217" y="848"/>
                    <a:pt x="2217" y="1335"/>
                  </a:cubicBezTo>
                  <a:cubicBezTo>
                    <a:pt x="2217" y="1821"/>
                    <a:pt x="1820" y="2217"/>
                    <a:pt x="1334" y="2217"/>
                  </a:cubicBezTo>
                  <a:cubicBezTo>
                    <a:pt x="848" y="2217"/>
                    <a:pt x="452" y="1821"/>
                    <a:pt x="452" y="1335"/>
                  </a:cubicBezTo>
                  <a:cubicBezTo>
                    <a:pt x="452" y="848"/>
                    <a:pt x="848" y="453"/>
                    <a:pt x="1334" y="453"/>
                  </a:cubicBezTo>
                  <a:close/>
                  <a:moveTo>
                    <a:pt x="1334" y="1"/>
                  </a:moveTo>
                  <a:cubicBezTo>
                    <a:pt x="599" y="1"/>
                    <a:pt x="0" y="600"/>
                    <a:pt x="0" y="1335"/>
                  </a:cubicBezTo>
                  <a:cubicBezTo>
                    <a:pt x="0" y="2070"/>
                    <a:pt x="599" y="2669"/>
                    <a:pt x="1334" y="2669"/>
                  </a:cubicBezTo>
                  <a:cubicBezTo>
                    <a:pt x="2069" y="2669"/>
                    <a:pt x="2669" y="2070"/>
                    <a:pt x="2669" y="1335"/>
                  </a:cubicBezTo>
                  <a:cubicBezTo>
                    <a:pt x="2669" y="600"/>
                    <a:pt x="2069" y="1"/>
                    <a:pt x="133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1"/>
            <p:cNvSpPr/>
            <p:nvPr/>
          </p:nvSpPr>
          <p:spPr>
            <a:xfrm>
              <a:off x="2828475" y="3716029"/>
              <a:ext cx="24703" cy="24118"/>
            </a:xfrm>
            <a:custGeom>
              <a:avLst/>
              <a:gdLst/>
              <a:ahLst/>
              <a:cxnLst/>
              <a:rect l="l" t="t" r="r" b="b"/>
              <a:pathLst>
                <a:path w="464" h="453" extrusionOk="0">
                  <a:moveTo>
                    <a:pt x="237" y="1"/>
                  </a:moveTo>
                  <a:cubicBezTo>
                    <a:pt x="113" y="1"/>
                    <a:pt x="0" y="102"/>
                    <a:pt x="11" y="227"/>
                  </a:cubicBezTo>
                  <a:cubicBezTo>
                    <a:pt x="11" y="351"/>
                    <a:pt x="113" y="453"/>
                    <a:pt x="237" y="453"/>
                  </a:cubicBezTo>
                  <a:cubicBezTo>
                    <a:pt x="350" y="453"/>
                    <a:pt x="463" y="351"/>
                    <a:pt x="463" y="227"/>
                  </a:cubicBezTo>
                  <a:cubicBezTo>
                    <a:pt x="463" y="102"/>
                    <a:pt x="362" y="1"/>
                    <a:pt x="237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1"/>
            <p:cNvSpPr/>
            <p:nvPr/>
          </p:nvSpPr>
          <p:spPr>
            <a:xfrm>
              <a:off x="3097554" y="3714804"/>
              <a:ext cx="24757" cy="24171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238" y="1"/>
                  </a:moveTo>
                  <a:cubicBezTo>
                    <a:pt x="114" y="1"/>
                    <a:pt x="1" y="102"/>
                    <a:pt x="12" y="227"/>
                  </a:cubicBezTo>
                  <a:cubicBezTo>
                    <a:pt x="12" y="340"/>
                    <a:pt x="103" y="453"/>
                    <a:pt x="238" y="453"/>
                  </a:cubicBezTo>
                  <a:cubicBezTo>
                    <a:pt x="352" y="453"/>
                    <a:pt x="465" y="340"/>
                    <a:pt x="465" y="227"/>
                  </a:cubicBezTo>
                  <a:cubicBezTo>
                    <a:pt x="453" y="102"/>
                    <a:pt x="362" y="1"/>
                    <a:pt x="23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1"/>
            <p:cNvSpPr/>
            <p:nvPr/>
          </p:nvSpPr>
          <p:spPr>
            <a:xfrm>
              <a:off x="2854936" y="3530591"/>
              <a:ext cx="57233" cy="24118"/>
            </a:xfrm>
            <a:custGeom>
              <a:avLst/>
              <a:gdLst/>
              <a:ahLst/>
              <a:cxnLst/>
              <a:rect l="l" t="t" r="r" b="b"/>
              <a:pathLst>
                <a:path w="1075" h="453" extrusionOk="0">
                  <a:moveTo>
                    <a:pt x="227" y="1"/>
                  </a:moveTo>
                  <a:cubicBezTo>
                    <a:pt x="102" y="1"/>
                    <a:pt x="1" y="102"/>
                    <a:pt x="1" y="227"/>
                  </a:cubicBezTo>
                  <a:cubicBezTo>
                    <a:pt x="1" y="351"/>
                    <a:pt x="102" y="453"/>
                    <a:pt x="227" y="453"/>
                  </a:cubicBezTo>
                  <a:lnTo>
                    <a:pt x="848" y="453"/>
                  </a:lnTo>
                  <a:cubicBezTo>
                    <a:pt x="973" y="453"/>
                    <a:pt x="1075" y="351"/>
                    <a:pt x="1075" y="227"/>
                  </a:cubicBezTo>
                  <a:cubicBezTo>
                    <a:pt x="1075" y="102"/>
                    <a:pt x="973" y="1"/>
                    <a:pt x="848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0" name="Google Shape;2310;p71"/>
          <p:cNvGrpSpPr/>
          <p:nvPr/>
        </p:nvGrpSpPr>
        <p:grpSpPr>
          <a:xfrm>
            <a:off x="3512942" y="3452913"/>
            <a:ext cx="413090" cy="411283"/>
            <a:chOff x="3407629" y="3452913"/>
            <a:chExt cx="413090" cy="411283"/>
          </a:xfrm>
        </p:grpSpPr>
        <p:sp>
          <p:nvSpPr>
            <p:cNvPr id="2311" name="Google Shape;2311;p71"/>
            <p:cNvSpPr/>
            <p:nvPr/>
          </p:nvSpPr>
          <p:spPr>
            <a:xfrm>
              <a:off x="3407629" y="3729286"/>
              <a:ext cx="136720" cy="134910"/>
            </a:xfrm>
            <a:custGeom>
              <a:avLst/>
              <a:gdLst/>
              <a:ahLst/>
              <a:cxnLst/>
              <a:rect l="l" t="t" r="r" b="b"/>
              <a:pathLst>
                <a:path w="2568" h="2534" extrusionOk="0">
                  <a:moveTo>
                    <a:pt x="1736" y="0"/>
                  </a:moveTo>
                  <a:cubicBezTo>
                    <a:pt x="1677" y="0"/>
                    <a:pt x="1617" y="23"/>
                    <a:pt x="1572" y="68"/>
                  </a:cubicBezTo>
                  <a:lnTo>
                    <a:pt x="91" y="1549"/>
                  </a:lnTo>
                  <a:cubicBezTo>
                    <a:pt x="1" y="1640"/>
                    <a:pt x="1" y="1787"/>
                    <a:pt x="91" y="1877"/>
                  </a:cubicBezTo>
                  <a:lnTo>
                    <a:pt x="667" y="2466"/>
                  </a:lnTo>
                  <a:cubicBezTo>
                    <a:pt x="713" y="2511"/>
                    <a:pt x="772" y="2533"/>
                    <a:pt x="832" y="2533"/>
                  </a:cubicBezTo>
                  <a:cubicBezTo>
                    <a:pt x="891" y="2533"/>
                    <a:pt x="951" y="2511"/>
                    <a:pt x="996" y="2466"/>
                  </a:cubicBezTo>
                  <a:lnTo>
                    <a:pt x="2477" y="973"/>
                  </a:lnTo>
                  <a:cubicBezTo>
                    <a:pt x="2567" y="893"/>
                    <a:pt x="2567" y="747"/>
                    <a:pt x="2477" y="656"/>
                  </a:cubicBezTo>
                  <a:lnTo>
                    <a:pt x="1901" y="68"/>
                  </a:lnTo>
                  <a:cubicBezTo>
                    <a:pt x="1855" y="23"/>
                    <a:pt x="1796" y="0"/>
                    <a:pt x="1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1"/>
            <p:cNvSpPr/>
            <p:nvPr/>
          </p:nvSpPr>
          <p:spPr>
            <a:xfrm>
              <a:off x="3470826" y="3452913"/>
              <a:ext cx="349893" cy="347444"/>
            </a:xfrm>
            <a:custGeom>
              <a:avLst/>
              <a:gdLst/>
              <a:ahLst/>
              <a:cxnLst/>
              <a:rect l="l" t="t" r="r" b="b"/>
              <a:pathLst>
                <a:path w="6572" h="6526" extrusionOk="0">
                  <a:moveTo>
                    <a:pt x="5152" y="0"/>
                  </a:moveTo>
                  <a:cubicBezTo>
                    <a:pt x="5092" y="0"/>
                    <a:pt x="5033" y="23"/>
                    <a:pt x="4988" y="68"/>
                  </a:cubicBezTo>
                  <a:lnTo>
                    <a:pt x="91" y="4965"/>
                  </a:lnTo>
                  <a:cubicBezTo>
                    <a:pt x="1" y="5056"/>
                    <a:pt x="1" y="5202"/>
                    <a:pt x="91" y="5293"/>
                  </a:cubicBezTo>
                  <a:lnTo>
                    <a:pt x="510" y="5712"/>
                  </a:lnTo>
                  <a:lnTo>
                    <a:pt x="894" y="5655"/>
                  </a:lnTo>
                  <a:lnTo>
                    <a:pt x="837" y="6039"/>
                  </a:lnTo>
                  <a:lnTo>
                    <a:pt x="1256" y="6458"/>
                  </a:lnTo>
                  <a:cubicBezTo>
                    <a:pt x="1302" y="6503"/>
                    <a:pt x="1361" y="6526"/>
                    <a:pt x="1420" y="6526"/>
                  </a:cubicBezTo>
                  <a:cubicBezTo>
                    <a:pt x="1479" y="6526"/>
                    <a:pt x="1539" y="6503"/>
                    <a:pt x="1584" y="6458"/>
                  </a:cubicBezTo>
                  <a:lnTo>
                    <a:pt x="6481" y="1561"/>
                  </a:lnTo>
                  <a:cubicBezTo>
                    <a:pt x="6571" y="1470"/>
                    <a:pt x="6571" y="1324"/>
                    <a:pt x="6481" y="1233"/>
                  </a:cubicBezTo>
                  <a:lnTo>
                    <a:pt x="6062" y="815"/>
                  </a:lnTo>
                  <a:lnTo>
                    <a:pt x="5677" y="872"/>
                  </a:lnTo>
                  <a:lnTo>
                    <a:pt x="5734" y="487"/>
                  </a:lnTo>
                  <a:lnTo>
                    <a:pt x="5315" y="68"/>
                  </a:lnTo>
                  <a:cubicBezTo>
                    <a:pt x="5270" y="23"/>
                    <a:pt x="5211" y="0"/>
                    <a:pt x="5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1"/>
            <p:cNvSpPr/>
            <p:nvPr/>
          </p:nvSpPr>
          <p:spPr>
            <a:xfrm>
              <a:off x="3497925" y="3478841"/>
              <a:ext cx="295642" cy="295588"/>
            </a:xfrm>
            <a:custGeom>
              <a:avLst/>
              <a:gdLst/>
              <a:ahLst/>
              <a:cxnLst/>
              <a:rect l="l" t="t" r="r" b="b"/>
              <a:pathLst>
                <a:path w="5553" h="5552" extrusionOk="0">
                  <a:moveTo>
                    <a:pt x="5225" y="0"/>
                  </a:moveTo>
                  <a:lnTo>
                    <a:pt x="1" y="5225"/>
                  </a:lnTo>
                  <a:lnTo>
                    <a:pt x="328" y="5552"/>
                  </a:lnTo>
                  <a:lnTo>
                    <a:pt x="5553" y="328"/>
                  </a:lnTo>
                  <a:lnTo>
                    <a:pt x="5225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1"/>
            <p:cNvSpPr/>
            <p:nvPr/>
          </p:nvSpPr>
          <p:spPr>
            <a:xfrm>
              <a:off x="3659298" y="3719649"/>
              <a:ext cx="91573" cy="90934"/>
            </a:xfrm>
            <a:custGeom>
              <a:avLst/>
              <a:gdLst/>
              <a:ahLst/>
              <a:cxnLst/>
              <a:rect l="l" t="t" r="r" b="b"/>
              <a:pathLst>
                <a:path w="1720" h="1708" extrusionOk="0">
                  <a:moveTo>
                    <a:pt x="860" y="0"/>
                  </a:moveTo>
                  <a:cubicBezTo>
                    <a:pt x="385" y="0"/>
                    <a:pt x="1" y="385"/>
                    <a:pt x="1" y="848"/>
                  </a:cubicBezTo>
                  <a:cubicBezTo>
                    <a:pt x="1" y="1086"/>
                    <a:pt x="102" y="1300"/>
                    <a:pt x="260" y="1459"/>
                  </a:cubicBezTo>
                  <a:cubicBezTo>
                    <a:pt x="408" y="1617"/>
                    <a:pt x="622" y="1707"/>
                    <a:pt x="860" y="1707"/>
                  </a:cubicBezTo>
                  <a:cubicBezTo>
                    <a:pt x="1335" y="1707"/>
                    <a:pt x="1719" y="1323"/>
                    <a:pt x="1719" y="848"/>
                  </a:cubicBezTo>
                  <a:cubicBezTo>
                    <a:pt x="1719" y="385"/>
                    <a:pt x="1335" y="0"/>
                    <a:pt x="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5" name="Google Shape;2315;p71"/>
          <p:cNvGrpSpPr/>
          <p:nvPr/>
        </p:nvGrpSpPr>
        <p:grpSpPr>
          <a:xfrm>
            <a:off x="4198893" y="3486028"/>
            <a:ext cx="411231" cy="344465"/>
            <a:chOff x="4047051" y="3486028"/>
            <a:chExt cx="411231" cy="344465"/>
          </a:xfrm>
        </p:grpSpPr>
        <p:sp>
          <p:nvSpPr>
            <p:cNvPr id="2316" name="Google Shape;2316;p71"/>
            <p:cNvSpPr/>
            <p:nvPr/>
          </p:nvSpPr>
          <p:spPr>
            <a:xfrm>
              <a:off x="4131331" y="3546244"/>
              <a:ext cx="243254" cy="51856"/>
            </a:xfrm>
            <a:custGeom>
              <a:avLst/>
              <a:gdLst/>
              <a:ahLst/>
              <a:cxnLst/>
              <a:rect l="l" t="t" r="r" b="b"/>
              <a:pathLst>
                <a:path w="4569" h="974" extrusionOk="0">
                  <a:moveTo>
                    <a:pt x="0" y="1"/>
                  </a:moveTo>
                  <a:lnTo>
                    <a:pt x="0" y="973"/>
                  </a:lnTo>
                  <a:lnTo>
                    <a:pt x="4569" y="973"/>
                  </a:lnTo>
                  <a:lnTo>
                    <a:pt x="4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1"/>
            <p:cNvSpPr/>
            <p:nvPr/>
          </p:nvSpPr>
          <p:spPr>
            <a:xfrm>
              <a:off x="4124676" y="3719010"/>
              <a:ext cx="255925" cy="51270"/>
            </a:xfrm>
            <a:custGeom>
              <a:avLst/>
              <a:gdLst/>
              <a:ahLst/>
              <a:cxnLst/>
              <a:rect l="l" t="t" r="r" b="b"/>
              <a:pathLst>
                <a:path w="4807" h="963" extrusionOk="0">
                  <a:moveTo>
                    <a:pt x="0" y="1"/>
                  </a:moveTo>
                  <a:lnTo>
                    <a:pt x="0" y="962"/>
                  </a:lnTo>
                  <a:lnTo>
                    <a:pt x="4807" y="962"/>
                  </a:lnTo>
                  <a:lnTo>
                    <a:pt x="4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1"/>
            <p:cNvSpPr/>
            <p:nvPr/>
          </p:nvSpPr>
          <p:spPr>
            <a:xfrm>
              <a:off x="4398600" y="3520315"/>
              <a:ext cx="59682" cy="103605"/>
            </a:xfrm>
            <a:custGeom>
              <a:avLst/>
              <a:gdLst/>
              <a:ahLst/>
              <a:cxnLst/>
              <a:rect l="l" t="t" r="r" b="b"/>
              <a:pathLst>
                <a:path w="1121" h="1946" extrusionOk="0">
                  <a:moveTo>
                    <a:pt x="148" y="1"/>
                  </a:moveTo>
                  <a:lnTo>
                    <a:pt x="1" y="940"/>
                  </a:lnTo>
                  <a:lnTo>
                    <a:pt x="148" y="1946"/>
                  </a:lnTo>
                  <a:lnTo>
                    <a:pt x="894" y="1946"/>
                  </a:lnTo>
                  <a:cubicBezTo>
                    <a:pt x="1019" y="1946"/>
                    <a:pt x="1120" y="1845"/>
                    <a:pt x="1120" y="1720"/>
                  </a:cubicBezTo>
                  <a:lnTo>
                    <a:pt x="1120" y="227"/>
                  </a:lnTo>
                  <a:cubicBezTo>
                    <a:pt x="1120" y="103"/>
                    <a:pt x="1019" y="1"/>
                    <a:pt x="89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1"/>
            <p:cNvSpPr/>
            <p:nvPr/>
          </p:nvSpPr>
          <p:spPr>
            <a:xfrm>
              <a:off x="4354677" y="3486028"/>
              <a:ext cx="51803" cy="181282"/>
            </a:xfrm>
            <a:custGeom>
              <a:avLst/>
              <a:gdLst/>
              <a:ahLst/>
              <a:cxnLst/>
              <a:rect l="l" t="t" r="r" b="b"/>
              <a:pathLst>
                <a:path w="973" h="3405" extrusionOk="0">
                  <a:moveTo>
                    <a:pt x="226" y="1"/>
                  </a:moveTo>
                  <a:cubicBezTo>
                    <a:pt x="102" y="1"/>
                    <a:pt x="0" y="102"/>
                    <a:pt x="0" y="227"/>
                  </a:cubicBezTo>
                  <a:lnTo>
                    <a:pt x="0" y="3235"/>
                  </a:lnTo>
                  <a:lnTo>
                    <a:pt x="487" y="3404"/>
                  </a:lnTo>
                  <a:lnTo>
                    <a:pt x="973" y="3235"/>
                  </a:lnTo>
                  <a:lnTo>
                    <a:pt x="973" y="227"/>
                  </a:lnTo>
                  <a:cubicBezTo>
                    <a:pt x="973" y="102"/>
                    <a:pt x="871" y="1"/>
                    <a:pt x="746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1"/>
            <p:cNvSpPr/>
            <p:nvPr/>
          </p:nvSpPr>
          <p:spPr>
            <a:xfrm>
              <a:off x="4047051" y="3520315"/>
              <a:ext cx="59629" cy="103605"/>
            </a:xfrm>
            <a:custGeom>
              <a:avLst/>
              <a:gdLst/>
              <a:ahLst/>
              <a:cxnLst/>
              <a:rect l="l" t="t" r="r" b="b"/>
              <a:pathLst>
                <a:path w="1120" h="1946" extrusionOk="0">
                  <a:moveTo>
                    <a:pt x="226" y="1"/>
                  </a:moveTo>
                  <a:cubicBezTo>
                    <a:pt x="101" y="1"/>
                    <a:pt x="0" y="103"/>
                    <a:pt x="0" y="227"/>
                  </a:cubicBezTo>
                  <a:lnTo>
                    <a:pt x="0" y="1720"/>
                  </a:lnTo>
                  <a:cubicBezTo>
                    <a:pt x="0" y="1845"/>
                    <a:pt x="101" y="1946"/>
                    <a:pt x="226" y="1946"/>
                  </a:cubicBezTo>
                  <a:lnTo>
                    <a:pt x="973" y="1946"/>
                  </a:lnTo>
                  <a:lnTo>
                    <a:pt x="1119" y="883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1"/>
            <p:cNvSpPr/>
            <p:nvPr/>
          </p:nvSpPr>
          <p:spPr>
            <a:xfrm>
              <a:off x="4098801" y="3486028"/>
              <a:ext cx="51856" cy="188470"/>
            </a:xfrm>
            <a:custGeom>
              <a:avLst/>
              <a:gdLst/>
              <a:ahLst/>
              <a:cxnLst/>
              <a:rect l="l" t="t" r="r" b="b"/>
              <a:pathLst>
                <a:path w="974" h="3540" extrusionOk="0">
                  <a:moveTo>
                    <a:pt x="227" y="1"/>
                  </a:moveTo>
                  <a:cubicBezTo>
                    <a:pt x="102" y="1"/>
                    <a:pt x="1" y="102"/>
                    <a:pt x="1" y="227"/>
                  </a:cubicBezTo>
                  <a:lnTo>
                    <a:pt x="1" y="3235"/>
                  </a:lnTo>
                  <a:lnTo>
                    <a:pt x="486" y="3540"/>
                  </a:lnTo>
                  <a:lnTo>
                    <a:pt x="973" y="3235"/>
                  </a:lnTo>
                  <a:lnTo>
                    <a:pt x="973" y="227"/>
                  </a:lnTo>
                  <a:cubicBezTo>
                    <a:pt x="973" y="102"/>
                    <a:pt x="871" y="1"/>
                    <a:pt x="74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1"/>
            <p:cNvSpPr/>
            <p:nvPr/>
          </p:nvSpPr>
          <p:spPr>
            <a:xfrm>
              <a:off x="4398600" y="3693135"/>
              <a:ext cx="59682" cy="103019"/>
            </a:xfrm>
            <a:custGeom>
              <a:avLst/>
              <a:gdLst/>
              <a:ahLst/>
              <a:cxnLst/>
              <a:rect l="l" t="t" r="r" b="b"/>
              <a:pathLst>
                <a:path w="1121" h="1935" extrusionOk="0">
                  <a:moveTo>
                    <a:pt x="148" y="1"/>
                  </a:moveTo>
                  <a:lnTo>
                    <a:pt x="1" y="962"/>
                  </a:lnTo>
                  <a:lnTo>
                    <a:pt x="148" y="1934"/>
                  </a:lnTo>
                  <a:lnTo>
                    <a:pt x="894" y="1934"/>
                  </a:lnTo>
                  <a:cubicBezTo>
                    <a:pt x="1019" y="1934"/>
                    <a:pt x="1120" y="1833"/>
                    <a:pt x="1120" y="1708"/>
                  </a:cubicBezTo>
                  <a:lnTo>
                    <a:pt x="1120" y="227"/>
                  </a:lnTo>
                  <a:cubicBezTo>
                    <a:pt x="1120" y="102"/>
                    <a:pt x="1019" y="1"/>
                    <a:pt x="89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1"/>
            <p:cNvSpPr/>
            <p:nvPr/>
          </p:nvSpPr>
          <p:spPr>
            <a:xfrm>
              <a:off x="4354677" y="3658209"/>
              <a:ext cx="51803" cy="172285"/>
            </a:xfrm>
            <a:custGeom>
              <a:avLst/>
              <a:gdLst/>
              <a:ahLst/>
              <a:cxnLst/>
              <a:rect l="l" t="t" r="r" b="b"/>
              <a:pathLst>
                <a:path w="973" h="3236" extrusionOk="0">
                  <a:moveTo>
                    <a:pt x="0" y="1"/>
                  </a:moveTo>
                  <a:lnTo>
                    <a:pt x="0" y="3009"/>
                  </a:lnTo>
                  <a:cubicBezTo>
                    <a:pt x="0" y="3145"/>
                    <a:pt x="102" y="3235"/>
                    <a:pt x="226" y="3235"/>
                  </a:cubicBezTo>
                  <a:lnTo>
                    <a:pt x="746" y="3235"/>
                  </a:lnTo>
                  <a:cubicBezTo>
                    <a:pt x="871" y="3235"/>
                    <a:pt x="973" y="3145"/>
                    <a:pt x="973" y="3009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1"/>
            <p:cNvSpPr/>
            <p:nvPr/>
          </p:nvSpPr>
          <p:spPr>
            <a:xfrm>
              <a:off x="4047051" y="3693135"/>
              <a:ext cx="59629" cy="103019"/>
            </a:xfrm>
            <a:custGeom>
              <a:avLst/>
              <a:gdLst/>
              <a:ahLst/>
              <a:cxnLst/>
              <a:rect l="l" t="t" r="r" b="b"/>
              <a:pathLst>
                <a:path w="1120" h="1935" extrusionOk="0">
                  <a:moveTo>
                    <a:pt x="226" y="1"/>
                  </a:moveTo>
                  <a:cubicBezTo>
                    <a:pt x="101" y="1"/>
                    <a:pt x="0" y="102"/>
                    <a:pt x="0" y="227"/>
                  </a:cubicBezTo>
                  <a:lnTo>
                    <a:pt x="0" y="1708"/>
                  </a:lnTo>
                  <a:cubicBezTo>
                    <a:pt x="0" y="1833"/>
                    <a:pt x="101" y="1934"/>
                    <a:pt x="226" y="1934"/>
                  </a:cubicBezTo>
                  <a:lnTo>
                    <a:pt x="973" y="1934"/>
                  </a:lnTo>
                  <a:lnTo>
                    <a:pt x="1119" y="838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1"/>
            <p:cNvSpPr/>
            <p:nvPr/>
          </p:nvSpPr>
          <p:spPr>
            <a:xfrm>
              <a:off x="4098801" y="3658209"/>
              <a:ext cx="51856" cy="172285"/>
            </a:xfrm>
            <a:custGeom>
              <a:avLst/>
              <a:gdLst/>
              <a:ahLst/>
              <a:cxnLst/>
              <a:rect l="l" t="t" r="r" b="b"/>
              <a:pathLst>
                <a:path w="974" h="3236" extrusionOk="0">
                  <a:moveTo>
                    <a:pt x="1" y="1"/>
                  </a:moveTo>
                  <a:lnTo>
                    <a:pt x="1" y="3009"/>
                  </a:lnTo>
                  <a:cubicBezTo>
                    <a:pt x="1" y="3145"/>
                    <a:pt x="102" y="3235"/>
                    <a:pt x="227" y="3235"/>
                  </a:cubicBezTo>
                  <a:lnTo>
                    <a:pt x="747" y="3235"/>
                  </a:lnTo>
                  <a:cubicBezTo>
                    <a:pt x="871" y="3235"/>
                    <a:pt x="973" y="3145"/>
                    <a:pt x="973" y="3009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6" name="Google Shape;2326;p71"/>
          <p:cNvGrpSpPr/>
          <p:nvPr/>
        </p:nvGrpSpPr>
        <p:grpSpPr>
          <a:xfrm>
            <a:off x="4882985" y="3452913"/>
            <a:ext cx="411284" cy="411284"/>
            <a:chOff x="4685781" y="3452913"/>
            <a:chExt cx="411284" cy="411284"/>
          </a:xfrm>
        </p:grpSpPr>
        <p:sp>
          <p:nvSpPr>
            <p:cNvPr id="2327" name="Google Shape;2327;p71"/>
            <p:cNvSpPr/>
            <p:nvPr/>
          </p:nvSpPr>
          <p:spPr>
            <a:xfrm>
              <a:off x="4701434" y="3452913"/>
              <a:ext cx="173456" cy="232446"/>
            </a:xfrm>
            <a:custGeom>
              <a:avLst/>
              <a:gdLst/>
              <a:ahLst/>
              <a:cxnLst/>
              <a:rect l="l" t="t" r="r" b="b"/>
              <a:pathLst>
                <a:path w="3258" h="4366" extrusionOk="0">
                  <a:moveTo>
                    <a:pt x="1199" y="0"/>
                  </a:moveTo>
                  <a:cubicBezTo>
                    <a:pt x="1098" y="0"/>
                    <a:pt x="1007" y="68"/>
                    <a:pt x="985" y="170"/>
                  </a:cubicBezTo>
                  <a:lnTo>
                    <a:pt x="611" y="1674"/>
                  </a:lnTo>
                  <a:lnTo>
                    <a:pt x="668" y="2036"/>
                  </a:lnTo>
                  <a:lnTo>
                    <a:pt x="385" y="2579"/>
                  </a:lnTo>
                  <a:lnTo>
                    <a:pt x="23" y="4083"/>
                  </a:lnTo>
                  <a:cubicBezTo>
                    <a:pt x="1" y="4151"/>
                    <a:pt x="23" y="4219"/>
                    <a:pt x="58" y="4275"/>
                  </a:cubicBezTo>
                  <a:cubicBezTo>
                    <a:pt x="103" y="4332"/>
                    <a:pt x="171" y="4365"/>
                    <a:pt x="238" y="4365"/>
                  </a:cubicBezTo>
                  <a:lnTo>
                    <a:pt x="3031" y="4365"/>
                  </a:lnTo>
                  <a:cubicBezTo>
                    <a:pt x="3099" y="4365"/>
                    <a:pt x="3167" y="4332"/>
                    <a:pt x="3201" y="4275"/>
                  </a:cubicBezTo>
                  <a:cubicBezTo>
                    <a:pt x="3246" y="4219"/>
                    <a:pt x="3257" y="4151"/>
                    <a:pt x="3246" y="4083"/>
                  </a:cubicBezTo>
                  <a:lnTo>
                    <a:pt x="2873" y="2579"/>
                  </a:lnTo>
                  <a:lnTo>
                    <a:pt x="2601" y="2070"/>
                  </a:lnTo>
                  <a:lnTo>
                    <a:pt x="2658" y="1674"/>
                  </a:lnTo>
                  <a:lnTo>
                    <a:pt x="2285" y="170"/>
                  </a:lnTo>
                  <a:cubicBezTo>
                    <a:pt x="2262" y="68"/>
                    <a:pt x="2172" y="0"/>
                    <a:pt x="2070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1"/>
            <p:cNvSpPr/>
            <p:nvPr/>
          </p:nvSpPr>
          <p:spPr>
            <a:xfrm>
              <a:off x="4788110" y="3452913"/>
              <a:ext cx="86781" cy="232446"/>
            </a:xfrm>
            <a:custGeom>
              <a:avLst/>
              <a:gdLst/>
              <a:ahLst/>
              <a:cxnLst/>
              <a:rect l="l" t="t" r="r" b="b"/>
              <a:pathLst>
                <a:path w="1630" h="4366" extrusionOk="0">
                  <a:moveTo>
                    <a:pt x="1" y="0"/>
                  </a:moveTo>
                  <a:lnTo>
                    <a:pt x="1" y="4365"/>
                  </a:lnTo>
                  <a:lnTo>
                    <a:pt x="1403" y="4365"/>
                  </a:lnTo>
                  <a:cubicBezTo>
                    <a:pt x="1471" y="4365"/>
                    <a:pt x="1539" y="4332"/>
                    <a:pt x="1573" y="4275"/>
                  </a:cubicBezTo>
                  <a:cubicBezTo>
                    <a:pt x="1618" y="4219"/>
                    <a:pt x="1629" y="4151"/>
                    <a:pt x="1618" y="4083"/>
                  </a:cubicBezTo>
                  <a:lnTo>
                    <a:pt x="1245" y="2579"/>
                  </a:lnTo>
                  <a:lnTo>
                    <a:pt x="973" y="2070"/>
                  </a:lnTo>
                  <a:lnTo>
                    <a:pt x="1030" y="1674"/>
                  </a:lnTo>
                  <a:lnTo>
                    <a:pt x="657" y="170"/>
                  </a:lnTo>
                  <a:cubicBezTo>
                    <a:pt x="634" y="68"/>
                    <a:pt x="544" y="0"/>
                    <a:pt x="442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1"/>
            <p:cNvSpPr/>
            <p:nvPr/>
          </p:nvSpPr>
          <p:spPr>
            <a:xfrm>
              <a:off x="4685781" y="3669070"/>
              <a:ext cx="205400" cy="64474"/>
            </a:xfrm>
            <a:custGeom>
              <a:avLst/>
              <a:gdLst/>
              <a:ahLst/>
              <a:cxnLst/>
              <a:rect l="l" t="t" r="r" b="b"/>
              <a:pathLst>
                <a:path w="3858" h="1211" extrusionOk="0">
                  <a:moveTo>
                    <a:pt x="227" y="1"/>
                  </a:moveTo>
                  <a:cubicBezTo>
                    <a:pt x="103" y="1"/>
                    <a:pt x="1" y="102"/>
                    <a:pt x="1" y="227"/>
                  </a:cubicBezTo>
                  <a:lnTo>
                    <a:pt x="1" y="984"/>
                  </a:lnTo>
                  <a:cubicBezTo>
                    <a:pt x="1" y="1109"/>
                    <a:pt x="103" y="1210"/>
                    <a:pt x="227" y="1210"/>
                  </a:cubicBezTo>
                  <a:lnTo>
                    <a:pt x="3631" y="1210"/>
                  </a:lnTo>
                  <a:cubicBezTo>
                    <a:pt x="3755" y="1210"/>
                    <a:pt x="3857" y="1109"/>
                    <a:pt x="3857" y="984"/>
                  </a:cubicBezTo>
                  <a:lnTo>
                    <a:pt x="3857" y="227"/>
                  </a:lnTo>
                  <a:cubicBezTo>
                    <a:pt x="3857" y="102"/>
                    <a:pt x="3755" y="1"/>
                    <a:pt x="3631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1"/>
            <p:cNvSpPr/>
            <p:nvPr/>
          </p:nvSpPr>
          <p:spPr>
            <a:xfrm>
              <a:off x="4788110" y="3669070"/>
              <a:ext cx="103073" cy="64474"/>
            </a:xfrm>
            <a:custGeom>
              <a:avLst/>
              <a:gdLst/>
              <a:ahLst/>
              <a:cxnLst/>
              <a:rect l="l" t="t" r="r" b="b"/>
              <a:pathLst>
                <a:path w="1936" h="1211" extrusionOk="0">
                  <a:moveTo>
                    <a:pt x="1" y="1"/>
                  </a:moveTo>
                  <a:lnTo>
                    <a:pt x="1" y="1210"/>
                  </a:lnTo>
                  <a:lnTo>
                    <a:pt x="1709" y="1210"/>
                  </a:lnTo>
                  <a:cubicBezTo>
                    <a:pt x="1833" y="1210"/>
                    <a:pt x="1935" y="1109"/>
                    <a:pt x="1935" y="984"/>
                  </a:cubicBezTo>
                  <a:lnTo>
                    <a:pt x="1935" y="227"/>
                  </a:lnTo>
                  <a:cubicBezTo>
                    <a:pt x="1935" y="102"/>
                    <a:pt x="1833" y="1"/>
                    <a:pt x="1709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1"/>
            <p:cNvSpPr/>
            <p:nvPr/>
          </p:nvSpPr>
          <p:spPr>
            <a:xfrm>
              <a:off x="4907316" y="3583566"/>
              <a:ext cx="174095" cy="232446"/>
            </a:xfrm>
            <a:custGeom>
              <a:avLst/>
              <a:gdLst/>
              <a:ahLst/>
              <a:cxnLst/>
              <a:rect l="l" t="t" r="r" b="b"/>
              <a:pathLst>
                <a:path w="3270" h="4366" extrusionOk="0">
                  <a:moveTo>
                    <a:pt x="1200" y="1"/>
                  </a:moveTo>
                  <a:cubicBezTo>
                    <a:pt x="1098" y="1"/>
                    <a:pt x="1008" y="69"/>
                    <a:pt x="985" y="170"/>
                  </a:cubicBezTo>
                  <a:lnTo>
                    <a:pt x="612" y="1674"/>
                  </a:lnTo>
                  <a:lnTo>
                    <a:pt x="679" y="2036"/>
                  </a:lnTo>
                  <a:lnTo>
                    <a:pt x="385" y="2579"/>
                  </a:lnTo>
                  <a:lnTo>
                    <a:pt x="24" y="4083"/>
                  </a:lnTo>
                  <a:cubicBezTo>
                    <a:pt x="1" y="4150"/>
                    <a:pt x="24" y="4218"/>
                    <a:pt x="69" y="4275"/>
                  </a:cubicBezTo>
                  <a:cubicBezTo>
                    <a:pt x="103" y="4331"/>
                    <a:pt x="171" y="4366"/>
                    <a:pt x="239" y="4366"/>
                  </a:cubicBezTo>
                  <a:lnTo>
                    <a:pt x="3032" y="4366"/>
                  </a:lnTo>
                  <a:cubicBezTo>
                    <a:pt x="3099" y="4366"/>
                    <a:pt x="3167" y="4331"/>
                    <a:pt x="3202" y="4275"/>
                  </a:cubicBezTo>
                  <a:cubicBezTo>
                    <a:pt x="3247" y="4218"/>
                    <a:pt x="3269" y="4150"/>
                    <a:pt x="3247" y="4083"/>
                  </a:cubicBezTo>
                  <a:lnTo>
                    <a:pt x="2873" y="2579"/>
                  </a:lnTo>
                  <a:lnTo>
                    <a:pt x="2602" y="2070"/>
                  </a:lnTo>
                  <a:lnTo>
                    <a:pt x="2659" y="1674"/>
                  </a:lnTo>
                  <a:lnTo>
                    <a:pt x="2285" y="170"/>
                  </a:lnTo>
                  <a:cubicBezTo>
                    <a:pt x="2263" y="69"/>
                    <a:pt x="2172" y="1"/>
                    <a:pt x="2071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1"/>
            <p:cNvSpPr/>
            <p:nvPr/>
          </p:nvSpPr>
          <p:spPr>
            <a:xfrm>
              <a:off x="4994046" y="3583566"/>
              <a:ext cx="87367" cy="232446"/>
            </a:xfrm>
            <a:custGeom>
              <a:avLst/>
              <a:gdLst/>
              <a:ahLst/>
              <a:cxnLst/>
              <a:rect l="l" t="t" r="r" b="b"/>
              <a:pathLst>
                <a:path w="1641" h="4366" extrusionOk="0">
                  <a:moveTo>
                    <a:pt x="0" y="1"/>
                  </a:moveTo>
                  <a:lnTo>
                    <a:pt x="0" y="4366"/>
                  </a:lnTo>
                  <a:lnTo>
                    <a:pt x="1403" y="4366"/>
                  </a:lnTo>
                  <a:cubicBezTo>
                    <a:pt x="1470" y="4366"/>
                    <a:pt x="1538" y="4331"/>
                    <a:pt x="1573" y="4275"/>
                  </a:cubicBezTo>
                  <a:cubicBezTo>
                    <a:pt x="1618" y="4218"/>
                    <a:pt x="1640" y="4150"/>
                    <a:pt x="1618" y="4083"/>
                  </a:cubicBezTo>
                  <a:lnTo>
                    <a:pt x="1244" y="2579"/>
                  </a:lnTo>
                  <a:lnTo>
                    <a:pt x="973" y="2070"/>
                  </a:lnTo>
                  <a:lnTo>
                    <a:pt x="1030" y="1674"/>
                  </a:lnTo>
                  <a:lnTo>
                    <a:pt x="656" y="170"/>
                  </a:lnTo>
                  <a:cubicBezTo>
                    <a:pt x="634" y="69"/>
                    <a:pt x="543" y="1"/>
                    <a:pt x="44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1"/>
            <p:cNvSpPr/>
            <p:nvPr/>
          </p:nvSpPr>
          <p:spPr>
            <a:xfrm>
              <a:off x="4891663" y="3799670"/>
              <a:ext cx="205400" cy="64527"/>
            </a:xfrm>
            <a:custGeom>
              <a:avLst/>
              <a:gdLst/>
              <a:ahLst/>
              <a:cxnLst/>
              <a:rect l="l" t="t" r="r" b="b"/>
              <a:pathLst>
                <a:path w="3858" h="1212" extrusionOk="0">
                  <a:moveTo>
                    <a:pt x="227" y="1"/>
                  </a:moveTo>
                  <a:cubicBezTo>
                    <a:pt x="103" y="1"/>
                    <a:pt x="1" y="103"/>
                    <a:pt x="1" y="227"/>
                  </a:cubicBezTo>
                  <a:lnTo>
                    <a:pt x="1" y="985"/>
                  </a:lnTo>
                  <a:cubicBezTo>
                    <a:pt x="1" y="1109"/>
                    <a:pt x="103" y="1211"/>
                    <a:pt x="227" y="1211"/>
                  </a:cubicBezTo>
                  <a:lnTo>
                    <a:pt x="3631" y="1211"/>
                  </a:lnTo>
                  <a:cubicBezTo>
                    <a:pt x="3755" y="1211"/>
                    <a:pt x="3857" y="1109"/>
                    <a:pt x="3857" y="985"/>
                  </a:cubicBezTo>
                  <a:lnTo>
                    <a:pt x="3857" y="227"/>
                  </a:lnTo>
                  <a:cubicBezTo>
                    <a:pt x="3857" y="103"/>
                    <a:pt x="3755" y="1"/>
                    <a:pt x="3631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1"/>
            <p:cNvSpPr/>
            <p:nvPr/>
          </p:nvSpPr>
          <p:spPr>
            <a:xfrm>
              <a:off x="4994046" y="3799670"/>
              <a:ext cx="103019" cy="64527"/>
            </a:xfrm>
            <a:custGeom>
              <a:avLst/>
              <a:gdLst/>
              <a:ahLst/>
              <a:cxnLst/>
              <a:rect l="l" t="t" r="r" b="b"/>
              <a:pathLst>
                <a:path w="1935" h="1212" extrusionOk="0">
                  <a:moveTo>
                    <a:pt x="0" y="1"/>
                  </a:moveTo>
                  <a:lnTo>
                    <a:pt x="0" y="1211"/>
                  </a:lnTo>
                  <a:lnTo>
                    <a:pt x="1708" y="1211"/>
                  </a:lnTo>
                  <a:cubicBezTo>
                    <a:pt x="1832" y="1211"/>
                    <a:pt x="1934" y="1109"/>
                    <a:pt x="1934" y="985"/>
                  </a:cubicBezTo>
                  <a:lnTo>
                    <a:pt x="1934" y="227"/>
                  </a:lnTo>
                  <a:cubicBezTo>
                    <a:pt x="1934" y="103"/>
                    <a:pt x="1832" y="1"/>
                    <a:pt x="17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1"/>
            <p:cNvSpPr/>
            <p:nvPr/>
          </p:nvSpPr>
          <p:spPr>
            <a:xfrm>
              <a:off x="4927814" y="3672691"/>
              <a:ext cx="132514" cy="48235"/>
            </a:xfrm>
            <a:custGeom>
              <a:avLst/>
              <a:gdLst/>
              <a:ahLst/>
              <a:cxnLst/>
              <a:rect l="l" t="t" r="r" b="b"/>
              <a:pathLst>
                <a:path w="2489" h="906" extrusionOk="0">
                  <a:moveTo>
                    <a:pt x="227" y="0"/>
                  </a:moveTo>
                  <a:lnTo>
                    <a:pt x="0" y="905"/>
                  </a:lnTo>
                  <a:lnTo>
                    <a:pt x="2488" y="905"/>
                  </a:lnTo>
                  <a:lnTo>
                    <a:pt x="22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1"/>
            <p:cNvSpPr/>
            <p:nvPr/>
          </p:nvSpPr>
          <p:spPr>
            <a:xfrm>
              <a:off x="4994046" y="3672691"/>
              <a:ext cx="66284" cy="48235"/>
            </a:xfrm>
            <a:custGeom>
              <a:avLst/>
              <a:gdLst/>
              <a:ahLst/>
              <a:cxnLst/>
              <a:rect l="l" t="t" r="r" b="b"/>
              <a:pathLst>
                <a:path w="1245" h="906" extrusionOk="0">
                  <a:moveTo>
                    <a:pt x="0" y="0"/>
                  </a:moveTo>
                  <a:lnTo>
                    <a:pt x="0" y="905"/>
                  </a:lnTo>
                  <a:lnTo>
                    <a:pt x="1244" y="905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1"/>
            <p:cNvSpPr/>
            <p:nvPr/>
          </p:nvSpPr>
          <p:spPr>
            <a:xfrm>
              <a:off x="4721932" y="3542038"/>
              <a:ext cx="132461" cy="48182"/>
            </a:xfrm>
            <a:custGeom>
              <a:avLst/>
              <a:gdLst/>
              <a:ahLst/>
              <a:cxnLst/>
              <a:rect l="l" t="t" r="r" b="b"/>
              <a:pathLst>
                <a:path w="2488" h="905" extrusionOk="0">
                  <a:moveTo>
                    <a:pt x="226" y="0"/>
                  </a:moveTo>
                  <a:lnTo>
                    <a:pt x="0" y="905"/>
                  </a:lnTo>
                  <a:lnTo>
                    <a:pt x="2488" y="905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1"/>
            <p:cNvSpPr/>
            <p:nvPr/>
          </p:nvSpPr>
          <p:spPr>
            <a:xfrm>
              <a:off x="4788110" y="3542038"/>
              <a:ext cx="66284" cy="48182"/>
            </a:xfrm>
            <a:custGeom>
              <a:avLst/>
              <a:gdLst/>
              <a:ahLst/>
              <a:cxnLst/>
              <a:rect l="l" t="t" r="r" b="b"/>
              <a:pathLst>
                <a:path w="1245" h="905" extrusionOk="0">
                  <a:moveTo>
                    <a:pt x="1" y="0"/>
                  </a:moveTo>
                  <a:lnTo>
                    <a:pt x="1" y="905"/>
                  </a:lnTo>
                  <a:lnTo>
                    <a:pt x="1245" y="905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9" name="Google Shape;2339;p71"/>
          <p:cNvGrpSpPr/>
          <p:nvPr/>
        </p:nvGrpSpPr>
        <p:grpSpPr>
          <a:xfrm>
            <a:off x="5567130" y="3452913"/>
            <a:ext cx="410697" cy="411285"/>
            <a:chOff x="5324565" y="3452913"/>
            <a:chExt cx="410697" cy="411285"/>
          </a:xfrm>
        </p:grpSpPr>
        <p:sp>
          <p:nvSpPr>
            <p:cNvPr id="2340" name="Google Shape;2340;p71"/>
            <p:cNvSpPr/>
            <p:nvPr/>
          </p:nvSpPr>
          <p:spPr>
            <a:xfrm>
              <a:off x="5532257" y="3618492"/>
              <a:ext cx="140394" cy="171646"/>
            </a:xfrm>
            <a:custGeom>
              <a:avLst/>
              <a:gdLst/>
              <a:ahLst/>
              <a:cxnLst/>
              <a:rect l="l" t="t" r="r" b="b"/>
              <a:pathLst>
                <a:path w="2637" h="3224" extrusionOk="0">
                  <a:moveTo>
                    <a:pt x="657" y="1"/>
                  </a:moveTo>
                  <a:lnTo>
                    <a:pt x="1" y="295"/>
                  </a:lnTo>
                  <a:lnTo>
                    <a:pt x="1" y="690"/>
                  </a:lnTo>
                  <a:cubicBezTo>
                    <a:pt x="1" y="1052"/>
                    <a:pt x="284" y="1335"/>
                    <a:pt x="646" y="1335"/>
                  </a:cubicBezTo>
                  <a:lnTo>
                    <a:pt x="1403" y="1335"/>
                  </a:lnTo>
                  <a:cubicBezTo>
                    <a:pt x="1448" y="1335"/>
                    <a:pt x="1483" y="1391"/>
                    <a:pt x="1471" y="1436"/>
                  </a:cubicBezTo>
                  <a:lnTo>
                    <a:pt x="996" y="2680"/>
                  </a:lnTo>
                  <a:cubicBezTo>
                    <a:pt x="928" y="2952"/>
                    <a:pt x="1132" y="3223"/>
                    <a:pt x="1426" y="3223"/>
                  </a:cubicBezTo>
                  <a:cubicBezTo>
                    <a:pt x="1629" y="3223"/>
                    <a:pt x="1799" y="3087"/>
                    <a:pt x="1855" y="2896"/>
                  </a:cubicBezTo>
                  <a:lnTo>
                    <a:pt x="2557" y="905"/>
                  </a:lnTo>
                  <a:cubicBezTo>
                    <a:pt x="2636" y="600"/>
                    <a:pt x="2410" y="305"/>
                    <a:pt x="2093" y="305"/>
                  </a:cubicBezTo>
                  <a:lnTo>
                    <a:pt x="1324" y="295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1"/>
            <p:cNvSpPr/>
            <p:nvPr/>
          </p:nvSpPr>
          <p:spPr>
            <a:xfrm>
              <a:off x="5435359" y="3525799"/>
              <a:ext cx="167440" cy="108397"/>
            </a:xfrm>
            <a:custGeom>
              <a:avLst/>
              <a:gdLst/>
              <a:ahLst/>
              <a:cxnLst/>
              <a:rect l="l" t="t" r="r" b="b"/>
              <a:pathLst>
                <a:path w="3145" h="2036" extrusionOk="0">
                  <a:moveTo>
                    <a:pt x="453" y="0"/>
                  </a:moveTo>
                  <a:cubicBezTo>
                    <a:pt x="204" y="0"/>
                    <a:pt x="1" y="204"/>
                    <a:pt x="1" y="452"/>
                  </a:cubicBezTo>
                  <a:cubicBezTo>
                    <a:pt x="1" y="701"/>
                    <a:pt x="204" y="905"/>
                    <a:pt x="453" y="905"/>
                  </a:cubicBezTo>
                  <a:lnTo>
                    <a:pt x="1810" y="905"/>
                  </a:lnTo>
                  <a:lnTo>
                    <a:pt x="1810" y="2036"/>
                  </a:lnTo>
                  <a:lnTo>
                    <a:pt x="3144" y="2036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1"/>
            <p:cNvSpPr/>
            <p:nvPr/>
          </p:nvSpPr>
          <p:spPr>
            <a:xfrm>
              <a:off x="5324565" y="3727422"/>
              <a:ext cx="166801" cy="136135"/>
            </a:xfrm>
            <a:custGeom>
              <a:avLst/>
              <a:gdLst/>
              <a:ahLst/>
              <a:cxnLst/>
              <a:rect l="l" t="t" r="r" b="b"/>
              <a:pathLst>
                <a:path w="3133" h="2557" extrusionOk="0">
                  <a:moveTo>
                    <a:pt x="227" y="1"/>
                  </a:moveTo>
                  <a:cubicBezTo>
                    <a:pt x="102" y="1"/>
                    <a:pt x="1" y="103"/>
                    <a:pt x="1" y="227"/>
                  </a:cubicBezTo>
                  <a:lnTo>
                    <a:pt x="1" y="2330"/>
                  </a:lnTo>
                  <a:cubicBezTo>
                    <a:pt x="1" y="2455"/>
                    <a:pt x="102" y="2557"/>
                    <a:pt x="227" y="2557"/>
                  </a:cubicBezTo>
                  <a:lnTo>
                    <a:pt x="2907" y="2557"/>
                  </a:lnTo>
                  <a:cubicBezTo>
                    <a:pt x="3032" y="2557"/>
                    <a:pt x="3133" y="2455"/>
                    <a:pt x="3133" y="2330"/>
                  </a:cubicBezTo>
                  <a:lnTo>
                    <a:pt x="3133" y="227"/>
                  </a:lnTo>
                  <a:cubicBezTo>
                    <a:pt x="3133" y="103"/>
                    <a:pt x="3032" y="1"/>
                    <a:pt x="2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1"/>
            <p:cNvSpPr/>
            <p:nvPr/>
          </p:nvSpPr>
          <p:spPr>
            <a:xfrm>
              <a:off x="5567183" y="3452913"/>
              <a:ext cx="85557" cy="85557"/>
            </a:xfrm>
            <a:custGeom>
              <a:avLst/>
              <a:gdLst/>
              <a:ahLst/>
              <a:cxnLst/>
              <a:rect l="l" t="t" r="r" b="b"/>
              <a:pathLst>
                <a:path w="1607" h="1607" extrusionOk="0">
                  <a:moveTo>
                    <a:pt x="804" y="0"/>
                  </a:moveTo>
                  <a:cubicBezTo>
                    <a:pt x="487" y="0"/>
                    <a:pt x="216" y="181"/>
                    <a:pt x="80" y="453"/>
                  </a:cubicBezTo>
                  <a:cubicBezTo>
                    <a:pt x="35" y="555"/>
                    <a:pt x="1" y="679"/>
                    <a:pt x="1" y="804"/>
                  </a:cubicBezTo>
                  <a:cubicBezTo>
                    <a:pt x="1" y="1244"/>
                    <a:pt x="363" y="1606"/>
                    <a:pt x="804" y="1606"/>
                  </a:cubicBezTo>
                  <a:cubicBezTo>
                    <a:pt x="1256" y="1606"/>
                    <a:pt x="1606" y="1244"/>
                    <a:pt x="1606" y="804"/>
                  </a:cubicBezTo>
                  <a:cubicBezTo>
                    <a:pt x="1606" y="679"/>
                    <a:pt x="1584" y="555"/>
                    <a:pt x="1528" y="453"/>
                  </a:cubicBezTo>
                  <a:lnTo>
                    <a:pt x="804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1"/>
            <p:cNvSpPr/>
            <p:nvPr/>
          </p:nvSpPr>
          <p:spPr>
            <a:xfrm>
              <a:off x="5550359" y="3452913"/>
              <a:ext cx="98175" cy="24118"/>
            </a:xfrm>
            <a:custGeom>
              <a:avLst/>
              <a:gdLst/>
              <a:ahLst/>
              <a:cxnLst/>
              <a:rect l="l" t="t" r="r" b="b"/>
              <a:pathLst>
                <a:path w="1844" h="453" extrusionOk="0">
                  <a:moveTo>
                    <a:pt x="226" y="0"/>
                  </a:moveTo>
                  <a:cubicBezTo>
                    <a:pt x="102" y="0"/>
                    <a:pt x="0" y="103"/>
                    <a:pt x="0" y="227"/>
                  </a:cubicBezTo>
                  <a:cubicBezTo>
                    <a:pt x="0" y="351"/>
                    <a:pt x="102" y="453"/>
                    <a:pt x="226" y="453"/>
                  </a:cubicBezTo>
                  <a:lnTo>
                    <a:pt x="1844" y="453"/>
                  </a:lnTo>
                  <a:cubicBezTo>
                    <a:pt x="1719" y="181"/>
                    <a:pt x="1437" y="0"/>
                    <a:pt x="112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1"/>
            <p:cNvSpPr/>
            <p:nvPr/>
          </p:nvSpPr>
          <p:spPr>
            <a:xfrm>
              <a:off x="5539498" y="3840080"/>
              <a:ext cx="195763" cy="24118"/>
            </a:xfrm>
            <a:custGeom>
              <a:avLst/>
              <a:gdLst/>
              <a:ahLst/>
              <a:cxnLst/>
              <a:rect l="l" t="t" r="r" b="b"/>
              <a:pathLst>
                <a:path w="3677" h="453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cubicBezTo>
                    <a:pt x="1" y="350"/>
                    <a:pt x="103" y="452"/>
                    <a:pt x="227" y="452"/>
                  </a:cubicBezTo>
                  <a:lnTo>
                    <a:pt x="3450" y="452"/>
                  </a:lnTo>
                  <a:cubicBezTo>
                    <a:pt x="3574" y="452"/>
                    <a:pt x="3676" y="350"/>
                    <a:pt x="3676" y="226"/>
                  </a:cubicBezTo>
                  <a:cubicBezTo>
                    <a:pt x="3676" y="101"/>
                    <a:pt x="3574" y="0"/>
                    <a:pt x="3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6" name="Google Shape;2346;p71"/>
          <p:cNvGrpSpPr/>
          <p:nvPr/>
        </p:nvGrpSpPr>
        <p:grpSpPr>
          <a:xfrm>
            <a:off x="6250687" y="3452913"/>
            <a:ext cx="308901" cy="411284"/>
            <a:chOff x="6013927" y="3452913"/>
            <a:chExt cx="308901" cy="411284"/>
          </a:xfrm>
        </p:grpSpPr>
        <p:sp>
          <p:nvSpPr>
            <p:cNvPr id="2347" name="Google Shape;2347;p71"/>
            <p:cNvSpPr/>
            <p:nvPr/>
          </p:nvSpPr>
          <p:spPr>
            <a:xfrm>
              <a:off x="6210172" y="3725665"/>
              <a:ext cx="109089" cy="138530"/>
            </a:xfrm>
            <a:custGeom>
              <a:avLst/>
              <a:gdLst/>
              <a:ahLst/>
              <a:cxnLst/>
              <a:rect l="l" t="t" r="r" b="b"/>
              <a:pathLst>
                <a:path w="2049" h="2602" extrusionOk="0">
                  <a:moveTo>
                    <a:pt x="227" y="0"/>
                  </a:moveTo>
                  <a:cubicBezTo>
                    <a:pt x="103" y="0"/>
                    <a:pt x="1" y="102"/>
                    <a:pt x="1" y="227"/>
                  </a:cubicBezTo>
                  <a:lnTo>
                    <a:pt x="1" y="803"/>
                  </a:lnTo>
                  <a:lnTo>
                    <a:pt x="453" y="1029"/>
                  </a:lnTo>
                  <a:lnTo>
                    <a:pt x="1030" y="1029"/>
                  </a:lnTo>
                  <a:lnTo>
                    <a:pt x="1030" y="2081"/>
                  </a:lnTo>
                  <a:cubicBezTo>
                    <a:pt x="1030" y="2363"/>
                    <a:pt x="1257" y="2601"/>
                    <a:pt x="1539" y="2601"/>
                  </a:cubicBezTo>
                  <a:cubicBezTo>
                    <a:pt x="1822" y="2601"/>
                    <a:pt x="2048" y="2363"/>
                    <a:pt x="2048" y="2081"/>
                  </a:cubicBezTo>
                  <a:lnTo>
                    <a:pt x="2048" y="792"/>
                  </a:lnTo>
                  <a:cubicBezTo>
                    <a:pt x="2048" y="351"/>
                    <a:pt x="1697" y="0"/>
                    <a:pt x="12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1"/>
            <p:cNvSpPr/>
            <p:nvPr/>
          </p:nvSpPr>
          <p:spPr>
            <a:xfrm>
              <a:off x="6039216" y="3725665"/>
              <a:ext cx="106640" cy="138530"/>
            </a:xfrm>
            <a:custGeom>
              <a:avLst/>
              <a:gdLst/>
              <a:ahLst/>
              <a:cxnLst/>
              <a:rect l="l" t="t" r="r" b="b"/>
              <a:pathLst>
                <a:path w="2003" h="2602" extrusionOk="0">
                  <a:moveTo>
                    <a:pt x="792" y="0"/>
                  </a:moveTo>
                  <a:cubicBezTo>
                    <a:pt x="351" y="0"/>
                    <a:pt x="0" y="351"/>
                    <a:pt x="0" y="792"/>
                  </a:cubicBezTo>
                  <a:lnTo>
                    <a:pt x="0" y="2081"/>
                  </a:lnTo>
                  <a:cubicBezTo>
                    <a:pt x="0" y="2363"/>
                    <a:pt x="238" y="2601"/>
                    <a:pt x="521" y="2601"/>
                  </a:cubicBezTo>
                  <a:cubicBezTo>
                    <a:pt x="804" y="2601"/>
                    <a:pt x="1030" y="2363"/>
                    <a:pt x="1030" y="2081"/>
                  </a:cubicBezTo>
                  <a:lnTo>
                    <a:pt x="1030" y="1029"/>
                  </a:lnTo>
                  <a:lnTo>
                    <a:pt x="1550" y="1029"/>
                  </a:lnTo>
                  <a:lnTo>
                    <a:pt x="2002" y="803"/>
                  </a:lnTo>
                  <a:lnTo>
                    <a:pt x="2002" y="227"/>
                  </a:lnTo>
                  <a:cubicBezTo>
                    <a:pt x="2002" y="102"/>
                    <a:pt x="1900" y="0"/>
                    <a:pt x="1776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1"/>
            <p:cNvSpPr/>
            <p:nvPr/>
          </p:nvSpPr>
          <p:spPr>
            <a:xfrm>
              <a:off x="6178867" y="3452913"/>
              <a:ext cx="143961" cy="128308"/>
            </a:xfrm>
            <a:custGeom>
              <a:avLst/>
              <a:gdLst/>
              <a:ahLst/>
              <a:cxnLst/>
              <a:rect l="l" t="t" r="r" b="b"/>
              <a:pathLst>
                <a:path w="2704" h="2410" extrusionOk="0">
                  <a:moveTo>
                    <a:pt x="782" y="0"/>
                  </a:moveTo>
                  <a:cubicBezTo>
                    <a:pt x="352" y="0"/>
                    <a:pt x="1" y="351"/>
                    <a:pt x="1" y="781"/>
                  </a:cubicBezTo>
                  <a:lnTo>
                    <a:pt x="1" y="2183"/>
                  </a:lnTo>
                  <a:cubicBezTo>
                    <a:pt x="1" y="2307"/>
                    <a:pt x="103" y="2410"/>
                    <a:pt x="227" y="2410"/>
                  </a:cubicBezTo>
                  <a:lnTo>
                    <a:pt x="951" y="2410"/>
                  </a:lnTo>
                  <a:lnTo>
                    <a:pt x="1041" y="2104"/>
                  </a:lnTo>
                  <a:lnTo>
                    <a:pt x="1041" y="1030"/>
                  </a:lnTo>
                  <a:lnTo>
                    <a:pt x="2195" y="1030"/>
                  </a:lnTo>
                  <a:cubicBezTo>
                    <a:pt x="2478" y="1030"/>
                    <a:pt x="2704" y="792"/>
                    <a:pt x="2704" y="510"/>
                  </a:cubicBezTo>
                  <a:cubicBezTo>
                    <a:pt x="2704" y="227"/>
                    <a:pt x="2478" y="0"/>
                    <a:pt x="2195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1"/>
            <p:cNvSpPr/>
            <p:nvPr/>
          </p:nvSpPr>
          <p:spPr>
            <a:xfrm>
              <a:off x="6121739" y="3581170"/>
              <a:ext cx="112603" cy="199331"/>
            </a:xfrm>
            <a:custGeom>
              <a:avLst/>
              <a:gdLst/>
              <a:ahLst/>
              <a:cxnLst/>
              <a:rect l="l" t="t" r="r" b="b"/>
              <a:pathLst>
                <a:path w="2115" h="3744" extrusionOk="0">
                  <a:moveTo>
                    <a:pt x="0" y="1"/>
                  </a:moveTo>
                  <a:lnTo>
                    <a:pt x="0" y="3743"/>
                  </a:lnTo>
                  <a:lnTo>
                    <a:pt x="2114" y="3743"/>
                  </a:lnTo>
                  <a:lnTo>
                    <a:pt x="2114" y="7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1"/>
            <p:cNvSpPr/>
            <p:nvPr/>
          </p:nvSpPr>
          <p:spPr>
            <a:xfrm>
              <a:off x="6013927" y="3452913"/>
              <a:ext cx="220414" cy="166854"/>
            </a:xfrm>
            <a:custGeom>
              <a:avLst/>
              <a:gdLst/>
              <a:ahLst/>
              <a:cxnLst/>
              <a:rect l="l" t="t" r="r" b="b"/>
              <a:pathLst>
                <a:path w="4140" h="3134" extrusionOk="0">
                  <a:moveTo>
                    <a:pt x="521" y="0"/>
                  </a:moveTo>
                  <a:cubicBezTo>
                    <a:pt x="238" y="0"/>
                    <a:pt x="0" y="227"/>
                    <a:pt x="0" y="510"/>
                  </a:cubicBezTo>
                  <a:lnTo>
                    <a:pt x="0" y="2342"/>
                  </a:lnTo>
                  <a:cubicBezTo>
                    <a:pt x="0" y="2782"/>
                    <a:pt x="351" y="3133"/>
                    <a:pt x="792" y="3133"/>
                  </a:cubicBezTo>
                  <a:lnTo>
                    <a:pt x="4139" y="3133"/>
                  </a:lnTo>
                  <a:lnTo>
                    <a:pt x="4139" y="2104"/>
                  </a:lnTo>
                  <a:lnTo>
                    <a:pt x="1256" y="2104"/>
                  </a:lnTo>
                  <a:cubicBezTo>
                    <a:pt x="1131" y="2104"/>
                    <a:pt x="1030" y="2002"/>
                    <a:pt x="1030" y="1878"/>
                  </a:cubicBezTo>
                  <a:lnTo>
                    <a:pt x="1030" y="510"/>
                  </a:lnTo>
                  <a:cubicBezTo>
                    <a:pt x="1030" y="227"/>
                    <a:pt x="804" y="0"/>
                    <a:pt x="52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1"/>
            <p:cNvSpPr/>
            <p:nvPr/>
          </p:nvSpPr>
          <p:spPr>
            <a:xfrm>
              <a:off x="6124135" y="3756332"/>
              <a:ext cx="107758" cy="107864"/>
            </a:xfrm>
            <a:custGeom>
              <a:avLst/>
              <a:gdLst/>
              <a:ahLst/>
              <a:cxnLst/>
              <a:rect l="l" t="t" r="r" b="b"/>
              <a:pathLst>
                <a:path w="2024" h="2026" extrusionOk="0">
                  <a:moveTo>
                    <a:pt x="1018" y="1"/>
                  </a:moveTo>
                  <a:cubicBezTo>
                    <a:pt x="453" y="1"/>
                    <a:pt x="0" y="453"/>
                    <a:pt x="0" y="1008"/>
                  </a:cubicBezTo>
                  <a:cubicBezTo>
                    <a:pt x="0" y="1573"/>
                    <a:pt x="453" y="2025"/>
                    <a:pt x="1018" y="2025"/>
                  </a:cubicBezTo>
                  <a:cubicBezTo>
                    <a:pt x="1572" y="2025"/>
                    <a:pt x="2024" y="1573"/>
                    <a:pt x="2024" y="1008"/>
                  </a:cubicBezTo>
                  <a:cubicBezTo>
                    <a:pt x="2024" y="453"/>
                    <a:pt x="1572" y="1"/>
                    <a:pt x="101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3" name="Google Shape;2353;p71"/>
          <p:cNvGrpSpPr/>
          <p:nvPr/>
        </p:nvGrpSpPr>
        <p:grpSpPr>
          <a:xfrm>
            <a:off x="6832449" y="3452913"/>
            <a:ext cx="221052" cy="411284"/>
            <a:chOff x="6696634" y="3452913"/>
            <a:chExt cx="221052" cy="411284"/>
          </a:xfrm>
        </p:grpSpPr>
        <p:sp>
          <p:nvSpPr>
            <p:cNvPr id="2354" name="Google Shape;2354;p71"/>
            <p:cNvSpPr/>
            <p:nvPr/>
          </p:nvSpPr>
          <p:spPr>
            <a:xfrm>
              <a:off x="6731560" y="3746695"/>
              <a:ext cx="151202" cy="117501"/>
            </a:xfrm>
            <a:custGeom>
              <a:avLst/>
              <a:gdLst/>
              <a:ahLst/>
              <a:cxnLst/>
              <a:rect l="l" t="t" r="r" b="b"/>
              <a:pathLst>
                <a:path w="2840" h="2207" extrusionOk="0">
                  <a:moveTo>
                    <a:pt x="239" y="1"/>
                  </a:moveTo>
                  <a:cubicBezTo>
                    <a:pt x="171" y="1"/>
                    <a:pt x="103" y="35"/>
                    <a:pt x="58" y="91"/>
                  </a:cubicBezTo>
                  <a:cubicBezTo>
                    <a:pt x="13" y="148"/>
                    <a:pt x="1" y="216"/>
                    <a:pt x="23" y="284"/>
                  </a:cubicBezTo>
                  <a:lnTo>
                    <a:pt x="250" y="1098"/>
                  </a:lnTo>
                  <a:lnTo>
                    <a:pt x="465" y="1324"/>
                  </a:lnTo>
                  <a:lnTo>
                    <a:pt x="374" y="1550"/>
                  </a:lnTo>
                  <a:lnTo>
                    <a:pt x="510" y="2036"/>
                  </a:lnTo>
                  <a:cubicBezTo>
                    <a:pt x="533" y="2139"/>
                    <a:pt x="623" y="2206"/>
                    <a:pt x="724" y="2206"/>
                  </a:cubicBezTo>
                  <a:lnTo>
                    <a:pt x="2206" y="2206"/>
                  </a:lnTo>
                  <a:cubicBezTo>
                    <a:pt x="2319" y="2206"/>
                    <a:pt x="2410" y="2127"/>
                    <a:pt x="2432" y="2025"/>
                  </a:cubicBezTo>
                  <a:lnTo>
                    <a:pt x="2534" y="1550"/>
                  </a:lnTo>
                  <a:lnTo>
                    <a:pt x="2432" y="1324"/>
                  </a:lnTo>
                  <a:lnTo>
                    <a:pt x="2636" y="1098"/>
                  </a:lnTo>
                  <a:lnTo>
                    <a:pt x="2828" y="272"/>
                  </a:lnTo>
                  <a:cubicBezTo>
                    <a:pt x="2840" y="204"/>
                    <a:pt x="2817" y="137"/>
                    <a:pt x="2783" y="80"/>
                  </a:cubicBezTo>
                  <a:cubicBezTo>
                    <a:pt x="2737" y="35"/>
                    <a:pt x="2669" y="1"/>
                    <a:pt x="2602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1"/>
            <p:cNvSpPr/>
            <p:nvPr/>
          </p:nvSpPr>
          <p:spPr>
            <a:xfrm>
              <a:off x="6744817" y="3805154"/>
              <a:ext cx="127084" cy="24118"/>
            </a:xfrm>
            <a:custGeom>
              <a:avLst/>
              <a:gdLst/>
              <a:ahLst/>
              <a:cxnLst/>
              <a:rect l="l" t="t" r="r" b="b"/>
              <a:pathLst>
                <a:path w="2387" h="453" extrusionOk="0">
                  <a:moveTo>
                    <a:pt x="1" y="0"/>
                  </a:moveTo>
                  <a:lnTo>
                    <a:pt x="125" y="452"/>
                  </a:lnTo>
                  <a:lnTo>
                    <a:pt x="2285" y="452"/>
                  </a:lnTo>
                  <a:lnTo>
                    <a:pt x="2387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1"/>
            <p:cNvSpPr/>
            <p:nvPr/>
          </p:nvSpPr>
          <p:spPr>
            <a:xfrm>
              <a:off x="6731560" y="3452913"/>
              <a:ext cx="151202" cy="117447"/>
            </a:xfrm>
            <a:custGeom>
              <a:avLst/>
              <a:gdLst/>
              <a:ahLst/>
              <a:cxnLst/>
              <a:rect l="l" t="t" r="r" b="b"/>
              <a:pathLst>
                <a:path w="2840" h="2206" extrusionOk="0">
                  <a:moveTo>
                    <a:pt x="634" y="0"/>
                  </a:moveTo>
                  <a:cubicBezTo>
                    <a:pt x="521" y="0"/>
                    <a:pt x="430" y="80"/>
                    <a:pt x="408" y="181"/>
                  </a:cubicBezTo>
                  <a:lnTo>
                    <a:pt x="307" y="645"/>
                  </a:lnTo>
                  <a:lnTo>
                    <a:pt x="408" y="872"/>
                  </a:lnTo>
                  <a:lnTo>
                    <a:pt x="204" y="1098"/>
                  </a:lnTo>
                  <a:lnTo>
                    <a:pt x="23" y="1935"/>
                  </a:lnTo>
                  <a:cubicBezTo>
                    <a:pt x="1" y="1991"/>
                    <a:pt x="23" y="2070"/>
                    <a:pt x="69" y="2115"/>
                  </a:cubicBezTo>
                  <a:cubicBezTo>
                    <a:pt x="103" y="2172"/>
                    <a:pt x="171" y="2206"/>
                    <a:pt x="239" y="2206"/>
                  </a:cubicBezTo>
                  <a:lnTo>
                    <a:pt x="2602" y="2206"/>
                  </a:lnTo>
                  <a:cubicBezTo>
                    <a:pt x="2669" y="2206"/>
                    <a:pt x="2737" y="2172"/>
                    <a:pt x="2783" y="2115"/>
                  </a:cubicBezTo>
                  <a:cubicBezTo>
                    <a:pt x="2828" y="2059"/>
                    <a:pt x="2840" y="1991"/>
                    <a:pt x="2817" y="1923"/>
                  </a:cubicBezTo>
                  <a:lnTo>
                    <a:pt x="2591" y="1098"/>
                  </a:lnTo>
                  <a:lnTo>
                    <a:pt x="2387" y="894"/>
                  </a:lnTo>
                  <a:lnTo>
                    <a:pt x="2466" y="645"/>
                  </a:lnTo>
                  <a:lnTo>
                    <a:pt x="2330" y="170"/>
                  </a:lnTo>
                  <a:cubicBezTo>
                    <a:pt x="2308" y="68"/>
                    <a:pt x="2217" y="0"/>
                    <a:pt x="2116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1"/>
            <p:cNvSpPr/>
            <p:nvPr/>
          </p:nvSpPr>
          <p:spPr>
            <a:xfrm>
              <a:off x="6742421" y="3487253"/>
              <a:ext cx="127084" cy="24118"/>
            </a:xfrm>
            <a:custGeom>
              <a:avLst/>
              <a:gdLst/>
              <a:ahLst/>
              <a:cxnLst/>
              <a:rect l="l" t="t" r="r" b="b"/>
              <a:pathLst>
                <a:path w="2387" h="453" extrusionOk="0">
                  <a:moveTo>
                    <a:pt x="103" y="0"/>
                  </a:moveTo>
                  <a:lnTo>
                    <a:pt x="0" y="453"/>
                  </a:lnTo>
                  <a:lnTo>
                    <a:pt x="2387" y="453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1"/>
            <p:cNvSpPr/>
            <p:nvPr/>
          </p:nvSpPr>
          <p:spPr>
            <a:xfrm>
              <a:off x="6696634" y="3546244"/>
              <a:ext cx="221052" cy="224620"/>
            </a:xfrm>
            <a:custGeom>
              <a:avLst/>
              <a:gdLst/>
              <a:ahLst/>
              <a:cxnLst/>
              <a:rect l="l" t="t" r="r" b="b"/>
              <a:pathLst>
                <a:path w="4152" h="4219" extrusionOk="0">
                  <a:moveTo>
                    <a:pt x="827" y="1"/>
                  </a:moveTo>
                  <a:cubicBezTo>
                    <a:pt x="375" y="1"/>
                    <a:pt x="1" y="373"/>
                    <a:pt x="1" y="826"/>
                  </a:cubicBezTo>
                  <a:lnTo>
                    <a:pt x="1" y="3381"/>
                  </a:lnTo>
                  <a:cubicBezTo>
                    <a:pt x="1" y="3845"/>
                    <a:pt x="375" y="4218"/>
                    <a:pt x="827" y="4218"/>
                  </a:cubicBezTo>
                  <a:lnTo>
                    <a:pt x="3325" y="4218"/>
                  </a:lnTo>
                  <a:cubicBezTo>
                    <a:pt x="3778" y="4218"/>
                    <a:pt x="4151" y="3845"/>
                    <a:pt x="4151" y="3381"/>
                  </a:cubicBezTo>
                  <a:lnTo>
                    <a:pt x="4151" y="826"/>
                  </a:lnTo>
                  <a:cubicBezTo>
                    <a:pt x="4151" y="373"/>
                    <a:pt x="3778" y="1"/>
                    <a:pt x="3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1"/>
            <p:cNvSpPr/>
            <p:nvPr/>
          </p:nvSpPr>
          <p:spPr>
            <a:xfrm>
              <a:off x="6747213" y="3602839"/>
              <a:ext cx="119896" cy="112603"/>
            </a:xfrm>
            <a:custGeom>
              <a:avLst/>
              <a:gdLst/>
              <a:ahLst/>
              <a:cxnLst/>
              <a:rect l="l" t="t" r="r" b="b"/>
              <a:pathLst>
                <a:path w="2252" h="2115" extrusionOk="0">
                  <a:moveTo>
                    <a:pt x="714" y="1"/>
                  </a:moveTo>
                  <a:cubicBezTo>
                    <a:pt x="601" y="1"/>
                    <a:pt x="487" y="34"/>
                    <a:pt x="397" y="79"/>
                  </a:cubicBezTo>
                  <a:cubicBezTo>
                    <a:pt x="159" y="204"/>
                    <a:pt x="23" y="430"/>
                    <a:pt x="13" y="702"/>
                  </a:cubicBezTo>
                  <a:cubicBezTo>
                    <a:pt x="1" y="928"/>
                    <a:pt x="103" y="1177"/>
                    <a:pt x="261" y="1335"/>
                  </a:cubicBezTo>
                  <a:cubicBezTo>
                    <a:pt x="295" y="1368"/>
                    <a:pt x="770" y="1855"/>
                    <a:pt x="962" y="2047"/>
                  </a:cubicBezTo>
                  <a:cubicBezTo>
                    <a:pt x="1008" y="2092"/>
                    <a:pt x="1064" y="2115"/>
                    <a:pt x="1121" y="2115"/>
                  </a:cubicBezTo>
                  <a:cubicBezTo>
                    <a:pt x="1177" y="2115"/>
                    <a:pt x="1234" y="2092"/>
                    <a:pt x="1279" y="2047"/>
                  </a:cubicBezTo>
                  <a:lnTo>
                    <a:pt x="1991" y="1335"/>
                  </a:lnTo>
                  <a:cubicBezTo>
                    <a:pt x="2149" y="1177"/>
                    <a:pt x="2252" y="928"/>
                    <a:pt x="2252" y="702"/>
                  </a:cubicBezTo>
                  <a:cubicBezTo>
                    <a:pt x="2229" y="430"/>
                    <a:pt x="2093" y="204"/>
                    <a:pt x="1867" y="79"/>
                  </a:cubicBezTo>
                  <a:cubicBezTo>
                    <a:pt x="1765" y="34"/>
                    <a:pt x="1652" y="1"/>
                    <a:pt x="1539" y="1"/>
                  </a:cubicBezTo>
                  <a:cubicBezTo>
                    <a:pt x="1392" y="1"/>
                    <a:pt x="1245" y="57"/>
                    <a:pt x="1132" y="136"/>
                  </a:cubicBezTo>
                  <a:cubicBezTo>
                    <a:pt x="1008" y="57"/>
                    <a:pt x="872" y="1"/>
                    <a:pt x="714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0" name="Google Shape;2360;p71"/>
          <p:cNvGrpSpPr/>
          <p:nvPr/>
        </p:nvGrpSpPr>
        <p:grpSpPr>
          <a:xfrm>
            <a:off x="7326362" y="3452913"/>
            <a:ext cx="302300" cy="411279"/>
            <a:chOff x="7294528" y="3452913"/>
            <a:chExt cx="302300" cy="411279"/>
          </a:xfrm>
        </p:grpSpPr>
        <p:sp>
          <p:nvSpPr>
            <p:cNvPr id="2361" name="Google Shape;2361;p71"/>
            <p:cNvSpPr/>
            <p:nvPr/>
          </p:nvSpPr>
          <p:spPr>
            <a:xfrm>
              <a:off x="7294528" y="3660019"/>
              <a:ext cx="80712" cy="132514"/>
            </a:xfrm>
            <a:custGeom>
              <a:avLst/>
              <a:gdLst/>
              <a:ahLst/>
              <a:cxnLst/>
              <a:rect l="l" t="t" r="r" b="b"/>
              <a:pathLst>
                <a:path w="1516" h="2489" extrusionOk="0">
                  <a:moveTo>
                    <a:pt x="237" y="0"/>
                  </a:moveTo>
                  <a:cubicBezTo>
                    <a:pt x="170" y="0"/>
                    <a:pt x="102" y="23"/>
                    <a:pt x="68" y="80"/>
                  </a:cubicBezTo>
                  <a:cubicBezTo>
                    <a:pt x="23" y="125"/>
                    <a:pt x="0" y="193"/>
                    <a:pt x="11" y="261"/>
                  </a:cubicBezTo>
                  <a:lnTo>
                    <a:pt x="317" y="2296"/>
                  </a:lnTo>
                  <a:cubicBezTo>
                    <a:pt x="328" y="2410"/>
                    <a:pt x="418" y="2488"/>
                    <a:pt x="531" y="2488"/>
                  </a:cubicBezTo>
                  <a:lnTo>
                    <a:pt x="1289" y="2488"/>
                  </a:lnTo>
                  <a:cubicBezTo>
                    <a:pt x="1413" y="2488"/>
                    <a:pt x="1516" y="2387"/>
                    <a:pt x="1516" y="2262"/>
                  </a:cubicBezTo>
                  <a:lnTo>
                    <a:pt x="1516" y="227"/>
                  </a:lnTo>
                  <a:cubicBezTo>
                    <a:pt x="1516" y="103"/>
                    <a:pt x="1413" y="0"/>
                    <a:pt x="1289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1"/>
            <p:cNvSpPr/>
            <p:nvPr/>
          </p:nvSpPr>
          <p:spPr>
            <a:xfrm>
              <a:off x="7328230" y="3452913"/>
              <a:ext cx="101209" cy="411279"/>
            </a:xfrm>
            <a:custGeom>
              <a:avLst/>
              <a:gdLst/>
              <a:ahLst/>
              <a:cxnLst/>
              <a:rect l="l" t="t" r="r" b="b"/>
              <a:pathLst>
                <a:path w="1901" h="7725" extrusionOk="0">
                  <a:moveTo>
                    <a:pt x="227" y="0"/>
                  </a:moveTo>
                  <a:cubicBezTo>
                    <a:pt x="102" y="0"/>
                    <a:pt x="1" y="103"/>
                    <a:pt x="1" y="227"/>
                  </a:cubicBezTo>
                  <a:cubicBezTo>
                    <a:pt x="1" y="351"/>
                    <a:pt x="102" y="453"/>
                    <a:pt x="227" y="453"/>
                  </a:cubicBezTo>
                  <a:lnTo>
                    <a:pt x="430" y="453"/>
                  </a:lnTo>
                  <a:lnTo>
                    <a:pt x="430" y="7498"/>
                  </a:lnTo>
                  <a:cubicBezTo>
                    <a:pt x="430" y="7622"/>
                    <a:pt x="521" y="7724"/>
                    <a:pt x="656" y="7724"/>
                  </a:cubicBezTo>
                  <a:lnTo>
                    <a:pt x="1255" y="7724"/>
                  </a:lnTo>
                  <a:cubicBezTo>
                    <a:pt x="1380" y="7724"/>
                    <a:pt x="1482" y="7622"/>
                    <a:pt x="1482" y="7498"/>
                  </a:cubicBezTo>
                  <a:lnTo>
                    <a:pt x="1482" y="453"/>
                  </a:lnTo>
                  <a:lnTo>
                    <a:pt x="1674" y="453"/>
                  </a:lnTo>
                  <a:cubicBezTo>
                    <a:pt x="1798" y="453"/>
                    <a:pt x="1900" y="351"/>
                    <a:pt x="1900" y="227"/>
                  </a:cubicBezTo>
                  <a:cubicBezTo>
                    <a:pt x="1900" y="103"/>
                    <a:pt x="1798" y="0"/>
                    <a:pt x="1674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1"/>
            <p:cNvSpPr/>
            <p:nvPr/>
          </p:nvSpPr>
          <p:spPr>
            <a:xfrm>
              <a:off x="7516649" y="3660019"/>
              <a:ext cx="80179" cy="132514"/>
            </a:xfrm>
            <a:custGeom>
              <a:avLst/>
              <a:gdLst/>
              <a:ahLst/>
              <a:cxnLst/>
              <a:rect l="l" t="t" r="r" b="b"/>
              <a:pathLst>
                <a:path w="1506" h="2489" extrusionOk="0">
                  <a:moveTo>
                    <a:pt x="227" y="0"/>
                  </a:moveTo>
                  <a:cubicBezTo>
                    <a:pt x="103" y="0"/>
                    <a:pt x="1" y="103"/>
                    <a:pt x="1" y="227"/>
                  </a:cubicBezTo>
                  <a:lnTo>
                    <a:pt x="1" y="2262"/>
                  </a:lnTo>
                  <a:cubicBezTo>
                    <a:pt x="1" y="2387"/>
                    <a:pt x="103" y="2488"/>
                    <a:pt x="227" y="2488"/>
                  </a:cubicBezTo>
                  <a:lnTo>
                    <a:pt x="973" y="2488"/>
                  </a:lnTo>
                  <a:cubicBezTo>
                    <a:pt x="1086" y="2488"/>
                    <a:pt x="1188" y="2410"/>
                    <a:pt x="1199" y="2296"/>
                  </a:cubicBezTo>
                  <a:lnTo>
                    <a:pt x="1505" y="261"/>
                  </a:lnTo>
                  <a:cubicBezTo>
                    <a:pt x="1505" y="193"/>
                    <a:pt x="1493" y="125"/>
                    <a:pt x="1448" y="80"/>
                  </a:cubicBezTo>
                  <a:cubicBezTo>
                    <a:pt x="1403" y="23"/>
                    <a:pt x="1347" y="0"/>
                    <a:pt x="1279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1"/>
            <p:cNvSpPr/>
            <p:nvPr/>
          </p:nvSpPr>
          <p:spPr>
            <a:xfrm>
              <a:off x="7461917" y="3452913"/>
              <a:ext cx="101742" cy="411279"/>
            </a:xfrm>
            <a:custGeom>
              <a:avLst/>
              <a:gdLst/>
              <a:ahLst/>
              <a:cxnLst/>
              <a:rect l="l" t="t" r="r" b="b"/>
              <a:pathLst>
                <a:path w="1911" h="7725" extrusionOk="0">
                  <a:moveTo>
                    <a:pt x="226" y="0"/>
                  </a:moveTo>
                  <a:cubicBezTo>
                    <a:pt x="101" y="0"/>
                    <a:pt x="0" y="103"/>
                    <a:pt x="0" y="227"/>
                  </a:cubicBezTo>
                  <a:cubicBezTo>
                    <a:pt x="0" y="351"/>
                    <a:pt x="101" y="453"/>
                    <a:pt x="226" y="453"/>
                  </a:cubicBezTo>
                  <a:lnTo>
                    <a:pt x="430" y="453"/>
                  </a:lnTo>
                  <a:lnTo>
                    <a:pt x="430" y="7498"/>
                  </a:lnTo>
                  <a:cubicBezTo>
                    <a:pt x="430" y="7622"/>
                    <a:pt x="531" y="7724"/>
                    <a:pt x="656" y="7724"/>
                  </a:cubicBezTo>
                  <a:lnTo>
                    <a:pt x="1255" y="7724"/>
                  </a:lnTo>
                  <a:cubicBezTo>
                    <a:pt x="1380" y="7724"/>
                    <a:pt x="1481" y="7622"/>
                    <a:pt x="1481" y="7498"/>
                  </a:cubicBezTo>
                  <a:lnTo>
                    <a:pt x="1481" y="453"/>
                  </a:lnTo>
                  <a:lnTo>
                    <a:pt x="1684" y="453"/>
                  </a:lnTo>
                  <a:cubicBezTo>
                    <a:pt x="1809" y="453"/>
                    <a:pt x="1911" y="351"/>
                    <a:pt x="1911" y="227"/>
                  </a:cubicBezTo>
                  <a:cubicBezTo>
                    <a:pt x="1911" y="103"/>
                    <a:pt x="1809" y="0"/>
                    <a:pt x="1684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5" name="Google Shape;2365;p71"/>
          <p:cNvGrpSpPr/>
          <p:nvPr/>
        </p:nvGrpSpPr>
        <p:grpSpPr>
          <a:xfrm>
            <a:off x="1539148" y="4192215"/>
            <a:ext cx="254115" cy="411281"/>
            <a:chOff x="1571353" y="4192215"/>
            <a:chExt cx="254115" cy="411281"/>
          </a:xfrm>
        </p:grpSpPr>
        <p:sp>
          <p:nvSpPr>
            <p:cNvPr id="2366" name="Google Shape;2366;p71"/>
            <p:cNvSpPr/>
            <p:nvPr/>
          </p:nvSpPr>
          <p:spPr>
            <a:xfrm>
              <a:off x="1686353" y="4247638"/>
              <a:ext cx="56062" cy="128894"/>
            </a:xfrm>
            <a:custGeom>
              <a:avLst/>
              <a:gdLst/>
              <a:ahLst/>
              <a:cxnLst/>
              <a:rect l="l" t="t" r="r" b="b"/>
              <a:pathLst>
                <a:path w="1053" h="2421" extrusionOk="0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lnTo>
                    <a:pt x="0" y="2194"/>
                  </a:lnTo>
                  <a:cubicBezTo>
                    <a:pt x="0" y="2319"/>
                    <a:pt x="102" y="2420"/>
                    <a:pt x="226" y="2420"/>
                  </a:cubicBezTo>
                  <a:cubicBezTo>
                    <a:pt x="351" y="2420"/>
                    <a:pt x="453" y="2319"/>
                    <a:pt x="453" y="2194"/>
                  </a:cubicBezTo>
                  <a:lnTo>
                    <a:pt x="453" y="1357"/>
                  </a:lnTo>
                  <a:lnTo>
                    <a:pt x="826" y="1357"/>
                  </a:lnTo>
                  <a:cubicBezTo>
                    <a:pt x="950" y="1357"/>
                    <a:pt x="1052" y="1256"/>
                    <a:pt x="1052" y="1131"/>
                  </a:cubicBezTo>
                  <a:cubicBezTo>
                    <a:pt x="1052" y="1007"/>
                    <a:pt x="950" y="905"/>
                    <a:pt x="826" y="905"/>
                  </a:cubicBezTo>
                  <a:lnTo>
                    <a:pt x="453" y="905"/>
                  </a:lnTo>
                  <a:lnTo>
                    <a:pt x="453" y="226"/>
                  </a:lnTo>
                  <a:cubicBezTo>
                    <a:pt x="453" y="102"/>
                    <a:pt x="351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1"/>
            <p:cNvSpPr/>
            <p:nvPr/>
          </p:nvSpPr>
          <p:spPr>
            <a:xfrm>
              <a:off x="1632793" y="4192215"/>
              <a:ext cx="149338" cy="79541"/>
            </a:xfrm>
            <a:custGeom>
              <a:avLst/>
              <a:gdLst/>
              <a:ahLst/>
              <a:cxnLst/>
              <a:rect l="l" t="t" r="r" b="b"/>
              <a:pathLst>
                <a:path w="2805" h="1494" extrusionOk="0">
                  <a:moveTo>
                    <a:pt x="226" y="1"/>
                  </a:moveTo>
                  <a:cubicBezTo>
                    <a:pt x="102" y="1"/>
                    <a:pt x="0" y="103"/>
                    <a:pt x="0" y="227"/>
                  </a:cubicBezTo>
                  <a:lnTo>
                    <a:pt x="0" y="1267"/>
                  </a:lnTo>
                  <a:cubicBezTo>
                    <a:pt x="0" y="1392"/>
                    <a:pt x="102" y="1494"/>
                    <a:pt x="226" y="1494"/>
                  </a:cubicBezTo>
                  <a:lnTo>
                    <a:pt x="1538" y="1494"/>
                  </a:lnTo>
                  <a:cubicBezTo>
                    <a:pt x="2239" y="1494"/>
                    <a:pt x="2805" y="928"/>
                    <a:pt x="2805" y="227"/>
                  </a:cubicBezTo>
                  <a:cubicBezTo>
                    <a:pt x="2805" y="103"/>
                    <a:pt x="2702" y="1"/>
                    <a:pt x="257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1"/>
            <p:cNvSpPr/>
            <p:nvPr/>
          </p:nvSpPr>
          <p:spPr>
            <a:xfrm>
              <a:off x="1607503" y="4384733"/>
              <a:ext cx="72886" cy="71235"/>
            </a:xfrm>
            <a:custGeom>
              <a:avLst/>
              <a:gdLst/>
              <a:ahLst/>
              <a:cxnLst/>
              <a:rect l="l" t="t" r="r" b="b"/>
              <a:pathLst>
                <a:path w="1369" h="1338" extrusionOk="0">
                  <a:moveTo>
                    <a:pt x="253" y="1"/>
                  </a:moveTo>
                  <a:cubicBezTo>
                    <a:pt x="195" y="1"/>
                    <a:pt x="136" y="21"/>
                    <a:pt x="91" y="61"/>
                  </a:cubicBezTo>
                  <a:cubicBezTo>
                    <a:pt x="0" y="151"/>
                    <a:pt x="0" y="298"/>
                    <a:pt x="91" y="388"/>
                  </a:cubicBezTo>
                  <a:lnTo>
                    <a:pt x="1051" y="1338"/>
                  </a:lnTo>
                  <a:cubicBezTo>
                    <a:pt x="1119" y="1202"/>
                    <a:pt x="1232" y="1089"/>
                    <a:pt x="1368" y="1021"/>
                  </a:cubicBezTo>
                  <a:lnTo>
                    <a:pt x="407" y="61"/>
                  </a:lnTo>
                  <a:cubicBezTo>
                    <a:pt x="368" y="21"/>
                    <a:pt x="311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1"/>
            <p:cNvSpPr/>
            <p:nvPr/>
          </p:nvSpPr>
          <p:spPr>
            <a:xfrm>
              <a:off x="1607503" y="4492067"/>
              <a:ext cx="72886" cy="71075"/>
            </a:xfrm>
            <a:custGeom>
              <a:avLst/>
              <a:gdLst/>
              <a:ahLst/>
              <a:cxnLst/>
              <a:rect l="l" t="t" r="r" b="b"/>
              <a:pathLst>
                <a:path w="1369" h="1335" extrusionOk="0">
                  <a:moveTo>
                    <a:pt x="1051" y="0"/>
                  </a:moveTo>
                  <a:lnTo>
                    <a:pt x="91" y="950"/>
                  </a:lnTo>
                  <a:cubicBezTo>
                    <a:pt x="0" y="1041"/>
                    <a:pt x="0" y="1188"/>
                    <a:pt x="91" y="1279"/>
                  </a:cubicBezTo>
                  <a:cubicBezTo>
                    <a:pt x="136" y="1324"/>
                    <a:pt x="192" y="1335"/>
                    <a:pt x="249" y="1335"/>
                  </a:cubicBezTo>
                  <a:cubicBezTo>
                    <a:pt x="305" y="1335"/>
                    <a:pt x="373" y="1324"/>
                    <a:pt x="407" y="1279"/>
                  </a:cubicBezTo>
                  <a:lnTo>
                    <a:pt x="1368" y="317"/>
                  </a:lnTo>
                  <a:cubicBezTo>
                    <a:pt x="1232" y="249"/>
                    <a:pt x="1119" y="136"/>
                    <a:pt x="1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1"/>
            <p:cNvSpPr/>
            <p:nvPr/>
          </p:nvSpPr>
          <p:spPr>
            <a:xfrm>
              <a:off x="1686353" y="4511340"/>
              <a:ext cx="24118" cy="84332"/>
            </a:xfrm>
            <a:custGeom>
              <a:avLst/>
              <a:gdLst/>
              <a:ahLst/>
              <a:cxnLst/>
              <a:rect l="l" t="t" r="r" b="b"/>
              <a:pathLst>
                <a:path w="453" h="1584" extrusionOk="0">
                  <a:moveTo>
                    <a:pt x="0" y="0"/>
                  </a:moveTo>
                  <a:lnTo>
                    <a:pt x="0" y="1357"/>
                  </a:lnTo>
                  <a:cubicBezTo>
                    <a:pt x="0" y="1482"/>
                    <a:pt x="102" y="1583"/>
                    <a:pt x="226" y="1583"/>
                  </a:cubicBezTo>
                  <a:cubicBezTo>
                    <a:pt x="351" y="1583"/>
                    <a:pt x="453" y="1482"/>
                    <a:pt x="453" y="1357"/>
                  </a:cubicBezTo>
                  <a:lnTo>
                    <a:pt x="453" y="0"/>
                  </a:lnTo>
                  <a:cubicBezTo>
                    <a:pt x="385" y="23"/>
                    <a:pt x="306" y="35"/>
                    <a:pt x="226" y="35"/>
                  </a:cubicBezTo>
                  <a:cubicBezTo>
                    <a:pt x="148" y="35"/>
                    <a:pt x="68" y="2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1"/>
            <p:cNvSpPr/>
            <p:nvPr/>
          </p:nvSpPr>
          <p:spPr>
            <a:xfrm>
              <a:off x="1715848" y="4384733"/>
              <a:ext cx="72886" cy="71235"/>
            </a:xfrm>
            <a:custGeom>
              <a:avLst/>
              <a:gdLst/>
              <a:ahLst/>
              <a:cxnLst/>
              <a:rect l="l" t="t" r="r" b="b"/>
              <a:pathLst>
                <a:path w="1369" h="1338" extrusionOk="0">
                  <a:moveTo>
                    <a:pt x="1124" y="1"/>
                  </a:moveTo>
                  <a:cubicBezTo>
                    <a:pt x="1066" y="1"/>
                    <a:pt x="1007" y="21"/>
                    <a:pt x="961" y="61"/>
                  </a:cubicBezTo>
                  <a:lnTo>
                    <a:pt x="1" y="1021"/>
                  </a:lnTo>
                  <a:cubicBezTo>
                    <a:pt x="136" y="1089"/>
                    <a:pt x="250" y="1202"/>
                    <a:pt x="328" y="1338"/>
                  </a:cubicBezTo>
                  <a:lnTo>
                    <a:pt x="1278" y="388"/>
                  </a:lnTo>
                  <a:cubicBezTo>
                    <a:pt x="1369" y="298"/>
                    <a:pt x="1369" y="151"/>
                    <a:pt x="1278" y="61"/>
                  </a:cubicBezTo>
                  <a:cubicBezTo>
                    <a:pt x="1239" y="21"/>
                    <a:pt x="1182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1"/>
            <p:cNvSpPr/>
            <p:nvPr/>
          </p:nvSpPr>
          <p:spPr>
            <a:xfrm>
              <a:off x="1686353" y="4352363"/>
              <a:ext cx="24118" cy="84385"/>
            </a:xfrm>
            <a:custGeom>
              <a:avLst/>
              <a:gdLst/>
              <a:ahLst/>
              <a:cxnLst/>
              <a:rect l="l" t="t" r="r" b="b"/>
              <a:pathLst>
                <a:path w="453" h="1585" extrusionOk="0">
                  <a:moveTo>
                    <a:pt x="226" y="1"/>
                  </a:moveTo>
                  <a:cubicBezTo>
                    <a:pt x="102" y="1"/>
                    <a:pt x="0" y="103"/>
                    <a:pt x="0" y="227"/>
                  </a:cubicBezTo>
                  <a:lnTo>
                    <a:pt x="0" y="1584"/>
                  </a:lnTo>
                  <a:cubicBezTo>
                    <a:pt x="68" y="1561"/>
                    <a:pt x="148" y="1551"/>
                    <a:pt x="226" y="1551"/>
                  </a:cubicBezTo>
                  <a:cubicBezTo>
                    <a:pt x="306" y="1551"/>
                    <a:pt x="385" y="1561"/>
                    <a:pt x="453" y="1584"/>
                  </a:cubicBezTo>
                  <a:lnTo>
                    <a:pt x="453" y="227"/>
                  </a:lnTo>
                  <a:cubicBezTo>
                    <a:pt x="453" y="103"/>
                    <a:pt x="351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1"/>
            <p:cNvSpPr/>
            <p:nvPr/>
          </p:nvSpPr>
          <p:spPr>
            <a:xfrm>
              <a:off x="1576783" y="4461933"/>
              <a:ext cx="84332" cy="24171"/>
            </a:xfrm>
            <a:custGeom>
              <a:avLst/>
              <a:gdLst/>
              <a:ahLst/>
              <a:cxnLst/>
              <a:rect l="l" t="t" r="r" b="b"/>
              <a:pathLst>
                <a:path w="1584" h="454" extrusionOk="0">
                  <a:moveTo>
                    <a:pt x="226" y="1"/>
                  </a:moveTo>
                  <a:cubicBezTo>
                    <a:pt x="102" y="1"/>
                    <a:pt x="0" y="103"/>
                    <a:pt x="0" y="227"/>
                  </a:cubicBezTo>
                  <a:cubicBezTo>
                    <a:pt x="0" y="352"/>
                    <a:pt x="102" y="453"/>
                    <a:pt x="226" y="453"/>
                  </a:cubicBezTo>
                  <a:lnTo>
                    <a:pt x="1583" y="453"/>
                  </a:lnTo>
                  <a:cubicBezTo>
                    <a:pt x="1561" y="385"/>
                    <a:pt x="1550" y="307"/>
                    <a:pt x="1550" y="227"/>
                  </a:cubicBezTo>
                  <a:cubicBezTo>
                    <a:pt x="1550" y="148"/>
                    <a:pt x="1561" y="69"/>
                    <a:pt x="1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1"/>
            <p:cNvSpPr/>
            <p:nvPr/>
          </p:nvSpPr>
          <p:spPr>
            <a:xfrm>
              <a:off x="1715848" y="4492067"/>
              <a:ext cx="72886" cy="71075"/>
            </a:xfrm>
            <a:custGeom>
              <a:avLst/>
              <a:gdLst/>
              <a:ahLst/>
              <a:cxnLst/>
              <a:rect l="l" t="t" r="r" b="b"/>
              <a:pathLst>
                <a:path w="1369" h="1335" extrusionOk="0">
                  <a:moveTo>
                    <a:pt x="328" y="0"/>
                  </a:moveTo>
                  <a:cubicBezTo>
                    <a:pt x="250" y="136"/>
                    <a:pt x="136" y="249"/>
                    <a:pt x="1" y="317"/>
                  </a:cubicBezTo>
                  <a:lnTo>
                    <a:pt x="961" y="1279"/>
                  </a:lnTo>
                  <a:cubicBezTo>
                    <a:pt x="1007" y="1324"/>
                    <a:pt x="1064" y="1335"/>
                    <a:pt x="1120" y="1335"/>
                  </a:cubicBezTo>
                  <a:cubicBezTo>
                    <a:pt x="1177" y="1335"/>
                    <a:pt x="1245" y="1324"/>
                    <a:pt x="1278" y="1279"/>
                  </a:cubicBezTo>
                  <a:cubicBezTo>
                    <a:pt x="1369" y="1188"/>
                    <a:pt x="1369" y="1041"/>
                    <a:pt x="1278" y="950"/>
                  </a:cubicBezTo>
                  <a:lnTo>
                    <a:pt x="3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1"/>
            <p:cNvSpPr/>
            <p:nvPr/>
          </p:nvSpPr>
          <p:spPr>
            <a:xfrm>
              <a:off x="1735707" y="4461933"/>
              <a:ext cx="83747" cy="24171"/>
            </a:xfrm>
            <a:custGeom>
              <a:avLst/>
              <a:gdLst/>
              <a:ahLst/>
              <a:cxnLst/>
              <a:rect l="l" t="t" r="r" b="b"/>
              <a:pathLst>
                <a:path w="1573" h="454" extrusionOk="0">
                  <a:moveTo>
                    <a:pt x="0" y="1"/>
                  </a:moveTo>
                  <a:cubicBezTo>
                    <a:pt x="23" y="69"/>
                    <a:pt x="35" y="148"/>
                    <a:pt x="35" y="227"/>
                  </a:cubicBezTo>
                  <a:cubicBezTo>
                    <a:pt x="35" y="307"/>
                    <a:pt x="23" y="385"/>
                    <a:pt x="0" y="453"/>
                  </a:cubicBezTo>
                  <a:lnTo>
                    <a:pt x="1347" y="453"/>
                  </a:lnTo>
                  <a:cubicBezTo>
                    <a:pt x="1482" y="453"/>
                    <a:pt x="1573" y="352"/>
                    <a:pt x="1573" y="227"/>
                  </a:cubicBezTo>
                  <a:cubicBezTo>
                    <a:pt x="1573" y="103"/>
                    <a:pt x="1482" y="1"/>
                    <a:pt x="1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1"/>
            <p:cNvSpPr/>
            <p:nvPr/>
          </p:nvSpPr>
          <p:spPr>
            <a:xfrm>
              <a:off x="1710418" y="4436697"/>
              <a:ext cx="5484" cy="8465"/>
            </a:xfrm>
            <a:custGeom>
              <a:avLst/>
              <a:gdLst/>
              <a:ahLst/>
              <a:cxnLst/>
              <a:rect l="l" t="t" r="r" b="b"/>
              <a:pathLst>
                <a:path w="103" h="159" extrusionOk="0">
                  <a:moveTo>
                    <a:pt x="1" y="0"/>
                  </a:moveTo>
                  <a:lnTo>
                    <a:pt x="1" y="158"/>
                  </a:lnTo>
                  <a:lnTo>
                    <a:pt x="103" y="45"/>
                  </a:lnTo>
                  <a:cubicBezTo>
                    <a:pt x="68" y="34"/>
                    <a:pt x="35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1"/>
            <p:cNvSpPr/>
            <p:nvPr/>
          </p:nvSpPr>
          <p:spPr>
            <a:xfrm>
              <a:off x="1680337" y="4436697"/>
              <a:ext cx="6069" cy="8465"/>
            </a:xfrm>
            <a:custGeom>
              <a:avLst/>
              <a:gdLst/>
              <a:ahLst/>
              <a:cxnLst/>
              <a:rect l="l" t="t" r="r" b="b"/>
              <a:pathLst>
                <a:path w="114" h="159" extrusionOk="0">
                  <a:moveTo>
                    <a:pt x="113" y="0"/>
                  </a:moveTo>
                  <a:cubicBezTo>
                    <a:pt x="80" y="12"/>
                    <a:pt x="34" y="34"/>
                    <a:pt x="0" y="45"/>
                  </a:cubicBezTo>
                  <a:lnTo>
                    <a:pt x="113" y="15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1"/>
            <p:cNvSpPr/>
            <p:nvPr/>
          </p:nvSpPr>
          <p:spPr>
            <a:xfrm>
              <a:off x="1727295" y="4455916"/>
              <a:ext cx="8465" cy="6069"/>
            </a:xfrm>
            <a:custGeom>
              <a:avLst/>
              <a:gdLst/>
              <a:ahLst/>
              <a:cxnLst/>
              <a:rect l="l" t="t" r="r" b="b"/>
              <a:pathLst>
                <a:path w="159" h="114" extrusionOk="0">
                  <a:moveTo>
                    <a:pt x="113" y="1"/>
                  </a:moveTo>
                  <a:lnTo>
                    <a:pt x="0" y="114"/>
                  </a:lnTo>
                  <a:lnTo>
                    <a:pt x="158" y="114"/>
                  </a:lnTo>
                  <a:cubicBezTo>
                    <a:pt x="148" y="80"/>
                    <a:pt x="125" y="46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1"/>
            <p:cNvSpPr/>
            <p:nvPr/>
          </p:nvSpPr>
          <p:spPr>
            <a:xfrm>
              <a:off x="1727295" y="4486051"/>
              <a:ext cx="8465" cy="6069"/>
            </a:xfrm>
            <a:custGeom>
              <a:avLst/>
              <a:gdLst/>
              <a:ahLst/>
              <a:cxnLst/>
              <a:rect l="l" t="t" r="r" b="b"/>
              <a:pathLst>
                <a:path w="159" h="114" extrusionOk="0">
                  <a:moveTo>
                    <a:pt x="0" y="0"/>
                  </a:moveTo>
                  <a:lnTo>
                    <a:pt x="113" y="113"/>
                  </a:lnTo>
                  <a:cubicBezTo>
                    <a:pt x="125" y="80"/>
                    <a:pt x="148" y="35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1"/>
            <p:cNvSpPr/>
            <p:nvPr/>
          </p:nvSpPr>
          <p:spPr>
            <a:xfrm>
              <a:off x="1710418" y="4502875"/>
              <a:ext cx="5484" cy="8518"/>
            </a:xfrm>
            <a:custGeom>
              <a:avLst/>
              <a:gdLst/>
              <a:ahLst/>
              <a:cxnLst/>
              <a:rect l="l" t="t" r="r" b="b"/>
              <a:pathLst>
                <a:path w="103" h="160" extrusionOk="0">
                  <a:moveTo>
                    <a:pt x="1" y="1"/>
                  </a:moveTo>
                  <a:lnTo>
                    <a:pt x="1" y="159"/>
                  </a:lnTo>
                  <a:cubicBezTo>
                    <a:pt x="35" y="148"/>
                    <a:pt x="68" y="126"/>
                    <a:pt x="103" y="11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1"/>
            <p:cNvSpPr/>
            <p:nvPr/>
          </p:nvSpPr>
          <p:spPr>
            <a:xfrm>
              <a:off x="1661064" y="4486051"/>
              <a:ext cx="8465" cy="6069"/>
            </a:xfrm>
            <a:custGeom>
              <a:avLst/>
              <a:gdLst/>
              <a:ahLst/>
              <a:cxnLst/>
              <a:rect l="l" t="t" r="r" b="b"/>
              <a:pathLst>
                <a:path w="159" h="114" extrusionOk="0">
                  <a:moveTo>
                    <a:pt x="0" y="0"/>
                  </a:moveTo>
                  <a:cubicBezTo>
                    <a:pt x="12" y="35"/>
                    <a:pt x="23" y="80"/>
                    <a:pt x="45" y="113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1"/>
            <p:cNvSpPr/>
            <p:nvPr/>
          </p:nvSpPr>
          <p:spPr>
            <a:xfrm>
              <a:off x="1661064" y="4455916"/>
              <a:ext cx="8465" cy="6069"/>
            </a:xfrm>
            <a:custGeom>
              <a:avLst/>
              <a:gdLst/>
              <a:ahLst/>
              <a:cxnLst/>
              <a:rect l="l" t="t" r="r" b="b"/>
              <a:pathLst>
                <a:path w="159" h="114" extrusionOk="0">
                  <a:moveTo>
                    <a:pt x="45" y="1"/>
                  </a:moveTo>
                  <a:cubicBezTo>
                    <a:pt x="23" y="46"/>
                    <a:pt x="12" y="80"/>
                    <a:pt x="0" y="114"/>
                  </a:cubicBezTo>
                  <a:lnTo>
                    <a:pt x="159" y="11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1"/>
            <p:cNvSpPr/>
            <p:nvPr/>
          </p:nvSpPr>
          <p:spPr>
            <a:xfrm>
              <a:off x="1680337" y="4502875"/>
              <a:ext cx="6069" cy="8518"/>
            </a:xfrm>
            <a:custGeom>
              <a:avLst/>
              <a:gdLst/>
              <a:ahLst/>
              <a:cxnLst/>
              <a:rect l="l" t="t" r="r" b="b"/>
              <a:pathLst>
                <a:path w="114" h="160" extrusionOk="0">
                  <a:moveTo>
                    <a:pt x="113" y="1"/>
                  </a:moveTo>
                  <a:lnTo>
                    <a:pt x="0" y="114"/>
                  </a:lnTo>
                  <a:cubicBezTo>
                    <a:pt x="34" y="126"/>
                    <a:pt x="80" y="148"/>
                    <a:pt x="113" y="15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1"/>
            <p:cNvSpPr/>
            <p:nvPr/>
          </p:nvSpPr>
          <p:spPr>
            <a:xfrm>
              <a:off x="1647221" y="4422854"/>
              <a:ext cx="102381" cy="102381"/>
            </a:xfrm>
            <a:custGeom>
              <a:avLst/>
              <a:gdLst/>
              <a:ahLst/>
              <a:cxnLst/>
              <a:rect l="l" t="t" r="r" b="b"/>
              <a:pathLst>
                <a:path w="1923" h="1923" extrusionOk="0">
                  <a:moveTo>
                    <a:pt x="961" y="0"/>
                  </a:moveTo>
                  <a:cubicBezTo>
                    <a:pt x="430" y="0"/>
                    <a:pt x="1" y="430"/>
                    <a:pt x="1" y="961"/>
                  </a:cubicBezTo>
                  <a:cubicBezTo>
                    <a:pt x="1" y="1493"/>
                    <a:pt x="430" y="1923"/>
                    <a:pt x="961" y="1923"/>
                  </a:cubicBezTo>
                  <a:cubicBezTo>
                    <a:pt x="1493" y="1923"/>
                    <a:pt x="1923" y="1493"/>
                    <a:pt x="1923" y="961"/>
                  </a:cubicBezTo>
                  <a:cubicBezTo>
                    <a:pt x="1923" y="430"/>
                    <a:pt x="1493" y="0"/>
                    <a:pt x="96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1"/>
            <p:cNvSpPr/>
            <p:nvPr/>
          </p:nvSpPr>
          <p:spPr>
            <a:xfrm>
              <a:off x="1571353" y="4349382"/>
              <a:ext cx="254115" cy="254115"/>
            </a:xfrm>
            <a:custGeom>
              <a:avLst/>
              <a:gdLst/>
              <a:ahLst/>
              <a:cxnLst/>
              <a:rect l="l" t="t" r="r" b="b"/>
              <a:pathLst>
                <a:path w="4773" h="4773" extrusionOk="0">
                  <a:moveTo>
                    <a:pt x="2386" y="453"/>
                  </a:moveTo>
                  <a:cubicBezTo>
                    <a:pt x="3449" y="453"/>
                    <a:pt x="4320" y="1323"/>
                    <a:pt x="4320" y="2386"/>
                  </a:cubicBezTo>
                  <a:cubicBezTo>
                    <a:pt x="4320" y="3449"/>
                    <a:pt x="3449" y="4321"/>
                    <a:pt x="2386" y="4321"/>
                  </a:cubicBezTo>
                  <a:cubicBezTo>
                    <a:pt x="1323" y="4321"/>
                    <a:pt x="453" y="3449"/>
                    <a:pt x="453" y="2386"/>
                  </a:cubicBezTo>
                  <a:cubicBezTo>
                    <a:pt x="453" y="1323"/>
                    <a:pt x="1323" y="453"/>
                    <a:pt x="2386" y="453"/>
                  </a:cubicBezTo>
                  <a:close/>
                  <a:moveTo>
                    <a:pt x="2386" y="1"/>
                  </a:moveTo>
                  <a:cubicBezTo>
                    <a:pt x="1075" y="1"/>
                    <a:pt x="1" y="1075"/>
                    <a:pt x="1" y="2386"/>
                  </a:cubicBezTo>
                  <a:cubicBezTo>
                    <a:pt x="1" y="3698"/>
                    <a:pt x="1075" y="4773"/>
                    <a:pt x="2386" y="4773"/>
                  </a:cubicBezTo>
                  <a:cubicBezTo>
                    <a:pt x="3698" y="4773"/>
                    <a:pt x="4773" y="3698"/>
                    <a:pt x="4773" y="2386"/>
                  </a:cubicBezTo>
                  <a:cubicBezTo>
                    <a:pt x="4773" y="1075"/>
                    <a:pt x="3698" y="1"/>
                    <a:pt x="2386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6" name="Google Shape;2386;p71"/>
          <p:cNvGrpSpPr/>
          <p:nvPr/>
        </p:nvGrpSpPr>
        <p:grpSpPr>
          <a:xfrm>
            <a:off x="2703739" y="4238002"/>
            <a:ext cx="411284" cy="319760"/>
            <a:chOff x="2770017" y="4238002"/>
            <a:chExt cx="411284" cy="319760"/>
          </a:xfrm>
        </p:grpSpPr>
        <p:sp>
          <p:nvSpPr>
            <p:cNvPr id="2387" name="Google Shape;2387;p71"/>
            <p:cNvSpPr/>
            <p:nvPr/>
          </p:nvSpPr>
          <p:spPr>
            <a:xfrm>
              <a:off x="2770017" y="4238002"/>
              <a:ext cx="95193" cy="71075"/>
            </a:xfrm>
            <a:custGeom>
              <a:avLst/>
              <a:gdLst/>
              <a:ahLst/>
              <a:cxnLst/>
              <a:rect l="l" t="t" r="r" b="b"/>
              <a:pathLst>
                <a:path w="1788" h="1335" extrusionOk="0">
                  <a:moveTo>
                    <a:pt x="239" y="0"/>
                  </a:moveTo>
                  <a:cubicBezTo>
                    <a:pt x="103" y="0"/>
                    <a:pt x="1" y="113"/>
                    <a:pt x="1" y="238"/>
                  </a:cubicBezTo>
                  <a:lnTo>
                    <a:pt x="1" y="1041"/>
                  </a:lnTo>
                  <a:lnTo>
                    <a:pt x="895" y="1335"/>
                  </a:lnTo>
                  <a:lnTo>
                    <a:pt x="1788" y="1041"/>
                  </a:lnTo>
                  <a:lnTo>
                    <a:pt x="1788" y="238"/>
                  </a:lnTo>
                  <a:cubicBezTo>
                    <a:pt x="1788" y="113"/>
                    <a:pt x="1686" y="0"/>
                    <a:pt x="1551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1"/>
            <p:cNvSpPr/>
            <p:nvPr/>
          </p:nvSpPr>
          <p:spPr>
            <a:xfrm>
              <a:off x="3085522" y="4238002"/>
              <a:ext cx="95779" cy="71075"/>
            </a:xfrm>
            <a:custGeom>
              <a:avLst/>
              <a:gdLst/>
              <a:ahLst/>
              <a:cxnLst/>
              <a:rect l="l" t="t" r="r" b="b"/>
              <a:pathLst>
                <a:path w="1799" h="1335" extrusionOk="0">
                  <a:moveTo>
                    <a:pt x="238" y="0"/>
                  </a:moveTo>
                  <a:cubicBezTo>
                    <a:pt x="113" y="0"/>
                    <a:pt x="0" y="113"/>
                    <a:pt x="0" y="238"/>
                  </a:cubicBezTo>
                  <a:lnTo>
                    <a:pt x="0" y="1041"/>
                  </a:lnTo>
                  <a:lnTo>
                    <a:pt x="894" y="1335"/>
                  </a:lnTo>
                  <a:lnTo>
                    <a:pt x="1799" y="1041"/>
                  </a:lnTo>
                  <a:lnTo>
                    <a:pt x="1799" y="238"/>
                  </a:lnTo>
                  <a:cubicBezTo>
                    <a:pt x="1799" y="113"/>
                    <a:pt x="1686" y="0"/>
                    <a:pt x="1550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1"/>
            <p:cNvSpPr/>
            <p:nvPr/>
          </p:nvSpPr>
          <p:spPr>
            <a:xfrm>
              <a:off x="2770017" y="4293372"/>
              <a:ext cx="411279" cy="264390"/>
            </a:xfrm>
            <a:custGeom>
              <a:avLst/>
              <a:gdLst/>
              <a:ahLst/>
              <a:cxnLst/>
              <a:rect l="l" t="t" r="r" b="b"/>
              <a:pathLst>
                <a:path w="7725" h="4966" extrusionOk="0">
                  <a:moveTo>
                    <a:pt x="1" y="1"/>
                  </a:moveTo>
                  <a:lnTo>
                    <a:pt x="1" y="4717"/>
                  </a:lnTo>
                  <a:cubicBezTo>
                    <a:pt x="1" y="4852"/>
                    <a:pt x="103" y="4965"/>
                    <a:pt x="239" y="4965"/>
                  </a:cubicBezTo>
                  <a:lnTo>
                    <a:pt x="7476" y="4965"/>
                  </a:lnTo>
                  <a:cubicBezTo>
                    <a:pt x="7612" y="4965"/>
                    <a:pt x="7725" y="4852"/>
                    <a:pt x="7725" y="4717"/>
                  </a:cubicBezTo>
                  <a:lnTo>
                    <a:pt x="7725" y="1"/>
                  </a:lnTo>
                  <a:lnTo>
                    <a:pt x="5926" y="1"/>
                  </a:lnTo>
                  <a:lnTo>
                    <a:pt x="5926" y="1064"/>
                  </a:lnTo>
                  <a:cubicBezTo>
                    <a:pt x="5926" y="2206"/>
                    <a:pt x="4999" y="3133"/>
                    <a:pt x="3857" y="3133"/>
                  </a:cubicBezTo>
                  <a:cubicBezTo>
                    <a:pt x="2715" y="3133"/>
                    <a:pt x="1788" y="2206"/>
                    <a:pt x="1788" y="1064"/>
                  </a:cubicBezTo>
                  <a:lnTo>
                    <a:pt x="1788" y="1"/>
                  </a:ln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1"/>
            <p:cNvSpPr/>
            <p:nvPr/>
          </p:nvSpPr>
          <p:spPr>
            <a:xfrm>
              <a:off x="2892843" y="4324092"/>
              <a:ext cx="83800" cy="81936"/>
            </a:xfrm>
            <a:custGeom>
              <a:avLst/>
              <a:gdLst/>
              <a:ahLst/>
              <a:cxnLst/>
              <a:rect l="l" t="t" r="r" b="b"/>
              <a:pathLst>
                <a:path w="1574" h="1539" extrusionOk="0">
                  <a:moveTo>
                    <a:pt x="340" y="1"/>
                  </a:moveTo>
                  <a:cubicBezTo>
                    <a:pt x="283" y="1"/>
                    <a:pt x="227" y="23"/>
                    <a:pt x="182" y="69"/>
                  </a:cubicBezTo>
                  <a:cubicBezTo>
                    <a:pt x="91" y="159"/>
                    <a:pt x="91" y="306"/>
                    <a:pt x="182" y="385"/>
                  </a:cubicBezTo>
                  <a:lnTo>
                    <a:pt x="227" y="431"/>
                  </a:lnTo>
                  <a:lnTo>
                    <a:pt x="91" y="566"/>
                  </a:lnTo>
                  <a:cubicBezTo>
                    <a:pt x="1" y="657"/>
                    <a:pt x="1" y="792"/>
                    <a:pt x="91" y="883"/>
                  </a:cubicBezTo>
                  <a:cubicBezTo>
                    <a:pt x="136" y="928"/>
                    <a:pt x="193" y="951"/>
                    <a:pt x="250" y="951"/>
                  </a:cubicBezTo>
                  <a:cubicBezTo>
                    <a:pt x="307" y="951"/>
                    <a:pt x="363" y="928"/>
                    <a:pt x="408" y="883"/>
                  </a:cubicBezTo>
                  <a:lnTo>
                    <a:pt x="544" y="758"/>
                  </a:lnTo>
                  <a:lnTo>
                    <a:pt x="804" y="1019"/>
                  </a:lnTo>
                  <a:lnTo>
                    <a:pt x="668" y="1143"/>
                  </a:lnTo>
                  <a:cubicBezTo>
                    <a:pt x="589" y="1233"/>
                    <a:pt x="589" y="1380"/>
                    <a:pt x="668" y="1471"/>
                  </a:cubicBezTo>
                  <a:cubicBezTo>
                    <a:pt x="714" y="1516"/>
                    <a:pt x="770" y="1539"/>
                    <a:pt x="827" y="1539"/>
                  </a:cubicBezTo>
                  <a:cubicBezTo>
                    <a:pt x="895" y="1539"/>
                    <a:pt x="951" y="1516"/>
                    <a:pt x="996" y="1471"/>
                  </a:cubicBezTo>
                  <a:lnTo>
                    <a:pt x="1121" y="1335"/>
                  </a:lnTo>
                  <a:lnTo>
                    <a:pt x="1166" y="1380"/>
                  </a:lnTo>
                  <a:cubicBezTo>
                    <a:pt x="1211" y="1426"/>
                    <a:pt x="1267" y="1448"/>
                    <a:pt x="1324" y="1448"/>
                  </a:cubicBezTo>
                  <a:cubicBezTo>
                    <a:pt x="1380" y="1448"/>
                    <a:pt x="1437" y="1426"/>
                    <a:pt x="1483" y="1380"/>
                  </a:cubicBezTo>
                  <a:cubicBezTo>
                    <a:pt x="1573" y="1290"/>
                    <a:pt x="1573" y="1143"/>
                    <a:pt x="1483" y="1064"/>
                  </a:cubicBezTo>
                  <a:lnTo>
                    <a:pt x="498" y="69"/>
                  </a:lnTo>
                  <a:cubicBezTo>
                    <a:pt x="453" y="23"/>
                    <a:pt x="397" y="1"/>
                    <a:pt x="340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1" name="Google Shape;2391;p71"/>
          <p:cNvGrpSpPr/>
          <p:nvPr/>
        </p:nvGrpSpPr>
        <p:grpSpPr>
          <a:xfrm>
            <a:off x="3364649" y="4276016"/>
            <a:ext cx="410645" cy="243201"/>
            <a:chOff x="3408853" y="4276016"/>
            <a:chExt cx="410645" cy="243201"/>
          </a:xfrm>
        </p:grpSpPr>
        <p:sp>
          <p:nvSpPr>
            <p:cNvPr id="2392" name="Google Shape;2392;p71"/>
            <p:cNvSpPr/>
            <p:nvPr/>
          </p:nvSpPr>
          <p:spPr>
            <a:xfrm>
              <a:off x="3432279" y="4349967"/>
              <a:ext cx="190333" cy="116276"/>
            </a:xfrm>
            <a:custGeom>
              <a:avLst/>
              <a:gdLst/>
              <a:ahLst/>
              <a:cxnLst/>
              <a:rect l="l" t="t" r="r" b="b"/>
              <a:pathLst>
                <a:path w="3575" h="2184" extrusionOk="0">
                  <a:moveTo>
                    <a:pt x="1" y="1"/>
                  </a:moveTo>
                  <a:lnTo>
                    <a:pt x="1" y="951"/>
                  </a:lnTo>
                  <a:lnTo>
                    <a:pt x="1" y="2184"/>
                  </a:lnTo>
                  <a:lnTo>
                    <a:pt x="1912" y="2184"/>
                  </a:lnTo>
                  <a:cubicBezTo>
                    <a:pt x="2206" y="2184"/>
                    <a:pt x="2478" y="2093"/>
                    <a:pt x="2727" y="1946"/>
                  </a:cubicBezTo>
                  <a:cubicBezTo>
                    <a:pt x="2794" y="1912"/>
                    <a:pt x="2862" y="1890"/>
                    <a:pt x="2953" y="1890"/>
                  </a:cubicBezTo>
                  <a:lnTo>
                    <a:pt x="3416" y="1890"/>
                  </a:lnTo>
                  <a:lnTo>
                    <a:pt x="3574" y="849"/>
                  </a:lnTo>
                  <a:lnTo>
                    <a:pt x="3416" y="1"/>
                  </a:ln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1"/>
            <p:cNvSpPr/>
            <p:nvPr/>
          </p:nvSpPr>
          <p:spPr>
            <a:xfrm>
              <a:off x="3614097" y="4349967"/>
              <a:ext cx="181921" cy="116276"/>
            </a:xfrm>
            <a:custGeom>
              <a:avLst/>
              <a:gdLst/>
              <a:ahLst/>
              <a:cxnLst/>
              <a:rect l="l" t="t" r="r" b="b"/>
              <a:pathLst>
                <a:path w="3417" h="2184" extrusionOk="0">
                  <a:moveTo>
                    <a:pt x="1" y="1"/>
                  </a:moveTo>
                  <a:lnTo>
                    <a:pt x="1" y="1890"/>
                  </a:lnTo>
                  <a:lnTo>
                    <a:pt x="465" y="1890"/>
                  </a:lnTo>
                  <a:cubicBezTo>
                    <a:pt x="556" y="1890"/>
                    <a:pt x="623" y="1912"/>
                    <a:pt x="691" y="1946"/>
                  </a:cubicBezTo>
                  <a:cubicBezTo>
                    <a:pt x="940" y="2093"/>
                    <a:pt x="1211" y="2184"/>
                    <a:pt x="1505" y="2184"/>
                  </a:cubicBezTo>
                  <a:lnTo>
                    <a:pt x="3416" y="2184"/>
                  </a:lnTo>
                  <a:lnTo>
                    <a:pt x="3416" y="951"/>
                  </a:lnTo>
                  <a:lnTo>
                    <a:pt x="3416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1"/>
            <p:cNvSpPr/>
            <p:nvPr/>
          </p:nvSpPr>
          <p:spPr>
            <a:xfrm>
              <a:off x="3408853" y="4296407"/>
              <a:ext cx="102381" cy="222809"/>
            </a:xfrm>
            <a:custGeom>
              <a:avLst/>
              <a:gdLst/>
              <a:ahLst/>
              <a:cxnLst/>
              <a:rect l="l" t="t" r="r" b="b"/>
              <a:pathLst>
                <a:path w="1923" h="4185" extrusionOk="0">
                  <a:moveTo>
                    <a:pt x="961" y="1"/>
                  </a:moveTo>
                  <a:cubicBezTo>
                    <a:pt x="430" y="1"/>
                    <a:pt x="0" y="430"/>
                    <a:pt x="0" y="961"/>
                  </a:cubicBezTo>
                  <a:lnTo>
                    <a:pt x="0" y="3235"/>
                  </a:lnTo>
                  <a:cubicBezTo>
                    <a:pt x="0" y="3755"/>
                    <a:pt x="430" y="4185"/>
                    <a:pt x="961" y="4185"/>
                  </a:cubicBezTo>
                  <a:cubicBezTo>
                    <a:pt x="1493" y="4185"/>
                    <a:pt x="1923" y="3755"/>
                    <a:pt x="1923" y="3235"/>
                  </a:cubicBezTo>
                  <a:lnTo>
                    <a:pt x="1923" y="3190"/>
                  </a:lnTo>
                  <a:cubicBezTo>
                    <a:pt x="1730" y="2556"/>
                    <a:pt x="961" y="1"/>
                    <a:pt x="961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1"/>
            <p:cNvSpPr/>
            <p:nvPr/>
          </p:nvSpPr>
          <p:spPr>
            <a:xfrm>
              <a:off x="3460018" y="4276016"/>
              <a:ext cx="51217" cy="190227"/>
            </a:xfrm>
            <a:custGeom>
              <a:avLst/>
              <a:gdLst/>
              <a:ahLst/>
              <a:cxnLst/>
              <a:rect l="l" t="t" r="r" b="b"/>
              <a:pathLst>
                <a:path w="962" h="3573" extrusionOk="0">
                  <a:moveTo>
                    <a:pt x="227" y="1"/>
                  </a:moveTo>
                  <a:cubicBezTo>
                    <a:pt x="110" y="1"/>
                    <a:pt x="0" y="91"/>
                    <a:pt x="0" y="225"/>
                  </a:cubicBezTo>
                  <a:lnTo>
                    <a:pt x="0" y="937"/>
                  </a:lnTo>
                  <a:cubicBezTo>
                    <a:pt x="0" y="1944"/>
                    <a:pt x="339" y="2781"/>
                    <a:pt x="962" y="3573"/>
                  </a:cubicBezTo>
                  <a:lnTo>
                    <a:pt x="962" y="1356"/>
                  </a:lnTo>
                  <a:cubicBezTo>
                    <a:pt x="962" y="859"/>
                    <a:pt x="736" y="384"/>
                    <a:pt x="374" y="55"/>
                  </a:cubicBezTo>
                  <a:cubicBezTo>
                    <a:pt x="329" y="18"/>
                    <a:pt x="277" y="1"/>
                    <a:pt x="227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1"/>
            <p:cNvSpPr/>
            <p:nvPr/>
          </p:nvSpPr>
          <p:spPr>
            <a:xfrm>
              <a:off x="3717118" y="4296407"/>
              <a:ext cx="102381" cy="222809"/>
            </a:xfrm>
            <a:custGeom>
              <a:avLst/>
              <a:gdLst/>
              <a:ahLst/>
              <a:cxnLst/>
              <a:rect l="l" t="t" r="r" b="b"/>
              <a:pathLst>
                <a:path w="1923" h="4185" extrusionOk="0">
                  <a:moveTo>
                    <a:pt x="961" y="1"/>
                  </a:moveTo>
                  <a:cubicBezTo>
                    <a:pt x="961" y="1"/>
                    <a:pt x="192" y="2534"/>
                    <a:pt x="0" y="3190"/>
                  </a:cubicBezTo>
                  <a:lnTo>
                    <a:pt x="0" y="3235"/>
                  </a:lnTo>
                  <a:cubicBezTo>
                    <a:pt x="0" y="3755"/>
                    <a:pt x="430" y="4185"/>
                    <a:pt x="961" y="4185"/>
                  </a:cubicBezTo>
                  <a:cubicBezTo>
                    <a:pt x="1493" y="4185"/>
                    <a:pt x="1923" y="3755"/>
                    <a:pt x="1923" y="3235"/>
                  </a:cubicBezTo>
                  <a:lnTo>
                    <a:pt x="1923" y="961"/>
                  </a:lnTo>
                  <a:cubicBezTo>
                    <a:pt x="1923" y="430"/>
                    <a:pt x="1493" y="1"/>
                    <a:pt x="961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1"/>
            <p:cNvSpPr/>
            <p:nvPr/>
          </p:nvSpPr>
          <p:spPr>
            <a:xfrm>
              <a:off x="3717118" y="4276016"/>
              <a:ext cx="51164" cy="190227"/>
            </a:xfrm>
            <a:custGeom>
              <a:avLst/>
              <a:gdLst/>
              <a:ahLst/>
              <a:cxnLst/>
              <a:rect l="l" t="t" r="r" b="b"/>
              <a:pathLst>
                <a:path w="961" h="3573" extrusionOk="0">
                  <a:moveTo>
                    <a:pt x="734" y="1"/>
                  </a:moveTo>
                  <a:cubicBezTo>
                    <a:pt x="684" y="1"/>
                    <a:pt x="632" y="18"/>
                    <a:pt x="588" y="55"/>
                  </a:cubicBezTo>
                  <a:cubicBezTo>
                    <a:pt x="215" y="384"/>
                    <a:pt x="0" y="859"/>
                    <a:pt x="0" y="1356"/>
                  </a:cubicBezTo>
                  <a:lnTo>
                    <a:pt x="0" y="3573"/>
                  </a:lnTo>
                  <a:cubicBezTo>
                    <a:pt x="622" y="2781"/>
                    <a:pt x="961" y="1944"/>
                    <a:pt x="961" y="937"/>
                  </a:cubicBezTo>
                  <a:lnTo>
                    <a:pt x="961" y="225"/>
                  </a:lnTo>
                  <a:cubicBezTo>
                    <a:pt x="961" y="91"/>
                    <a:pt x="851" y="1"/>
                    <a:pt x="734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8" name="Google Shape;2398;p71"/>
          <p:cNvGrpSpPr/>
          <p:nvPr/>
        </p:nvGrpSpPr>
        <p:grpSpPr>
          <a:xfrm>
            <a:off x="2042888" y="4203715"/>
            <a:ext cx="411226" cy="388334"/>
            <a:chOff x="2131287" y="4203715"/>
            <a:chExt cx="411226" cy="388334"/>
          </a:xfrm>
        </p:grpSpPr>
        <p:sp>
          <p:nvSpPr>
            <p:cNvPr id="2399" name="Google Shape;2399;p71"/>
            <p:cNvSpPr/>
            <p:nvPr/>
          </p:nvSpPr>
          <p:spPr>
            <a:xfrm>
              <a:off x="2256509" y="4203715"/>
              <a:ext cx="160785" cy="98121"/>
            </a:xfrm>
            <a:custGeom>
              <a:avLst/>
              <a:gdLst/>
              <a:ahLst/>
              <a:cxnLst/>
              <a:rect l="l" t="t" r="r" b="b"/>
              <a:pathLst>
                <a:path w="3020" h="1843" extrusionOk="0">
                  <a:moveTo>
                    <a:pt x="2567" y="453"/>
                  </a:moveTo>
                  <a:lnTo>
                    <a:pt x="2567" y="1538"/>
                  </a:lnTo>
                  <a:lnTo>
                    <a:pt x="453" y="1538"/>
                  </a:lnTo>
                  <a:lnTo>
                    <a:pt x="453" y="453"/>
                  </a:lnTo>
                  <a:close/>
                  <a:moveTo>
                    <a:pt x="227" y="0"/>
                  </a:moveTo>
                  <a:cubicBezTo>
                    <a:pt x="102" y="0"/>
                    <a:pt x="0" y="102"/>
                    <a:pt x="0" y="226"/>
                  </a:cubicBezTo>
                  <a:lnTo>
                    <a:pt x="0" y="1617"/>
                  </a:lnTo>
                  <a:cubicBezTo>
                    <a:pt x="0" y="1742"/>
                    <a:pt x="102" y="1843"/>
                    <a:pt x="227" y="1843"/>
                  </a:cubicBezTo>
                  <a:lnTo>
                    <a:pt x="2793" y="1843"/>
                  </a:lnTo>
                  <a:cubicBezTo>
                    <a:pt x="2918" y="1843"/>
                    <a:pt x="3019" y="1742"/>
                    <a:pt x="3019" y="1617"/>
                  </a:cubicBezTo>
                  <a:lnTo>
                    <a:pt x="3019" y="226"/>
                  </a:lnTo>
                  <a:cubicBezTo>
                    <a:pt x="3019" y="102"/>
                    <a:pt x="2918" y="0"/>
                    <a:pt x="2793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1"/>
            <p:cNvSpPr/>
            <p:nvPr/>
          </p:nvSpPr>
          <p:spPr>
            <a:xfrm>
              <a:off x="2131287" y="4277719"/>
              <a:ext cx="411226" cy="314329"/>
            </a:xfrm>
            <a:custGeom>
              <a:avLst/>
              <a:gdLst/>
              <a:ahLst/>
              <a:cxnLst/>
              <a:rect l="l" t="t" r="r" b="b"/>
              <a:pathLst>
                <a:path w="7724" h="5904" extrusionOk="0">
                  <a:moveTo>
                    <a:pt x="1165" y="1"/>
                  </a:moveTo>
                  <a:cubicBezTo>
                    <a:pt x="521" y="1"/>
                    <a:pt x="0" y="521"/>
                    <a:pt x="0" y="1166"/>
                  </a:cubicBezTo>
                  <a:lnTo>
                    <a:pt x="0" y="4739"/>
                  </a:lnTo>
                  <a:cubicBezTo>
                    <a:pt x="0" y="5372"/>
                    <a:pt x="521" y="5904"/>
                    <a:pt x="1165" y="5904"/>
                  </a:cubicBezTo>
                  <a:lnTo>
                    <a:pt x="6559" y="5904"/>
                  </a:lnTo>
                  <a:cubicBezTo>
                    <a:pt x="7203" y="5904"/>
                    <a:pt x="7723" y="5372"/>
                    <a:pt x="7723" y="4739"/>
                  </a:cubicBezTo>
                  <a:lnTo>
                    <a:pt x="7723" y="1166"/>
                  </a:lnTo>
                  <a:cubicBezTo>
                    <a:pt x="7723" y="521"/>
                    <a:pt x="7203" y="1"/>
                    <a:pt x="655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1"/>
            <p:cNvSpPr/>
            <p:nvPr/>
          </p:nvSpPr>
          <p:spPr>
            <a:xfrm>
              <a:off x="2190863" y="4336710"/>
              <a:ext cx="97589" cy="98228"/>
            </a:xfrm>
            <a:custGeom>
              <a:avLst/>
              <a:gdLst/>
              <a:ahLst/>
              <a:cxnLst/>
              <a:rect l="l" t="t" r="r" b="b"/>
              <a:pathLst>
                <a:path w="1833" h="1845" extrusionOk="0">
                  <a:moveTo>
                    <a:pt x="917" y="1"/>
                  </a:moveTo>
                  <a:cubicBezTo>
                    <a:pt x="408" y="1"/>
                    <a:pt x="0" y="420"/>
                    <a:pt x="0" y="917"/>
                  </a:cubicBezTo>
                  <a:cubicBezTo>
                    <a:pt x="0" y="1426"/>
                    <a:pt x="408" y="1845"/>
                    <a:pt x="917" y="1845"/>
                  </a:cubicBezTo>
                  <a:cubicBezTo>
                    <a:pt x="1425" y="1845"/>
                    <a:pt x="1832" y="1426"/>
                    <a:pt x="1832" y="917"/>
                  </a:cubicBezTo>
                  <a:cubicBezTo>
                    <a:pt x="1832" y="420"/>
                    <a:pt x="1425" y="1"/>
                    <a:pt x="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1"/>
            <p:cNvSpPr/>
            <p:nvPr/>
          </p:nvSpPr>
          <p:spPr>
            <a:xfrm>
              <a:off x="2288400" y="4336710"/>
              <a:ext cx="98228" cy="98228"/>
            </a:xfrm>
            <a:custGeom>
              <a:avLst/>
              <a:gdLst/>
              <a:ahLst/>
              <a:cxnLst/>
              <a:rect l="l" t="t" r="r" b="b"/>
              <a:pathLst>
                <a:path w="1845" h="1845" extrusionOk="0">
                  <a:moveTo>
                    <a:pt x="917" y="1"/>
                  </a:moveTo>
                  <a:cubicBezTo>
                    <a:pt x="419" y="1"/>
                    <a:pt x="0" y="420"/>
                    <a:pt x="0" y="917"/>
                  </a:cubicBezTo>
                  <a:cubicBezTo>
                    <a:pt x="0" y="1426"/>
                    <a:pt x="419" y="1845"/>
                    <a:pt x="917" y="1845"/>
                  </a:cubicBezTo>
                  <a:cubicBezTo>
                    <a:pt x="1425" y="1845"/>
                    <a:pt x="1844" y="1426"/>
                    <a:pt x="1844" y="917"/>
                  </a:cubicBezTo>
                  <a:cubicBezTo>
                    <a:pt x="1844" y="420"/>
                    <a:pt x="1425" y="1"/>
                    <a:pt x="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1"/>
            <p:cNvSpPr/>
            <p:nvPr/>
          </p:nvSpPr>
          <p:spPr>
            <a:xfrm>
              <a:off x="2386576" y="4336710"/>
              <a:ext cx="97536" cy="98228"/>
            </a:xfrm>
            <a:custGeom>
              <a:avLst/>
              <a:gdLst/>
              <a:ahLst/>
              <a:cxnLst/>
              <a:rect l="l" t="t" r="r" b="b"/>
              <a:pathLst>
                <a:path w="1832" h="1845" extrusionOk="0">
                  <a:moveTo>
                    <a:pt x="916" y="1"/>
                  </a:moveTo>
                  <a:cubicBezTo>
                    <a:pt x="407" y="1"/>
                    <a:pt x="0" y="420"/>
                    <a:pt x="0" y="917"/>
                  </a:cubicBezTo>
                  <a:cubicBezTo>
                    <a:pt x="0" y="1426"/>
                    <a:pt x="407" y="1845"/>
                    <a:pt x="916" y="1845"/>
                  </a:cubicBezTo>
                  <a:cubicBezTo>
                    <a:pt x="1425" y="1845"/>
                    <a:pt x="1832" y="1426"/>
                    <a:pt x="1832" y="917"/>
                  </a:cubicBezTo>
                  <a:cubicBezTo>
                    <a:pt x="1832" y="420"/>
                    <a:pt x="1425" y="1"/>
                    <a:pt x="9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1"/>
            <p:cNvSpPr/>
            <p:nvPr/>
          </p:nvSpPr>
          <p:spPr>
            <a:xfrm>
              <a:off x="2190863" y="4434886"/>
              <a:ext cx="97589" cy="97589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1"/>
                  </a:moveTo>
                  <a:cubicBezTo>
                    <a:pt x="408" y="1"/>
                    <a:pt x="0" y="408"/>
                    <a:pt x="0" y="916"/>
                  </a:cubicBezTo>
                  <a:cubicBezTo>
                    <a:pt x="0" y="1425"/>
                    <a:pt x="408" y="1832"/>
                    <a:pt x="917" y="1832"/>
                  </a:cubicBezTo>
                  <a:cubicBezTo>
                    <a:pt x="1425" y="1832"/>
                    <a:pt x="1832" y="1425"/>
                    <a:pt x="1832" y="916"/>
                  </a:cubicBezTo>
                  <a:cubicBezTo>
                    <a:pt x="1832" y="408"/>
                    <a:pt x="1425" y="1"/>
                    <a:pt x="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1"/>
            <p:cNvSpPr/>
            <p:nvPr/>
          </p:nvSpPr>
          <p:spPr>
            <a:xfrm>
              <a:off x="2288400" y="4434886"/>
              <a:ext cx="98228" cy="97589"/>
            </a:xfrm>
            <a:custGeom>
              <a:avLst/>
              <a:gdLst/>
              <a:ahLst/>
              <a:cxnLst/>
              <a:rect l="l" t="t" r="r" b="b"/>
              <a:pathLst>
                <a:path w="1845" h="1833" extrusionOk="0">
                  <a:moveTo>
                    <a:pt x="917" y="1"/>
                  </a:moveTo>
                  <a:cubicBezTo>
                    <a:pt x="419" y="1"/>
                    <a:pt x="0" y="408"/>
                    <a:pt x="0" y="916"/>
                  </a:cubicBezTo>
                  <a:cubicBezTo>
                    <a:pt x="0" y="1425"/>
                    <a:pt x="419" y="1832"/>
                    <a:pt x="917" y="1832"/>
                  </a:cubicBezTo>
                  <a:cubicBezTo>
                    <a:pt x="1425" y="1832"/>
                    <a:pt x="1844" y="1425"/>
                    <a:pt x="1844" y="916"/>
                  </a:cubicBezTo>
                  <a:cubicBezTo>
                    <a:pt x="1844" y="408"/>
                    <a:pt x="1425" y="1"/>
                    <a:pt x="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1"/>
            <p:cNvSpPr/>
            <p:nvPr/>
          </p:nvSpPr>
          <p:spPr>
            <a:xfrm>
              <a:off x="2386576" y="4434886"/>
              <a:ext cx="97536" cy="97589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1"/>
                  </a:moveTo>
                  <a:cubicBezTo>
                    <a:pt x="407" y="1"/>
                    <a:pt x="0" y="408"/>
                    <a:pt x="0" y="916"/>
                  </a:cubicBezTo>
                  <a:cubicBezTo>
                    <a:pt x="0" y="1425"/>
                    <a:pt x="407" y="1832"/>
                    <a:pt x="916" y="1832"/>
                  </a:cubicBezTo>
                  <a:cubicBezTo>
                    <a:pt x="1425" y="1832"/>
                    <a:pt x="1832" y="1425"/>
                    <a:pt x="1832" y="916"/>
                  </a:cubicBezTo>
                  <a:cubicBezTo>
                    <a:pt x="1832" y="408"/>
                    <a:pt x="1425" y="1"/>
                    <a:pt x="9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7" name="Google Shape;2407;p71"/>
          <p:cNvGrpSpPr/>
          <p:nvPr/>
        </p:nvGrpSpPr>
        <p:grpSpPr>
          <a:xfrm>
            <a:off x="4024920" y="4192215"/>
            <a:ext cx="411226" cy="411279"/>
            <a:chOff x="4047051" y="4192215"/>
            <a:chExt cx="411226" cy="411279"/>
          </a:xfrm>
        </p:grpSpPr>
        <p:sp>
          <p:nvSpPr>
            <p:cNvPr id="2408" name="Google Shape;2408;p71"/>
            <p:cNvSpPr/>
            <p:nvPr/>
          </p:nvSpPr>
          <p:spPr>
            <a:xfrm>
              <a:off x="4047051" y="4192215"/>
              <a:ext cx="411226" cy="411279"/>
            </a:xfrm>
            <a:custGeom>
              <a:avLst/>
              <a:gdLst/>
              <a:ahLst/>
              <a:cxnLst/>
              <a:rect l="l" t="t" r="r" b="b"/>
              <a:pathLst>
                <a:path w="7724" h="7725" extrusionOk="0">
                  <a:moveTo>
                    <a:pt x="5880" y="1"/>
                  </a:moveTo>
                  <a:cubicBezTo>
                    <a:pt x="5383" y="1"/>
                    <a:pt x="4930" y="194"/>
                    <a:pt x="4579" y="544"/>
                  </a:cubicBezTo>
                  <a:lnTo>
                    <a:pt x="4455" y="669"/>
                  </a:lnTo>
                  <a:lnTo>
                    <a:pt x="3958" y="1460"/>
                  </a:lnTo>
                  <a:lnTo>
                    <a:pt x="3031" y="2093"/>
                  </a:lnTo>
                  <a:lnTo>
                    <a:pt x="2092" y="3021"/>
                  </a:lnTo>
                  <a:lnTo>
                    <a:pt x="1571" y="3846"/>
                  </a:lnTo>
                  <a:lnTo>
                    <a:pt x="667" y="4445"/>
                  </a:lnTo>
                  <a:lnTo>
                    <a:pt x="543" y="4569"/>
                  </a:lnTo>
                  <a:cubicBezTo>
                    <a:pt x="192" y="4920"/>
                    <a:pt x="0" y="5384"/>
                    <a:pt x="0" y="5881"/>
                  </a:cubicBezTo>
                  <a:cubicBezTo>
                    <a:pt x="0" y="6368"/>
                    <a:pt x="192" y="6831"/>
                    <a:pt x="543" y="7182"/>
                  </a:cubicBezTo>
                  <a:cubicBezTo>
                    <a:pt x="893" y="7532"/>
                    <a:pt x="1357" y="7725"/>
                    <a:pt x="1843" y="7725"/>
                  </a:cubicBezTo>
                  <a:cubicBezTo>
                    <a:pt x="2340" y="7725"/>
                    <a:pt x="2804" y="7532"/>
                    <a:pt x="3155" y="7182"/>
                  </a:cubicBezTo>
                  <a:lnTo>
                    <a:pt x="3279" y="7057"/>
                  </a:lnTo>
                  <a:lnTo>
                    <a:pt x="3754" y="6119"/>
                  </a:lnTo>
                  <a:lnTo>
                    <a:pt x="4704" y="5632"/>
                  </a:lnTo>
                  <a:lnTo>
                    <a:pt x="5631" y="4694"/>
                  </a:lnTo>
                  <a:lnTo>
                    <a:pt x="6117" y="3959"/>
                  </a:lnTo>
                  <a:lnTo>
                    <a:pt x="7056" y="3280"/>
                  </a:lnTo>
                  <a:lnTo>
                    <a:pt x="7180" y="3145"/>
                  </a:lnTo>
                  <a:cubicBezTo>
                    <a:pt x="7531" y="2794"/>
                    <a:pt x="7723" y="2342"/>
                    <a:pt x="7723" y="1845"/>
                  </a:cubicBezTo>
                  <a:cubicBezTo>
                    <a:pt x="7723" y="1347"/>
                    <a:pt x="7531" y="895"/>
                    <a:pt x="7180" y="544"/>
                  </a:cubicBezTo>
                  <a:cubicBezTo>
                    <a:pt x="6841" y="194"/>
                    <a:pt x="6378" y="1"/>
                    <a:pt x="5880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1"/>
            <p:cNvSpPr/>
            <p:nvPr/>
          </p:nvSpPr>
          <p:spPr>
            <a:xfrm>
              <a:off x="4242658" y="4262067"/>
              <a:ext cx="145771" cy="145771"/>
            </a:xfrm>
            <a:custGeom>
              <a:avLst/>
              <a:gdLst/>
              <a:ahLst/>
              <a:cxnLst/>
              <a:rect l="l" t="t" r="r" b="b"/>
              <a:pathLst>
                <a:path w="2738" h="2738" extrusionOk="0">
                  <a:moveTo>
                    <a:pt x="340" y="1"/>
                  </a:moveTo>
                  <a:lnTo>
                    <a:pt x="1" y="329"/>
                  </a:lnTo>
                  <a:lnTo>
                    <a:pt x="2410" y="2737"/>
                  </a:lnTo>
                  <a:lnTo>
                    <a:pt x="2737" y="2398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1"/>
            <p:cNvSpPr/>
            <p:nvPr/>
          </p:nvSpPr>
          <p:spPr>
            <a:xfrm>
              <a:off x="4117435" y="4387289"/>
              <a:ext cx="145771" cy="145771"/>
            </a:xfrm>
            <a:custGeom>
              <a:avLst/>
              <a:gdLst/>
              <a:ahLst/>
              <a:cxnLst/>
              <a:rect l="l" t="t" r="r" b="b"/>
              <a:pathLst>
                <a:path w="2738" h="2738" extrusionOk="0">
                  <a:moveTo>
                    <a:pt x="340" y="1"/>
                  </a:moveTo>
                  <a:lnTo>
                    <a:pt x="1" y="340"/>
                  </a:lnTo>
                  <a:lnTo>
                    <a:pt x="2398" y="2737"/>
                  </a:lnTo>
                  <a:lnTo>
                    <a:pt x="2737" y="2398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1"/>
            <p:cNvSpPr/>
            <p:nvPr/>
          </p:nvSpPr>
          <p:spPr>
            <a:xfrm>
              <a:off x="4208371" y="4227780"/>
              <a:ext cx="113241" cy="112603"/>
            </a:xfrm>
            <a:custGeom>
              <a:avLst/>
              <a:gdLst/>
              <a:ahLst/>
              <a:cxnLst/>
              <a:rect l="l" t="t" r="r" b="b"/>
              <a:pathLst>
                <a:path w="2127" h="2115" extrusionOk="0">
                  <a:moveTo>
                    <a:pt x="1425" y="1"/>
                  </a:moveTo>
                  <a:lnTo>
                    <a:pt x="1" y="1425"/>
                  </a:lnTo>
                  <a:lnTo>
                    <a:pt x="634" y="2047"/>
                  </a:lnTo>
                  <a:cubicBezTo>
                    <a:pt x="690" y="2092"/>
                    <a:pt x="747" y="2115"/>
                    <a:pt x="803" y="2115"/>
                  </a:cubicBezTo>
                  <a:cubicBezTo>
                    <a:pt x="871" y="2115"/>
                    <a:pt x="928" y="2092"/>
                    <a:pt x="973" y="2047"/>
                  </a:cubicBezTo>
                  <a:lnTo>
                    <a:pt x="2059" y="961"/>
                  </a:lnTo>
                  <a:cubicBezTo>
                    <a:pt x="2104" y="916"/>
                    <a:pt x="2127" y="860"/>
                    <a:pt x="2127" y="792"/>
                  </a:cubicBezTo>
                  <a:cubicBezTo>
                    <a:pt x="2127" y="724"/>
                    <a:pt x="2104" y="667"/>
                    <a:pt x="2059" y="622"/>
                  </a:cubicBezTo>
                  <a:lnTo>
                    <a:pt x="1425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1"/>
            <p:cNvSpPr/>
            <p:nvPr/>
          </p:nvSpPr>
          <p:spPr>
            <a:xfrm>
              <a:off x="4082509" y="4353002"/>
              <a:ext cx="113880" cy="113827"/>
            </a:xfrm>
            <a:custGeom>
              <a:avLst/>
              <a:gdLst/>
              <a:ahLst/>
              <a:cxnLst/>
              <a:rect l="l" t="t" r="r" b="b"/>
              <a:pathLst>
                <a:path w="2139" h="2138" extrusionOk="0">
                  <a:moveTo>
                    <a:pt x="1426" y="1"/>
                  </a:moveTo>
                  <a:lnTo>
                    <a:pt x="1" y="1425"/>
                  </a:lnTo>
                  <a:lnTo>
                    <a:pt x="646" y="2070"/>
                  </a:lnTo>
                  <a:cubicBezTo>
                    <a:pt x="691" y="2115"/>
                    <a:pt x="747" y="2137"/>
                    <a:pt x="815" y="2137"/>
                  </a:cubicBezTo>
                  <a:cubicBezTo>
                    <a:pt x="872" y="2137"/>
                    <a:pt x="940" y="2115"/>
                    <a:pt x="985" y="2070"/>
                  </a:cubicBezTo>
                  <a:lnTo>
                    <a:pt x="2071" y="984"/>
                  </a:lnTo>
                  <a:cubicBezTo>
                    <a:pt x="2116" y="939"/>
                    <a:pt x="2138" y="871"/>
                    <a:pt x="2138" y="815"/>
                  </a:cubicBezTo>
                  <a:cubicBezTo>
                    <a:pt x="2138" y="747"/>
                    <a:pt x="2116" y="690"/>
                    <a:pt x="2071" y="645"/>
                  </a:cubicBezTo>
                  <a:lnTo>
                    <a:pt x="1426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1"/>
            <p:cNvSpPr/>
            <p:nvPr/>
          </p:nvSpPr>
          <p:spPr>
            <a:xfrm>
              <a:off x="4309528" y="4328937"/>
              <a:ext cx="113241" cy="113241"/>
            </a:xfrm>
            <a:custGeom>
              <a:avLst/>
              <a:gdLst/>
              <a:ahLst/>
              <a:cxnLst/>
              <a:rect l="l" t="t" r="r" b="b"/>
              <a:pathLst>
                <a:path w="2127" h="2127" extrusionOk="0">
                  <a:moveTo>
                    <a:pt x="1318" y="0"/>
                  </a:moveTo>
                  <a:cubicBezTo>
                    <a:pt x="1258" y="0"/>
                    <a:pt x="1199" y="23"/>
                    <a:pt x="1154" y="68"/>
                  </a:cubicBezTo>
                  <a:lnTo>
                    <a:pt x="68" y="1154"/>
                  </a:lnTo>
                  <a:cubicBezTo>
                    <a:pt x="23" y="1199"/>
                    <a:pt x="0" y="1255"/>
                    <a:pt x="0" y="1323"/>
                  </a:cubicBezTo>
                  <a:cubicBezTo>
                    <a:pt x="0" y="1380"/>
                    <a:pt x="23" y="1448"/>
                    <a:pt x="68" y="1493"/>
                  </a:cubicBezTo>
                  <a:lnTo>
                    <a:pt x="701" y="2126"/>
                  </a:lnTo>
                  <a:lnTo>
                    <a:pt x="2126" y="712"/>
                  </a:lnTo>
                  <a:lnTo>
                    <a:pt x="1481" y="68"/>
                  </a:lnTo>
                  <a:cubicBezTo>
                    <a:pt x="1436" y="23"/>
                    <a:pt x="1377" y="0"/>
                    <a:pt x="1318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1"/>
            <p:cNvSpPr/>
            <p:nvPr/>
          </p:nvSpPr>
          <p:spPr>
            <a:xfrm>
              <a:off x="4182442" y="4454159"/>
              <a:ext cx="115105" cy="113827"/>
            </a:xfrm>
            <a:custGeom>
              <a:avLst/>
              <a:gdLst/>
              <a:ahLst/>
              <a:cxnLst/>
              <a:rect l="l" t="t" r="r" b="b"/>
              <a:pathLst>
                <a:path w="2162" h="2138" extrusionOk="0">
                  <a:moveTo>
                    <a:pt x="1347" y="0"/>
                  </a:moveTo>
                  <a:cubicBezTo>
                    <a:pt x="1290" y="0"/>
                    <a:pt x="1222" y="23"/>
                    <a:pt x="1177" y="68"/>
                  </a:cubicBezTo>
                  <a:lnTo>
                    <a:pt x="91" y="1154"/>
                  </a:lnTo>
                  <a:cubicBezTo>
                    <a:pt x="1" y="1255"/>
                    <a:pt x="1" y="1403"/>
                    <a:pt x="91" y="1493"/>
                  </a:cubicBezTo>
                  <a:lnTo>
                    <a:pt x="736" y="2137"/>
                  </a:lnTo>
                  <a:lnTo>
                    <a:pt x="2161" y="712"/>
                  </a:lnTo>
                  <a:lnTo>
                    <a:pt x="1516" y="68"/>
                  </a:lnTo>
                  <a:cubicBezTo>
                    <a:pt x="1471" y="23"/>
                    <a:pt x="1415" y="0"/>
                    <a:pt x="134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71"/>
          <p:cNvGrpSpPr/>
          <p:nvPr/>
        </p:nvGrpSpPr>
        <p:grpSpPr>
          <a:xfrm>
            <a:off x="4685772" y="4246414"/>
            <a:ext cx="411284" cy="302937"/>
            <a:chOff x="4685781" y="4246414"/>
            <a:chExt cx="411284" cy="302937"/>
          </a:xfrm>
        </p:grpSpPr>
        <p:sp>
          <p:nvSpPr>
            <p:cNvPr id="2416" name="Google Shape;2416;p71"/>
            <p:cNvSpPr/>
            <p:nvPr/>
          </p:nvSpPr>
          <p:spPr>
            <a:xfrm>
              <a:off x="4724966" y="4330694"/>
              <a:ext cx="146304" cy="24171"/>
            </a:xfrm>
            <a:custGeom>
              <a:avLst/>
              <a:gdLst/>
              <a:ahLst/>
              <a:cxnLst/>
              <a:rect l="l" t="t" r="r" b="b"/>
              <a:pathLst>
                <a:path w="2748" h="454" extrusionOk="0">
                  <a:moveTo>
                    <a:pt x="226" y="1"/>
                  </a:moveTo>
                  <a:cubicBezTo>
                    <a:pt x="101" y="1"/>
                    <a:pt x="0" y="103"/>
                    <a:pt x="0" y="227"/>
                  </a:cubicBezTo>
                  <a:cubicBezTo>
                    <a:pt x="0" y="352"/>
                    <a:pt x="101" y="453"/>
                    <a:pt x="226" y="453"/>
                  </a:cubicBezTo>
                  <a:lnTo>
                    <a:pt x="2521" y="453"/>
                  </a:lnTo>
                  <a:cubicBezTo>
                    <a:pt x="2646" y="453"/>
                    <a:pt x="2747" y="352"/>
                    <a:pt x="2747" y="227"/>
                  </a:cubicBezTo>
                  <a:cubicBezTo>
                    <a:pt x="2747" y="103"/>
                    <a:pt x="2646" y="1"/>
                    <a:pt x="2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1"/>
            <p:cNvSpPr/>
            <p:nvPr/>
          </p:nvSpPr>
          <p:spPr>
            <a:xfrm>
              <a:off x="4900129" y="4246414"/>
              <a:ext cx="152373" cy="24118"/>
            </a:xfrm>
            <a:custGeom>
              <a:avLst/>
              <a:gdLst/>
              <a:ahLst/>
              <a:cxnLst/>
              <a:rect l="l" t="t" r="r" b="b"/>
              <a:pathLst>
                <a:path w="2862" h="453" extrusionOk="0">
                  <a:moveTo>
                    <a:pt x="226" y="1"/>
                  </a:moveTo>
                  <a:cubicBezTo>
                    <a:pt x="102" y="1"/>
                    <a:pt x="0" y="103"/>
                    <a:pt x="0" y="227"/>
                  </a:cubicBezTo>
                  <a:cubicBezTo>
                    <a:pt x="0" y="352"/>
                    <a:pt x="102" y="453"/>
                    <a:pt x="226" y="453"/>
                  </a:cubicBezTo>
                  <a:lnTo>
                    <a:pt x="2636" y="453"/>
                  </a:lnTo>
                  <a:cubicBezTo>
                    <a:pt x="2759" y="453"/>
                    <a:pt x="2862" y="352"/>
                    <a:pt x="2862" y="227"/>
                  </a:cubicBezTo>
                  <a:cubicBezTo>
                    <a:pt x="2862" y="103"/>
                    <a:pt x="2759" y="1"/>
                    <a:pt x="2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1"/>
            <p:cNvSpPr/>
            <p:nvPr/>
          </p:nvSpPr>
          <p:spPr>
            <a:xfrm>
              <a:off x="4685781" y="4330694"/>
              <a:ext cx="56062" cy="218657"/>
            </a:xfrm>
            <a:custGeom>
              <a:avLst/>
              <a:gdLst/>
              <a:ahLst/>
              <a:cxnLst/>
              <a:rect l="l" t="t" r="r" b="b"/>
              <a:pathLst>
                <a:path w="1053" h="4107" extrusionOk="0">
                  <a:moveTo>
                    <a:pt x="227" y="1"/>
                  </a:moveTo>
                  <a:cubicBezTo>
                    <a:pt x="103" y="1"/>
                    <a:pt x="1" y="103"/>
                    <a:pt x="1" y="227"/>
                  </a:cubicBezTo>
                  <a:lnTo>
                    <a:pt x="1" y="3880"/>
                  </a:lnTo>
                  <a:cubicBezTo>
                    <a:pt x="1" y="4004"/>
                    <a:pt x="103" y="4106"/>
                    <a:pt x="227" y="4106"/>
                  </a:cubicBezTo>
                  <a:lnTo>
                    <a:pt x="826" y="4106"/>
                  </a:lnTo>
                  <a:cubicBezTo>
                    <a:pt x="950" y="4106"/>
                    <a:pt x="1053" y="4004"/>
                    <a:pt x="1053" y="3880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1"/>
            <p:cNvSpPr/>
            <p:nvPr/>
          </p:nvSpPr>
          <p:spPr>
            <a:xfrm>
              <a:off x="4856205" y="4246414"/>
              <a:ext cx="56008" cy="302936"/>
            </a:xfrm>
            <a:custGeom>
              <a:avLst/>
              <a:gdLst/>
              <a:ahLst/>
              <a:cxnLst/>
              <a:rect l="l" t="t" r="r" b="b"/>
              <a:pathLst>
                <a:path w="1052" h="5690" extrusionOk="0">
                  <a:moveTo>
                    <a:pt x="226" y="1"/>
                  </a:moveTo>
                  <a:cubicBezTo>
                    <a:pt x="102" y="1"/>
                    <a:pt x="0" y="103"/>
                    <a:pt x="0" y="227"/>
                  </a:cubicBezTo>
                  <a:lnTo>
                    <a:pt x="0" y="5463"/>
                  </a:lnTo>
                  <a:cubicBezTo>
                    <a:pt x="0" y="5587"/>
                    <a:pt x="102" y="5689"/>
                    <a:pt x="226" y="5689"/>
                  </a:cubicBezTo>
                  <a:lnTo>
                    <a:pt x="825" y="5689"/>
                  </a:lnTo>
                  <a:cubicBezTo>
                    <a:pt x="950" y="5689"/>
                    <a:pt x="1051" y="5587"/>
                    <a:pt x="1051" y="5463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1"/>
            <p:cNvSpPr/>
            <p:nvPr/>
          </p:nvSpPr>
          <p:spPr>
            <a:xfrm>
              <a:off x="5040418" y="4246414"/>
              <a:ext cx="56647" cy="302936"/>
            </a:xfrm>
            <a:custGeom>
              <a:avLst/>
              <a:gdLst/>
              <a:ahLst/>
              <a:cxnLst/>
              <a:rect l="l" t="t" r="r" b="b"/>
              <a:pathLst>
                <a:path w="1064" h="5690" extrusionOk="0">
                  <a:moveTo>
                    <a:pt x="1" y="1"/>
                  </a:moveTo>
                  <a:lnTo>
                    <a:pt x="1" y="5463"/>
                  </a:lnTo>
                  <a:cubicBezTo>
                    <a:pt x="1" y="5587"/>
                    <a:pt x="102" y="5689"/>
                    <a:pt x="227" y="5689"/>
                  </a:cubicBezTo>
                  <a:lnTo>
                    <a:pt x="837" y="5689"/>
                  </a:lnTo>
                  <a:cubicBezTo>
                    <a:pt x="961" y="5689"/>
                    <a:pt x="1063" y="5587"/>
                    <a:pt x="1063" y="5463"/>
                  </a:cubicBezTo>
                  <a:lnTo>
                    <a:pt x="1063" y="227"/>
                  </a:lnTo>
                  <a:cubicBezTo>
                    <a:pt x="1063" y="103"/>
                    <a:pt x="961" y="1"/>
                    <a:pt x="837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1"/>
            <p:cNvSpPr/>
            <p:nvPr/>
          </p:nvSpPr>
          <p:spPr>
            <a:xfrm>
              <a:off x="4883890" y="4246414"/>
              <a:ext cx="28324" cy="302936"/>
            </a:xfrm>
            <a:custGeom>
              <a:avLst/>
              <a:gdLst/>
              <a:ahLst/>
              <a:cxnLst/>
              <a:rect l="l" t="t" r="r" b="b"/>
              <a:pathLst>
                <a:path w="532" h="5690" extrusionOk="0">
                  <a:moveTo>
                    <a:pt x="0" y="1"/>
                  </a:moveTo>
                  <a:lnTo>
                    <a:pt x="0" y="5689"/>
                  </a:lnTo>
                  <a:lnTo>
                    <a:pt x="305" y="5689"/>
                  </a:lnTo>
                  <a:cubicBezTo>
                    <a:pt x="430" y="5689"/>
                    <a:pt x="531" y="5587"/>
                    <a:pt x="531" y="5463"/>
                  </a:cubicBezTo>
                  <a:lnTo>
                    <a:pt x="531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2" name="Google Shape;2422;p71"/>
          <p:cNvGrpSpPr/>
          <p:nvPr/>
        </p:nvGrpSpPr>
        <p:grpSpPr>
          <a:xfrm>
            <a:off x="5346682" y="4192215"/>
            <a:ext cx="410693" cy="411279"/>
            <a:chOff x="5324565" y="4192215"/>
            <a:chExt cx="410693" cy="411279"/>
          </a:xfrm>
        </p:grpSpPr>
        <p:sp>
          <p:nvSpPr>
            <p:cNvPr id="2423" name="Google Shape;2423;p71"/>
            <p:cNvSpPr/>
            <p:nvPr/>
          </p:nvSpPr>
          <p:spPr>
            <a:xfrm>
              <a:off x="5324565" y="4192854"/>
              <a:ext cx="410693" cy="410054"/>
            </a:xfrm>
            <a:custGeom>
              <a:avLst/>
              <a:gdLst/>
              <a:ahLst/>
              <a:cxnLst/>
              <a:rect l="l" t="t" r="r" b="b"/>
              <a:pathLst>
                <a:path w="7714" h="7702" extrusionOk="0">
                  <a:moveTo>
                    <a:pt x="3630" y="1"/>
                  </a:moveTo>
                  <a:cubicBezTo>
                    <a:pt x="2658" y="57"/>
                    <a:pt x="1788" y="464"/>
                    <a:pt x="1143" y="1109"/>
                  </a:cubicBezTo>
                  <a:lnTo>
                    <a:pt x="1087" y="1368"/>
                  </a:lnTo>
                  <a:lnTo>
                    <a:pt x="838" y="1448"/>
                  </a:lnTo>
                  <a:cubicBezTo>
                    <a:pt x="351" y="2059"/>
                    <a:pt x="46" y="2816"/>
                    <a:pt x="1" y="3642"/>
                  </a:cubicBezTo>
                  <a:lnTo>
                    <a:pt x="295" y="3845"/>
                  </a:lnTo>
                  <a:lnTo>
                    <a:pt x="1" y="4094"/>
                  </a:lnTo>
                  <a:cubicBezTo>
                    <a:pt x="57" y="4908"/>
                    <a:pt x="363" y="5643"/>
                    <a:pt x="838" y="6243"/>
                  </a:cubicBezTo>
                  <a:lnTo>
                    <a:pt x="1087" y="6288"/>
                  </a:lnTo>
                  <a:lnTo>
                    <a:pt x="1143" y="6593"/>
                  </a:lnTo>
                  <a:cubicBezTo>
                    <a:pt x="1788" y="7226"/>
                    <a:pt x="2658" y="7645"/>
                    <a:pt x="3630" y="7701"/>
                  </a:cubicBezTo>
                  <a:lnTo>
                    <a:pt x="3857" y="7555"/>
                  </a:lnTo>
                  <a:lnTo>
                    <a:pt x="4083" y="7701"/>
                  </a:lnTo>
                  <a:cubicBezTo>
                    <a:pt x="5055" y="7645"/>
                    <a:pt x="5926" y="7226"/>
                    <a:pt x="6582" y="6593"/>
                  </a:cubicBezTo>
                  <a:lnTo>
                    <a:pt x="6650" y="6243"/>
                  </a:lnTo>
                  <a:lnTo>
                    <a:pt x="6887" y="6243"/>
                  </a:lnTo>
                  <a:cubicBezTo>
                    <a:pt x="7362" y="5643"/>
                    <a:pt x="7656" y="4908"/>
                    <a:pt x="7713" y="4094"/>
                  </a:cubicBezTo>
                  <a:lnTo>
                    <a:pt x="7510" y="3879"/>
                  </a:lnTo>
                  <a:lnTo>
                    <a:pt x="7713" y="3642"/>
                  </a:lnTo>
                  <a:cubicBezTo>
                    <a:pt x="7668" y="2816"/>
                    <a:pt x="7362" y="2059"/>
                    <a:pt x="6887" y="1448"/>
                  </a:cubicBezTo>
                  <a:lnTo>
                    <a:pt x="6650" y="1414"/>
                  </a:lnTo>
                  <a:lnTo>
                    <a:pt x="6582" y="1109"/>
                  </a:lnTo>
                  <a:cubicBezTo>
                    <a:pt x="5926" y="464"/>
                    <a:pt x="5055" y="57"/>
                    <a:pt x="4083" y="1"/>
                  </a:cubicBezTo>
                  <a:lnTo>
                    <a:pt x="3857" y="136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1"/>
            <p:cNvSpPr/>
            <p:nvPr/>
          </p:nvSpPr>
          <p:spPr>
            <a:xfrm>
              <a:off x="5324565" y="4192215"/>
              <a:ext cx="410693" cy="411279"/>
            </a:xfrm>
            <a:custGeom>
              <a:avLst/>
              <a:gdLst/>
              <a:ahLst/>
              <a:cxnLst/>
              <a:rect l="l" t="t" r="r" b="b"/>
              <a:pathLst>
                <a:path w="7714" h="7725" extrusionOk="0">
                  <a:moveTo>
                    <a:pt x="3857" y="1"/>
                  </a:moveTo>
                  <a:cubicBezTo>
                    <a:pt x="3778" y="1"/>
                    <a:pt x="3710" y="1"/>
                    <a:pt x="3630" y="13"/>
                  </a:cubicBezTo>
                  <a:lnTo>
                    <a:pt x="3630" y="3654"/>
                  </a:lnTo>
                  <a:lnTo>
                    <a:pt x="2115" y="3654"/>
                  </a:lnTo>
                  <a:cubicBezTo>
                    <a:pt x="2070" y="2727"/>
                    <a:pt x="1731" y="1845"/>
                    <a:pt x="1143" y="1121"/>
                  </a:cubicBezTo>
                  <a:cubicBezTo>
                    <a:pt x="1030" y="1234"/>
                    <a:pt x="928" y="1347"/>
                    <a:pt x="838" y="1460"/>
                  </a:cubicBezTo>
                  <a:cubicBezTo>
                    <a:pt x="1324" y="2093"/>
                    <a:pt x="1618" y="2851"/>
                    <a:pt x="1652" y="3654"/>
                  </a:cubicBezTo>
                  <a:lnTo>
                    <a:pt x="1" y="3654"/>
                  </a:lnTo>
                  <a:lnTo>
                    <a:pt x="1" y="3857"/>
                  </a:lnTo>
                  <a:cubicBezTo>
                    <a:pt x="1" y="3948"/>
                    <a:pt x="1" y="4027"/>
                    <a:pt x="12" y="4106"/>
                  </a:cubicBezTo>
                  <a:lnTo>
                    <a:pt x="1652" y="4106"/>
                  </a:lnTo>
                  <a:cubicBezTo>
                    <a:pt x="1607" y="4886"/>
                    <a:pt x="1324" y="5644"/>
                    <a:pt x="838" y="6255"/>
                  </a:cubicBezTo>
                  <a:cubicBezTo>
                    <a:pt x="928" y="6379"/>
                    <a:pt x="1030" y="6492"/>
                    <a:pt x="1143" y="6605"/>
                  </a:cubicBezTo>
                  <a:cubicBezTo>
                    <a:pt x="1720" y="5893"/>
                    <a:pt x="2059" y="5022"/>
                    <a:pt x="2104" y="4106"/>
                  </a:cubicBezTo>
                  <a:lnTo>
                    <a:pt x="3630" y="4106"/>
                  </a:lnTo>
                  <a:lnTo>
                    <a:pt x="3630" y="7713"/>
                  </a:lnTo>
                  <a:cubicBezTo>
                    <a:pt x="3710" y="7713"/>
                    <a:pt x="3778" y="7725"/>
                    <a:pt x="3857" y="7725"/>
                  </a:cubicBezTo>
                  <a:cubicBezTo>
                    <a:pt x="3936" y="7725"/>
                    <a:pt x="4015" y="7713"/>
                    <a:pt x="4083" y="7713"/>
                  </a:cubicBezTo>
                  <a:lnTo>
                    <a:pt x="4083" y="4106"/>
                  </a:lnTo>
                  <a:lnTo>
                    <a:pt x="5610" y="4106"/>
                  </a:lnTo>
                  <a:cubicBezTo>
                    <a:pt x="5655" y="5022"/>
                    <a:pt x="5994" y="5893"/>
                    <a:pt x="6582" y="6605"/>
                  </a:cubicBezTo>
                  <a:cubicBezTo>
                    <a:pt x="6684" y="6492"/>
                    <a:pt x="6786" y="6379"/>
                    <a:pt x="6887" y="6255"/>
                  </a:cubicBezTo>
                  <a:cubicBezTo>
                    <a:pt x="6401" y="5644"/>
                    <a:pt x="6107" y="4886"/>
                    <a:pt x="6062" y="4106"/>
                  </a:cubicBezTo>
                  <a:lnTo>
                    <a:pt x="7713" y="4106"/>
                  </a:lnTo>
                  <a:lnTo>
                    <a:pt x="7713" y="3857"/>
                  </a:lnTo>
                  <a:lnTo>
                    <a:pt x="7713" y="3654"/>
                  </a:lnTo>
                  <a:lnTo>
                    <a:pt x="6062" y="3654"/>
                  </a:lnTo>
                  <a:cubicBezTo>
                    <a:pt x="6107" y="2851"/>
                    <a:pt x="6390" y="2093"/>
                    <a:pt x="6887" y="1460"/>
                  </a:cubicBezTo>
                  <a:lnTo>
                    <a:pt x="6582" y="1121"/>
                  </a:lnTo>
                  <a:cubicBezTo>
                    <a:pt x="5994" y="1845"/>
                    <a:pt x="5655" y="2727"/>
                    <a:pt x="5610" y="3654"/>
                  </a:cubicBezTo>
                  <a:lnTo>
                    <a:pt x="4083" y="3654"/>
                  </a:lnTo>
                  <a:lnTo>
                    <a:pt x="4083" y="13"/>
                  </a:lnTo>
                  <a:cubicBezTo>
                    <a:pt x="4015" y="1"/>
                    <a:pt x="3936" y="1"/>
                    <a:pt x="3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71"/>
          <p:cNvGrpSpPr/>
          <p:nvPr/>
        </p:nvGrpSpPr>
        <p:grpSpPr>
          <a:xfrm>
            <a:off x="6007001" y="4209092"/>
            <a:ext cx="410640" cy="377582"/>
            <a:chOff x="5963348" y="4209092"/>
            <a:chExt cx="410640" cy="377582"/>
          </a:xfrm>
        </p:grpSpPr>
        <p:sp>
          <p:nvSpPr>
            <p:cNvPr id="2426" name="Google Shape;2426;p71"/>
            <p:cNvSpPr/>
            <p:nvPr/>
          </p:nvSpPr>
          <p:spPr>
            <a:xfrm>
              <a:off x="6020582" y="4491481"/>
              <a:ext cx="295642" cy="95193"/>
            </a:xfrm>
            <a:custGeom>
              <a:avLst/>
              <a:gdLst/>
              <a:ahLst/>
              <a:cxnLst/>
              <a:rect l="l" t="t" r="r" b="b"/>
              <a:pathLst>
                <a:path w="5553" h="1788" extrusionOk="0">
                  <a:moveTo>
                    <a:pt x="226" y="1"/>
                  </a:moveTo>
                  <a:cubicBezTo>
                    <a:pt x="102" y="1"/>
                    <a:pt x="0" y="102"/>
                    <a:pt x="0" y="227"/>
                  </a:cubicBezTo>
                  <a:lnTo>
                    <a:pt x="0" y="1561"/>
                  </a:lnTo>
                  <a:cubicBezTo>
                    <a:pt x="0" y="1685"/>
                    <a:pt x="102" y="1787"/>
                    <a:pt x="226" y="1787"/>
                  </a:cubicBezTo>
                  <a:lnTo>
                    <a:pt x="5326" y="1787"/>
                  </a:lnTo>
                  <a:cubicBezTo>
                    <a:pt x="5451" y="1787"/>
                    <a:pt x="5552" y="1685"/>
                    <a:pt x="5552" y="1561"/>
                  </a:cubicBezTo>
                  <a:lnTo>
                    <a:pt x="5552" y="227"/>
                  </a:lnTo>
                  <a:cubicBezTo>
                    <a:pt x="5552" y="102"/>
                    <a:pt x="5451" y="1"/>
                    <a:pt x="5326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1"/>
            <p:cNvSpPr/>
            <p:nvPr/>
          </p:nvSpPr>
          <p:spPr>
            <a:xfrm>
              <a:off x="5963348" y="4209092"/>
              <a:ext cx="410640" cy="306503"/>
            </a:xfrm>
            <a:custGeom>
              <a:avLst/>
              <a:gdLst/>
              <a:ahLst/>
              <a:cxnLst/>
              <a:rect l="l" t="t" r="r" b="b"/>
              <a:pathLst>
                <a:path w="7713" h="5757" extrusionOk="0">
                  <a:moveTo>
                    <a:pt x="1177" y="1"/>
                  </a:moveTo>
                  <a:cubicBezTo>
                    <a:pt x="1053" y="1"/>
                    <a:pt x="950" y="103"/>
                    <a:pt x="950" y="227"/>
                  </a:cubicBezTo>
                  <a:lnTo>
                    <a:pt x="950" y="1867"/>
                  </a:lnTo>
                  <a:cubicBezTo>
                    <a:pt x="950" y="2274"/>
                    <a:pt x="623" y="2601"/>
                    <a:pt x="227" y="2601"/>
                  </a:cubicBezTo>
                  <a:cubicBezTo>
                    <a:pt x="91" y="2601"/>
                    <a:pt x="1" y="2692"/>
                    <a:pt x="1" y="2828"/>
                  </a:cubicBezTo>
                  <a:lnTo>
                    <a:pt x="1" y="3767"/>
                  </a:lnTo>
                  <a:lnTo>
                    <a:pt x="148" y="3993"/>
                  </a:lnTo>
                  <a:lnTo>
                    <a:pt x="1" y="4219"/>
                  </a:lnTo>
                  <a:lnTo>
                    <a:pt x="1" y="4445"/>
                  </a:lnTo>
                  <a:cubicBezTo>
                    <a:pt x="1" y="5169"/>
                    <a:pt x="578" y="5757"/>
                    <a:pt x="1301" y="5757"/>
                  </a:cubicBezTo>
                  <a:lnTo>
                    <a:pt x="6401" y="5757"/>
                  </a:lnTo>
                  <a:cubicBezTo>
                    <a:pt x="7125" y="5757"/>
                    <a:pt x="7713" y="5169"/>
                    <a:pt x="7713" y="4445"/>
                  </a:cubicBezTo>
                  <a:lnTo>
                    <a:pt x="7713" y="4219"/>
                  </a:lnTo>
                  <a:lnTo>
                    <a:pt x="7419" y="3936"/>
                  </a:lnTo>
                  <a:lnTo>
                    <a:pt x="7713" y="3767"/>
                  </a:lnTo>
                  <a:lnTo>
                    <a:pt x="7713" y="2828"/>
                  </a:lnTo>
                  <a:cubicBezTo>
                    <a:pt x="7713" y="2692"/>
                    <a:pt x="7611" y="2601"/>
                    <a:pt x="7487" y="2601"/>
                  </a:cubicBezTo>
                  <a:cubicBezTo>
                    <a:pt x="7091" y="2601"/>
                    <a:pt x="6763" y="2274"/>
                    <a:pt x="6763" y="1867"/>
                  </a:cubicBezTo>
                  <a:lnTo>
                    <a:pt x="6763" y="227"/>
                  </a:lnTo>
                  <a:cubicBezTo>
                    <a:pt x="6763" y="103"/>
                    <a:pt x="6661" y="1"/>
                    <a:pt x="6537" y="1"/>
                  </a:cubicBezTo>
                  <a:lnTo>
                    <a:pt x="5180" y="1"/>
                  </a:lnTo>
                  <a:cubicBezTo>
                    <a:pt x="5056" y="1"/>
                    <a:pt x="4953" y="103"/>
                    <a:pt x="4953" y="227"/>
                  </a:cubicBezTo>
                  <a:lnTo>
                    <a:pt x="4953" y="1505"/>
                  </a:lnTo>
                  <a:cubicBezTo>
                    <a:pt x="4953" y="2104"/>
                    <a:pt x="4456" y="2601"/>
                    <a:pt x="3857" y="2601"/>
                  </a:cubicBezTo>
                  <a:cubicBezTo>
                    <a:pt x="3246" y="2601"/>
                    <a:pt x="2760" y="2104"/>
                    <a:pt x="2760" y="1505"/>
                  </a:cubicBezTo>
                  <a:lnTo>
                    <a:pt x="2760" y="227"/>
                  </a:lnTo>
                  <a:cubicBezTo>
                    <a:pt x="2760" y="103"/>
                    <a:pt x="2658" y="1"/>
                    <a:pt x="2534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1"/>
            <p:cNvSpPr/>
            <p:nvPr/>
          </p:nvSpPr>
          <p:spPr>
            <a:xfrm>
              <a:off x="5963348" y="4409597"/>
              <a:ext cx="410640" cy="24118"/>
            </a:xfrm>
            <a:custGeom>
              <a:avLst/>
              <a:gdLst/>
              <a:ahLst/>
              <a:cxnLst/>
              <a:rect l="l" t="t" r="r" b="b"/>
              <a:pathLst>
                <a:path w="771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7713" y="453"/>
                  </a:lnTo>
                  <a:lnTo>
                    <a:pt x="7713" y="1"/>
                  </a:ln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9" name="Google Shape;2429;p71"/>
          <p:cNvGrpSpPr/>
          <p:nvPr/>
        </p:nvGrpSpPr>
        <p:grpSpPr>
          <a:xfrm>
            <a:off x="6667267" y="4206111"/>
            <a:ext cx="411281" cy="383222"/>
            <a:chOff x="6601546" y="4206111"/>
            <a:chExt cx="411281" cy="383222"/>
          </a:xfrm>
        </p:grpSpPr>
        <p:sp>
          <p:nvSpPr>
            <p:cNvPr id="2430" name="Google Shape;2430;p71"/>
            <p:cNvSpPr/>
            <p:nvPr/>
          </p:nvSpPr>
          <p:spPr>
            <a:xfrm>
              <a:off x="6601546" y="4206111"/>
              <a:ext cx="411279" cy="383222"/>
            </a:xfrm>
            <a:custGeom>
              <a:avLst/>
              <a:gdLst/>
              <a:ahLst/>
              <a:cxnLst/>
              <a:rect l="l" t="t" r="r" b="b"/>
              <a:pathLst>
                <a:path w="7725" h="7198" extrusionOk="0">
                  <a:moveTo>
                    <a:pt x="3868" y="0"/>
                  </a:moveTo>
                  <a:cubicBezTo>
                    <a:pt x="2827" y="0"/>
                    <a:pt x="1866" y="408"/>
                    <a:pt x="1131" y="1131"/>
                  </a:cubicBezTo>
                  <a:cubicBezTo>
                    <a:pt x="407" y="1866"/>
                    <a:pt x="0" y="2827"/>
                    <a:pt x="0" y="3868"/>
                  </a:cubicBezTo>
                  <a:lnTo>
                    <a:pt x="0" y="6027"/>
                  </a:lnTo>
                  <a:cubicBezTo>
                    <a:pt x="0" y="6152"/>
                    <a:pt x="102" y="6265"/>
                    <a:pt x="226" y="6288"/>
                  </a:cubicBezTo>
                  <a:lnTo>
                    <a:pt x="7056" y="7192"/>
                  </a:lnTo>
                  <a:cubicBezTo>
                    <a:pt x="7081" y="7196"/>
                    <a:pt x="7106" y="7197"/>
                    <a:pt x="7130" y="7197"/>
                  </a:cubicBezTo>
                  <a:cubicBezTo>
                    <a:pt x="7275" y="7197"/>
                    <a:pt x="7414" y="7142"/>
                    <a:pt x="7521" y="7045"/>
                  </a:cubicBezTo>
                  <a:cubicBezTo>
                    <a:pt x="7645" y="6944"/>
                    <a:pt x="7724" y="6774"/>
                    <a:pt x="7724" y="6604"/>
                  </a:cubicBezTo>
                  <a:lnTo>
                    <a:pt x="7724" y="5688"/>
                  </a:lnTo>
                  <a:lnTo>
                    <a:pt x="7328" y="2160"/>
                  </a:lnTo>
                  <a:cubicBezTo>
                    <a:pt x="7147" y="1787"/>
                    <a:pt x="6898" y="1436"/>
                    <a:pt x="6593" y="1131"/>
                  </a:cubicBezTo>
                  <a:cubicBezTo>
                    <a:pt x="5858" y="408"/>
                    <a:pt x="4897" y="0"/>
                    <a:pt x="386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1"/>
            <p:cNvSpPr/>
            <p:nvPr/>
          </p:nvSpPr>
          <p:spPr>
            <a:xfrm>
              <a:off x="6744231" y="4321057"/>
              <a:ext cx="268596" cy="187884"/>
            </a:xfrm>
            <a:custGeom>
              <a:avLst/>
              <a:gdLst/>
              <a:ahLst/>
              <a:cxnLst/>
              <a:rect l="l" t="t" r="r" b="b"/>
              <a:pathLst>
                <a:path w="5045" h="3529" extrusionOk="0">
                  <a:moveTo>
                    <a:pt x="260" y="1"/>
                  </a:moveTo>
                  <a:cubicBezTo>
                    <a:pt x="114" y="1"/>
                    <a:pt x="1" y="114"/>
                    <a:pt x="1" y="261"/>
                  </a:cubicBezTo>
                  <a:lnTo>
                    <a:pt x="1" y="1596"/>
                  </a:lnTo>
                  <a:cubicBezTo>
                    <a:pt x="1" y="2308"/>
                    <a:pt x="521" y="2907"/>
                    <a:pt x="1222" y="2998"/>
                  </a:cubicBezTo>
                  <a:lnTo>
                    <a:pt x="5044" y="3529"/>
                  </a:lnTo>
                  <a:lnTo>
                    <a:pt x="5044" y="1709"/>
                  </a:lnTo>
                  <a:cubicBezTo>
                    <a:pt x="5044" y="1109"/>
                    <a:pt x="4908" y="521"/>
                    <a:pt x="4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1"/>
            <p:cNvSpPr/>
            <p:nvPr/>
          </p:nvSpPr>
          <p:spPr>
            <a:xfrm>
              <a:off x="6767710" y="4345176"/>
              <a:ext cx="24757" cy="24118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38" y="0"/>
                  </a:moveTo>
                  <a:cubicBezTo>
                    <a:pt x="113" y="0"/>
                    <a:pt x="0" y="102"/>
                    <a:pt x="12" y="226"/>
                  </a:cubicBezTo>
                  <a:cubicBezTo>
                    <a:pt x="12" y="351"/>
                    <a:pt x="113" y="452"/>
                    <a:pt x="238" y="452"/>
                  </a:cubicBezTo>
                  <a:cubicBezTo>
                    <a:pt x="351" y="452"/>
                    <a:pt x="464" y="351"/>
                    <a:pt x="464" y="226"/>
                  </a:cubicBezTo>
                  <a:cubicBezTo>
                    <a:pt x="453" y="102"/>
                    <a:pt x="362" y="0"/>
                    <a:pt x="238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3" name="Google Shape;2433;p71"/>
          <p:cNvGrpSpPr/>
          <p:nvPr/>
        </p:nvGrpSpPr>
        <p:grpSpPr>
          <a:xfrm>
            <a:off x="7328174" y="4192215"/>
            <a:ext cx="298676" cy="411284"/>
            <a:chOff x="7296285" y="4192215"/>
            <a:chExt cx="298676" cy="411284"/>
          </a:xfrm>
        </p:grpSpPr>
        <p:sp>
          <p:nvSpPr>
            <p:cNvPr id="2434" name="Google Shape;2434;p71"/>
            <p:cNvSpPr/>
            <p:nvPr/>
          </p:nvSpPr>
          <p:spPr>
            <a:xfrm>
              <a:off x="7473950" y="4417423"/>
              <a:ext cx="88538" cy="71075"/>
            </a:xfrm>
            <a:custGeom>
              <a:avLst/>
              <a:gdLst/>
              <a:ahLst/>
              <a:cxnLst/>
              <a:rect l="l" t="t" r="r" b="b"/>
              <a:pathLst>
                <a:path w="1663" h="1335" extrusionOk="0">
                  <a:moveTo>
                    <a:pt x="0" y="0"/>
                  </a:moveTo>
                  <a:lnTo>
                    <a:pt x="0" y="1335"/>
                  </a:lnTo>
                  <a:lnTo>
                    <a:pt x="1436" y="1335"/>
                  </a:lnTo>
                  <a:cubicBezTo>
                    <a:pt x="1561" y="1335"/>
                    <a:pt x="1662" y="1233"/>
                    <a:pt x="1662" y="1108"/>
                  </a:cubicBezTo>
                  <a:lnTo>
                    <a:pt x="1662" y="226"/>
                  </a:lnTo>
                  <a:cubicBezTo>
                    <a:pt x="1662" y="102"/>
                    <a:pt x="1561" y="0"/>
                    <a:pt x="1436" y="0"/>
                  </a:cubicBezTo>
                  <a:close/>
                </a:path>
              </a:pathLst>
            </a:custGeom>
            <a:solidFill>
              <a:srgbClr val="D8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1"/>
            <p:cNvSpPr/>
            <p:nvPr/>
          </p:nvSpPr>
          <p:spPr>
            <a:xfrm>
              <a:off x="7296285" y="4192215"/>
              <a:ext cx="298676" cy="240911"/>
            </a:xfrm>
            <a:custGeom>
              <a:avLst/>
              <a:gdLst/>
              <a:ahLst/>
              <a:cxnLst/>
              <a:rect l="l" t="t" r="r" b="b"/>
              <a:pathLst>
                <a:path w="5610" h="4525" extrusionOk="0">
                  <a:moveTo>
                    <a:pt x="1267" y="1"/>
                  </a:moveTo>
                  <a:cubicBezTo>
                    <a:pt x="1143" y="1"/>
                    <a:pt x="1041" y="103"/>
                    <a:pt x="1041" y="227"/>
                  </a:cubicBezTo>
                  <a:lnTo>
                    <a:pt x="1041" y="782"/>
                  </a:lnTo>
                  <a:lnTo>
                    <a:pt x="227" y="782"/>
                  </a:lnTo>
                  <a:cubicBezTo>
                    <a:pt x="103" y="782"/>
                    <a:pt x="1" y="883"/>
                    <a:pt x="1" y="1008"/>
                  </a:cubicBezTo>
                  <a:lnTo>
                    <a:pt x="1" y="2184"/>
                  </a:lnTo>
                  <a:cubicBezTo>
                    <a:pt x="1" y="2443"/>
                    <a:pt x="69" y="2704"/>
                    <a:pt x="182" y="2930"/>
                  </a:cubicBezTo>
                  <a:lnTo>
                    <a:pt x="1041" y="4513"/>
                  </a:lnTo>
                  <a:lnTo>
                    <a:pt x="4999" y="4524"/>
                  </a:lnTo>
                  <a:lnTo>
                    <a:pt x="5395" y="3835"/>
                  </a:lnTo>
                  <a:cubicBezTo>
                    <a:pt x="5542" y="3597"/>
                    <a:pt x="5610" y="2659"/>
                    <a:pt x="5610" y="2376"/>
                  </a:cubicBezTo>
                  <a:lnTo>
                    <a:pt x="5610" y="227"/>
                  </a:lnTo>
                  <a:cubicBezTo>
                    <a:pt x="5610" y="103"/>
                    <a:pt x="5519" y="1"/>
                    <a:pt x="5384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1"/>
            <p:cNvSpPr/>
            <p:nvPr/>
          </p:nvSpPr>
          <p:spPr>
            <a:xfrm>
              <a:off x="7531130" y="4192215"/>
              <a:ext cx="24118" cy="75335"/>
            </a:xfrm>
            <a:custGeom>
              <a:avLst/>
              <a:gdLst/>
              <a:ahLst/>
              <a:cxnLst/>
              <a:rect l="l" t="t" r="r" b="b"/>
              <a:pathLst>
                <a:path w="453" h="1415" extrusionOk="0">
                  <a:moveTo>
                    <a:pt x="0" y="1"/>
                  </a:moveTo>
                  <a:lnTo>
                    <a:pt x="0" y="1189"/>
                  </a:lnTo>
                  <a:cubicBezTo>
                    <a:pt x="0" y="1313"/>
                    <a:pt x="102" y="1415"/>
                    <a:pt x="226" y="1415"/>
                  </a:cubicBezTo>
                  <a:cubicBezTo>
                    <a:pt x="351" y="1415"/>
                    <a:pt x="452" y="1313"/>
                    <a:pt x="452" y="1189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1"/>
            <p:cNvSpPr/>
            <p:nvPr/>
          </p:nvSpPr>
          <p:spPr>
            <a:xfrm>
              <a:off x="7461917" y="4192215"/>
              <a:ext cx="24118" cy="75335"/>
            </a:xfrm>
            <a:custGeom>
              <a:avLst/>
              <a:gdLst/>
              <a:ahLst/>
              <a:cxnLst/>
              <a:rect l="l" t="t" r="r" b="b"/>
              <a:pathLst>
                <a:path w="453" h="1415" extrusionOk="0">
                  <a:moveTo>
                    <a:pt x="0" y="1"/>
                  </a:moveTo>
                  <a:lnTo>
                    <a:pt x="0" y="1189"/>
                  </a:lnTo>
                  <a:cubicBezTo>
                    <a:pt x="0" y="1313"/>
                    <a:pt x="101" y="1415"/>
                    <a:pt x="226" y="1415"/>
                  </a:cubicBezTo>
                  <a:cubicBezTo>
                    <a:pt x="350" y="1415"/>
                    <a:pt x="452" y="1313"/>
                    <a:pt x="452" y="1189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1"/>
            <p:cNvSpPr/>
            <p:nvPr/>
          </p:nvSpPr>
          <p:spPr>
            <a:xfrm>
              <a:off x="7392651" y="4192215"/>
              <a:ext cx="24118" cy="75335"/>
            </a:xfrm>
            <a:custGeom>
              <a:avLst/>
              <a:gdLst/>
              <a:ahLst/>
              <a:cxnLst/>
              <a:rect l="l" t="t" r="r" b="b"/>
              <a:pathLst>
                <a:path w="453" h="1415" extrusionOk="0">
                  <a:moveTo>
                    <a:pt x="0" y="1"/>
                  </a:moveTo>
                  <a:lnTo>
                    <a:pt x="0" y="1189"/>
                  </a:lnTo>
                  <a:cubicBezTo>
                    <a:pt x="0" y="1313"/>
                    <a:pt x="102" y="1415"/>
                    <a:pt x="226" y="1415"/>
                  </a:cubicBezTo>
                  <a:cubicBezTo>
                    <a:pt x="351" y="1415"/>
                    <a:pt x="452" y="1313"/>
                    <a:pt x="452" y="1189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1"/>
            <p:cNvSpPr/>
            <p:nvPr/>
          </p:nvSpPr>
          <p:spPr>
            <a:xfrm>
              <a:off x="7351709" y="4532424"/>
              <a:ext cx="210777" cy="71075"/>
            </a:xfrm>
            <a:custGeom>
              <a:avLst/>
              <a:gdLst/>
              <a:ahLst/>
              <a:cxnLst/>
              <a:rect l="l" t="t" r="r" b="b"/>
              <a:pathLst>
                <a:path w="3959" h="1335" extrusionOk="0">
                  <a:moveTo>
                    <a:pt x="226" y="0"/>
                  </a:moveTo>
                  <a:cubicBezTo>
                    <a:pt x="102" y="0"/>
                    <a:pt x="0" y="102"/>
                    <a:pt x="0" y="227"/>
                  </a:cubicBezTo>
                  <a:lnTo>
                    <a:pt x="0" y="1109"/>
                  </a:lnTo>
                  <a:cubicBezTo>
                    <a:pt x="0" y="1233"/>
                    <a:pt x="102" y="1335"/>
                    <a:pt x="226" y="1335"/>
                  </a:cubicBezTo>
                  <a:lnTo>
                    <a:pt x="3732" y="1335"/>
                  </a:lnTo>
                  <a:cubicBezTo>
                    <a:pt x="3857" y="1335"/>
                    <a:pt x="3958" y="1233"/>
                    <a:pt x="3958" y="1109"/>
                  </a:cubicBezTo>
                  <a:lnTo>
                    <a:pt x="3958" y="227"/>
                  </a:lnTo>
                  <a:cubicBezTo>
                    <a:pt x="3958" y="102"/>
                    <a:pt x="3857" y="0"/>
                    <a:pt x="3732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1"/>
            <p:cNvSpPr/>
            <p:nvPr/>
          </p:nvSpPr>
          <p:spPr>
            <a:xfrm>
              <a:off x="7296285" y="4306629"/>
              <a:ext cx="298676" cy="240858"/>
            </a:xfrm>
            <a:custGeom>
              <a:avLst/>
              <a:gdLst/>
              <a:ahLst/>
              <a:cxnLst/>
              <a:rect l="l" t="t" r="r" b="b"/>
              <a:pathLst>
                <a:path w="5610" h="4524" extrusionOk="0">
                  <a:moveTo>
                    <a:pt x="1267" y="0"/>
                  </a:moveTo>
                  <a:cubicBezTo>
                    <a:pt x="1143" y="0"/>
                    <a:pt x="1041" y="103"/>
                    <a:pt x="1041" y="227"/>
                  </a:cubicBezTo>
                  <a:lnTo>
                    <a:pt x="1041" y="792"/>
                  </a:lnTo>
                  <a:lnTo>
                    <a:pt x="227" y="792"/>
                  </a:lnTo>
                  <a:cubicBezTo>
                    <a:pt x="103" y="792"/>
                    <a:pt x="1" y="894"/>
                    <a:pt x="1" y="1018"/>
                  </a:cubicBezTo>
                  <a:lnTo>
                    <a:pt x="1" y="2194"/>
                  </a:lnTo>
                  <a:cubicBezTo>
                    <a:pt x="1" y="2455"/>
                    <a:pt x="69" y="2704"/>
                    <a:pt x="182" y="2930"/>
                  </a:cubicBezTo>
                  <a:lnTo>
                    <a:pt x="1041" y="4524"/>
                  </a:lnTo>
                  <a:lnTo>
                    <a:pt x="4999" y="4524"/>
                  </a:lnTo>
                  <a:lnTo>
                    <a:pt x="5395" y="3845"/>
                  </a:lnTo>
                  <a:cubicBezTo>
                    <a:pt x="5542" y="3596"/>
                    <a:pt x="5610" y="3325"/>
                    <a:pt x="5610" y="3043"/>
                  </a:cubicBezTo>
                  <a:lnTo>
                    <a:pt x="5610" y="227"/>
                  </a:lnTo>
                  <a:cubicBezTo>
                    <a:pt x="5610" y="103"/>
                    <a:pt x="5519" y="0"/>
                    <a:pt x="5384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1"/>
            <p:cNvSpPr/>
            <p:nvPr/>
          </p:nvSpPr>
          <p:spPr>
            <a:xfrm>
              <a:off x="7531130" y="4306629"/>
              <a:ext cx="24118" cy="75920"/>
            </a:xfrm>
            <a:custGeom>
              <a:avLst/>
              <a:gdLst/>
              <a:ahLst/>
              <a:cxnLst/>
              <a:rect l="l" t="t" r="r" b="b"/>
              <a:pathLst>
                <a:path w="453" h="1426" extrusionOk="0">
                  <a:moveTo>
                    <a:pt x="0" y="0"/>
                  </a:moveTo>
                  <a:lnTo>
                    <a:pt x="0" y="1199"/>
                  </a:lnTo>
                  <a:cubicBezTo>
                    <a:pt x="0" y="1324"/>
                    <a:pt x="102" y="1425"/>
                    <a:pt x="226" y="1425"/>
                  </a:cubicBezTo>
                  <a:cubicBezTo>
                    <a:pt x="351" y="1425"/>
                    <a:pt x="452" y="1324"/>
                    <a:pt x="452" y="1199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1"/>
            <p:cNvSpPr/>
            <p:nvPr/>
          </p:nvSpPr>
          <p:spPr>
            <a:xfrm>
              <a:off x="7461917" y="4306629"/>
              <a:ext cx="24118" cy="75920"/>
            </a:xfrm>
            <a:custGeom>
              <a:avLst/>
              <a:gdLst/>
              <a:ahLst/>
              <a:cxnLst/>
              <a:rect l="l" t="t" r="r" b="b"/>
              <a:pathLst>
                <a:path w="453" h="1426" extrusionOk="0">
                  <a:moveTo>
                    <a:pt x="0" y="0"/>
                  </a:moveTo>
                  <a:lnTo>
                    <a:pt x="0" y="1199"/>
                  </a:lnTo>
                  <a:cubicBezTo>
                    <a:pt x="0" y="1324"/>
                    <a:pt x="101" y="1425"/>
                    <a:pt x="226" y="1425"/>
                  </a:cubicBezTo>
                  <a:cubicBezTo>
                    <a:pt x="350" y="1425"/>
                    <a:pt x="452" y="1324"/>
                    <a:pt x="452" y="1199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1"/>
            <p:cNvSpPr/>
            <p:nvPr/>
          </p:nvSpPr>
          <p:spPr>
            <a:xfrm>
              <a:off x="7392651" y="4306629"/>
              <a:ext cx="24118" cy="75920"/>
            </a:xfrm>
            <a:custGeom>
              <a:avLst/>
              <a:gdLst/>
              <a:ahLst/>
              <a:cxnLst/>
              <a:rect l="l" t="t" r="r" b="b"/>
              <a:pathLst>
                <a:path w="453" h="1426" extrusionOk="0">
                  <a:moveTo>
                    <a:pt x="0" y="0"/>
                  </a:moveTo>
                  <a:lnTo>
                    <a:pt x="0" y="1199"/>
                  </a:lnTo>
                  <a:cubicBezTo>
                    <a:pt x="0" y="1324"/>
                    <a:pt x="102" y="1425"/>
                    <a:pt x="226" y="1425"/>
                  </a:cubicBezTo>
                  <a:cubicBezTo>
                    <a:pt x="351" y="1425"/>
                    <a:pt x="452" y="1324"/>
                    <a:pt x="452" y="1199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8" name="Google Shape;2448;p72"/>
          <p:cNvGrpSpPr/>
          <p:nvPr/>
        </p:nvGrpSpPr>
        <p:grpSpPr>
          <a:xfrm>
            <a:off x="7189240" y="2812336"/>
            <a:ext cx="918360" cy="1791124"/>
            <a:chOff x="7514478" y="0"/>
            <a:chExt cx="370217" cy="722053"/>
          </a:xfrm>
        </p:grpSpPr>
        <p:sp>
          <p:nvSpPr>
            <p:cNvPr id="2449" name="Google Shape;2449;p72"/>
            <p:cNvSpPr/>
            <p:nvPr/>
          </p:nvSpPr>
          <p:spPr>
            <a:xfrm>
              <a:off x="7557219" y="1918"/>
              <a:ext cx="253012" cy="261489"/>
            </a:xfrm>
            <a:custGeom>
              <a:avLst/>
              <a:gdLst/>
              <a:ahLst/>
              <a:cxnLst/>
              <a:rect l="l" t="t" r="r" b="b"/>
              <a:pathLst>
                <a:path w="5671" h="5861" extrusionOk="0">
                  <a:moveTo>
                    <a:pt x="2954" y="0"/>
                  </a:moveTo>
                  <a:cubicBezTo>
                    <a:pt x="2924" y="0"/>
                    <a:pt x="2893" y="1"/>
                    <a:pt x="2861" y="3"/>
                  </a:cubicBezTo>
                  <a:lnTo>
                    <a:pt x="1086" y="1111"/>
                  </a:lnTo>
                  <a:lnTo>
                    <a:pt x="159" y="2288"/>
                  </a:lnTo>
                  <a:cubicBezTo>
                    <a:pt x="1" y="3644"/>
                    <a:pt x="1132" y="4775"/>
                    <a:pt x="747" y="5861"/>
                  </a:cubicBezTo>
                  <a:cubicBezTo>
                    <a:pt x="1864" y="5679"/>
                    <a:pt x="3615" y="3923"/>
                    <a:pt x="4361" y="3923"/>
                  </a:cubicBezTo>
                  <a:cubicBezTo>
                    <a:pt x="4544" y="3923"/>
                    <a:pt x="4667" y="4029"/>
                    <a:pt x="4705" y="4290"/>
                  </a:cubicBezTo>
                  <a:cubicBezTo>
                    <a:pt x="5671" y="2957"/>
                    <a:pt x="4620" y="0"/>
                    <a:pt x="295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2"/>
            <p:cNvSpPr/>
            <p:nvPr/>
          </p:nvSpPr>
          <p:spPr>
            <a:xfrm>
              <a:off x="7642479" y="366828"/>
              <a:ext cx="230615" cy="355225"/>
            </a:xfrm>
            <a:custGeom>
              <a:avLst/>
              <a:gdLst/>
              <a:ahLst/>
              <a:cxnLst/>
              <a:rect l="l" t="t" r="r" b="b"/>
              <a:pathLst>
                <a:path w="5169" h="7962" extrusionOk="0">
                  <a:moveTo>
                    <a:pt x="5169" y="1"/>
                  </a:moveTo>
                  <a:lnTo>
                    <a:pt x="1641" y="713"/>
                  </a:lnTo>
                  <a:lnTo>
                    <a:pt x="611" y="7430"/>
                  </a:lnTo>
                  <a:lnTo>
                    <a:pt x="623" y="7430"/>
                  </a:lnTo>
                  <a:lnTo>
                    <a:pt x="57" y="7826"/>
                  </a:lnTo>
                  <a:cubicBezTo>
                    <a:pt x="0" y="7859"/>
                    <a:pt x="35" y="7962"/>
                    <a:pt x="103" y="7962"/>
                  </a:cubicBezTo>
                  <a:lnTo>
                    <a:pt x="950" y="7962"/>
                  </a:lnTo>
                  <a:cubicBezTo>
                    <a:pt x="985" y="7962"/>
                    <a:pt x="1030" y="7916"/>
                    <a:pt x="1018" y="7871"/>
                  </a:cubicBezTo>
                  <a:lnTo>
                    <a:pt x="973" y="7430"/>
                  </a:lnTo>
                  <a:lnTo>
                    <a:pt x="3167" y="1549"/>
                  </a:lnTo>
                  <a:lnTo>
                    <a:pt x="4219" y="7430"/>
                  </a:lnTo>
                  <a:lnTo>
                    <a:pt x="3744" y="7791"/>
                  </a:lnTo>
                  <a:cubicBezTo>
                    <a:pt x="3676" y="7848"/>
                    <a:pt x="3721" y="7962"/>
                    <a:pt x="3800" y="7962"/>
                  </a:cubicBezTo>
                  <a:lnTo>
                    <a:pt x="4468" y="7962"/>
                  </a:lnTo>
                  <a:cubicBezTo>
                    <a:pt x="4513" y="7962"/>
                    <a:pt x="4558" y="7916"/>
                    <a:pt x="4558" y="7859"/>
                  </a:cubicBezTo>
                  <a:lnTo>
                    <a:pt x="4546" y="7430"/>
                  </a:lnTo>
                  <a:lnTo>
                    <a:pt x="516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2"/>
            <p:cNvSpPr/>
            <p:nvPr/>
          </p:nvSpPr>
          <p:spPr>
            <a:xfrm>
              <a:off x="7695483" y="366828"/>
              <a:ext cx="189212" cy="165923"/>
            </a:xfrm>
            <a:custGeom>
              <a:avLst/>
              <a:gdLst/>
              <a:ahLst/>
              <a:cxnLst/>
              <a:rect l="l" t="t" r="r" b="b"/>
              <a:pathLst>
                <a:path w="4241" h="3719" extrusionOk="0">
                  <a:moveTo>
                    <a:pt x="3981" y="1"/>
                  </a:moveTo>
                  <a:lnTo>
                    <a:pt x="453" y="713"/>
                  </a:lnTo>
                  <a:lnTo>
                    <a:pt x="0" y="3664"/>
                  </a:lnTo>
                  <a:cubicBezTo>
                    <a:pt x="184" y="3701"/>
                    <a:pt x="368" y="3718"/>
                    <a:pt x="553" y="3718"/>
                  </a:cubicBezTo>
                  <a:cubicBezTo>
                    <a:pt x="766" y="3718"/>
                    <a:pt x="981" y="3695"/>
                    <a:pt x="1199" y="3653"/>
                  </a:cubicBezTo>
                  <a:lnTo>
                    <a:pt x="1979" y="1549"/>
                  </a:lnTo>
                  <a:lnTo>
                    <a:pt x="2341" y="3540"/>
                  </a:lnTo>
                  <a:cubicBezTo>
                    <a:pt x="2429" y="3546"/>
                    <a:pt x="2517" y="3549"/>
                    <a:pt x="2605" y="3549"/>
                  </a:cubicBezTo>
                  <a:cubicBezTo>
                    <a:pt x="2977" y="3549"/>
                    <a:pt x="3341" y="3491"/>
                    <a:pt x="3698" y="3381"/>
                  </a:cubicBezTo>
                  <a:cubicBezTo>
                    <a:pt x="3811" y="2228"/>
                    <a:pt x="4240" y="1572"/>
                    <a:pt x="3981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2"/>
            <p:cNvSpPr/>
            <p:nvPr/>
          </p:nvSpPr>
          <p:spPr>
            <a:xfrm>
              <a:off x="7801400" y="386504"/>
              <a:ext cx="75221" cy="138797"/>
            </a:xfrm>
            <a:custGeom>
              <a:avLst/>
              <a:gdLst/>
              <a:ahLst/>
              <a:cxnLst/>
              <a:rect l="l" t="t" r="r" b="b"/>
              <a:pathLst>
                <a:path w="1686" h="3111" extrusionOk="0">
                  <a:moveTo>
                    <a:pt x="1663" y="0"/>
                  </a:moveTo>
                  <a:cubicBezTo>
                    <a:pt x="1516" y="543"/>
                    <a:pt x="1177" y="995"/>
                    <a:pt x="838" y="1437"/>
                  </a:cubicBezTo>
                  <a:cubicBezTo>
                    <a:pt x="442" y="1968"/>
                    <a:pt x="57" y="2477"/>
                    <a:pt x="1" y="3110"/>
                  </a:cubicBezTo>
                  <a:lnTo>
                    <a:pt x="182" y="3110"/>
                  </a:lnTo>
                  <a:cubicBezTo>
                    <a:pt x="227" y="2533"/>
                    <a:pt x="600" y="2047"/>
                    <a:pt x="984" y="1538"/>
                  </a:cubicBezTo>
                  <a:cubicBezTo>
                    <a:pt x="1245" y="1199"/>
                    <a:pt x="1505" y="849"/>
                    <a:pt x="1685" y="452"/>
                  </a:cubicBezTo>
                  <a:cubicBezTo>
                    <a:pt x="1685" y="306"/>
                    <a:pt x="1675" y="158"/>
                    <a:pt x="1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2"/>
            <p:cNvSpPr/>
            <p:nvPr/>
          </p:nvSpPr>
          <p:spPr>
            <a:xfrm>
              <a:off x="7826117" y="445530"/>
              <a:ext cx="47470" cy="79236"/>
            </a:xfrm>
            <a:custGeom>
              <a:avLst/>
              <a:gdLst/>
              <a:ahLst/>
              <a:cxnLst/>
              <a:rect l="l" t="t" r="r" b="b"/>
              <a:pathLst>
                <a:path w="1064" h="1776" extrusionOk="0">
                  <a:moveTo>
                    <a:pt x="1064" y="1"/>
                  </a:moveTo>
                  <a:cubicBezTo>
                    <a:pt x="973" y="125"/>
                    <a:pt x="883" y="238"/>
                    <a:pt x="792" y="362"/>
                  </a:cubicBezTo>
                  <a:cubicBezTo>
                    <a:pt x="453" y="815"/>
                    <a:pt x="114" y="1255"/>
                    <a:pt x="1" y="1776"/>
                  </a:cubicBezTo>
                  <a:cubicBezTo>
                    <a:pt x="58" y="1765"/>
                    <a:pt x="125" y="1765"/>
                    <a:pt x="193" y="1753"/>
                  </a:cubicBezTo>
                  <a:cubicBezTo>
                    <a:pt x="306" y="1290"/>
                    <a:pt x="623" y="894"/>
                    <a:pt x="940" y="464"/>
                  </a:cubicBezTo>
                  <a:cubicBezTo>
                    <a:pt x="951" y="441"/>
                    <a:pt x="973" y="419"/>
                    <a:pt x="996" y="396"/>
                  </a:cubicBezTo>
                  <a:cubicBezTo>
                    <a:pt x="1018" y="260"/>
                    <a:pt x="1041" y="136"/>
                    <a:pt x="106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2"/>
            <p:cNvSpPr/>
            <p:nvPr/>
          </p:nvSpPr>
          <p:spPr>
            <a:xfrm>
              <a:off x="7626864" y="215493"/>
              <a:ext cx="73169" cy="135228"/>
            </a:xfrm>
            <a:custGeom>
              <a:avLst/>
              <a:gdLst/>
              <a:ahLst/>
              <a:cxnLst/>
              <a:rect l="l" t="t" r="r" b="b"/>
              <a:pathLst>
                <a:path w="1640" h="3031" extrusionOk="0">
                  <a:moveTo>
                    <a:pt x="995" y="0"/>
                  </a:moveTo>
                  <a:lnTo>
                    <a:pt x="0" y="1945"/>
                  </a:lnTo>
                  <a:lnTo>
                    <a:pt x="792" y="3031"/>
                  </a:lnTo>
                  <a:lnTo>
                    <a:pt x="860" y="2657"/>
                  </a:lnTo>
                  <a:lnTo>
                    <a:pt x="758" y="1877"/>
                  </a:lnTo>
                  <a:lnTo>
                    <a:pt x="1640" y="328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E3A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2"/>
            <p:cNvSpPr/>
            <p:nvPr/>
          </p:nvSpPr>
          <p:spPr>
            <a:xfrm>
              <a:off x="7637438" y="302091"/>
              <a:ext cx="30294" cy="52869"/>
            </a:xfrm>
            <a:custGeom>
              <a:avLst/>
              <a:gdLst/>
              <a:ahLst/>
              <a:cxnLst/>
              <a:rect l="l" t="t" r="r" b="b"/>
              <a:pathLst>
                <a:path w="679" h="1185" extrusionOk="0">
                  <a:moveTo>
                    <a:pt x="217" y="0"/>
                  </a:moveTo>
                  <a:cubicBezTo>
                    <a:pt x="209" y="0"/>
                    <a:pt x="201" y="1"/>
                    <a:pt x="193" y="4"/>
                  </a:cubicBezTo>
                  <a:cubicBezTo>
                    <a:pt x="35" y="60"/>
                    <a:pt x="0" y="592"/>
                    <a:pt x="170" y="920"/>
                  </a:cubicBezTo>
                  <a:cubicBezTo>
                    <a:pt x="232" y="1035"/>
                    <a:pt x="342" y="1185"/>
                    <a:pt x="469" y="1185"/>
                  </a:cubicBezTo>
                  <a:cubicBezTo>
                    <a:pt x="504" y="1185"/>
                    <a:pt x="541" y="1173"/>
                    <a:pt x="578" y="1146"/>
                  </a:cubicBezTo>
                  <a:cubicBezTo>
                    <a:pt x="679" y="1090"/>
                    <a:pt x="623" y="693"/>
                    <a:pt x="623" y="693"/>
                  </a:cubicBezTo>
                  <a:cubicBezTo>
                    <a:pt x="634" y="603"/>
                    <a:pt x="623" y="422"/>
                    <a:pt x="521" y="411"/>
                  </a:cubicBezTo>
                  <a:cubicBezTo>
                    <a:pt x="498" y="411"/>
                    <a:pt x="487" y="513"/>
                    <a:pt x="487" y="513"/>
                  </a:cubicBezTo>
                  <a:cubicBezTo>
                    <a:pt x="487" y="513"/>
                    <a:pt x="374" y="0"/>
                    <a:pt x="217" y="0"/>
                  </a:cubicBezTo>
                  <a:close/>
                </a:path>
              </a:pathLst>
            </a:custGeom>
            <a:solidFill>
              <a:srgbClr val="CC9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2"/>
            <p:cNvSpPr/>
            <p:nvPr/>
          </p:nvSpPr>
          <p:spPr>
            <a:xfrm>
              <a:off x="7660638" y="176900"/>
              <a:ext cx="212457" cy="225038"/>
            </a:xfrm>
            <a:custGeom>
              <a:avLst/>
              <a:gdLst/>
              <a:ahLst/>
              <a:cxnLst/>
              <a:rect l="l" t="t" r="r" b="b"/>
              <a:pathLst>
                <a:path w="4762" h="5044" extrusionOk="0">
                  <a:moveTo>
                    <a:pt x="1710" y="0"/>
                  </a:moveTo>
                  <a:cubicBezTo>
                    <a:pt x="1181" y="0"/>
                    <a:pt x="279" y="527"/>
                    <a:pt x="193" y="933"/>
                  </a:cubicBezTo>
                  <a:cubicBezTo>
                    <a:pt x="193" y="956"/>
                    <a:pt x="114" y="1351"/>
                    <a:pt x="68" y="1690"/>
                  </a:cubicBezTo>
                  <a:cubicBezTo>
                    <a:pt x="12" y="2052"/>
                    <a:pt x="1" y="2199"/>
                    <a:pt x="114" y="2471"/>
                  </a:cubicBezTo>
                  <a:cubicBezTo>
                    <a:pt x="216" y="2720"/>
                    <a:pt x="465" y="2810"/>
                    <a:pt x="646" y="2866"/>
                  </a:cubicBezTo>
                  <a:cubicBezTo>
                    <a:pt x="1166" y="3024"/>
                    <a:pt x="1415" y="4144"/>
                    <a:pt x="1234" y="4970"/>
                  </a:cubicBezTo>
                  <a:cubicBezTo>
                    <a:pt x="1471" y="5020"/>
                    <a:pt x="1712" y="5044"/>
                    <a:pt x="1956" y="5044"/>
                  </a:cubicBezTo>
                  <a:cubicBezTo>
                    <a:pt x="2859" y="5044"/>
                    <a:pt x="3800" y="4721"/>
                    <a:pt x="4762" y="4258"/>
                  </a:cubicBezTo>
                  <a:cubicBezTo>
                    <a:pt x="4309" y="2663"/>
                    <a:pt x="2387" y="84"/>
                    <a:pt x="1799" y="6"/>
                  </a:cubicBezTo>
                  <a:cubicBezTo>
                    <a:pt x="1771" y="2"/>
                    <a:pt x="1741" y="0"/>
                    <a:pt x="1710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2"/>
            <p:cNvSpPr/>
            <p:nvPr/>
          </p:nvSpPr>
          <p:spPr>
            <a:xfrm>
              <a:off x="7737332" y="193274"/>
              <a:ext cx="112564" cy="188231"/>
            </a:xfrm>
            <a:custGeom>
              <a:avLst/>
              <a:gdLst/>
              <a:ahLst/>
              <a:cxnLst/>
              <a:rect l="l" t="t" r="r" b="b"/>
              <a:pathLst>
                <a:path w="2523" h="4219" extrusionOk="0">
                  <a:moveTo>
                    <a:pt x="193" y="1"/>
                  </a:moveTo>
                  <a:lnTo>
                    <a:pt x="0" y="136"/>
                  </a:lnTo>
                  <a:cubicBezTo>
                    <a:pt x="962" y="1481"/>
                    <a:pt x="1731" y="2861"/>
                    <a:pt x="2307" y="4218"/>
                  </a:cubicBezTo>
                  <a:cubicBezTo>
                    <a:pt x="2375" y="4185"/>
                    <a:pt x="2443" y="4162"/>
                    <a:pt x="2523" y="4128"/>
                  </a:cubicBezTo>
                  <a:cubicBezTo>
                    <a:pt x="1945" y="2760"/>
                    <a:pt x="1166" y="1368"/>
                    <a:pt x="19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2"/>
            <p:cNvSpPr/>
            <p:nvPr/>
          </p:nvSpPr>
          <p:spPr>
            <a:xfrm>
              <a:off x="7641453" y="182165"/>
              <a:ext cx="131748" cy="172839"/>
            </a:xfrm>
            <a:custGeom>
              <a:avLst/>
              <a:gdLst/>
              <a:ahLst/>
              <a:cxnLst/>
              <a:rect l="l" t="t" r="r" b="b"/>
              <a:pathLst>
                <a:path w="2953" h="3874" extrusionOk="0">
                  <a:moveTo>
                    <a:pt x="2154" y="0"/>
                  </a:moveTo>
                  <a:cubicBezTo>
                    <a:pt x="1923" y="0"/>
                    <a:pt x="1782" y="340"/>
                    <a:pt x="1890" y="747"/>
                  </a:cubicBezTo>
                  <a:lnTo>
                    <a:pt x="2172" y="2149"/>
                  </a:lnTo>
                  <a:cubicBezTo>
                    <a:pt x="2184" y="2195"/>
                    <a:pt x="2172" y="2251"/>
                    <a:pt x="2127" y="2273"/>
                  </a:cubicBezTo>
                  <a:lnTo>
                    <a:pt x="634" y="3381"/>
                  </a:lnTo>
                  <a:cubicBezTo>
                    <a:pt x="634" y="3291"/>
                    <a:pt x="623" y="3110"/>
                    <a:pt x="521" y="3099"/>
                  </a:cubicBezTo>
                  <a:cubicBezTo>
                    <a:pt x="498" y="3099"/>
                    <a:pt x="498" y="3201"/>
                    <a:pt x="498" y="3201"/>
                  </a:cubicBezTo>
                  <a:cubicBezTo>
                    <a:pt x="498" y="3201"/>
                    <a:pt x="386" y="2688"/>
                    <a:pt x="229" y="2688"/>
                  </a:cubicBezTo>
                  <a:cubicBezTo>
                    <a:pt x="221" y="2688"/>
                    <a:pt x="213" y="2689"/>
                    <a:pt x="204" y="2692"/>
                  </a:cubicBezTo>
                  <a:cubicBezTo>
                    <a:pt x="35" y="2748"/>
                    <a:pt x="1" y="3280"/>
                    <a:pt x="182" y="3608"/>
                  </a:cubicBezTo>
                  <a:cubicBezTo>
                    <a:pt x="244" y="3730"/>
                    <a:pt x="353" y="3874"/>
                    <a:pt x="477" y="3874"/>
                  </a:cubicBezTo>
                  <a:cubicBezTo>
                    <a:pt x="513" y="3874"/>
                    <a:pt x="551" y="3862"/>
                    <a:pt x="589" y="3834"/>
                  </a:cubicBezTo>
                  <a:lnTo>
                    <a:pt x="2783" y="2590"/>
                  </a:lnTo>
                  <a:cubicBezTo>
                    <a:pt x="2896" y="2534"/>
                    <a:pt x="2953" y="2421"/>
                    <a:pt x="2941" y="2296"/>
                  </a:cubicBezTo>
                  <a:cubicBezTo>
                    <a:pt x="2885" y="1787"/>
                    <a:pt x="2727" y="453"/>
                    <a:pt x="2433" y="147"/>
                  </a:cubicBezTo>
                  <a:cubicBezTo>
                    <a:pt x="2333" y="45"/>
                    <a:pt x="2238" y="0"/>
                    <a:pt x="2154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2"/>
            <p:cNvSpPr/>
            <p:nvPr/>
          </p:nvSpPr>
          <p:spPr>
            <a:xfrm>
              <a:off x="7670230" y="164497"/>
              <a:ext cx="46489" cy="61569"/>
            </a:xfrm>
            <a:custGeom>
              <a:avLst/>
              <a:gdLst/>
              <a:ahLst/>
              <a:cxnLst/>
              <a:rect l="l" t="t" r="r" b="b"/>
              <a:pathLst>
                <a:path w="1042" h="1380" extrusionOk="0">
                  <a:moveTo>
                    <a:pt x="521" y="0"/>
                  </a:moveTo>
                  <a:lnTo>
                    <a:pt x="1" y="397"/>
                  </a:lnTo>
                  <a:lnTo>
                    <a:pt x="328" y="1188"/>
                  </a:lnTo>
                  <a:cubicBezTo>
                    <a:pt x="322" y="1321"/>
                    <a:pt x="385" y="1380"/>
                    <a:pt x="473" y="1380"/>
                  </a:cubicBezTo>
                  <a:cubicBezTo>
                    <a:pt x="685" y="1380"/>
                    <a:pt x="1041" y="1038"/>
                    <a:pt x="906" y="566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rgbClr val="E3A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2"/>
            <p:cNvSpPr/>
            <p:nvPr/>
          </p:nvSpPr>
          <p:spPr>
            <a:xfrm>
              <a:off x="7568819" y="24226"/>
              <a:ext cx="171099" cy="183635"/>
            </a:xfrm>
            <a:custGeom>
              <a:avLst/>
              <a:gdLst/>
              <a:ahLst/>
              <a:cxnLst/>
              <a:rect l="l" t="t" r="r" b="b"/>
              <a:pathLst>
                <a:path w="3835" h="4116" extrusionOk="0">
                  <a:moveTo>
                    <a:pt x="2019" y="0"/>
                  </a:moveTo>
                  <a:cubicBezTo>
                    <a:pt x="1360" y="0"/>
                    <a:pt x="359" y="494"/>
                    <a:pt x="103" y="1494"/>
                  </a:cubicBezTo>
                  <a:cubicBezTo>
                    <a:pt x="0" y="1890"/>
                    <a:pt x="181" y="2466"/>
                    <a:pt x="385" y="3031"/>
                  </a:cubicBezTo>
                  <a:cubicBezTo>
                    <a:pt x="498" y="3348"/>
                    <a:pt x="498" y="3778"/>
                    <a:pt x="804" y="4016"/>
                  </a:cubicBezTo>
                  <a:cubicBezTo>
                    <a:pt x="893" y="4085"/>
                    <a:pt x="1017" y="4116"/>
                    <a:pt x="1164" y="4116"/>
                  </a:cubicBezTo>
                  <a:cubicBezTo>
                    <a:pt x="2027" y="4116"/>
                    <a:pt x="3688" y="3050"/>
                    <a:pt x="3755" y="2365"/>
                  </a:cubicBezTo>
                  <a:cubicBezTo>
                    <a:pt x="3834" y="1618"/>
                    <a:pt x="2998" y="374"/>
                    <a:pt x="2410" y="80"/>
                  </a:cubicBezTo>
                  <a:cubicBezTo>
                    <a:pt x="2307" y="27"/>
                    <a:pt x="2172" y="0"/>
                    <a:pt x="2019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2"/>
            <p:cNvSpPr/>
            <p:nvPr/>
          </p:nvSpPr>
          <p:spPr>
            <a:xfrm>
              <a:off x="7710696" y="65852"/>
              <a:ext cx="49389" cy="58312"/>
            </a:xfrm>
            <a:custGeom>
              <a:avLst/>
              <a:gdLst/>
              <a:ahLst/>
              <a:cxnLst/>
              <a:rect l="l" t="t" r="r" b="b"/>
              <a:pathLst>
                <a:path w="1107" h="1307" extrusionOk="0">
                  <a:moveTo>
                    <a:pt x="432" y="0"/>
                  </a:moveTo>
                  <a:cubicBezTo>
                    <a:pt x="1" y="0"/>
                    <a:pt x="112" y="572"/>
                    <a:pt x="112" y="572"/>
                  </a:cubicBezTo>
                  <a:lnTo>
                    <a:pt x="349" y="1307"/>
                  </a:lnTo>
                  <a:cubicBezTo>
                    <a:pt x="1107" y="1126"/>
                    <a:pt x="948" y="63"/>
                    <a:pt x="519" y="7"/>
                  </a:cubicBezTo>
                  <a:cubicBezTo>
                    <a:pt x="488" y="2"/>
                    <a:pt x="459" y="0"/>
                    <a:pt x="432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2"/>
            <p:cNvSpPr/>
            <p:nvPr/>
          </p:nvSpPr>
          <p:spPr>
            <a:xfrm>
              <a:off x="7514478" y="0"/>
              <a:ext cx="227447" cy="132239"/>
            </a:xfrm>
            <a:custGeom>
              <a:avLst/>
              <a:gdLst/>
              <a:ahLst/>
              <a:cxnLst/>
              <a:rect l="l" t="t" r="r" b="b"/>
              <a:pathLst>
                <a:path w="5098" h="2964" extrusionOk="0">
                  <a:moveTo>
                    <a:pt x="3839" y="1"/>
                  </a:moveTo>
                  <a:cubicBezTo>
                    <a:pt x="3407" y="1"/>
                    <a:pt x="3322" y="182"/>
                    <a:pt x="3322" y="182"/>
                  </a:cubicBezTo>
                  <a:cubicBezTo>
                    <a:pt x="3174" y="152"/>
                    <a:pt x="3028" y="138"/>
                    <a:pt x="2886" y="138"/>
                  </a:cubicBezTo>
                  <a:cubicBezTo>
                    <a:pt x="1249" y="138"/>
                    <a:pt x="1" y="1964"/>
                    <a:pt x="303" y="2433"/>
                  </a:cubicBezTo>
                  <a:cubicBezTo>
                    <a:pt x="384" y="2555"/>
                    <a:pt x="552" y="2599"/>
                    <a:pt x="752" y="2599"/>
                  </a:cubicBezTo>
                  <a:cubicBezTo>
                    <a:pt x="1276" y="2599"/>
                    <a:pt x="2022" y="2297"/>
                    <a:pt x="2022" y="2297"/>
                  </a:cubicBezTo>
                  <a:lnTo>
                    <a:pt x="2022" y="2297"/>
                  </a:lnTo>
                  <a:cubicBezTo>
                    <a:pt x="1942" y="2310"/>
                    <a:pt x="1863" y="2318"/>
                    <a:pt x="1786" y="2318"/>
                  </a:cubicBezTo>
                  <a:cubicBezTo>
                    <a:pt x="1590" y="2318"/>
                    <a:pt x="1412" y="2264"/>
                    <a:pt x="1298" y="2093"/>
                  </a:cubicBezTo>
                  <a:lnTo>
                    <a:pt x="1298" y="2093"/>
                  </a:lnTo>
                  <a:cubicBezTo>
                    <a:pt x="1413" y="2151"/>
                    <a:pt x="1651" y="2191"/>
                    <a:pt x="1893" y="2191"/>
                  </a:cubicBezTo>
                  <a:cubicBezTo>
                    <a:pt x="2126" y="2191"/>
                    <a:pt x="2363" y="2154"/>
                    <a:pt x="2497" y="2059"/>
                  </a:cubicBezTo>
                  <a:lnTo>
                    <a:pt x="2497" y="2059"/>
                  </a:lnTo>
                  <a:cubicBezTo>
                    <a:pt x="2429" y="2082"/>
                    <a:pt x="2325" y="2093"/>
                    <a:pt x="2214" y="2093"/>
                  </a:cubicBezTo>
                  <a:cubicBezTo>
                    <a:pt x="1992" y="2093"/>
                    <a:pt x="1739" y="2048"/>
                    <a:pt x="1671" y="1958"/>
                  </a:cubicBezTo>
                  <a:lnTo>
                    <a:pt x="1671" y="1958"/>
                  </a:lnTo>
                  <a:cubicBezTo>
                    <a:pt x="1773" y="1968"/>
                    <a:pt x="1874" y="1973"/>
                    <a:pt x="1971" y="1973"/>
                  </a:cubicBezTo>
                  <a:cubicBezTo>
                    <a:pt x="2754" y="1973"/>
                    <a:pt x="3367" y="1666"/>
                    <a:pt x="3729" y="1325"/>
                  </a:cubicBezTo>
                  <a:cubicBezTo>
                    <a:pt x="3955" y="2014"/>
                    <a:pt x="4701" y="1958"/>
                    <a:pt x="4747" y="2964"/>
                  </a:cubicBezTo>
                  <a:cubicBezTo>
                    <a:pt x="5086" y="2127"/>
                    <a:pt x="5098" y="58"/>
                    <a:pt x="3876" y="1"/>
                  </a:cubicBezTo>
                  <a:cubicBezTo>
                    <a:pt x="3864" y="1"/>
                    <a:pt x="3851" y="1"/>
                    <a:pt x="383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2"/>
            <p:cNvSpPr/>
            <p:nvPr/>
          </p:nvSpPr>
          <p:spPr>
            <a:xfrm>
              <a:off x="7622313" y="149551"/>
              <a:ext cx="25163" cy="9949"/>
            </a:xfrm>
            <a:custGeom>
              <a:avLst/>
              <a:gdLst/>
              <a:ahLst/>
              <a:cxnLst/>
              <a:rect l="l" t="t" r="r" b="b"/>
              <a:pathLst>
                <a:path w="564" h="223" extrusionOk="0">
                  <a:moveTo>
                    <a:pt x="520" y="1"/>
                  </a:moveTo>
                  <a:cubicBezTo>
                    <a:pt x="513" y="1"/>
                    <a:pt x="506" y="3"/>
                    <a:pt x="498" y="8"/>
                  </a:cubicBezTo>
                  <a:cubicBezTo>
                    <a:pt x="419" y="41"/>
                    <a:pt x="317" y="64"/>
                    <a:pt x="226" y="76"/>
                  </a:cubicBezTo>
                  <a:cubicBezTo>
                    <a:pt x="204" y="79"/>
                    <a:pt x="182" y="81"/>
                    <a:pt x="162" y="81"/>
                  </a:cubicBezTo>
                  <a:cubicBezTo>
                    <a:pt x="121" y="81"/>
                    <a:pt x="83" y="76"/>
                    <a:pt x="45" y="76"/>
                  </a:cubicBezTo>
                  <a:cubicBezTo>
                    <a:pt x="35" y="76"/>
                    <a:pt x="35" y="87"/>
                    <a:pt x="35" y="87"/>
                  </a:cubicBezTo>
                  <a:cubicBezTo>
                    <a:pt x="0" y="189"/>
                    <a:pt x="148" y="212"/>
                    <a:pt x="204" y="222"/>
                  </a:cubicBezTo>
                  <a:cubicBezTo>
                    <a:pt x="351" y="222"/>
                    <a:pt x="475" y="166"/>
                    <a:pt x="555" y="53"/>
                  </a:cubicBezTo>
                  <a:cubicBezTo>
                    <a:pt x="563" y="27"/>
                    <a:pt x="545" y="1"/>
                    <a:pt x="520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2"/>
            <p:cNvSpPr/>
            <p:nvPr/>
          </p:nvSpPr>
          <p:spPr>
            <a:xfrm>
              <a:off x="7678796" y="116669"/>
              <a:ext cx="21237" cy="18114"/>
            </a:xfrm>
            <a:custGeom>
              <a:avLst/>
              <a:gdLst/>
              <a:ahLst/>
              <a:cxnLst/>
              <a:rect l="l" t="t" r="r" b="b"/>
              <a:pathLst>
                <a:path w="476" h="406" extrusionOk="0">
                  <a:moveTo>
                    <a:pt x="250" y="0"/>
                  </a:moveTo>
                  <a:cubicBezTo>
                    <a:pt x="187" y="0"/>
                    <a:pt x="126" y="28"/>
                    <a:pt x="80" y="67"/>
                  </a:cubicBezTo>
                  <a:cubicBezTo>
                    <a:pt x="12" y="123"/>
                    <a:pt x="1" y="247"/>
                    <a:pt x="58" y="315"/>
                  </a:cubicBezTo>
                  <a:cubicBezTo>
                    <a:pt x="69" y="349"/>
                    <a:pt x="91" y="361"/>
                    <a:pt x="125" y="383"/>
                  </a:cubicBezTo>
                  <a:cubicBezTo>
                    <a:pt x="148" y="394"/>
                    <a:pt x="182" y="394"/>
                    <a:pt x="216" y="406"/>
                  </a:cubicBezTo>
                  <a:cubicBezTo>
                    <a:pt x="249" y="406"/>
                    <a:pt x="295" y="383"/>
                    <a:pt x="329" y="361"/>
                  </a:cubicBezTo>
                  <a:cubicBezTo>
                    <a:pt x="363" y="338"/>
                    <a:pt x="397" y="304"/>
                    <a:pt x="420" y="270"/>
                  </a:cubicBezTo>
                  <a:cubicBezTo>
                    <a:pt x="476" y="190"/>
                    <a:pt x="430" y="55"/>
                    <a:pt x="340" y="21"/>
                  </a:cubicBezTo>
                  <a:cubicBezTo>
                    <a:pt x="311" y="7"/>
                    <a:pt x="280" y="0"/>
                    <a:pt x="250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2"/>
            <p:cNvSpPr/>
            <p:nvPr/>
          </p:nvSpPr>
          <p:spPr>
            <a:xfrm>
              <a:off x="7591038" y="153076"/>
              <a:ext cx="18694" cy="15481"/>
            </a:xfrm>
            <a:custGeom>
              <a:avLst/>
              <a:gdLst/>
              <a:ahLst/>
              <a:cxnLst/>
              <a:rect l="l" t="t" r="r" b="b"/>
              <a:pathLst>
                <a:path w="419" h="347" extrusionOk="0">
                  <a:moveTo>
                    <a:pt x="206" y="0"/>
                  </a:moveTo>
                  <a:cubicBezTo>
                    <a:pt x="157" y="0"/>
                    <a:pt x="110" y="18"/>
                    <a:pt x="68" y="53"/>
                  </a:cubicBezTo>
                  <a:cubicBezTo>
                    <a:pt x="0" y="121"/>
                    <a:pt x="23" y="246"/>
                    <a:pt x="90" y="302"/>
                  </a:cubicBezTo>
                  <a:cubicBezTo>
                    <a:pt x="125" y="336"/>
                    <a:pt x="170" y="347"/>
                    <a:pt x="215" y="347"/>
                  </a:cubicBezTo>
                  <a:cubicBezTo>
                    <a:pt x="261" y="347"/>
                    <a:pt x="294" y="324"/>
                    <a:pt x="317" y="302"/>
                  </a:cubicBezTo>
                  <a:cubicBezTo>
                    <a:pt x="339" y="279"/>
                    <a:pt x="362" y="268"/>
                    <a:pt x="374" y="234"/>
                  </a:cubicBezTo>
                  <a:cubicBezTo>
                    <a:pt x="419" y="155"/>
                    <a:pt x="374" y="53"/>
                    <a:pt x="294" y="19"/>
                  </a:cubicBezTo>
                  <a:cubicBezTo>
                    <a:pt x="265" y="7"/>
                    <a:pt x="235" y="0"/>
                    <a:pt x="20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2"/>
            <p:cNvSpPr/>
            <p:nvPr/>
          </p:nvSpPr>
          <p:spPr>
            <a:xfrm>
              <a:off x="7655596" y="72099"/>
              <a:ext cx="18649" cy="6335"/>
            </a:xfrm>
            <a:custGeom>
              <a:avLst/>
              <a:gdLst/>
              <a:ahLst/>
              <a:cxnLst/>
              <a:rect l="l" t="t" r="r" b="b"/>
              <a:pathLst>
                <a:path w="418" h="142" extrusionOk="0">
                  <a:moveTo>
                    <a:pt x="157" y="0"/>
                  </a:moveTo>
                  <a:cubicBezTo>
                    <a:pt x="117" y="0"/>
                    <a:pt x="75" y="8"/>
                    <a:pt x="35" y="25"/>
                  </a:cubicBezTo>
                  <a:cubicBezTo>
                    <a:pt x="0" y="36"/>
                    <a:pt x="0" y="93"/>
                    <a:pt x="46" y="93"/>
                  </a:cubicBezTo>
                  <a:cubicBezTo>
                    <a:pt x="100" y="88"/>
                    <a:pt x="151" y="81"/>
                    <a:pt x="202" y="81"/>
                  </a:cubicBezTo>
                  <a:cubicBezTo>
                    <a:pt x="268" y="81"/>
                    <a:pt x="333" y="93"/>
                    <a:pt x="397" y="138"/>
                  </a:cubicBezTo>
                  <a:cubicBezTo>
                    <a:pt x="399" y="140"/>
                    <a:pt x="401" y="141"/>
                    <a:pt x="403" y="141"/>
                  </a:cubicBezTo>
                  <a:cubicBezTo>
                    <a:pt x="411" y="141"/>
                    <a:pt x="417" y="124"/>
                    <a:pt x="408" y="116"/>
                  </a:cubicBezTo>
                  <a:cubicBezTo>
                    <a:pt x="344" y="44"/>
                    <a:pt x="253" y="0"/>
                    <a:pt x="15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2"/>
            <p:cNvSpPr/>
            <p:nvPr/>
          </p:nvSpPr>
          <p:spPr>
            <a:xfrm>
              <a:off x="7580910" y="99939"/>
              <a:ext cx="10172" cy="11734"/>
            </a:xfrm>
            <a:custGeom>
              <a:avLst/>
              <a:gdLst/>
              <a:ahLst/>
              <a:cxnLst/>
              <a:rect l="l" t="t" r="r" b="b"/>
              <a:pathLst>
                <a:path w="228" h="263" extrusionOk="0">
                  <a:moveTo>
                    <a:pt x="182" y="0"/>
                  </a:moveTo>
                  <a:cubicBezTo>
                    <a:pt x="91" y="34"/>
                    <a:pt x="1" y="136"/>
                    <a:pt x="13" y="249"/>
                  </a:cubicBezTo>
                  <a:cubicBezTo>
                    <a:pt x="13" y="256"/>
                    <a:pt x="20" y="262"/>
                    <a:pt x="28" y="262"/>
                  </a:cubicBezTo>
                  <a:cubicBezTo>
                    <a:pt x="35" y="262"/>
                    <a:pt x="41" y="258"/>
                    <a:pt x="46" y="249"/>
                  </a:cubicBezTo>
                  <a:cubicBezTo>
                    <a:pt x="46" y="193"/>
                    <a:pt x="80" y="158"/>
                    <a:pt x="114" y="125"/>
                  </a:cubicBezTo>
                  <a:cubicBezTo>
                    <a:pt x="137" y="91"/>
                    <a:pt x="182" y="80"/>
                    <a:pt x="216" y="45"/>
                  </a:cubicBezTo>
                  <a:cubicBezTo>
                    <a:pt x="227" y="23"/>
                    <a:pt x="204" y="0"/>
                    <a:pt x="18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2"/>
            <p:cNvSpPr/>
            <p:nvPr/>
          </p:nvSpPr>
          <p:spPr>
            <a:xfrm>
              <a:off x="7655775" y="142279"/>
              <a:ext cx="21594" cy="34443"/>
            </a:xfrm>
            <a:custGeom>
              <a:avLst/>
              <a:gdLst/>
              <a:ahLst/>
              <a:cxnLst/>
              <a:rect l="l" t="t" r="r" b="b"/>
              <a:pathLst>
                <a:path w="484" h="772" extrusionOk="0">
                  <a:moveTo>
                    <a:pt x="290" y="1"/>
                  </a:moveTo>
                  <a:cubicBezTo>
                    <a:pt x="290" y="1"/>
                    <a:pt x="280" y="1"/>
                    <a:pt x="280" y="13"/>
                  </a:cubicBezTo>
                  <a:cubicBezTo>
                    <a:pt x="302" y="137"/>
                    <a:pt x="325" y="284"/>
                    <a:pt x="290" y="408"/>
                  </a:cubicBezTo>
                  <a:cubicBezTo>
                    <a:pt x="245" y="521"/>
                    <a:pt x="200" y="578"/>
                    <a:pt x="42" y="702"/>
                  </a:cubicBezTo>
                  <a:cubicBezTo>
                    <a:pt x="1" y="723"/>
                    <a:pt x="44" y="771"/>
                    <a:pt x="86" y="771"/>
                  </a:cubicBezTo>
                  <a:cubicBezTo>
                    <a:pt x="90" y="771"/>
                    <a:pt x="95" y="771"/>
                    <a:pt x="99" y="770"/>
                  </a:cubicBezTo>
                  <a:cubicBezTo>
                    <a:pt x="381" y="623"/>
                    <a:pt x="483" y="261"/>
                    <a:pt x="290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2"/>
            <p:cNvSpPr/>
            <p:nvPr/>
          </p:nvSpPr>
          <p:spPr>
            <a:xfrm>
              <a:off x="7647521" y="101411"/>
              <a:ext cx="27617" cy="29669"/>
            </a:xfrm>
            <a:custGeom>
              <a:avLst/>
              <a:gdLst/>
              <a:ahLst/>
              <a:cxnLst/>
              <a:rect l="l" t="t" r="r" b="b"/>
              <a:pathLst>
                <a:path w="619" h="665" extrusionOk="0">
                  <a:moveTo>
                    <a:pt x="596" y="0"/>
                  </a:moveTo>
                  <a:cubicBezTo>
                    <a:pt x="589" y="0"/>
                    <a:pt x="582" y="4"/>
                    <a:pt x="578" y="12"/>
                  </a:cubicBezTo>
                  <a:cubicBezTo>
                    <a:pt x="532" y="125"/>
                    <a:pt x="498" y="250"/>
                    <a:pt x="442" y="363"/>
                  </a:cubicBezTo>
                  <a:cubicBezTo>
                    <a:pt x="408" y="431"/>
                    <a:pt x="362" y="476"/>
                    <a:pt x="317" y="532"/>
                  </a:cubicBezTo>
                  <a:cubicBezTo>
                    <a:pt x="281" y="572"/>
                    <a:pt x="244" y="588"/>
                    <a:pt x="207" y="588"/>
                  </a:cubicBezTo>
                  <a:cubicBezTo>
                    <a:pt x="139" y="588"/>
                    <a:pt x="71" y="535"/>
                    <a:pt x="12" y="476"/>
                  </a:cubicBezTo>
                  <a:lnTo>
                    <a:pt x="1" y="487"/>
                  </a:lnTo>
                  <a:cubicBezTo>
                    <a:pt x="67" y="597"/>
                    <a:pt x="137" y="664"/>
                    <a:pt x="225" y="664"/>
                  </a:cubicBezTo>
                  <a:cubicBezTo>
                    <a:pt x="273" y="664"/>
                    <a:pt x="325" y="644"/>
                    <a:pt x="385" y="600"/>
                  </a:cubicBezTo>
                  <a:cubicBezTo>
                    <a:pt x="566" y="476"/>
                    <a:pt x="589" y="216"/>
                    <a:pt x="611" y="24"/>
                  </a:cubicBezTo>
                  <a:cubicBezTo>
                    <a:pt x="619" y="10"/>
                    <a:pt x="608" y="0"/>
                    <a:pt x="596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2"/>
            <p:cNvSpPr/>
            <p:nvPr/>
          </p:nvSpPr>
          <p:spPr>
            <a:xfrm>
              <a:off x="7592689" y="128983"/>
              <a:ext cx="22084" cy="21549"/>
            </a:xfrm>
            <a:custGeom>
              <a:avLst/>
              <a:gdLst/>
              <a:ahLst/>
              <a:cxnLst/>
              <a:rect l="l" t="t" r="r" b="b"/>
              <a:pathLst>
                <a:path w="495" h="483" extrusionOk="0">
                  <a:moveTo>
                    <a:pt x="473" y="1"/>
                  </a:moveTo>
                  <a:cubicBezTo>
                    <a:pt x="464" y="1"/>
                    <a:pt x="455" y="6"/>
                    <a:pt x="450" y="17"/>
                  </a:cubicBezTo>
                  <a:cubicBezTo>
                    <a:pt x="415" y="130"/>
                    <a:pt x="382" y="220"/>
                    <a:pt x="314" y="311"/>
                  </a:cubicBezTo>
                  <a:cubicBezTo>
                    <a:pt x="276" y="349"/>
                    <a:pt x="238" y="395"/>
                    <a:pt x="186" y="395"/>
                  </a:cubicBezTo>
                  <a:cubicBezTo>
                    <a:pt x="177" y="395"/>
                    <a:pt x="166" y="393"/>
                    <a:pt x="156" y="389"/>
                  </a:cubicBezTo>
                  <a:cubicBezTo>
                    <a:pt x="99" y="389"/>
                    <a:pt x="53" y="333"/>
                    <a:pt x="20" y="299"/>
                  </a:cubicBezTo>
                  <a:cubicBezTo>
                    <a:pt x="17" y="296"/>
                    <a:pt x="14" y="295"/>
                    <a:pt x="11" y="295"/>
                  </a:cubicBezTo>
                  <a:cubicBezTo>
                    <a:pt x="4" y="295"/>
                    <a:pt x="0" y="305"/>
                    <a:pt x="8" y="322"/>
                  </a:cubicBezTo>
                  <a:cubicBezTo>
                    <a:pt x="43" y="392"/>
                    <a:pt x="113" y="483"/>
                    <a:pt x="200" y="483"/>
                  </a:cubicBezTo>
                  <a:cubicBezTo>
                    <a:pt x="225" y="483"/>
                    <a:pt x="252" y="475"/>
                    <a:pt x="280" y="457"/>
                  </a:cubicBezTo>
                  <a:cubicBezTo>
                    <a:pt x="438" y="379"/>
                    <a:pt x="483" y="186"/>
                    <a:pt x="495" y="28"/>
                  </a:cubicBezTo>
                  <a:cubicBezTo>
                    <a:pt x="495" y="9"/>
                    <a:pt x="485" y="1"/>
                    <a:pt x="47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1" name="Google Shape;2471;p72"/>
          <p:cNvGrpSpPr/>
          <p:nvPr/>
        </p:nvGrpSpPr>
        <p:grpSpPr>
          <a:xfrm>
            <a:off x="1284190" y="3122857"/>
            <a:ext cx="1579510" cy="1480579"/>
            <a:chOff x="5206655" y="429914"/>
            <a:chExt cx="636745" cy="596863"/>
          </a:xfrm>
        </p:grpSpPr>
        <p:sp>
          <p:nvSpPr>
            <p:cNvPr id="2472" name="Google Shape;2472;p72"/>
            <p:cNvSpPr/>
            <p:nvPr/>
          </p:nvSpPr>
          <p:spPr>
            <a:xfrm>
              <a:off x="5206655" y="827438"/>
              <a:ext cx="636745" cy="199340"/>
            </a:xfrm>
            <a:custGeom>
              <a:avLst/>
              <a:gdLst/>
              <a:ahLst/>
              <a:cxnLst/>
              <a:rect l="l" t="t" r="r" b="b"/>
              <a:pathLst>
                <a:path w="14272" h="4468" extrusionOk="0">
                  <a:moveTo>
                    <a:pt x="14271" y="0"/>
                  </a:moveTo>
                  <a:lnTo>
                    <a:pt x="2624" y="204"/>
                  </a:lnTo>
                  <a:lnTo>
                    <a:pt x="1" y="4468"/>
                  </a:lnTo>
                  <a:lnTo>
                    <a:pt x="1" y="4468"/>
                  </a:lnTo>
                  <a:lnTo>
                    <a:pt x="11321" y="4264"/>
                  </a:lnTo>
                  <a:lnTo>
                    <a:pt x="14271" y="0"/>
                  </a:ln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2"/>
            <p:cNvSpPr/>
            <p:nvPr/>
          </p:nvSpPr>
          <p:spPr>
            <a:xfrm>
              <a:off x="5321183" y="917784"/>
              <a:ext cx="414786" cy="51486"/>
            </a:xfrm>
            <a:custGeom>
              <a:avLst/>
              <a:gdLst/>
              <a:ahLst/>
              <a:cxnLst/>
              <a:rect l="l" t="t" r="r" b="b"/>
              <a:pathLst>
                <a:path w="9297" h="1154" extrusionOk="0">
                  <a:moveTo>
                    <a:pt x="4648" y="0"/>
                  </a:moveTo>
                  <a:cubicBezTo>
                    <a:pt x="2082" y="0"/>
                    <a:pt x="1" y="249"/>
                    <a:pt x="1" y="576"/>
                  </a:cubicBezTo>
                  <a:cubicBezTo>
                    <a:pt x="1" y="893"/>
                    <a:pt x="2082" y="1154"/>
                    <a:pt x="4648" y="1154"/>
                  </a:cubicBezTo>
                  <a:cubicBezTo>
                    <a:pt x="7216" y="1154"/>
                    <a:pt x="9296" y="893"/>
                    <a:pt x="9296" y="576"/>
                  </a:cubicBezTo>
                  <a:cubicBezTo>
                    <a:pt x="9296" y="249"/>
                    <a:pt x="7216" y="0"/>
                    <a:pt x="4648" y="0"/>
                  </a:cubicBezTo>
                  <a:close/>
                </a:path>
              </a:pathLst>
            </a:custGeom>
            <a:solidFill>
              <a:srgbClr val="17253A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2"/>
            <p:cNvSpPr/>
            <p:nvPr/>
          </p:nvSpPr>
          <p:spPr>
            <a:xfrm>
              <a:off x="5334790" y="471764"/>
              <a:ext cx="261935" cy="189748"/>
            </a:xfrm>
            <a:custGeom>
              <a:avLst/>
              <a:gdLst/>
              <a:ahLst/>
              <a:cxnLst/>
              <a:rect l="l" t="t" r="r" b="b"/>
              <a:pathLst>
                <a:path w="5871" h="4253" extrusionOk="0">
                  <a:moveTo>
                    <a:pt x="3868" y="1"/>
                  </a:moveTo>
                  <a:lnTo>
                    <a:pt x="1019" y="589"/>
                  </a:lnTo>
                  <a:cubicBezTo>
                    <a:pt x="985" y="1652"/>
                    <a:pt x="725" y="3042"/>
                    <a:pt x="1" y="3743"/>
                  </a:cubicBezTo>
                  <a:cubicBezTo>
                    <a:pt x="553" y="4010"/>
                    <a:pt x="1282" y="4085"/>
                    <a:pt x="2015" y="4085"/>
                  </a:cubicBezTo>
                  <a:cubicBezTo>
                    <a:pt x="2932" y="4085"/>
                    <a:pt x="3855" y="3968"/>
                    <a:pt x="4444" y="3968"/>
                  </a:cubicBezTo>
                  <a:cubicBezTo>
                    <a:pt x="4880" y="3968"/>
                    <a:pt x="5133" y="4032"/>
                    <a:pt x="5067" y="4253"/>
                  </a:cubicBezTo>
                  <a:cubicBezTo>
                    <a:pt x="5870" y="3246"/>
                    <a:pt x="5700" y="1968"/>
                    <a:pt x="5192" y="589"/>
                  </a:cubicBezTo>
                  <a:lnTo>
                    <a:pt x="3868" y="1"/>
                  </a:ln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2"/>
            <p:cNvSpPr/>
            <p:nvPr/>
          </p:nvSpPr>
          <p:spPr>
            <a:xfrm>
              <a:off x="5325733" y="792638"/>
              <a:ext cx="395110" cy="150888"/>
            </a:xfrm>
            <a:custGeom>
              <a:avLst/>
              <a:gdLst/>
              <a:ahLst/>
              <a:cxnLst/>
              <a:rect l="l" t="t" r="r" b="b"/>
              <a:pathLst>
                <a:path w="8856" h="3382" extrusionOk="0">
                  <a:moveTo>
                    <a:pt x="1867" y="1"/>
                  </a:moveTo>
                  <a:lnTo>
                    <a:pt x="351" y="554"/>
                  </a:lnTo>
                  <a:cubicBezTo>
                    <a:pt x="113" y="645"/>
                    <a:pt x="0" y="928"/>
                    <a:pt x="113" y="1165"/>
                  </a:cubicBezTo>
                  <a:lnTo>
                    <a:pt x="1007" y="2986"/>
                  </a:lnTo>
                  <a:lnTo>
                    <a:pt x="588" y="3246"/>
                  </a:lnTo>
                  <a:cubicBezTo>
                    <a:pt x="520" y="3280"/>
                    <a:pt x="555" y="3381"/>
                    <a:pt x="623" y="3381"/>
                  </a:cubicBezTo>
                  <a:lnTo>
                    <a:pt x="1380" y="3381"/>
                  </a:lnTo>
                  <a:cubicBezTo>
                    <a:pt x="1505" y="3381"/>
                    <a:pt x="1606" y="3268"/>
                    <a:pt x="1573" y="3144"/>
                  </a:cubicBezTo>
                  <a:lnTo>
                    <a:pt x="1211" y="1301"/>
                  </a:lnTo>
                  <a:lnTo>
                    <a:pt x="3121" y="848"/>
                  </a:lnTo>
                  <a:lnTo>
                    <a:pt x="8063" y="2986"/>
                  </a:lnTo>
                  <a:lnTo>
                    <a:pt x="8074" y="2986"/>
                  </a:lnTo>
                  <a:lnTo>
                    <a:pt x="7667" y="3235"/>
                  </a:lnTo>
                  <a:cubicBezTo>
                    <a:pt x="7599" y="3280"/>
                    <a:pt x="7634" y="3381"/>
                    <a:pt x="7702" y="3381"/>
                  </a:cubicBezTo>
                  <a:lnTo>
                    <a:pt x="8708" y="3381"/>
                  </a:lnTo>
                  <a:cubicBezTo>
                    <a:pt x="8798" y="3381"/>
                    <a:pt x="8855" y="3268"/>
                    <a:pt x="8787" y="3200"/>
                  </a:cubicBezTo>
                  <a:lnTo>
                    <a:pt x="8584" y="2986"/>
                  </a:lnTo>
                  <a:lnTo>
                    <a:pt x="4626" y="1"/>
                  </a:lnTo>
                  <a:close/>
                </a:path>
              </a:pathLst>
            </a:custGeom>
            <a:solidFill>
              <a:srgbClr val="C27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2"/>
            <p:cNvSpPr/>
            <p:nvPr/>
          </p:nvSpPr>
          <p:spPr>
            <a:xfrm>
              <a:off x="5325733" y="792638"/>
              <a:ext cx="342108" cy="116088"/>
            </a:xfrm>
            <a:custGeom>
              <a:avLst/>
              <a:gdLst/>
              <a:ahLst/>
              <a:cxnLst/>
              <a:rect l="l" t="t" r="r" b="b"/>
              <a:pathLst>
                <a:path w="7668" h="2602" extrusionOk="0">
                  <a:moveTo>
                    <a:pt x="1867" y="1"/>
                  </a:moveTo>
                  <a:lnTo>
                    <a:pt x="351" y="554"/>
                  </a:lnTo>
                  <a:cubicBezTo>
                    <a:pt x="113" y="645"/>
                    <a:pt x="0" y="928"/>
                    <a:pt x="113" y="1165"/>
                  </a:cubicBezTo>
                  <a:lnTo>
                    <a:pt x="758" y="2477"/>
                  </a:lnTo>
                  <a:lnTo>
                    <a:pt x="1448" y="2477"/>
                  </a:lnTo>
                  <a:lnTo>
                    <a:pt x="1211" y="1301"/>
                  </a:lnTo>
                  <a:lnTo>
                    <a:pt x="3121" y="848"/>
                  </a:lnTo>
                  <a:lnTo>
                    <a:pt x="7170" y="2602"/>
                  </a:lnTo>
                  <a:cubicBezTo>
                    <a:pt x="7340" y="2511"/>
                    <a:pt x="7509" y="2398"/>
                    <a:pt x="7667" y="2296"/>
                  </a:cubicBezTo>
                  <a:lnTo>
                    <a:pt x="4626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2"/>
            <p:cNvSpPr/>
            <p:nvPr/>
          </p:nvSpPr>
          <p:spPr>
            <a:xfrm>
              <a:off x="5408986" y="656382"/>
              <a:ext cx="123137" cy="136299"/>
            </a:xfrm>
            <a:custGeom>
              <a:avLst/>
              <a:gdLst/>
              <a:ahLst/>
              <a:cxnLst/>
              <a:rect l="l" t="t" r="r" b="b"/>
              <a:pathLst>
                <a:path w="2760" h="3055" extrusionOk="0">
                  <a:moveTo>
                    <a:pt x="1336" y="1"/>
                  </a:moveTo>
                  <a:cubicBezTo>
                    <a:pt x="1060" y="1"/>
                    <a:pt x="786" y="12"/>
                    <a:pt x="543" y="35"/>
                  </a:cubicBezTo>
                  <a:cubicBezTo>
                    <a:pt x="408" y="1121"/>
                    <a:pt x="260" y="2138"/>
                    <a:pt x="1" y="3055"/>
                  </a:cubicBezTo>
                  <a:lnTo>
                    <a:pt x="2760" y="3055"/>
                  </a:lnTo>
                  <a:cubicBezTo>
                    <a:pt x="2680" y="2240"/>
                    <a:pt x="2522" y="1245"/>
                    <a:pt x="2137" y="35"/>
                  </a:cubicBezTo>
                  <a:cubicBezTo>
                    <a:pt x="1889" y="12"/>
                    <a:pt x="1612" y="1"/>
                    <a:pt x="1336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2"/>
            <p:cNvSpPr/>
            <p:nvPr/>
          </p:nvSpPr>
          <p:spPr>
            <a:xfrm>
              <a:off x="5423620" y="658435"/>
              <a:ext cx="97395" cy="134247"/>
            </a:xfrm>
            <a:custGeom>
              <a:avLst/>
              <a:gdLst/>
              <a:ahLst/>
              <a:cxnLst/>
              <a:rect l="l" t="t" r="r" b="b"/>
              <a:pathLst>
                <a:path w="2183" h="3009" extrusionOk="0">
                  <a:moveTo>
                    <a:pt x="1809" y="1"/>
                  </a:moveTo>
                  <a:lnTo>
                    <a:pt x="1809" y="1"/>
                  </a:lnTo>
                  <a:cubicBezTo>
                    <a:pt x="1843" y="977"/>
                    <a:pt x="1435" y="1464"/>
                    <a:pt x="1023" y="1464"/>
                  </a:cubicBezTo>
                  <a:cubicBezTo>
                    <a:pt x="609" y="1464"/>
                    <a:pt x="193" y="975"/>
                    <a:pt x="215" y="1"/>
                  </a:cubicBezTo>
                  <a:lnTo>
                    <a:pt x="215" y="1"/>
                  </a:lnTo>
                  <a:cubicBezTo>
                    <a:pt x="148" y="509"/>
                    <a:pt x="80" y="1007"/>
                    <a:pt x="0" y="1482"/>
                  </a:cubicBezTo>
                  <a:cubicBezTo>
                    <a:pt x="34" y="2104"/>
                    <a:pt x="238" y="2669"/>
                    <a:pt x="407" y="3009"/>
                  </a:cubicBezTo>
                  <a:lnTo>
                    <a:pt x="1538" y="3009"/>
                  </a:lnTo>
                  <a:cubicBezTo>
                    <a:pt x="1900" y="2522"/>
                    <a:pt x="2138" y="2047"/>
                    <a:pt x="2183" y="1369"/>
                  </a:cubicBezTo>
                  <a:cubicBezTo>
                    <a:pt x="2081" y="939"/>
                    <a:pt x="1968" y="486"/>
                    <a:pt x="1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2"/>
            <p:cNvSpPr/>
            <p:nvPr/>
          </p:nvSpPr>
          <p:spPr>
            <a:xfrm>
              <a:off x="5240116" y="657899"/>
              <a:ext cx="212323" cy="71072"/>
            </a:xfrm>
            <a:custGeom>
              <a:avLst/>
              <a:gdLst/>
              <a:ahLst/>
              <a:cxnLst/>
              <a:rect l="l" t="t" r="r" b="b"/>
              <a:pathLst>
                <a:path w="4759" h="1593" extrusionOk="0">
                  <a:moveTo>
                    <a:pt x="4328" y="1"/>
                  </a:moveTo>
                  <a:lnTo>
                    <a:pt x="1128" y="1143"/>
                  </a:lnTo>
                  <a:cubicBezTo>
                    <a:pt x="981" y="1030"/>
                    <a:pt x="766" y="1053"/>
                    <a:pt x="608" y="1041"/>
                  </a:cubicBezTo>
                  <a:lnTo>
                    <a:pt x="608" y="1041"/>
                  </a:lnTo>
                  <a:cubicBezTo>
                    <a:pt x="597" y="1109"/>
                    <a:pt x="630" y="1143"/>
                    <a:pt x="675" y="1154"/>
                  </a:cubicBezTo>
                  <a:cubicBezTo>
                    <a:pt x="675" y="1154"/>
                    <a:pt x="611" y="1149"/>
                    <a:pt x="524" y="1149"/>
                  </a:cubicBezTo>
                  <a:cubicBezTo>
                    <a:pt x="350" y="1149"/>
                    <a:pt x="84" y="1169"/>
                    <a:pt x="54" y="1290"/>
                  </a:cubicBezTo>
                  <a:cubicBezTo>
                    <a:pt x="0" y="1505"/>
                    <a:pt x="234" y="1592"/>
                    <a:pt x="532" y="1592"/>
                  </a:cubicBezTo>
                  <a:cubicBezTo>
                    <a:pt x="735" y="1592"/>
                    <a:pt x="969" y="1551"/>
                    <a:pt x="1162" y="1483"/>
                  </a:cubicBezTo>
                  <a:lnTo>
                    <a:pt x="4306" y="804"/>
                  </a:lnTo>
                  <a:cubicBezTo>
                    <a:pt x="4758" y="770"/>
                    <a:pt x="4678" y="1"/>
                    <a:pt x="4328" y="1"/>
                  </a:cubicBezTo>
                  <a:close/>
                </a:path>
              </a:pathLst>
            </a:custGeom>
            <a:solidFill>
              <a:srgbClr val="C27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2"/>
            <p:cNvSpPr/>
            <p:nvPr/>
          </p:nvSpPr>
          <p:spPr>
            <a:xfrm>
              <a:off x="5488714" y="657899"/>
              <a:ext cx="230526" cy="40600"/>
            </a:xfrm>
            <a:custGeom>
              <a:avLst/>
              <a:gdLst/>
              <a:ahLst/>
              <a:cxnLst/>
              <a:rect l="l" t="t" r="r" b="b"/>
              <a:pathLst>
                <a:path w="5167" h="910" extrusionOk="0">
                  <a:moveTo>
                    <a:pt x="350" y="1"/>
                  </a:moveTo>
                  <a:cubicBezTo>
                    <a:pt x="46" y="1"/>
                    <a:pt x="0" y="725"/>
                    <a:pt x="430" y="736"/>
                  </a:cubicBezTo>
                  <a:lnTo>
                    <a:pt x="4014" y="804"/>
                  </a:lnTo>
                  <a:cubicBezTo>
                    <a:pt x="4202" y="871"/>
                    <a:pt x="4427" y="910"/>
                    <a:pt x="4625" y="910"/>
                  </a:cubicBezTo>
                  <a:cubicBezTo>
                    <a:pt x="4927" y="910"/>
                    <a:pt x="5166" y="819"/>
                    <a:pt x="5112" y="601"/>
                  </a:cubicBezTo>
                  <a:cubicBezTo>
                    <a:pt x="5081" y="480"/>
                    <a:pt x="4815" y="460"/>
                    <a:pt x="4640" y="460"/>
                  </a:cubicBezTo>
                  <a:cubicBezTo>
                    <a:pt x="4553" y="460"/>
                    <a:pt x="4489" y="465"/>
                    <a:pt x="4489" y="465"/>
                  </a:cubicBezTo>
                  <a:cubicBezTo>
                    <a:pt x="4534" y="453"/>
                    <a:pt x="4569" y="431"/>
                    <a:pt x="4557" y="352"/>
                  </a:cubicBezTo>
                  <a:lnTo>
                    <a:pt x="4557" y="352"/>
                  </a:lnTo>
                  <a:cubicBezTo>
                    <a:pt x="4388" y="363"/>
                    <a:pt x="4184" y="352"/>
                    <a:pt x="4037" y="453"/>
                  </a:cubicBezTo>
                  <a:lnTo>
                    <a:pt x="350" y="1"/>
                  </a:lnTo>
                  <a:close/>
                </a:path>
              </a:pathLst>
            </a:custGeom>
            <a:solidFill>
              <a:srgbClr val="C27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2"/>
            <p:cNvSpPr/>
            <p:nvPr/>
          </p:nvSpPr>
          <p:spPr>
            <a:xfrm>
              <a:off x="5453378" y="622608"/>
              <a:ext cx="37164" cy="77362"/>
            </a:xfrm>
            <a:custGeom>
              <a:avLst/>
              <a:gdLst/>
              <a:ahLst/>
              <a:cxnLst/>
              <a:rect l="l" t="t" r="r" b="b"/>
              <a:pathLst>
                <a:path w="833" h="1734" extrusionOk="0">
                  <a:moveTo>
                    <a:pt x="91" y="0"/>
                  </a:moveTo>
                  <a:lnTo>
                    <a:pt x="23" y="1098"/>
                  </a:lnTo>
                  <a:cubicBezTo>
                    <a:pt x="1" y="1525"/>
                    <a:pt x="218" y="1734"/>
                    <a:pt x="425" y="1734"/>
                  </a:cubicBezTo>
                  <a:cubicBezTo>
                    <a:pt x="634" y="1734"/>
                    <a:pt x="832" y="1519"/>
                    <a:pt x="758" y="1098"/>
                  </a:cubicBezTo>
                  <a:lnTo>
                    <a:pt x="589" y="0"/>
                  </a:lnTo>
                  <a:close/>
                </a:path>
              </a:pathLst>
            </a:custGeom>
            <a:solidFill>
              <a:srgbClr val="B37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2"/>
            <p:cNvSpPr/>
            <p:nvPr/>
          </p:nvSpPr>
          <p:spPr>
            <a:xfrm>
              <a:off x="5362586" y="457977"/>
              <a:ext cx="209378" cy="191711"/>
            </a:xfrm>
            <a:custGeom>
              <a:avLst/>
              <a:gdLst/>
              <a:ahLst/>
              <a:cxnLst/>
              <a:rect l="l" t="t" r="r" b="b"/>
              <a:pathLst>
                <a:path w="4693" h="4297" extrusionOk="0">
                  <a:moveTo>
                    <a:pt x="2658" y="0"/>
                  </a:moveTo>
                  <a:cubicBezTo>
                    <a:pt x="2109" y="0"/>
                    <a:pt x="1520" y="170"/>
                    <a:pt x="1051" y="615"/>
                  </a:cubicBezTo>
                  <a:cubicBezTo>
                    <a:pt x="690" y="954"/>
                    <a:pt x="509" y="1644"/>
                    <a:pt x="350" y="2333"/>
                  </a:cubicBezTo>
                  <a:cubicBezTo>
                    <a:pt x="272" y="2730"/>
                    <a:pt x="0" y="3159"/>
                    <a:pt x="159" y="3577"/>
                  </a:cubicBezTo>
                  <a:cubicBezTo>
                    <a:pt x="332" y="4054"/>
                    <a:pt x="1334" y="4297"/>
                    <a:pt x="2303" y="4297"/>
                  </a:cubicBezTo>
                  <a:cubicBezTo>
                    <a:pt x="3105" y="4297"/>
                    <a:pt x="3884" y="4131"/>
                    <a:pt x="4150" y="3793"/>
                  </a:cubicBezTo>
                  <a:cubicBezTo>
                    <a:pt x="4693" y="3091"/>
                    <a:pt x="4647" y="1327"/>
                    <a:pt x="4252" y="649"/>
                  </a:cubicBezTo>
                  <a:cubicBezTo>
                    <a:pt x="4034" y="295"/>
                    <a:pt x="3380" y="0"/>
                    <a:pt x="2658" y="0"/>
                  </a:cubicBezTo>
                  <a:close/>
                </a:path>
              </a:pathLst>
            </a:custGeom>
            <a:solidFill>
              <a:srgbClr val="C27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2"/>
            <p:cNvSpPr/>
            <p:nvPr/>
          </p:nvSpPr>
          <p:spPr>
            <a:xfrm>
              <a:off x="5541181" y="556042"/>
              <a:ext cx="59695" cy="61167"/>
            </a:xfrm>
            <a:custGeom>
              <a:avLst/>
              <a:gdLst/>
              <a:ahLst/>
              <a:cxnLst/>
              <a:rect l="l" t="t" r="r" b="b"/>
              <a:pathLst>
                <a:path w="1338" h="1371" extrusionOk="0">
                  <a:moveTo>
                    <a:pt x="705" y="0"/>
                  </a:moveTo>
                  <a:cubicBezTo>
                    <a:pt x="398" y="0"/>
                    <a:pt x="227" y="441"/>
                    <a:pt x="227" y="441"/>
                  </a:cubicBezTo>
                  <a:lnTo>
                    <a:pt x="0" y="1323"/>
                  </a:lnTo>
                  <a:cubicBezTo>
                    <a:pt x="96" y="1356"/>
                    <a:pt x="188" y="1370"/>
                    <a:pt x="274" y="1370"/>
                  </a:cubicBezTo>
                  <a:cubicBezTo>
                    <a:pt x="972" y="1370"/>
                    <a:pt x="1338" y="416"/>
                    <a:pt x="995" y="125"/>
                  </a:cubicBezTo>
                  <a:cubicBezTo>
                    <a:pt x="889" y="35"/>
                    <a:pt x="792" y="0"/>
                    <a:pt x="705" y="0"/>
                  </a:cubicBezTo>
                  <a:close/>
                </a:path>
              </a:pathLst>
            </a:custGeom>
            <a:solidFill>
              <a:srgbClr val="C27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2"/>
            <p:cNvSpPr/>
            <p:nvPr/>
          </p:nvSpPr>
          <p:spPr>
            <a:xfrm>
              <a:off x="5347416" y="429914"/>
              <a:ext cx="298207" cy="238155"/>
            </a:xfrm>
            <a:custGeom>
              <a:avLst/>
              <a:gdLst/>
              <a:ahLst/>
              <a:cxnLst/>
              <a:rect l="l" t="t" r="r" b="b"/>
              <a:pathLst>
                <a:path w="6684" h="5338" extrusionOk="0">
                  <a:moveTo>
                    <a:pt x="3496" y="0"/>
                  </a:moveTo>
                  <a:cubicBezTo>
                    <a:pt x="1577" y="0"/>
                    <a:pt x="712" y="1456"/>
                    <a:pt x="1" y="1628"/>
                  </a:cubicBezTo>
                  <a:cubicBezTo>
                    <a:pt x="454" y="1921"/>
                    <a:pt x="1351" y="2132"/>
                    <a:pt x="2207" y="2132"/>
                  </a:cubicBezTo>
                  <a:cubicBezTo>
                    <a:pt x="3039" y="2132"/>
                    <a:pt x="3833" y="1932"/>
                    <a:pt x="4140" y="1414"/>
                  </a:cubicBezTo>
                  <a:lnTo>
                    <a:pt x="4140" y="1414"/>
                  </a:lnTo>
                  <a:cubicBezTo>
                    <a:pt x="3698" y="3291"/>
                    <a:pt x="5406" y="4093"/>
                    <a:pt x="4547" y="5337"/>
                  </a:cubicBezTo>
                  <a:cubicBezTo>
                    <a:pt x="6684" y="4512"/>
                    <a:pt x="6266" y="1006"/>
                    <a:pt x="4750" y="893"/>
                  </a:cubicBezTo>
                  <a:cubicBezTo>
                    <a:pt x="4750" y="893"/>
                    <a:pt x="4716" y="79"/>
                    <a:pt x="3789" y="11"/>
                  </a:cubicBezTo>
                  <a:cubicBezTo>
                    <a:pt x="3688" y="4"/>
                    <a:pt x="3591" y="0"/>
                    <a:pt x="3496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2"/>
            <p:cNvSpPr/>
            <p:nvPr/>
          </p:nvSpPr>
          <p:spPr>
            <a:xfrm>
              <a:off x="5476578" y="575851"/>
              <a:ext cx="37878" cy="35201"/>
            </a:xfrm>
            <a:custGeom>
              <a:avLst/>
              <a:gdLst/>
              <a:ahLst/>
              <a:cxnLst/>
              <a:rect l="l" t="t" r="r" b="b"/>
              <a:pathLst>
                <a:path w="849" h="789" extrusionOk="0">
                  <a:moveTo>
                    <a:pt x="388" y="1"/>
                  </a:moveTo>
                  <a:cubicBezTo>
                    <a:pt x="320" y="1"/>
                    <a:pt x="252" y="18"/>
                    <a:pt x="193" y="53"/>
                  </a:cubicBezTo>
                  <a:cubicBezTo>
                    <a:pt x="69" y="133"/>
                    <a:pt x="12" y="269"/>
                    <a:pt x="1" y="404"/>
                  </a:cubicBezTo>
                  <a:cubicBezTo>
                    <a:pt x="1" y="540"/>
                    <a:pt x="91" y="686"/>
                    <a:pt x="204" y="743"/>
                  </a:cubicBezTo>
                  <a:cubicBezTo>
                    <a:pt x="283" y="777"/>
                    <a:pt x="306" y="789"/>
                    <a:pt x="385" y="789"/>
                  </a:cubicBezTo>
                  <a:lnTo>
                    <a:pt x="396" y="789"/>
                  </a:lnTo>
                  <a:cubicBezTo>
                    <a:pt x="476" y="789"/>
                    <a:pt x="544" y="766"/>
                    <a:pt x="622" y="732"/>
                  </a:cubicBezTo>
                  <a:cubicBezTo>
                    <a:pt x="713" y="686"/>
                    <a:pt x="781" y="585"/>
                    <a:pt x="803" y="483"/>
                  </a:cubicBezTo>
                  <a:cubicBezTo>
                    <a:pt x="849" y="291"/>
                    <a:pt x="747" y="98"/>
                    <a:pt x="566" y="42"/>
                  </a:cubicBezTo>
                  <a:cubicBezTo>
                    <a:pt x="512" y="15"/>
                    <a:pt x="450" y="1"/>
                    <a:pt x="388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2"/>
            <p:cNvSpPr/>
            <p:nvPr/>
          </p:nvSpPr>
          <p:spPr>
            <a:xfrm>
              <a:off x="5367092" y="568088"/>
              <a:ext cx="27304" cy="27081"/>
            </a:xfrm>
            <a:custGeom>
              <a:avLst/>
              <a:gdLst/>
              <a:ahLst/>
              <a:cxnLst/>
              <a:rect l="l" t="t" r="r" b="b"/>
              <a:pathLst>
                <a:path w="612" h="607" extrusionOk="0">
                  <a:moveTo>
                    <a:pt x="317" y="0"/>
                  </a:moveTo>
                  <a:cubicBezTo>
                    <a:pt x="280" y="0"/>
                    <a:pt x="244" y="10"/>
                    <a:pt x="216" y="24"/>
                  </a:cubicBezTo>
                  <a:cubicBezTo>
                    <a:pt x="136" y="46"/>
                    <a:pt x="80" y="92"/>
                    <a:pt x="46" y="159"/>
                  </a:cubicBezTo>
                  <a:cubicBezTo>
                    <a:pt x="1" y="227"/>
                    <a:pt x="1" y="307"/>
                    <a:pt x="12" y="375"/>
                  </a:cubicBezTo>
                  <a:cubicBezTo>
                    <a:pt x="12" y="386"/>
                    <a:pt x="23" y="386"/>
                    <a:pt x="23" y="397"/>
                  </a:cubicBezTo>
                  <a:cubicBezTo>
                    <a:pt x="46" y="499"/>
                    <a:pt x="125" y="589"/>
                    <a:pt x="238" y="601"/>
                  </a:cubicBezTo>
                  <a:cubicBezTo>
                    <a:pt x="264" y="604"/>
                    <a:pt x="290" y="607"/>
                    <a:pt x="316" y="607"/>
                  </a:cubicBezTo>
                  <a:cubicBezTo>
                    <a:pt x="368" y="607"/>
                    <a:pt x="419" y="597"/>
                    <a:pt x="465" y="566"/>
                  </a:cubicBezTo>
                  <a:cubicBezTo>
                    <a:pt x="521" y="521"/>
                    <a:pt x="578" y="453"/>
                    <a:pt x="589" y="375"/>
                  </a:cubicBezTo>
                  <a:cubicBezTo>
                    <a:pt x="611" y="295"/>
                    <a:pt x="600" y="227"/>
                    <a:pt x="555" y="149"/>
                  </a:cubicBezTo>
                  <a:cubicBezTo>
                    <a:pt x="521" y="81"/>
                    <a:pt x="465" y="35"/>
                    <a:pt x="385" y="13"/>
                  </a:cubicBezTo>
                  <a:cubicBezTo>
                    <a:pt x="363" y="4"/>
                    <a:pt x="340" y="0"/>
                    <a:pt x="31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2"/>
            <p:cNvSpPr/>
            <p:nvPr/>
          </p:nvSpPr>
          <p:spPr>
            <a:xfrm>
              <a:off x="5481620" y="533244"/>
              <a:ext cx="10618" cy="6915"/>
            </a:xfrm>
            <a:custGeom>
              <a:avLst/>
              <a:gdLst/>
              <a:ahLst/>
              <a:cxnLst/>
              <a:rect l="l" t="t" r="r" b="b"/>
              <a:pathLst>
                <a:path w="238" h="155" extrusionOk="0">
                  <a:moveTo>
                    <a:pt x="101" y="0"/>
                  </a:moveTo>
                  <a:cubicBezTo>
                    <a:pt x="78" y="0"/>
                    <a:pt x="54" y="7"/>
                    <a:pt x="34" y="13"/>
                  </a:cubicBezTo>
                  <a:cubicBezTo>
                    <a:pt x="1" y="36"/>
                    <a:pt x="1" y="93"/>
                    <a:pt x="46" y="93"/>
                  </a:cubicBezTo>
                  <a:cubicBezTo>
                    <a:pt x="80" y="93"/>
                    <a:pt x="102" y="104"/>
                    <a:pt x="125" y="126"/>
                  </a:cubicBezTo>
                  <a:cubicBezTo>
                    <a:pt x="136" y="143"/>
                    <a:pt x="159" y="155"/>
                    <a:pt x="180" y="155"/>
                  </a:cubicBezTo>
                  <a:cubicBezTo>
                    <a:pt x="201" y="155"/>
                    <a:pt x="221" y="143"/>
                    <a:pt x="227" y="115"/>
                  </a:cubicBezTo>
                  <a:cubicBezTo>
                    <a:pt x="238" y="70"/>
                    <a:pt x="193" y="25"/>
                    <a:pt x="148" y="13"/>
                  </a:cubicBezTo>
                  <a:cubicBezTo>
                    <a:pt x="133" y="4"/>
                    <a:pt x="117" y="0"/>
                    <a:pt x="101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2"/>
            <p:cNvSpPr/>
            <p:nvPr/>
          </p:nvSpPr>
          <p:spPr>
            <a:xfrm>
              <a:off x="5403944" y="525079"/>
              <a:ext cx="10128" cy="5443"/>
            </a:xfrm>
            <a:custGeom>
              <a:avLst/>
              <a:gdLst/>
              <a:ahLst/>
              <a:cxnLst/>
              <a:rect l="l" t="t" r="r" b="b"/>
              <a:pathLst>
                <a:path w="227" h="122" extrusionOk="0">
                  <a:moveTo>
                    <a:pt x="125" y="0"/>
                  </a:moveTo>
                  <a:cubicBezTo>
                    <a:pt x="88" y="0"/>
                    <a:pt x="49" y="15"/>
                    <a:pt x="23" y="50"/>
                  </a:cubicBezTo>
                  <a:cubicBezTo>
                    <a:pt x="1" y="83"/>
                    <a:pt x="34" y="117"/>
                    <a:pt x="68" y="117"/>
                  </a:cubicBezTo>
                  <a:cubicBezTo>
                    <a:pt x="78" y="121"/>
                    <a:pt x="86" y="122"/>
                    <a:pt x="93" y="122"/>
                  </a:cubicBezTo>
                  <a:cubicBezTo>
                    <a:pt x="110" y="122"/>
                    <a:pt x="120" y="114"/>
                    <a:pt x="136" y="106"/>
                  </a:cubicBezTo>
                  <a:lnTo>
                    <a:pt x="181" y="106"/>
                  </a:lnTo>
                  <a:cubicBezTo>
                    <a:pt x="185" y="109"/>
                    <a:pt x="188" y="111"/>
                    <a:pt x="191" y="111"/>
                  </a:cubicBezTo>
                  <a:cubicBezTo>
                    <a:pt x="199" y="111"/>
                    <a:pt x="207" y="102"/>
                    <a:pt x="215" y="95"/>
                  </a:cubicBezTo>
                  <a:cubicBezTo>
                    <a:pt x="227" y="50"/>
                    <a:pt x="204" y="15"/>
                    <a:pt x="159" y="4"/>
                  </a:cubicBezTo>
                  <a:cubicBezTo>
                    <a:pt x="148" y="2"/>
                    <a:pt x="137" y="0"/>
                    <a:pt x="12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2"/>
            <p:cNvSpPr/>
            <p:nvPr/>
          </p:nvSpPr>
          <p:spPr>
            <a:xfrm>
              <a:off x="5456769" y="552651"/>
              <a:ext cx="29446" cy="19541"/>
            </a:xfrm>
            <a:custGeom>
              <a:avLst/>
              <a:gdLst/>
              <a:ahLst/>
              <a:cxnLst/>
              <a:rect l="l" t="t" r="r" b="b"/>
              <a:pathLst>
                <a:path w="660" h="438" extrusionOk="0">
                  <a:moveTo>
                    <a:pt x="382" y="0"/>
                  </a:moveTo>
                  <a:cubicBezTo>
                    <a:pt x="225" y="0"/>
                    <a:pt x="92" y="79"/>
                    <a:pt x="15" y="223"/>
                  </a:cubicBezTo>
                  <a:cubicBezTo>
                    <a:pt x="0" y="253"/>
                    <a:pt x="25" y="278"/>
                    <a:pt x="50" y="278"/>
                  </a:cubicBezTo>
                  <a:cubicBezTo>
                    <a:pt x="63" y="278"/>
                    <a:pt x="75" y="272"/>
                    <a:pt x="83" y="257"/>
                  </a:cubicBezTo>
                  <a:cubicBezTo>
                    <a:pt x="137" y="158"/>
                    <a:pt x="254" y="67"/>
                    <a:pt x="374" y="67"/>
                  </a:cubicBezTo>
                  <a:cubicBezTo>
                    <a:pt x="405" y="67"/>
                    <a:pt x="437" y="73"/>
                    <a:pt x="468" y="87"/>
                  </a:cubicBezTo>
                  <a:cubicBezTo>
                    <a:pt x="591" y="133"/>
                    <a:pt x="581" y="291"/>
                    <a:pt x="581" y="404"/>
                  </a:cubicBezTo>
                  <a:cubicBezTo>
                    <a:pt x="581" y="427"/>
                    <a:pt x="600" y="438"/>
                    <a:pt x="620" y="438"/>
                  </a:cubicBezTo>
                  <a:cubicBezTo>
                    <a:pt x="640" y="438"/>
                    <a:pt x="659" y="427"/>
                    <a:pt x="659" y="404"/>
                  </a:cubicBezTo>
                  <a:cubicBezTo>
                    <a:pt x="659" y="257"/>
                    <a:pt x="648" y="30"/>
                    <a:pt x="468" y="8"/>
                  </a:cubicBezTo>
                  <a:cubicBezTo>
                    <a:pt x="438" y="3"/>
                    <a:pt x="410" y="0"/>
                    <a:pt x="38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2"/>
            <p:cNvSpPr/>
            <p:nvPr/>
          </p:nvSpPr>
          <p:spPr>
            <a:xfrm>
              <a:off x="5393683" y="541721"/>
              <a:ext cx="22664" cy="15838"/>
            </a:xfrm>
            <a:custGeom>
              <a:avLst/>
              <a:gdLst/>
              <a:ahLst/>
              <a:cxnLst/>
              <a:rect l="l" t="t" r="r" b="b"/>
              <a:pathLst>
                <a:path w="508" h="355" extrusionOk="0">
                  <a:moveTo>
                    <a:pt x="277" y="1"/>
                  </a:moveTo>
                  <a:cubicBezTo>
                    <a:pt x="164" y="1"/>
                    <a:pt x="71" y="97"/>
                    <a:pt x="15" y="208"/>
                  </a:cubicBezTo>
                  <a:cubicBezTo>
                    <a:pt x="0" y="238"/>
                    <a:pt x="25" y="263"/>
                    <a:pt x="51" y="263"/>
                  </a:cubicBezTo>
                  <a:cubicBezTo>
                    <a:pt x="63" y="263"/>
                    <a:pt x="76" y="257"/>
                    <a:pt x="83" y="242"/>
                  </a:cubicBezTo>
                  <a:cubicBezTo>
                    <a:pt x="120" y="177"/>
                    <a:pt x="196" y="66"/>
                    <a:pt x="284" y="66"/>
                  </a:cubicBezTo>
                  <a:cubicBezTo>
                    <a:pt x="303" y="66"/>
                    <a:pt x="323" y="71"/>
                    <a:pt x="344" y="84"/>
                  </a:cubicBezTo>
                  <a:cubicBezTo>
                    <a:pt x="422" y="140"/>
                    <a:pt x="422" y="242"/>
                    <a:pt x="422" y="321"/>
                  </a:cubicBezTo>
                  <a:cubicBezTo>
                    <a:pt x="428" y="343"/>
                    <a:pt x="451" y="355"/>
                    <a:pt x="471" y="355"/>
                  </a:cubicBezTo>
                  <a:cubicBezTo>
                    <a:pt x="490" y="355"/>
                    <a:pt x="507" y="343"/>
                    <a:pt x="502" y="321"/>
                  </a:cubicBezTo>
                  <a:cubicBezTo>
                    <a:pt x="502" y="208"/>
                    <a:pt x="490" y="49"/>
                    <a:pt x="354" y="16"/>
                  </a:cubicBezTo>
                  <a:cubicBezTo>
                    <a:pt x="328" y="5"/>
                    <a:pt x="302" y="1"/>
                    <a:pt x="27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2"/>
            <p:cNvSpPr/>
            <p:nvPr/>
          </p:nvSpPr>
          <p:spPr>
            <a:xfrm>
              <a:off x="5430937" y="600435"/>
              <a:ext cx="39127" cy="26724"/>
            </a:xfrm>
            <a:custGeom>
              <a:avLst/>
              <a:gdLst/>
              <a:ahLst/>
              <a:cxnLst/>
              <a:rect l="l" t="t" r="r" b="b"/>
              <a:pathLst>
                <a:path w="877" h="599" extrusionOk="0">
                  <a:moveTo>
                    <a:pt x="827" y="0"/>
                  </a:moveTo>
                  <a:cubicBezTo>
                    <a:pt x="809" y="0"/>
                    <a:pt x="792" y="12"/>
                    <a:pt x="798" y="34"/>
                  </a:cubicBezTo>
                  <a:cubicBezTo>
                    <a:pt x="798" y="181"/>
                    <a:pt x="775" y="362"/>
                    <a:pt x="639" y="452"/>
                  </a:cubicBezTo>
                  <a:cubicBezTo>
                    <a:pt x="565" y="498"/>
                    <a:pt x="495" y="516"/>
                    <a:pt x="427" y="516"/>
                  </a:cubicBezTo>
                  <a:cubicBezTo>
                    <a:pt x="309" y="516"/>
                    <a:pt x="196" y="460"/>
                    <a:pt x="74" y="396"/>
                  </a:cubicBezTo>
                  <a:cubicBezTo>
                    <a:pt x="68" y="393"/>
                    <a:pt x="62" y="391"/>
                    <a:pt x="56" y="391"/>
                  </a:cubicBezTo>
                  <a:cubicBezTo>
                    <a:pt x="21" y="391"/>
                    <a:pt x="1" y="444"/>
                    <a:pt x="40" y="464"/>
                  </a:cubicBezTo>
                  <a:cubicBezTo>
                    <a:pt x="163" y="529"/>
                    <a:pt x="305" y="599"/>
                    <a:pt x="444" y="599"/>
                  </a:cubicBezTo>
                  <a:cubicBezTo>
                    <a:pt x="522" y="599"/>
                    <a:pt x="600" y="577"/>
                    <a:pt x="673" y="520"/>
                  </a:cubicBezTo>
                  <a:cubicBezTo>
                    <a:pt x="831" y="396"/>
                    <a:pt x="876" y="226"/>
                    <a:pt x="866" y="34"/>
                  </a:cubicBezTo>
                  <a:cubicBezTo>
                    <a:pt x="866" y="12"/>
                    <a:pt x="846" y="0"/>
                    <a:pt x="82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2"/>
            <p:cNvSpPr/>
            <p:nvPr/>
          </p:nvSpPr>
          <p:spPr>
            <a:xfrm>
              <a:off x="5410012" y="572550"/>
              <a:ext cx="24404" cy="18649"/>
            </a:xfrm>
            <a:custGeom>
              <a:avLst/>
              <a:gdLst/>
              <a:ahLst/>
              <a:cxnLst/>
              <a:rect l="l" t="t" r="r" b="b"/>
              <a:pathLst>
                <a:path w="547" h="418" extrusionOk="0">
                  <a:moveTo>
                    <a:pt x="260" y="1"/>
                  </a:moveTo>
                  <a:cubicBezTo>
                    <a:pt x="208" y="1"/>
                    <a:pt x="156" y="14"/>
                    <a:pt x="113" y="49"/>
                  </a:cubicBezTo>
                  <a:cubicBezTo>
                    <a:pt x="0" y="139"/>
                    <a:pt x="56" y="297"/>
                    <a:pt x="113" y="399"/>
                  </a:cubicBezTo>
                  <a:cubicBezTo>
                    <a:pt x="120" y="412"/>
                    <a:pt x="130" y="417"/>
                    <a:pt x="141" y="417"/>
                  </a:cubicBezTo>
                  <a:cubicBezTo>
                    <a:pt x="168" y="417"/>
                    <a:pt x="197" y="385"/>
                    <a:pt x="181" y="353"/>
                  </a:cubicBezTo>
                  <a:cubicBezTo>
                    <a:pt x="136" y="286"/>
                    <a:pt x="79" y="150"/>
                    <a:pt x="181" y="105"/>
                  </a:cubicBezTo>
                  <a:cubicBezTo>
                    <a:pt x="211" y="90"/>
                    <a:pt x="244" y="83"/>
                    <a:pt x="277" y="83"/>
                  </a:cubicBezTo>
                  <a:cubicBezTo>
                    <a:pt x="343" y="83"/>
                    <a:pt x="411" y="109"/>
                    <a:pt x="463" y="139"/>
                  </a:cubicBezTo>
                  <a:cubicBezTo>
                    <a:pt x="470" y="142"/>
                    <a:pt x="476" y="144"/>
                    <a:pt x="482" y="144"/>
                  </a:cubicBezTo>
                  <a:cubicBezTo>
                    <a:pt x="519" y="144"/>
                    <a:pt x="546" y="91"/>
                    <a:pt x="498" y="71"/>
                  </a:cubicBezTo>
                  <a:cubicBezTo>
                    <a:pt x="434" y="36"/>
                    <a:pt x="345" y="1"/>
                    <a:pt x="260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3" name="Google Shape;2493;p72"/>
          <p:cNvGrpSpPr/>
          <p:nvPr/>
        </p:nvGrpSpPr>
        <p:grpSpPr>
          <a:xfrm>
            <a:off x="4999696" y="3006452"/>
            <a:ext cx="1555384" cy="1597007"/>
            <a:chOff x="4297124" y="501031"/>
            <a:chExt cx="627019" cy="643799"/>
          </a:xfrm>
        </p:grpSpPr>
        <p:sp>
          <p:nvSpPr>
            <p:cNvPr id="2494" name="Google Shape;2494;p72"/>
            <p:cNvSpPr/>
            <p:nvPr/>
          </p:nvSpPr>
          <p:spPr>
            <a:xfrm>
              <a:off x="4302077" y="945490"/>
              <a:ext cx="622067" cy="199340"/>
            </a:xfrm>
            <a:custGeom>
              <a:avLst/>
              <a:gdLst/>
              <a:ahLst/>
              <a:cxnLst/>
              <a:rect l="l" t="t" r="r" b="b"/>
              <a:pathLst>
                <a:path w="13943" h="4468" extrusionOk="0">
                  <a:moveTo>
                    <a:pt x="13943" y="1"/>
                  </a:moveTo>
                  <a:lnTo>
                    <a:pt x="2624" y="204"/>
                  </a:lnTo>
                  <a:lnTo>
                    <a:pt x="0" y="4468"/>
                  </a:lnTo>
                  <a:lnTo>
                    <a:pt x="11319" y="4264"/>
                  </a:lnTo>
                  <a:lnTo>
                    <a:pt x="13943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2"/>
            <p:cNvSpPr/>
            <p:nvPr/>
          </p:nvSpPr>
          <p:spPr>
            <a:xfrm>
              <a:off x="4412054" y="1024192"/>
              <a:ext cx="415232" cy="51530"/>
            </a:xfrm>
            <a:custGeom>
              <a:avLst/>
              <a:gdLst/>
              <a:ahLst/>
              <a:cxnLst/>
              <a:rect l="l" t="t" r="r" b="b"/>
              <a:pathLst>
                <a:path w="9307" h="1155" extrusionOk="0">
                  <a:moveTo>
                    <a:pt x="4660" y="1"/>
                  </a:moveTo>
                  <a:cubicBezTo>
                    <a:pt x="2092" y="1"/>
                    <a:pt x="1" y="261"/>
                    <a:pt x="1" y="578"/>
                  </a:cubicBezTo>
                  <a:cubicBezTo>
                    <a:pt x="1" y="894"/>
                    <a:pt x="2092" y="1154"/>
                    <a:pt x="4660" y="1154"/>
                  </a:cubicBezTo>
                  <a:cubicBezTo>
                    <a:pt x="7226" y="1154"/>
                    <a:pt x="9307" y="894"/>
                    <a:pt x="9307" y="578"/>
                  </a:cubicBezTo>
                  <a:cubicBezTo>
                    <a:pt x="9307" y="261"/>
                    <a:pt x="7226" y="1"/>
                    <a:pt x="4660" y="1"/>
                  </a:cubicBezTo>
                  <a:close/>
                </a:path>
              </a:pathLst>
            </a:custGeom>
            <a:solidFill>
              <a:srgbClr val="17253A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2"/>
            <p:cNvSpPr/>
            <p:nvPr/>
          </p:nvSpPr>
          <p:spPr>
            <a:xfrm>
              <a:off x="4429231" y="890524"/>
              <a:ext cx="392523" cy="150888"/>
            </a:xfrm>
            <a:custGeom>
              <a:avLst/>
              <a:gdLst/>
              <a:ahLst/>
              <a:cxnLst/>
              <a:rect l="l" t="t" r="r" b="b"/>
              <a:pathLst>
                <a:path w="8798" h="3382" extrusionOk="0">
                  <a:moveTo>
                    <a:pt x="1832" y="0"/>
                  </a:moveTo>
                  <a:lnTo>
                    <a:pt x="339" y="554"/>
                  </a:lnTo>
                  <a:cubicBezTo>
                    <a:pt x="91" y="645"/>
                    <a:pt x="0" y="950"/>
                    <a:pt x="136" y="1165"/>
                  </a:cubicBezTo>
                  <a:lnTo>
                    <a:pt x="1357" y="2997"/>
                  </a:lnTo>
                  <a:lnTo>
                    <a:pt x="961" y="3245"/>
                  </a:lnTo>
                  <a:cubicBezTo>
                    <a:pt x="893" y="3280"/>
                    <a:pt x="916" y="3381"/>
                    <a:pt x="995" y="3381"/>
                  </a:cubicBezTo>
                  <a:lnTo>
                    <a:pt x="1606" y="3381"/>
                  </a:lnTo>
                  <a:cubicBezTo>
                    <a:pt x="1696" y="3381"/>
                    <a:pt x="1752" y="3302"/>
                    <a:pt x="1719" y="3212"/>
                  </a:cubicBezTo>
                  <a:lnTo>
                    <a:pt x="1628" y="2997"/>
                  </a:lnTo>
                  <a:lnTo>
                    <a:pt x="1176" y="1312"/>
                  </a:lnTo>
                  <a:lnTo>
                    <a:pt x="3325" y="792"/>
                  </a:lnTo>
                  <a:lnTo>
                    <a:pt x="8029" y="2997"/>
                  </a:lnTo>
                  <a:lnTo>
                    <a:pt x="8040" y="2997"/>
                  </a:lnTo>
                  <a:lnTo>
                    <a:pt x="7599" y="3257"/>
                  </a:lnTo>
                  <a:cubicBezTo>
                    <a:pt x="7542" y="3291"/>
                    <a:pt x="7577" y="3381"/>
                    <a:pt x="7644" y="3381"/>
                  </a:cubicBezTo>
                  <a:lnTo>
                    <a:pt x="8650" y="3381"/>
                  </a:lnTo>
                  <a:cubicBezTo>
                    <a:pt x="8753" y="3381"/>
                    <a:pt x="8798" y="3268"/>
                    <a:pt x="8730" y="3200"/>
                  </a:cubicBezTo>
                  <a:lnTo>
                    <a:pt x="8515" y="2997"/>
                  </a:lnTo>
                  <a:lnTo>
                    <a:pt x="4591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2"/>
            <p:cNvSpPr/>
            <p:nvPr/>
          </p:nvSpPr>
          <p:spPr>
            <a:xfrm>
              <a:off x="4456446" y="890524"/>
              <a:ext cx="243732" cy="74730"/>
            </a:xfrm>
            <a:custGeom>
              <a:avLst/>
              <a:gdLst/>
              <a:ahLst/>
              <a:cxnLst/>
              <a:rect l="l" t="t" r="r" b="b"/>
              <a:pathLst>
                <a:path w="5463" h="1675" extrusionOk="0">
                  <a:moveTo>
                    <a:pt x="1222" y="0"/>
                  </a:moveTo>
                  <a:lnTo>
                    <a:pt x="1" y="453"/>
                  </a:lnTo>
                  <a:lnTo>
                    <a:pt x="702" y="1278"/>
                  </a:lnTo>
                  <a:lnTo>
                    <a:pt x="2715" y="792"/>
                  </a:lnTo>
                  <a:lnTo>
                    <a:pt x="4592" y="1674"/>
                  </a:lnTo>
                  <a:lnTo>
                    <a:pt x="5462" y="1131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2"/>
            <p:cNvSpPr/>
            <p:nvPr/>
          </p:nvSpPr>
          <p:spPr>
            <a:xfrm>
              <a:off x="4297124" y="756321"/>
              <a:ext cx="246632" cy="58624"/>
            </a:xfrm>
            <a:custGeom>
              <a:avLst/>
              <a:gdLst/>
              <a:ahLst/>
              <a:cxnLst/>
              <a:rect l="l" t="t" r="r" b="b"/>
              <a:pathLst>
                <a:path w="5528" h="1314" extrusionOk="0">
                  <a:moveTo>
                    <a:pt x="5460" y="0"/>
                  </a:moveTo>
                  <a:lnTo>
                    <a:pt x="1152" y="860"/>
                  </a:lnTo>
                  <a:cubicBezTo>
                    <a:pt x="993" y="747"/>
                    <a:pt x="778" y="769"/>
                    <a:pt x="620" y="747"/>
                  </a:cubicBezTo>
                  <a:lnTo>
                    <a:pt x="620" y="747"/>
                  </a:lnTo>
                  <a:cubicBezTo>
                    <a:pt x="599" y="819"/>
                    <a:pt x="627" y="854"/>
                    <a:pt x="675" y="859"/>
                  </a:cubicBezTo>
                  <a:lnTo>
                    <a:pt x="675" y="859"/>
                  </a:lnTo>
                  <a:cubicBezTo>
                    <a:pt x="658" y="858"/>
                    <a:pt x="623" y="857"/>
                    <a:pt x="579" y="857"/>
                  </a:cubicBezTo>
                  <a:cubicBezTo>
                    <a:pt x="410" y="857"/>
                    <a:pt x="96" y="875"/>
                    <a:pt x="54" y="1006"/>
                  </a:cubicBezTo>
                  <a:cubicBezTo>
                    <a:pt x="0" y="1222"/>
                    <a:pt x="233" y="1314"/>
                    <a:pt x="530" y="1314"/>
                  </a:cubicBezTo>
                  <a:cubicBezTo>
                    <a:pt x="730" y="1314"/>
                    <a:pt x="960" y="1272"/>
                    <a:pt x="1152" y="1199"/>
                  </a:cubicBezTo>
                  <a:lnTo>
                    <a:pt x="5528" y="702"/>
                  </a:lnTo>
                  <a:lnTo>
                    <a:pt x="5460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2"/>
            <p:cNvSpPr/>
            <p:nvPr/>
          </p:nvSpPr>
          <p:spPr>
            <a:xfrm>
              <a:off x="4598725" y="756321"/>
              <a:ext cx="246453" cy="58624"/>
            </a:xfrm>
            <a:custGeom>
              <a:avLst/>
              <a:gdLst/>
              <a:ahLst/>
              <a:cxnLst/>
              <a:rect l="l" t="t" r="r" b="b"/>
              <a:pathLst>
                <a:path w="5524" h="1314" extrusionOk="0">
                  <a:moveTo>
                    <a:pt x="57" y="0"/>
                  </a:moveTo>
                  <a:lnTo>
                    <a:pt x="1" y="702"/>
                  </a:lnTo>
                  <a:lnTo>
                    <a:pt x="4376" y="1199"/>
                  </a:lnTo>
                  <a:cubicBezTo>
                    <a:pt x="4568" y="1272"/>
                    <a:pt x="4798" y="1314"/>
                    <a:pt x="4998" y="1314"/>
                  </a:cubicBezTo>
                  <a:cubicBezTo>
                    <a:pt x="5294" y="1314"/>
                    <a:pt x="5523" y="1222"/>
                    <a:pt x="5462" y="1006"/>
                  </a:cubicBezTo>
                  <a:cubicBezTo>
                    <a:pt x="5429" y="875"/>
                    <a:pt x="5118" y="857"/>
                    <a:pt x="4949" y="857"/>
                  </a:cubicBezTo>
                  <a:cubicBezTo>
                    <a:pt x="4905" y="857"/>
                    <a:pt x="4870" y="859"/>
                    <a:pt x="4853" y="859"/>
                  </a:cubicBezTo>
                  <a:lnTo>
                    <a:pt x="4853" y="859"/>
                  </a:lnTo>
                  <a:cubicBezTo>
                    <a:pt x="4900" y="854"/>
                    <a:pt x="4918" y="819"/>
                    <a:pt x="4908" y="747"/>
                  </a:cubicBezTo>
                  <a:lnTo>
                    <a:pt x="4908" y="747"/>
                  </a:lnTo>
                  <a:cubicBezTo>
                    <a:pt x="4750" y="769"/>
                    <a:pt x="4524" y="747"/>
                    <a:pt x="4376" y="86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2"/>
            <p:cNvSpPr/>
            <p:nvPr/>
          </p:nvSpPr>
          <p:spPr>
            <a:xfrm>
              <a:off x="4459971" y="752752"/>
              <a:ext cx="209423" cy="143482"/>
            </a:xfrm>
            <a:custGeom>
              <a:avLst/>
              <a:gdLst/>
              <a:ahLst/>
              <a:cxnLst/>
              <a:rect l="l" t="t" r="r" b="b"/>
              <a:pathLst>
                <a:path w="4694" h="3216" extrusionOk="0">
                  <a:moveTo>
                    <a:pt x="1719" y="1"/>
                  </a:moveTo>
                  <a:lnTo>
                    <a:pt x="0" y="329"/>
                  </a:lnTo>
                  <a:lnTo>
                    <a:pt x="114" y="1053"/>
                  </a:lnTo>
                  <a:lnTo>
                    <a:pt x="1538" y="951"/>
                  </a:lnTo>
                  <a:lnTo>
                    <a:pt x="1538" y="951"/>
                  </a:lnTo>
                  <a:cubicBezTo>
                    <a:pt x="1550" y="1754"/>
                    <a:pt x="1380" y="2443"/>
                    <a:pt x="1143" y="3088"/>
                  </a:cubicBezTo>
                  <a:cubicBezTo>
                    <a:pt x="1589" y="3173"/>
                    <a:pt x="2042" y="3215"/>
                    <a:pt x="2501" y="3215"/>
                  </a:cubicBezTo>
                  <a:cubicBezTo>
                    <a:pt x="2961" y="3215"/>
                    <a:pt x="3427" y="3173"/>
                    <a:pt x="3902" y="3088"/>
                  </a:cubicBezTo>
                  <a:cubicBezTo>
                    <a:pt x="3823" y="2285"/>
                    <a:pt x="3687" y="1539"/>
                    <a:pt x="3370" y="917"/>
                  </a:cubicBezTo>
                  <a:lnTo>
                    <a:pt x="3370" y="917"/>
                  </a:lnTo>
                  <a:lnTo>
                    <a:pt x="4694" y="1109"/>
                  </a:lnTo>
                  <a:lnTo>
                    <a:pt x="4694" y="227"/>
                  </a:lnTo>
                  <a:lnTo>
                    <a:pt x="3099" y="1"/>
                  </a:ln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2"/>
            <p:cNvSpPr/>
            <p:nvPr/>
          </p:nvSpPr>
          <p:spPr>
            <a:xfrm>
              <a:off x="4551298" y="714962"/>
              <a:ext cx="31052" cy="61435"/>
            </a:xfrm>
            <a:custGeom>
              <a:avLst/>
              <a:gdLst/>
              <a:ahLst/>
              <a:cxnLst/>
              <a:rect l="l" t="t" r="r" b="b"/>
              <a:pathLst>
                <a:path w="696" h="1377" extrusionOk="0">
                  <a:moveTo>
                    <a:pt x="1" y="0"/>
                  </a:moveTo>
                  <a:lnTo>
                    <a:pt x="1" y="1097"/>
                  </a:lnTo>
                  <a:cubicBezTo>
                    <a:pt x="1" y="1280"/>
                    <a:pt x="187" y="1377"/>
                    <a:pt x="363" y="1377"/>
                  </a:cubicBezTo>
                  <a:cubicBezTo>
                    <a:pt x="534" y="1377"/>
                    <a:pt x="695" y="1286"/>
                    <a:pt x="667" y="1097"/>
                  </a:cubicBezTo>
                  <a:lnTo>
                    <a:pt x="498" y="0"/>
                  </a:lnTo>
                  <a:close/>
                </a:path>
              </a:pathLst>
            </a:custGeom>
            <a:solidFill>
              <a:srgbClr val="E3A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2"/>
            <p:cNvSpPr/>
            <p:nvPr/>
          </p:nvSpPr>
          <p:spPr>
            <a:xfrm>
              <a:off x="4456446" y="550331"/>
              <a:ext cx="209914" cy="191934"/>
            </a:xfrm>
            <a:custGeom>
              <a:avLst/>
              <a:gdLst/>
              <a:ahLst/>
              <a:cxnLst/>
              <a:rect l="l" t="t" r="r" b="b"/>
              <a:pathLst>
                <a:path w="4705" h="4302" extrusionOk="0">
                  <a:moveTo>
                    <a:pt x="2657" y="1"/>
                  </a:moveTo>
                  <a:cubicBezTo>
                    <a:pt x="2108" y="1"/>
                    <a:pt x="1519" y="171"/>
                    <a:pt x="1052" y="614"/>
                  </a:cubicBezTo>
                  <a:cubicBezTo>
                    <a:pt x="702" y="954"/>
                    <a:pt x="521" y="1643"/>
                    <a:pt x="363" y="2333"/>
                  </a:cubicBezTo>
                  <a:cubicBezTo>
                    <a:pt x="272" y="2729"/>
                    <a:pt x="1" y="3158"/>
                    <a:pt x="159" y="3588"/>
                  </a:cubicBezTo>
                  <a:cubicBezTo>
                    <a:pt x="338" y="4058"/>
                    <a:pt x="1344" y="4302"/>
                    <a:pt x="2312" y="4302"/>
                  </a:cubicBezTo>
                  <a:cubicBezTo>
                    <a:pt x="3113" y="4302"/>
                    <a:pt x="3889" y="4135"/>
                    <a:pt x="4150" y="3792"/>
                  </a:cubicBezTo>
                  <a:cubicBezTo>
                    <a:pt x="4705" y="3090"/>
                    <a:pt x="4660" y="1326"/>
                    <a:pt x="4253" y="660"/>
                  </a:cubicBezTo>
                  <a:cubicBezTo>
                    <a:pt x="4040" y="299"/>
                    <a:pt x="3384" y="1"/>
                    <a:pt x="2657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2"/>
            <p:cNvSpPr/>
            <p:nvPr/>
          </p:nvSpPr>
          <p:spPr>
            <a:xfrm>
              <a:off x="4624423" y="501031"/>
              <a:ext cx="137593" cy="175025"/>
            </a:xfrm>
            <a:custGeom>
              <a:avLst/>
              <a:gdLst/>
              <a:ahLst/>
              <a:cxnLst/>
              <a:rect l="l" t="t" r="r" b="b"/>
              <a:pathLst>
                <a:path w="3084" h="3923" extrusionOk="0">
                  <a:moveTo>
                    <a:pt x="1141" y="0"/>
                  </a:moveTo>
                  <a:cubicBezTo>
                    <a:pt x="1138" y="0"/>
                    <a:pt x="1135" y="1"/>
                    <a:pt x="1132" y="1"/>
                  </a:cubicBezTo>
                  <a:cubicBezTo>
                    <a:pt x="476" y="1"/>
                    <a:pt x="1" y="950"/>
                    <a:pt x="1" y="950"/>
                  </a:cubicBezTo>
                  <a:lnTo>
                    <a:pt x="792" y="1787"/>
                  </a:lnTo>
                  <a:cubicBezTo>
                    <a:pt x="1255" y="2906"/>
                    <a:pt x="1745" y="3923"/>
                    <a:pt x="2635" y="3923"/>
                  </a:cubicBezTo>
                  <a:cubicBezTo>
                    <a:pt x="2725" y="3923"/>
                    <a:pt x="2820" y="3912"/>
                    <a:pt x="2918" y="3891"/>
                  </a:cubicBezTo>
                  <a:cubicBezTo>
                    <a:pt x="1643" y="3653"/>
                    <a:pt x="3084" y="0"/>
                    <a:pt x="1141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2"/>
            <p:cNvSpPr/>
            <p:nvPr/>
          </p:nvSpPr>
          <p:spPr>
            <a:xfrm>
              <a:off x="4616883" y="531816"/>
              <a:ext cx="55680" cy="38904"/>
            </a:xfrm>
            <a:custGeom>
              <a:avLst/>
              <a:gdLst/>
              <a:ahLst/>
              <a:cxnLst/>
              <a:rect l="l" t="t" r="r" b="b"/>
              <a:pathLst>
                <a:path w="1248" h="872" extrusionOk="0">
                  <a:moveTo>
                    <a:pt x="456" y="0"/>
                  </a:moveTo>
                  <a:cubicBezTo>
                    <a:pt x="264" y="0"/>
                    <a:pt x="86" y="89"/>
                    <a:pt x="1" y="283"/>
                  </a:cubicBezTo>
                  <a:lnTo>
                    <a:pt x="1165" y="871"/>
                  </a:lnTo>
                  <a:cubicBezTo>
                    <a:pt x="1247" y="328"/>
                    <a:pt x="826" y="0"/>
                    <a:pt x="456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2"/>
            <p:cNvSpPr/>
            <p:nvPr/>
          </p:nvSpPr>
          <p:spPr>
            <a:xfrm>
              <a:off x="4489238" y="537170"/>
              <a:ext cx="205898" cy="180869"/>
            </a:xfrm>
            <a:custGeom>
              <a:avLst/>
              <a:gdLst/>
              <a:ahLst/>
              <a:cxnLst/>
              <a:rect l="l" t="t" r="r" b="b"/>
              <a:pathLst>
                <a:path w="4615" h="4054" extrusionOk="0">
                  <a:moveTo>
                    <a:pt x="2309" y="1"/>
                  </a:moveTo>
                  <a:cubicBezTo>
                    <a:pt x="1379" y="1"/>
                    <a:pt x="309" y="382"/>
                    <a:pt x="0" y="1373"/>
                  </a:cubicBezTo>
                  <a:cubicBezTo>
                    <a:pt x="265" y="1085"/>
                    <a:pt x="772" y="945"/>
                    <a:pt x="1316" y="945"/>
                  </a:cubicBezTo>
                  <a:cubicBezTo>
                    <a:pt x="2119" y="945"/>
                    <a:pt x="3004" y="1250"/>
                    <a:pt x="3314" y="1837"/>
                  </a:cubicBezTo>
                  <a:cubicBezTo>
                    <a:pt x="3099" y="2515"/>
                    <a:pt x="3393" y="3498"/>
                    <a:pt x="2862" y="4053"/>
                  </a:cubicBezTo>
                  <a:cubicBezTo>
                    <a:pt x="3405" y="3759"/>
                    <a:pt x="4015" y="3363"/>
                    <a:pt x="4252" y="2877"/>
                  </a:cubicBezTo>
                  <a:cubicBezTo>
                    <a:pt x="4614" y="2074"/>
                    <a:pt x="4433" y="887"/>
                    <a:pt x="3551" y="299"/>
                  </a:cubicBezTo>
                  <a:cubicBezTo>
                    <a:pt x="3273" y="112"/>
                    <a:pt x="2812" y="1"/>
                    <a:pt x="2309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2"/>
            <p:cNvSpPr/>
            <p:nvPr/>
          </p:nvSpPr>
          <p:spPr>
            <a:xfrm>
              <a:off x="4480360" y="568802"/>
              <a:ext cx="211252" cy="91684"/>
            </a:xfrm>
            <a:custGeom>
              <a:avLst/>
              <a:gdLst/>
              <a:ahLst/>
              <a:cxnLst/>
              <a:rect l="l" t="t" r="r" b="b"/>
              <a:pathLst>
                <a:path w="4735" h="2055" extrusionOk="0">
                  <a:moveTo>
                    <a:pt x="1868" y="1"/>
                  </a:moveTo>
                  <a:cubicBezTo>
                    <a:pt x="1375" y="1"/>
                    <a:pt x="868" y="96"/>
                    <a:pt x="335" y="302"/>
                  </a:cubicBezTo>
                  <a:cubicBezTo>
                    <a:pt x="237" y="335"/>
                    <a:pt x="1" y="982"/>
                    <a:pt x="57" y="982"/>
                  </a:cubicBezTo>
                  <a:cubicBezTo>
                    <a:pt x="59" y="982"/>
                    <a:pt x="61" y="982"/>
                    <a:pt x="64" y="980"/>
                  </a:cubicBezTo>
                  <a:cubicBezTo>
                    <a:pt x="561" y="861"/>
                    <a:pt x="1023" y="805"/>
                    <a:pt x="1455" y="805"/>
                  </a:cubicBezTo>
                  <a:cubicBezTo>
                    <a:pt x="2699" y="805"/>
                    <a:pt x="3691" y="1274"/>
                    <a:pt x="4564" y="2055"/>
                  </a:cubicBezTo>
                  <a:cubicBezTo>
                    <a:pt x="4700" y="1659"/>
                    <a:pt x="4734" y="1274"/>
                    <a:pt x="4632" y="924"/>
                  </a:cubicBezTo>
                  <a:cubicBezTo>
                    <a:pt x="3698" y="346"/>
                    <a:pt x="2807" y="1"/>
                    <a:pt x="186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2"/>
            <p:cNvSpPr/>
            <p:nvPr/>
          </p:nvSpPr>
          <p:spPr>
            <a:xfrm>
              <a:off x="4635042" y="648351"/>
              <a:ext cx="59784" cy="61524"/>
            </a:xfrm>
            <a:custGeom>
              <a:avLst/>
              <a:gdLst/>
              <a:ahLst/>
              <a:cxnLst/>
              <a:rect l="l" t="t" r="r" b="b"/>
              <a:pathLst>
                <a:path w="1340" h="1379" extrusionOk="0">
                  <a:moveTo>
                    <a:pt x="707" y="0"/>
                  </a:moveTo>
                  <a:cubicBezTo>
                    <a:pt x="403" y="0"/>
                    <a:pt x="238" y="441"/>
                    <a:pt x="238" y="441"/>
                  </a:cubicBezTo>
                  <a:lnTo>
                    <a:pt x="1" y="1335"/>
                  </a:lnTo>
                  <a:cubicBezTo>
                    <a:pt x="96" y="1365"/>
                    <a:pt x="186" y="1379"/>
                    <a:pt x="271" y="1379"/>
                  </a:cubicBezTo>
                  <a:cubicBezTo>
                    <a:pt x="980" y="1379"/>
                    <a:pt x="1339" y="427"/>
                    <a:pt x="996" y="124"/>
                  </a:cubicBezTo>
                  <a:cubicBezTo>
                    <a:pt x="889" y="35"/>
                    <a:pt x="793" y="0"/>
                    <a:pt x="707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2"/>
            <p:cNvSpPr/>
            <p:nvPr/>
          </p:nvSpPr>
          <p:spPr>
            <a:xfrm>
              <a:off x="4566423" y="639339"/>
              <a:ext cx="18694" cy="19229"/>
            </a:xfrm>
            <a:custGeom>
              <a:avLst/>
              <a:gdLst/>
              <a:ahLst/>
              <a:cxnLst/>
              <a:rect l="l" t="t" r="r" b="b"/>
              <a:pathLst>
                <a:path w="419" h="431" extrusionOk="0">
                  <a:moveTo>
                    <a:pt x="211" y="0"/>
                  </a:moveTo>
                  <a:cubicBezTo>
                    <a:pt x="172" y="0"/>
                    <a:pt x="134" y="16"/>
                    <a:pt x="102" y="32"/>
                  </a:cubicBezTo>
                  <a:cubicBezTo>
                    <a:pt x="46" y="78"/>
                    <a:pt x="34" y="123"/>
                    <a:pt x="12" y="180"/>
                  </a:cubicBezTo>
                  <a:cubicBezTo>
                    <a:pt x="1" y="236"/>
                    <a:pt x="12" y="293"/>
                    <a:pt x="46" y="349"/>
                  </a:cubicBezTo>
                  <a:cubicBezTo>
                    <a:pt x="75" y="399"/>
                    <a:pt x="140" y="431"/>
                    <a:pt x="201" y="431"/>
                  </a:cubicBezTo>
                  <a:cubicBezTo>
                    <a:pt x="210" y="431"/>
                    <a:pt x="219" y="430"/>
                    <a:pt x="227" y="429"/>
                  </a:cubicBezTo>
                  <a:cubicBezTo>
                    <a:pt x="295" y="429"/>
                    <a:pt x="351" y="383"/>
                    <a:pt x="385" y="326"/>
                  </a:cubicBezTo>
                  <a:cubicBezTo>
                    <a:pt x="419" y="259"/>
                    <a:pt x="408" y="146"/>
                    <a:pt x="363" y="89"/>
                  </a:cubicBezTo>
                  <a:cubicBezTo>
                    <a:pt x="354" y="64"/>
                    <a:pt x="333" y="45"/>
                    <a:pt x="314" y="32"/>
                  </a:cubicBezTo>
                  <a:lnTo>
                    <a:pt x="314" y="32"/>
                  </a:lnTo>
                  <a:cubicBezTo>
                    <a:pt x="315" y="32"/>
                    <a:pt x="316" y="32"/>
                    <a:pt x="318" y="32"/>
                  </a:cubicBezTo>
                  <a:cubicBezTo>
                    <a:pt x="295" y="22"/>
                    <a:pt x="272" y="10"/>
                    <a:pt x="261" y="10"/>
                  </a:cubicBezTo>
                  <a:cubicBezTo>
                    <a:pt x="244" y="3"/>
                    <a:pt x="228" y="0"/>
                    <a:pt x="211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2"/>
            <p:cNvSpPr/>
            <p:nvPr/>
          </p:nvSpPr>
          <p:spPr>
            <a:xfrm>
              <a:off x="4493789" y="634610"/>
              <a:ext cx="16686" cy="14946"/>
            </a:xfrm>
            <a:custGeom>
              <a:avLst/>
              <a:gdLst/>
              <a:ahLst/>
              <a:cxnLst/>
              <a:rect l="l" t="t" r="r" b="b"/>
              <a:pathLst>
                <a:path w="374" h="335" extrusionOk="0">
                  <a:moveTo>
                    <a:pt x="208" y="1"/>
                  </a:moveTo>
                  <a:cubicBezTo>
                    <a:pt x="140" y="1"/>
                    <a:pt x="75" y="34"/>
                    <a:pt x="46" y="93"/>
                  </a:cubicBezTo>
                  <a:cubicBezTo>
                    <a:pt x="1" y="195"/>
                    <a:pt x="57" y="309"/>
                    <a:pt x="170" y="331"/>
                  </a:cubicBezTo>
                  <a:cubicBezTo>
                    <a:pt x="180" y="334"/>
                    <a:pt x="191" y="335"/>
                    <a:pt x="202" y="335"/>
                  </a:cubicBezTo>
                  <a:cubicBezTo>
                    <a:pt x="292" y="335"/>
                    <a:pt x="373" y="253"/>
                    <a:pt x="373" y="161"/>
                  </a:cubicBezTo>
                  <a:cubicBezTo>
                    <a:pt x="362" y="82"/>
                    <a:pt x="305" y="25"/>
                    <a:pt x="238" y="3"/>
                  </a:cubicBezTo>
                  <a:cubicBezTo>
                    <a:pt x="228" y="1"/>
                    <a:pt x="218" y="1"/>
                    <a:pt x="20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2"/>
            <p:cNvSpPr/>
            <p:nvPr/>
          </p:nvSpPr>
          <p:spPr>
            <a:xfrm>
              <a:off x="4576997" y="657587"/>
              <a:ext cx="37387" cy="35201"/>
            </a:xfrm>
            <a:custGeom>
              <a:avLst/>
              <a:gdLst/>
              <a:ahLst/>
              <a:cxnLst/>
              <a:rect l="l" t="t" r="r" b="b"/>
              <a:pathLst>
                <a:path w="838" h="789" extrusionOk="0">
                  <a:moveTo>
                    <a:pt x="380" y="0"/>
                  </a:moveTo>
                  <a:cubicBezTo>
                    <a:pt x="307" y="0"/>
                    <a:pt x="236" y="20"/>
                    <a:pt x="171" y="65"/>
                  </a:cubicBezTo>
                  <a:cubicBezTo>
                    <a:pt x="46" y="144"/>
                    <a:pt x="1" y="291"/>
                    <a:pt x="1" y="427"/>
                  </a:cubicBezTo>
                  <a:cubicBezTo>
                    <a:pt x="1" y="562"/>
                    <a:pt x="103" y="709"/>
                    <a:pt x="227" y="754"/>
                  </a:cubicBezTo>
                  <a:cubicBezTo>
                    <a:pt x="295" y="789"/>
                    <a:pt x="318" y="789"/>
                    <a:pt x="397" y="789"/>
                  </a:cubicBezTo>
                  <a:lnTo>
                    <a:pt x="408" y="789"/>
                  </a:lnTo>
                  <a:cubicBezTo>
                    <a:pt x="488" y="789"/>
                    <a:pt x="566" y="754"/>
                    <a:pt x="634" y="721"/>
                  </a:cubicBezTo>
                  <a:cubicBezTo>
                    <a:pt x="725" y="664"/>
                    <a:pt x="782" y="562"/>
                    <a:pt x="804" y="460"/>
                  </a:cubicBezTo>
                  <a:cubicBezTo>
                    <a:pt x="838" y="268"/>
                    <a:pt x="736" y="88"/>
                    <a:pt x="544" y="31"/>
                  </a:cubicBezTo>
                  <a:cubicBezTo>
                    <a:pt x="490" y="11"/>
                    <a:pt x="435" y="0"/>
                    <a:pt x="380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2"/>
            <p:cNvSpPr/>
            <p:nvPr/>
          </p:nvSpPr>
          <p:spPr>
            <a:xfrm>
              <a:off x="4466529" y="655981"/>
              <a:ext cx="27304" cy="27215"/>
            </a:xfrm>
            <a:custGeom>
              <a:avLst/>
              <a:gdLst/>
              <a:ahLst/>
              <a:cxnLst/>
              <a:rect l="l" t="t" r="r" b="b"/>
              <a:pathLst>
                <a:path w="612" h="610" extrusionOk="0">
                  <a:moveTo>
                    <a:pt x="326" y="1"/>
                  </a:moveTo>
                  <a:cubicBezTo>
                    <a:pt x="287" y="1"/>
                    <a:pt x="243" y="14"/>
                    <a:pt x="204" y="21"/>
                  </a:cubicBezTo>
                  <a:cubicBezTo>
                    <a:pt x="137" y="44"/>
                    <a:pt x="80" y="101"/>
                    <a:pt x="46" y="169"/>
                  </a:cubicBezTo>
                  <a:cubicBezTo>
                    <a:pt x="1" y="237"/>
                    <a:pt x="12" y="315"/>
                    <a:pt x="34" y="395"/>
                  </a:cubicBezTo>
                  <a:lnTo>
                    <a:pt x="34" y="406"/>
                  </a:lnTo>
                  <a:cubicBezTo>
                    <a:pt x="69" y="508"/>
                    <a:pt x="159" y="598"/>
                    <a:pt x="261" y="609"/>
                  </a:cubicBezTo>
                  <a:cubicBezTo>
                    <a:pt x="340" y="609"/>
                    <a:pt x="419" y="609"/>
                    <a:pt x="487" y="553"/>
                  </a:cubicBezTo>
                  <a:cubicBezTo>
                    <a:pt x="544" y="508"/>
                    <a:pt x="600" y="440"/>
                    <a:pt x="600" y="361"/>
                  </a:cubicBezTo>
                  <a:cubicBezTo>
                    <a:pt x="612" y="282"/>
                    <a:pt x="600" y="214"/>
                    <a:pt x="555" y="134"/>
                  </a:cubicBezTo>
                  <a:cubicBezTo>
                    <a:pt x="509" y="67"/>
                    <a:pt x="453" y="33"/>
                    <a:pt x="374" y="10"/>
                  </a:cubicBezTo>
                  <a:cubicBezTo>
                    <a:pt x="360" y="3"/>
                    <a:pt x="343" y="1"/>
                    <a:pt x="326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2"/>
            <p:cNvSpPr/>
            <p:nvPr/>
          </p:nvSpPr>
          <p:spPr>
            <a:xfrm>
              <a:off x="4578558" y="615336"/>
              <a:ext cx="11154" cy="7049"/>
            </a:xfrm>
            <a:custGeom>
              <a:avLst/>
              <a:gdLst/>
              <a:ahLst/>
              <a:cxnLst/>
              <a:rect l="l" t="t" r="r" b="b"/>
              <a:pathLst>
                <a:path w="250" h="158" extrusionOk="0">
                  <a:moveTo>
                    <a:pt x="125" y="1"/>
                  </a:moveTo>
                  <a:cubicBezTo>
                    <a:pt x="95" y="1"/>
                    <a:pt x="70" y="11"/>
                    <a:pt x="46" y="28"/>
                  </a:cubicBezTo>
                  <a:cubicBezTo>
                    <a:pt x="0" y="39"/>
                    <a:pt x="11" y="107"/>
                    <a:pt x="56" y="107"/>
                  </a:cubicBezTo>
                  <a:cubicBezTo>
                    <a:pt x="66" y="104"/>
                    <a:pt x="74" y="103"/>
                    <a:pt x="82" y="103"/>
                  </a:cubicBezTo>
                  <a:cubicBezTo>
                    <a:pt x="103" y="103"/>
                    <a:pt x="120" y="113"/>
                    <a:pt x="136" y="130"/>
                  </a:cubicBezTo>
                  <a:cubicBezTo>
                    <a:pt x="147" y="147"/>
                    <a:pt x="170" y="158"/>
                    <a:pt x="191" y="158"/>
                  </a:cubicBezTo>
                  <a:cubicBezTo>
                    <a:pt x="212" y="158"/>
                    <a:pt x="232" y="147"/>
                    <a:pt x="237" y="118"/>
                  </a:cubicBezTo>
                  <a:cubicBezTo>
                    <a:pt x="249" y="62"/>
                    <a:pt x="204" y="28"/>
                    <a:pt x="159" y="5"/>
                  </a:cubicBezTo>
                  <a:cubicBezTo>
                    <a:pt x="147" y="2"/>
                    <a:pt x="135" y="1"/>
                    <a:pt x="12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2"/>
            <p:cNvSpPr/>
            <p:nvPr/>
          </p:nvSpPr>
          <p:spPr>
            <a:xfrm>
              <a:off x="4501329" y="611365"/>
              <a:ext cx="9681" cy="5755"/>
            </a:xfrm>
            <a:custGeom>
              <a:avLst/>
              <a:gdLst/>
              <a:ahLst/>
              <a:cxnLst/>
              <a:rect l="l" t="t" r="r" b="b"/>
              <a:pathLst>
                <a:path w="217" h="129" extrusionOk="0">
                  <a:moveTo>
                    <a:pt x="125" y="1"/>
                  </a:moveTo>
                  <a:cubicBezTo>
                    <a:pt x="85" y="1"/>
                    <a:pt x="40" y="23"/>
                    <a:pt x="12" y="61"/>
                  </a:cubicBezTo>
                  <a:cubicBezTo>
                    <a:pt x="1" y="94"/>
                    <a:pt x="35" y="128"/>
                    <a:pt x="69" y="128"/>
                  </a:cubicBezTo>
                  <a:cubicBezTo>
                    <a:pt x="91" y="128"/>
                    <a:pt x="103" y="117"/>
                    <a:pt x="126" y="106"/>
                  </a:cubicBezTo>
                  <a:lnTo>
                    <a:pt x="171" y="106"/>
                  </a:lnTo>
                  <a:cubicBezTo>
                    <a:pt x="174" y="109"/>
                    <a:pt x="177" y="110"/>
                    <a:pt x="180" y="110"/>
                  </a:cubicBezTo>
                  <a:cubicBezTo>
                    <a:pt x="188" y="110"/>
                    <a:pt x="197" y="102"/>
                    <a:pt x="204" y="94"/>
                  </a:cubicBezTo>
                  <a:cubicBezTo>
                    <a:pt x="216" y="49"/>
                    <a:pt x="182" y="15"/>
                    <a:pt x="148" y="4"/>
                  </a:cubicBezTo>
                  <a:cubicBezTo>
                    <a:pt x="141" y="2"/>
                    <a:pt x="133" y="1"/>
                    <a:pt x="12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2"/>
            <p:cNvSpPr/>
            <p:nvPr/>
          </p:nvSpPr>
          <p:spPr>
            <a:xfrm>
              <a:off x="4499768" y="678824"/>
              <a:ext cx="71518" cy="36004"/>
            </a:xfrm>
            <a:custGeom>
              <a:avLst/>
              <a:gdLst/>
              <a:ahLst/>
              <a:cxnLst/>
              <a:rect l="l" t="t" r="r" b="b"/>
              <a:pathLst>
                <a:path w="1603" h="807" extrusionOk="0">
                  <a:moveTo>
                    <a:pt x="1563" y="1"/>
                  </a:moveTo>
                  <a:cubicBezTo>
                    <a:pt x="1546" y="1"/>
                    <a:pt x="1527" y="10"/>
                    <a:pt x="1518" y="29"/>
                  </a:cubicBezTo>
                  <a:cubicBezTo>
                    <a:pt x="1438" y="358"/>
                    <a:pt x="1189" y="685"/>
                    <a:pt x="827" y="731"/>
                  </a:cubicBezTo>
                  <a:cubicBezTo>
                    <a:pt x="805" y="734"/>
                    <a:pt x="783" y="736"/>
                    <a:pt x="762" y="736"/>
                  </a:cubicBezTo>
                  <a:cubicBezTo>
                    <a:pt x="495" y="736"/>
                    <a:pt x="259" y="490"/>
                    <a:pt x="81" y="313"/>
                  </a:cubicBezTo>
                  <a:cubicBezTo>
                    <a:pt x="74" y="305"/>
                    <a:pt x="66" y="302"/>
                    <a:pt x="57" y="302"/>
                  </a:cubicBezTo>
                  <a:cubicBezTo>
                    <a:pt x="28" y="302"/>
                    <a:pt x="0" y="345"/>
                    <a:pt x="36" y="380"/>
                  </a:cubicBezTo>
                  <a:cubicBezTo>
                    <a:pt x="250" y="584"/>
                    <a:pt x="482" y="807"/>
                    <a:pt x="791" y="807"/>
                  </a:cubicBezTo>
                  <a:cubicBezTo>
                    <a:pt x="825" y="807"/>
                    <a:pt x="860" y="804"/>
                    <a:pt x="895" y="798"/>
                  </a:cubicBezTo>
                  <a:cubicBezTo>
                    <a:pt x="1257" y="753"/>
                    <a:pt x="1518" y="369"/>
                    <a:pt x="1596" y="41"/>
                  </a:cubicBezTo>
                  <a:cubicBezTo>
                    <a:pt x="1603" y="16"/>
                    <a:pt x="1584" y="1"/>
                    <a:pt x="1563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2"/>
            <p:cNvSpPr/>
            <p:nvPr/>
          </p:nvSpPr>
          <p:spPr>
            <a:xfrm>
              <a:off x="4509137" y="653348"/>
              <a:ext cx="15794" cy="17534"/>
            </a:xfrm>
            <a:custGeom>
              <a:avLst/>
              <a:gdLst/>
              <a:ahLst/>
              <a:cxnLst/>
              <a:rect l="l" t="t" r="r" b="b"/>
              <a:pathLst>
                <a:path w="354" h="393" extrusionOk="0">
                  <a:moveTo>
                    <a:pt x="287" y="0"/>
                  </a:moveTo>
                  <a:cubicBezTo>
                    <a:pt x="284" y="0"/>
                    <a:pt x="281" y="1"/>
                    <a:pt x="278" y="2"/>
                  </a:cubicBezTo>
                  <a:cubicBezTo>
                    <a:pt x="177" y="35"/>
                    <a:pt x="64" y="80"/>
                    <a:pt x="29" y="193"/>
                  </a:cubicBezTo>
                  <a:cubicBezTo>
                    <a:pt x="0" y="302"/>
                    <a:pt x="116" y="393"/>
                    <a:pt x="221" y="393"/>
                  </a:cubicBezTo>
                  <a:cubicBezTo>
                    <a:pt x="237" y="393"/>
                    <a:pt x="252" y="390"/>
                    <a:pt x="267" y="386"/>
                  </a:cubicBezTo>
                  <a:cubicBezTo>
                    <a:pt x="309" y="375"/>
                    <a:pt x="293" y="317"/>
                    <a:pt x="255" y="317"/>
                  </a:cubicBezTo>
                  <a:cubicBezTo>
                    <a:pt x="252" y="317"/>
                    <a:pt x="248" y="317"/>
                    <a:pt x="245" y="318"/>
                  </a:cubicBezTo>
                  <a:cubicBezTo>
                    <a:pt x="236" y="320"/>
                    <a:pt x="227" y="321"/>
                    <a:pt x="219" y="321"/>
                  </a:cubicBezTo>
                  <a:cubicBezTo>
                    <a:pt x="140" y="321"/>
                    <a:pt x="80" y="232"/>
                    <a:pt x="131" y="171"/>
                  </a:cubicBezTo>
                  <a:cubicBezTo>
                    <a:pt x="177" y="115"/>
                    <a:pt x="245" y="92"/>
                    <a:pt x="301" y="80"/>
                  </a:cubicBezTo>
                  <a:cubicBezTo>
                    <a:pt x="354" y="70"/>
                    <a:pt x="328" y="0"/>
                    <a:pt x="28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6" name="Google Shape;2516;p72"/>
          <p:cNvGrpSpPr/>
          <p:nvPr/>
        </p:nvGrpSpPr>
        <p:grpSpPr>
          <a:xfrm>
            <a:off x="6873074" y="1143619"/>
            <a:ext cx="1550736" cy="1580517"/>
            <a:chOff x="6720234" y="374993"/>
            <a:chExt cx="625145" cy="637151"/>
          </a:xfrm>
        </p:grpSpPr>
        <p:sp>
          <p:nvSpPr>
            <p:cNvPr id="2517" name="Google Shape;2517;p72"/>
            <p:cNvSpPr/>
            <p:nvPr/>
          </p:nvSpPr>
          <p:spPr>
            <a:xfrm>
              <a:off x="6720234" y="823913"/>
              <a:ext cx="625145" cy="188231"/>
            </a:xfrm>
            <a:custGeom>
              <a:avLst/>
              <a:gdLst/>
              <a:ahLst/>
              <a:cxnLst/>
              <a:rect l="l" t="t" r="r" b="b"/>
              <a:pathLst>
                <a:path w="14012" h="4219" extrusionOk="0">
                  <a:moveTo>
                    <a:pt x="2691" y="1"/>
                  </a:moveTo>
                  <a:lnTo>
                    <a:pt x="0" y="4218"/>
                  </a:lnTo>
                  <a:lnTo>
                    <a:pt x="11320" y="4218"/>
                  </a:lnTo>
                  <a:lnTo>
                    <a:pt x="14011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2"/>
            <p:cNvSpPr/>
            <p:nvPr/>
          </p:nvSpPr>
          <p:spPr>
            <a:xfrm>
              <a:off x="6964949" y="901098"/>
              <a:ext cx="138262" cy="51486"/>
            </a:xfrm>
            <a:custGeom>
              <a:avLst/>
              <a:gdLst/>
              <a:ahLst/>
              <a:cxnLst/>
              <a:rect l="l" t="t" r="r" b="b"/>
              <a:pathLst>
                <a:path w="3099" h="1154" extrusionOk="0">
                  <a:moveTo>
                    <a:pt x="1549" y="0"/>
                  </a:moveTo>
                  <a:cubicBezTo>
                    <a:pt x="689" y="0"/>
                    <a:pt x="0" y="249"/>
                    <a:pt x="0" y="578"/>
                  </a:cubicBezTo>
                  <a:cubicBezTo>
                    <a:pt x="0" y="894"/>
                    <a:pt x="689" y="1154"/>
                    <a:pt x="1549" y="1154"/>
                  </a:cubicBezTo>
                  <a:cubicBezTo>
                    <a:pt x="2408" y="1154"/>
                    <a:pt x="3098" y="894"/>
                    <a:pt x="3098" y="578"/>
                  </a:cubicBezTo>
                  <a:cubicBezTo>
                    <a:pt x="3098" y="249"/>
                    <a:pt x="2408" y="0"/>
                    <a:pt x="1549" y="0"/>
                  </a:cubicBezTo>
                  <a:close/>
                </a:path>
              </a:pathLst>
            </a:custGeom>
            <a:solidFill>
              <a:srgbClr val="17253A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2"/>
            <p:cNvSpPr/>
            <p:nvPr/>
          </p:nvSpPr>
          <p:spPr>
            <a:xfrm>
              <a:off x="6927071" y="428397"/>
              <a:ext cx="237173" cy="218970"/>
            </a:xfrm>
            <a:custGeom>
              <a:avLst/>
              <a:gdLst/>
              <a:ahLst/>
              <a:cxnLst/>
              <a:rect l="l" t="t" r="r" b="b"/>
              <a:pathLst>
                <a:path w="5316" h="4908" extrusionOk="0">
                  <a:moveTo>
                    <a:pt x="724" y="0"/>
                  </a:moveTo>
                  <a:lnTo>
                    <a:pt x="724" y="0"/>
                  </a:lnTo>
                  <a:cubicBezTo>
                    <a:pt x="905" y="1696"/>
                    <a:pt x="566" y="3019"/>
                    <a:pt x="0" y="4512"/>
                  </a:cubicBezTo>
                  <a:cubicBezTo>
                    <a:pt x="882" y="4777"/>
                    <a:pt x="1756" y="4908"/>
                    <a:pt x="2622" y="4908"/>
                  </a:cubicBezTo>
                  <a:cubicBezTo>
                    <a:pt x="3345" y="4908"/>
                    <a:pt x="4062" y="4816"/>
                    <a:pt x="4773" y="4637"/>
                  </a:cubicBezTo>
                  <a:cubicBezTo>
                    <a:pt x="5112" y="3574"/>
                    <a:pt x="5315" y="2036"/>
                    <a:pt x="5259" y="588"/>
                  </a:cubicBezTo>
                  <a:lnTo>
                    <a:pt x="724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2"/>
            <p:cNvSpPr/>
            <p:nvPr/>
          </p:nvSpPr>
          <p:spPr>
            <a:xfrm>
              <a:off x="7021923" y="911181"/>
              <a:ext cx="23780" cy="16731"/>
            </a:xfrm>
            <a:custGeom>
              <a:avLst/>
              <a:gdLst/>
              <a:ahLst/>
              <a:cxnLst/>
              <a:rect l="l" t="t" r="r" b="b"/>
              <a:pathLst>
                <a:path w="533" h="375" extrusionOk="0">
                  <a:moveTo>
                    <a:pt x="193" y="1"/>
                  </a:moveTo>
                  <a:lnTo>
                    <a:pt x="35" y="249"/>
                  </a:lnTo>
                  <a:cubicBezTo>
                    <a:pt x="0" y="295"/>
                    <a:pt x="46" y="374"/>
                    <a:pt x="103" y="374"/>
                  </a:cubicBezTo>
                  <a:lnTo>
                    <a:pt x="442" y="374"/>
                  </a:lnTo>
                  <a:cubicBezTo>
                    <a:pt x="487" y="374"/>
                    <a:pt x="532" y="317"/>
                    <a:pt x="521" y="261"/>
                  </a:cubicBezTo>
                  <a:lnTo>
                    <a:pt x="430" y="12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2"/>
            <p:cNvSpPr/>
            <p:nvPr/>
          </p:nvSpPr>
          <p:spPr>
            <a:xfrm>
              <a:off x="7010814" y="849656"/>
              <a:ext cx="16731" cy="31007"/>
            </a:xfrm>
            <a:custGeom>
              <a:avLst/>
              <a:gdLst/>
              <a:ahLst/>
              <a:cxnLst/>
              <a:rect l="l" t="t" r="r" b="b"/>
              <a:pathLst>
                <a:path w="375" h="695" extrusionOk="0">
                  <a:moveTo>
                    <a:pt x="23" y="0"/>
                  </a:moveTo>
                  <a:lnTo>
                    <a:pt x="1" y="261"/>
                  </a:lnTo>
                  <a:lnTo>
                    <a:pt x="249" y="668"/>
                  </a:lnTo>
                  <a:cubicBezTo>
                    <a:pt x="263" y="686"/>
                    <a:pt x="282" y="695"/>
                    <a:pt x="301" y="695"/>
                  </a:cubicBezTo>
                  <a:cubicBezTo>
                    <a:pt x="329" y="695"/>
                    <a:pt x="356" y="674"/>
                    <a:pt x="362" y="633"/>
                  </a:cubicBezTo>
                  <a:lnTo>
                    <a:pt x="374" y="136"/>
                  </a:lnTo>
                  <a:cubicBezTo>
                    <a:pt x="374" y="57"/>
                    <a:pt x="306" y="0"/>
                    <a:pt x="227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2"/>
            <p:cNvSpPr/>
            <p:nvPr/>
          </p:nvSpPr>
          <p:spPr>
            <a:xfrm>
              <a:off x="6921003" y="737627"/>
              <a:ext cx="174623" cy="174623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154" y="1"/>
                  </a:moveTo>
                  <a:lnTo>
                    <a:pt x="227" y="521"/>
                  </a:lnTo>
                  <a:cubicBezTo>
                    <a:pt x="35" y="623"/>
                    <a:pt x="1" y="894"/>
                    <a:pt x="171" y="1041"/>
                  </a:cubicBezTo>
                  <a:lnTo>
                    <a:pt x="2014" y="2772"/>
                  </a:lnTo>
                  <a:lnTo>
                    <a:pt x="2081" y="2511"/>
                  </a:lnTo>
                  <a:lnTo>
                    <a:pt x="1109" y="1030"/>
                  </a:lnTo>
                  <a:lnTo>
                    <a:pt x="2410" y="849"/>
                  </a:lnTo>
                  <a:lnTo>
                    <a:pt x="2443" y="3913"/>
                  </a:lnTo>
                  <a:lnTo>
                    <a:pt x="2692" y="3913"/>
                  </a:lnTo>
                  <a:lnTo>
                    <a:pt x="3913" y="1"/>
                  </a:ln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2"/>
            <p:cNvSpPr/>
            <p:nvPr/>
          </p:nvSpPr>
          <p:spPr>
            <a:xfrm>
              <a:off x="6972489" y="601639"/>
              <a:ext cx="123137" cy="136031"/>
            </a:xfrm>
            <a:custGeom>
              <a:avLst/>
              <a:gdLst/>
              <a:ahLst/>
              <a:cxnLst/>
              <a:rect l="l" t="t" r="r" b="b"/>
              <a:pathLst>
                <a:path w="2760" h="3049" extrusionOk="0">
                  <a:moveTo>
                    <a:pt x="1374" y="0"/>
                  </a:moveTo>
                  <a:cubicBezTo>
                    <a:pt x="984" y="0"/>
                    <a:pt x="611" y="102"/>
                    <a:pt x="475" y="244"/>
                  </a:cubicBezTo>
                  <a:cubicBezTo>
                    <a:pt x="204" y="527"/>
                    <a:pt x="0" y="3049"/>
                    <a:pt x="0" y="3049"/>
                  </a:cubicBezTo>
                  <a:lnTo>
                    <a:pt x="2759" y="3049"/>
                  </a:lnTo>
                  <a:cubicBezTo>
                    <a:pt x="2759" y="3049"/>
                    <a:pt x="2432" y="392"/>
                    <a:pt x="2251" y="244"/>
                  </a:cubicBezTo>
                  <a:cubicBezTo>
                    <a:pt x="2031" y="70"/>
                    <a:pt x="1697" y="0"/>
                    <a:pt x="137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2"/>
            <p:cNvSpPr/>
            <p:nvPr/>
          </p:nvSpPr>
          <p:spPr>
            <a:xfrm>
              <a:off x="6972489" y="727544"/>
              <a:ext cx="123137" cy="16374"/>
            </a:xfrm>
            <a:custGeom>
              <a:avLst/>
              <a:gdLst/>
              <a:ahLst/>
              <a:cxnLst/>
              <a:rect l="l" t="t" r="r" b="b"/>
              <a:pathLst>
                <a:path w="2760" h="367" extrusionOk="0">
                  <a:moveTo>
                    <a:pt x="23" y="0"/>
                  </a:moveTo>
                  <a:cubicBezTo>
                    <a:pt x="12" y="136"/>
                    <a:pt x="0" y="227"/>
                    <a:pt x="0" y="227"/>
                  </a:cubicBezTo>
                  <a:cubicBezTo>
                    <a:pt x="406" y="324"/>
                    <a:pt x="829" y="367"/>
                    <a:pt x="1268" y="367"/>
                  </a:cubicBezTo>
                  <a:cubicBezTo>
                    <a:pt x="1748" y="367"/>
                    <a:pt x="2246" y="315"/>
                    <a:pt x="2759" y="227"/>
                  </a:cubicBezTo>
                  <a:cubicBezTo>
                    <a:pt x="2759" y="227"/>
                    <a:pt x="2749" y="136"/>
                    <a:pt x="2726" y="0"/>
                  </a:cubicBezTo>
                  <a:cubicBezTo>
                    <a:pt x="2242" y="47"/>
                    <a:pt x="1767" y="73"/>
                    <a:pt x="1303" y="73"/>
                  </a:cubicBezTo>
                  <a:cubicBezTo>
                    <a:pt x="867" y="73"/>
                    <a:pt x="439" y="50"/>
                    <a:pt x="2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2"/>
            <p:cNvSpPr/>
            <p:nvPr/>
          </p:nvSpPr>
          <p:spPr>
            <a:xfrm>
              <a:off x="7034014" y="614042"/>
              <a:ext cx="108548" cy="90881"/>
            </a:xfrm>
            <a:custGeom>
              <a:avLst/>
              <a:gdLst/>
              <a:ahLst/>
              <a:cxnLst/>
              <a:rect l="l" t="t" r="r" b="b"/>
              <a:pathLst>
                <a:path w="2433" h="2037" extrusionOk="0">
                  <a:moveTo>
                    <a:pt x="827" y="1"/>
                  </a:moveTo>
                  <a:cubicBezTo>
                    <a:pt x="662" y="1"/>
                    <a:pt x="480" y="355"/>
                    <a:pt x="827" y="622"/>
                  </a:cubicBezTo>
                  <a:lnTo>
                    <a:pt x="1561" y="1210"/>
                  </a:lnTo>
                  <a:lnTo>
                    <a:pt x="148" y="1629"/>
                  </a:lnTo>
                  <a:cubicBezTo>
                    <a:pt x="171" y="1493"/>
                    <a:pt x="91" y="1335"/>
                    <a:pt x="1" y="1177"/>
                  </a:cubicBezTo>
                  <a:lnTo>
                    <a:pt x="1" y="2036"/>
                  </a:lnTo>
                  <a:lnTo>
                    <a:pt x="2217" y="1493"/>
                  </a:lnTo>
                  <a:cubicBezTo>
                    <a:pt x="2387" y="1459"/>
                    <a:pt x="2433" y="1222"/>
                    <a:pt x="2297" y="1120"/>
                  </a:cubicBezTo>
                  <a:lnTo>
                    <a:pt x="895" y="23"/>
                  </a:lnTo>
                  <a:cubicBezTo>
                    <a:pt x="873" y="8"/>
                    <a:pt x="850" y="1"/>
                    <a:pt x="827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2"/>
            <p:cNvSpPr/>
            <p:nvPr/>
          </p:nvSpPr>
          <p:spPr>
            <a:xfrm>
              <a:off x="6924037" y="616853"/>
              <a:ext cx="108548" cy="86508"/>
            </a:xfrm>
            <a:custGeom>
              <a:avLst/>
              <a:gdLst/>
              <a:ahLst/>
              <a:cxnLst/>
              <a:rect l="l" t="t" r="r" b="b"/>
              <a:pathLst>
                <a:path w="2433" h="1939" extrusionOk="0">
                  <a:moveTo>
                    <a:pt x="1561" y="1"/>
                  </a:moveTo>
                  <a:cubicBezTo>
                    <a:pt x="1543" y="1"/>
                    <a:pt x="1524" y="6"/>
                    <a:pt x="1505" y="16"/>
                  </a:cubicBezTo>
                  <a:lnTo>
                    <a:pt x="148" y="1091"/>
                  </a:lnTo>
                  <a:cubicBezTo>
                    <a:pt x="1" y="1215"/>
                    <a:pt x="58" y="1453"/>
                    <a:pt x="249" y="1486"/>
                  </a:cubicBezTo>
                  <a:lnTo>
                    <a:pt x="2432" y="1939"/>
                  </a:lnTo>
                  <a:lnTo>
                    <a:pt x="2432" y="1079"/>
                  </a:lnTo>
                  <a:cubicBezTo>
                    <a:pt x="2342" y="1215"/>
                    <a:pt x="2285" y="1373"/>
                    <a:pt x="2285" y="1532"/>
                  </a:cubicBezTo>
                  <a:lnTo>
                    <a:pt x="860" y="1215"/>
                  </a:lnTo>
                  <a:lnTo>
                    <a:pt x="1528" y="604"/>
                  </a:lnTo>
                  <a:cubicBezTo>
                    <a:pt x="1835" y="451"/>
                    <a:pt x="1734" y="1"/>
                    <a:pt x="1561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2"/>
            <p:cNvSpPr/>
            <p:nvPr/>
          </p:nvSpPr>
          <p:spPr>
            <a:xfrm>
              <a:off x="7015856" y="564608"/>
              <a:ext cx="31052" cy="61435"/>
            </a:xfrm>
            <a:custGeom>
              <a:avLst/>
              <a:gdLst/>
              <a:ahLst/>
              <a:cxnLst/>
              <a:rect l="l" t="t" r="r" b="b"/>
              <a:pathLst>
                <a:path w="696" h="1377" extrusionOk="0">
                  <a:moveTo>
                    <a:pt x="1" y="0"/>
                  </a:moveTo>
                  <a:lnTo>
                    <a:pt x="1" y="1097"/>
                  </a:lnTo>
                  <a:cubicBezTo>
                    <a:pt x="1" y="1280"/>
                    <a:pt x="187" y="1377"/>
                    <a:pt x="363" y="1377"/>
                  </a:cubicBezTo>
                  <a:cubicBezTo>
                    <a:pt x="534" y="1377"/>
                    <a:pt x="696" y="1286"/>
                    <a:pt x="668" y="1097"/>
                  </a:cubicBezTo>
                  <a:lnTo>
                    <a:pt x="498" y="0"/>
                  </a:lnTo>
                  <a:close/>
                </a:path>
              </a:pathLst>
            </a:custGeom>
            <a:solidFill>
              <a:srgbClr val="E3A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2"/>
            <p:cNvSpPr/>
            <p:nvPr/>
          </p:nvSpPr>
          <p:spPr>
            <a:xfrm>
              <a:off x="6921003" y="399933"/>
              <a:ext cx="209467" cy="191755"/>
            </a:xfrm>
            <a:custGeom>
              <a:avLst/>
              <a:gdLst/>
              <a:ahLst/>
              <a:cxnLst/>
              <a:rect l="l" t="t" r="r" b="b"/>
              <a:pathLst>
                <a:path w="4695" h="4298" extrusionOk="0">
                  <a:moveTo>
                    <a:pt x="2659" y="1"/>
                  </a:moveTo>
                  <a:cubicBezTo>
                    <a:pt x="2110" y="1"/>
                    <a:pt x="1522" y="171"/>
                    <a:pt x="1053" y="616"/>
                  </a:cubicBezTo>
                  <a:cubicBezTo>
                    <a:pt x="691" y="955"/>
                    <a:pt x="510" y="1644"/>
                    <a:pt x="352" y="2334"/>
                  </a:cubicBezTo>
                  <a:cubicBezTo>
                    <a:pt x="272" y="2719"/>
                    <a:pt x="1" y="3149"/>
                    <a:pt x="159" y="3578"/>
                  </a:cubicBezTo>
                  <a:cubicBezTo>
                    <a:pt x="332" y="4054"/>
                    <a:pt x="1335" y="4297"/>
                    <a:pt x="2304" y="4297"/>
                  </a:cubicBezTo>
                  <a:cubicBezTo>
                    <a:pt x="3106" y="4297"/>
                    <a:pt x="3885" y="4131"/>
                    <a:pt x="4151" y="3793"/>
                  </a:cubicBezTo>
                  <a:cubicBezTo>
                    <a:pt x="4694" y="3092"/>
                    <a:pt x="4649" y="1317"/>
                    <a:pt x="4253" y="649"/>
                  </a:cubicBezTo>
                  <a:cubicBezTo>
                    <a:pt x="4034" y="296"/>
                    <a:pt x="3381" y="1"/>
                    <a:pt x="2659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2"/>
            <p:cNvSpPr/>
            <p:nvPr/>
          </p:nvSpPr>
          <p:spPr>
            <a:xfrm>
              <a:off x="6934343" y="374993"/>
              <a:ext cx="249576" cy="148791"/>
            </a:xfrm>
            <a:custGeom>
              <a:avLst/>
              <a:gdLst/>
              <a:ahLst/>
              <a:cxnLst/>
              <a:rect l="l" t="t" r="r" b="b"/>
              <a:pathLst>
                <a:path w="5594" h="3335" extrusionOk="0">
                  <a:moveTo>
                    <a:pt x="2375" y="1"/>
                  </a:moveTo>
                  <a:cubicBezTo>
                    <a:pt x="1193" y="1"/>
                    <a:pt x="1" y="584"/>
                    <a:pt x="143" y="2520"/>
                  </a:cubicBezTo>
                  <a:cubicBezTo>
                    <a:pt x="222" y="1954"/>
                    <a:pt x="697" y="1423"/>
                    <a:pt x="1184" y="1163"/>
                  </a:cubicBezTo>
                  <a:cubicBezTo>
                    <a:pt x="1828" y="2079"/>
                    <a:pt x="3196" y="2520"/>
                    <a:pt x="3750" y="2599"/>
                  </a:cubicBezTo>
                  <a:cubicBezTo>
                    <a:pt x="4030" y="2823"/>
                    <a:pt x="4431" y="3334"/>
                    <a:pt x="4779" y="3334"/>
                  </a:cubicBezTo>
                  <a:cubicBezTo>
                    <a:pt x="4783" y="3334"/>
                    <a:pt x="4787" y="3334"/>
                    <a:pt x="4790" y="3334"/>
                  </a:cubicBezTo>
                  <a:cubicBezTo>
                    <a:pt x="4790" y="3334"/>
                    <a:pt x="5594" y="1118"/>
                    <a:pt x="4610" y="507"/>
                  </a:cubicBezTo>
                  <a:cubicBezTo>
                    <a:pt x="4525" y="451"/>
                    <a:pt x="4418" y="436"/>
                    <a:pt x="4332" y="436"/>
                  </a:cubicBezTo>
                  <a:cubicBezTo>
                    <a:pt x="4245" y="436"/>
                    <a:pt x="4180" y="451"/>
                    <a:pt x="4180" y="451"/>
                  </a:cubicBezTo>
                  <a:cubicBezTo>
                    <a:pt x="3765" y="203"/>
                    <a:pt x="3072" y="1"/>
                    <a:pt x="2375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2"/>
            <p:cNvSpPr/>
            <p:nvPr/>
          </p:nvSpPr>
          <p:spPr>
            <a:xfrm>
              <a:off x="7080459" y="483364"/>
              <a:ext cx="49478" cy="83296"/>
            </a:xfrm>
            <a:custGeom>
              <a:avLst/>
              <a:gdLst/>
              <a:ahLst/>
              <a:cxnLst/>
              <a:rect l="l" t="t" r="r" b="b"/>
              <a:pathLst>
                <a:path w="1109" h="1867" extrusionOk="0">
                  <a:moveTo>
                    <a:pt x="532" y="0"/>
                  </a:moveTo>
                  <a:lnTo>
                    <a:pt x="532" y="0"/>
                  </a:lnTo>
                  <a:cubicBezTo>
                    <a:pt x="577" y="691"/>
                    <a:pt x="339" y="1357"/>
                    <a:pt x="0" y="1867"/>
                  </a:cubicBezTo>
                  <a:cubicBezTo>
                    <a:pt x="713" y="1697"/>
                    <a:pt x="950" y="928"/>
                    <a:pt x="1108" y="249"/>
                  </a:cubicBezTo>
                  <a:lnTo>
                    <a:pt x="532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2"/>
            <p:cNvSpPr/>
            <p:nvPr/>
          </p:nvSpPr>
          <p:spPr>
            <a:xfrm>
              <a:off x="6942195" y="401539"/>
              <a:ext cx="197912" cy="95521"/>
            </a:xfrm>
            <a:custGeom>
              <a:avLst/>
              <a:gdLst/>
              <a:ahLst/>
              <a:cxnLst/>
              <a:rect l="l" t="t" r="r" b="b"/>
              <a:pathLst>
                <a:path w="4436" h="2141" extrusionOk="0">
                  <a:moveTo>
                    <a:pt x="2083" y="1"/>
                  </a:moveTo>
                  <a:cubicBezTo>
                    <a:pt x="1225" y="1"/>
                    <a:pt x="351" y="431"/>
                    <a:pt x="1" y="1416"/>
                  </a:cubicBezTo>
                  <a:cubicBezTo>
                    <a:pt x="385" y="830"/>
                    <a:pt x="1095" y="571"/>
                    <a:pt x="1820" y="571"/>
                  </a:cubicBezTo>
                  <a:cubicBezTo>
                    <a:pt x="2928" y="571"/>
                    <a:pt x="4071" y="1176"/>
                    <a:pt x="4140" y="2140"/>
                  </a:cubicBezTo>
                  <a:cubicBezTo>
                    <a:pt x="4435" y="826"/>
                    <a:pt x="3273" y="1"/>
                    <a:pt x="2083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2"/>
            <p:cNvSpPr/>
            <p:nvPr/>
          </p:nvSpPr>
          <p:spPr>
            <a:xfrm>
              <a:off x="7099599" y="497953"/>
              <a:ext cx="59739" cy="61212"/>
            </a:xfrm>
            <a:custGeom>
              <a:avLst/>
              <a:gdLst/>
              <a:ahLst/>
              <a:cxnLst/>
              <a:rect l="l" t="t" r="r" b="b"/>
              <a:pathLst>
                <a:path w="1339" h="1372" extrusionOk="0">
                  <a:moveTo>
                    <a:pt x="705" y="0"/>
                  </a:moveTo>
                  <a:cubicBezTo>
                    <a:pt x="403" y="0"/>
                    <a:pt x="239" y="431"/>
                    <a:pt x="239" y="431"/>
                  </a:cubicBezTo>
                  <a:lnTo>
                    <a:pt x="1" y="1324"/>
                  </a:lnTo>
                  <a:cubicBezTo>
                    <a:pt x="97" y="1357"/>
                    <a:pt x="189" y="1371"/>
                    <a:pt x="275" y="1371"/>
                  </a:cubicBezTo>
                  <a:cubicBezTo>
                    <a:pt x="973" y="1371"/>
                    <a:pt x="1338" y="418"/>
                    <a:pt x="996" y="126"/>
                  </a:cubicBezTo>
                  <a:cubicBezTo>
                    <a:pt x="888" y="35"/>
                    <a:pt x="791" y="0"/>
                    <a:pt x="705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2"/>
            <p:cNvSpPr/>
            <p:nvPr/>
          </p:nvSpPr>
          <p:spPr>
            <a:xfrm>
              <a:off x="7040617" y="516334"/>
              <a:ext cx="37834" cy="35290"/>
            </a:xfrm>
            <a:custGeom>
              <a:avLst/>
              <a:gdLst/>
              <a:ahLst/>
              <a:cxnLst/>
              <a:rect l="l" t="t" r="r" b="b"/>
              <a:pathLst>
                <a:path w="848" h="791" extrusionOk="0">
                  <a:moveTo>
                    <a:pt x="387" y="1"/>
                  </a:moveTo>
                  <a:cubicBezTo>
                    <a:pt x="319" y="1"/>
                    <a:pt x="251" y="17"/>
                    <a:pt x="192" y="53"/>
                  </a:cubicBezTo>
                  <a:cubicBezTo>
                    <a:pt x="68" y="132"/>
                    <a:pt x="11" y="268"/>
                    <a:pt x="0" y="404"/>
                  </a:cubicBezTo>
                  <a:cubicBezTo>
                    <a:pt x="0" y="540"/>
                    <a:pt x="91" y="698"/>
                    <a:pt x="215" y="754"/>
                  </a:cubicBezTo>
                  <a:cubicBezTo>
                    <a:pt x="283" y="788"/>
                    <a:pt x="305" y="788"/>
                    <a:pt x="385" y="788"/>
                  </a:cubicBezTo>
                  <a:lnTo>
                    <a:pt x="396" y="788"/>
                  </a:lnTo>
                  <a:cubicBezTo>
                    <a:pt x="406" y="790"/>
                    <a:pt x="416" y="790"/>
                    <a:pt x="427" y="790"/>
                  </a:cubicBezTo>
                  <a:cubicBezTo>
                    <a:pt x="496" y="790"/>
                    <a:pt x="563" y="761"/>
                    <a:pt x="622" y="731"/>
                  </a:cubicBezTo>
                  <a:cubicBezTo>
                    <a:pt x="712" y="686"/>
                    <a:pt x="780" y="585"/>
                    <a:pt x="803" y="483"/>
                  </a:cubicBezTo>
                  <a:cubicBezTo>
                    <a:pt x="848" y="291"/>
                    <a:pt x="747" y="110"/>
                    <a:pt x="566" y="42"/>
                  </a:cubicBezTo>
                  <a:cubicBezTo>
                    <a:pt x="512" y="15"/>
                    <a:pt x="450" y="1"/>
                    <a:pt x="3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2"/>
            <p:cNvSpPr/>
            <p:nvPr/>
          </p:nvSpPr>
          <p:spPr>
            <a:xfrm>
              <a:off x="6931086" y="508884"/>
              <a:ext cx="27304" cy="26769"/>
            </a:xfrm>
            <a:custGeom>
              <a:avLst/>
              <a:gdLst/>
              <a:ahLst/>
              <a:cxnLst/>
              <a:rect l="l" t="t" r="r" b="b"/>
              <a:pathLst>
                <a:path w="612" h="600" extrusionOk="0">
                  <a:moveTo>
                    <a:pt x="336" y="1"/>
                  </a:moveTo>
                  <a:cubicBezTo>
                    <a:pt x="296" y="1"/>
                    <a:pt x="256" y="9"/>
                    <a:pt x="216" y="16"/>
                  </a:cubicBezTo>
                  <a:cubicBezTo>
                    <a:pt x="137" y="39"/>
                    <a:pt x="91" y="84"/>
                    <a:pt x="46" y="152"/>
                  </a:cubicBezTo>
                  <a:cubicBezTo>
                    <a:pt x="1" y="220"/>
                    <a:pt x="1" y="299"/>
                    <a:pt x="24" y="378"/>
                  </a:cubicBezTo>
                  <a:lnTo>
                    <a:pt x="24" y="390"/>
                  </a:lnTo>
                  <a:cubicBezTo>
                    <a:pt x="46" y="491"/>
                    <a:pt x="126" y="582"/>
                    <a:pt x="239" y="593"/>
                  </a:cubicBezTo>
                  <a:cubicBezTo>
                    <a:pt x="265" y="597"/>
                    <a:pt x="291" y="599"/>
                    <a:pt x="316" y="599"/>
                  </a:cubicBezTo>
                  <a:cubicBezTo>
                    <a:pt x="369" y="599"/>
                    <a:pt x="419" y="589"/>
                    <a:pt x="465" y="559"/>
                  </a:cubicBezTo>
                  <a:cubicBezTo>
                    <a:pt x="533" y="514"/>
                    <a:pt x="578" y="458"/>
                    <a:pt x="589" y="378"/>
                  </a:cubicBezTo>
                  <a:cubicBezTo>
                    <a:pt x="612" y="299"/>
                    <a:pt x="601" y="220"/>
                    <a:pt x="555" y="152"/>
                  </a:cubicBezTo>
                  <a:cubicBezTo>
                    <a:pt x="521" y="73"/>
                    <a:pt x="465" y="39"/>
                    <a:pt x="385" y="5"/>
                  </a:cubicBezTo>
                  <a:cubicBezTo>
                    <a:pt x="369" y="2"/>
                    <a:pt x="352" y="1"/>
                    <a:pt x="336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2"/>
            <p:cNvSpPr/>
            <p:nvPr/>
          </p:nvSpPr>
          <p:spPr>
            <a:xfrm>
              <a:off x="7045659" y="474084"/>
              <a:ext cx="10618" cy="7005"/>
            </a:xfrm>
            <a:custGeom>
              <a:avLst/>
              <a:gdLst/>
              <a:ahLst/>
              <a:cxnLst/>
              <a:rect l="l" t="t" r="r" b="b"/>
              <a:pathLst>
                <a:path w="238" h="157" extrusionOk="0">
                  <a:moveTo>
                    <a:pt x="120" y="0"/>
                  </a:moveTo>
                  <a:cubicBezTo>
                    <a:pt x="88" y="0"/>
                    <a:pt x="58" y="8"/>
                    <a:pt x="34" y="16"/>
                  </a:cubicBezTo>
                  <a:cubicBezTo>
                    <a:pt x="0" y="27"/>
                    <a:pt x="0" y="84"/>
                    <a:pt x="46" y="95"/>
                  </a:cubicBezTo>
                  <a:cubicBezTo>
                    <a:pt x="79" y="95"/>
                    <a:pt x="102" y="95"/>
                    <a:pt x="124" y="118"/>
                  </a:cubicBezTo>
                  <a:cubicBezTo>
                    <a:pt x="136" y="142"/>
                    <a:pt x="161" y="156"/>
                    <a:pt x="183" y="156"/>
                  </a:cubicBezTo>
                  <a:cubicBezTo>
                    <a:pt x="203" y="156"/>
                    <a:pt x="221" y="145"/>
                    <a:pt x="227" y="118"/>
                  </a:cubicBezTo>
                  <a:cubicBezTo>
                    <a:pt x="237" y="62"/>
                    <a:pt x="192" y="16"/>
                    <a:pt x="159" y="5"/>
                  </a:cubicBezTo>
                  <a:cubicBezTo>
                    <a:pt x="146" y="2"/>
                    <a:pt x="132" y="0"/>
                    <a:pt x="12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2"/>
            <p:cNvSpPr/>
            <p:nvPr/>
          </p:nvSpPr>
          <p:spPr>
            <a:xfrm>
              <a:off x="6968429" y="465785"/>
              <a:ext cx="9681" cy="5488"/>
            </a:xfrm>
            <a:custGeom>
              <a:avLst/>
              <a:gdLst/>
              <a:ahLst/>
              <a:cxnLst/>
              <a:rect l="l" t="t" r="r" b="b"/>
              <a:pathLst>
                <a:path w="217" h="123" extrusionOk="0">
                  <a:moveTo>
                    <a:pt x="109" y="1"/>
                  </a:moveTo>
                  <a:cubicBezTo>
                    <a:pt x="74" y="1"/>
                    <a:pt x="40" y="19"/>
                    <a:pt x="23" y="44"/>
                  </a:cubicBezTo>
                  <a:cubicBezTo>
                    <a:pt x="1" y="78"/>
                    <a:pt x="35" y="123"/>
                    <a:pt x="69" y="123"/>
                  </a:cubicBezTo>
                  <a:cubicBezTo>
                    <a:pt x="91" y="123"/>
                    <a:pt x="103" y="112"/>
                    <a:pt x="126" y="100"/>
                  </a:cubicBezTo>
                  <a:cubicBezTo>
                    <a:pt x="148" y="100"/>
                    <a:pt x="171" y="112"/>
                    <a:pt x="171" y="112"/>
                  </a:cubicBezTo>
                  <a:cubicBezTo>
                    <a:pt x="182" y="112"/>
                    <a:pt x="193" y="112"/>
                    <a:pt x="204" y="100"/>
                  </a:cubicBezTo>
                  <a:cubicBezTo>
                    <a:pt x="216" y="55"/>
                    <a:pt x="193" y="22"/>
                    <a:pt x="148" y="10"/>
                  </a:cubicBezTo>
                  <a:cubicBezTo>
                    <a:pt x="136" y="3"/>
                    <a:pt x="122" y="1"/>
                    <a:pt x="109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2"/>
            <p:cNvSpPr/>
            <p:nvPr/>
          </p:nvSpPr>
          <p:spPr>
            <a:xfrm>
              <a:off x="7020763" y="493090"/>
              <a:ext cx="29981" cy="19586"/>
            </a:xfrm>
            <a:custGeom>
              <a:avLst/>
              <a:gdLst/>
              <a:ahLst/>
              <a:cxnLst/>
              <a:rect l="l" t="t" r="r" b="b"/>
              <a:pathLst>
                <a:path w="672" h="439" extrusionOk="0">
                  <a:moveTo>
                    <a:pt x="382" y="1"/>
                  </a:moveTo>
                  <a:cubicBezTo>
                    <a:pt x="226" y="1"/>
                    <a:pt x="92" y="79"/>
                    <a:pt x="16" y="224"/>
                  </a:cubicBezTo>
                  <a:cubicBezTo>
                    <a:pt x="1" y="254"/>
                    <a:pt x="25" y="279"/>
                    <a:pt x="51" y="279"/>
                  </a:cubicBezTo>
                  <a:cubicBezTo>
                    <a:pt x="63" y="279"/>
                    <a:pt x="76" y="272"/>
                    <a:pt x="83" y="257"/>
                  </a:cubicBezTo>
                  <a:cubicBezTo>
                    <a:pt x="138" y="158"/>
                    <a:pt x="258" y="72"/>
                    <a:pt x="380" y="72"/>
                  </a:cubicBezTo>
                  <a:cubicBezTo>
                    <a:pt x="409" y="72"/>
                    <a:pt x="439" y="77"/>
                    <a:pt x="468" y="88"/>
                  </a:cubicBezTo>
                  <a:cubicBezTo>
                    <a:pt x="592" y="144"/>
                    <a:pt x="592" y="292"/>
                    <a:pt x="581" y="405"/>
                  </a:cubicBezTo>
                  <a:cubicBezTo>
                    <a:pt x="581" y="427"/>
                    <a:pt x="601" y="439"/>
                    <a:pt x="620" y="439"/>
                  </a:cubicBezTo>
                  <a:cubicBezTo>
                    <a:pt x="640" y="439"/>
                    <a:pt x="660" y="427"/>
                    <a:pt x="660" y="405"/>
                  </a:cubicBezTo>
                  <a:cubicBezTo>
                    <a:pt x="671" y="257"/>
                    <a:pt x="649" y="31"/>
                    <a:pt x="468" y="8"/>
                  </a:cubicBezTo>
                  <a:cubicBezTo>
                    <a:pt x="439" y="3"/>
                    <a:pt x="410" y="1"/>
                    <a:pt x="38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2"/>
            <p:cNvSpPr/>
            <p:nvPr/>
          </p:nvSpPr>
          <p:spPr>
            <a:xfrm>
              <a:off x="6957632" y="482382"/>
              <a:ext cx="22977" cy="16061"/>
            </a:xfrm>
            <a:custGeom>
              <a:avLst/>
              <a:gdLst/>
              <a:ahLst/>
              <a:cxnLst/>
              <a:rect l="l" t="t" r="r" b="b"/>
              <a:pathLst>
                <a:path w="515" h="360" extrusionOk="0">
                  <a:moveTo>
                    <a:pt x="292" y="1"/>
                  </a:moveTo>
                  <a:cubicBezTo>
                    <a:pt x="170" y="1"/>
                    <a:pt x="73" y="90"/>
                    <a:pt x="17" y="203"/>
                  </a:cubicBezTo>
                  <a:cubicBezTo>
                    <a:pt x="1" y="235"/>
                    <a:pt x="30" y="267"/>
                    <a:pt x="56" y="267"/>
                  </a:cubicBezTo>
                  <a:cubicBezTo>
                    <a:pt x="67" y="267"/>
                    <a:pt x="78" y="262"/>
                    <a:pt x="84" y="248"/>
                  </a:cubicBezTo>
                  <a:cubicBezTo>
                    <a:pt x="121" y="175"/>
                    <a:pt x="195" y="72"/>
                    <a:pt x="283" y="72"/>
                  </a:cubicBezTo>
                  <a:cubicBezTo>
                    <a:pt x="303" y="72"/>
                    <a:pt x="324" y="77"/>
                    <a:pt x="345" y="90"/>
                  </a:cubicBezTo>
                  <a:cubicBezTo>
                    <a:pt x="424" y="135"/>
                    <a:pt x="424" y="238"/>
                    <a:pt x="435" y="316"/>
                  </a:cubicBezTo>
                  <a:cubicBezTo>
                    <a:pt x="435" y="345"/>
                    <a:pt x="455" y="359"/>
                    <a:pt x="475" y="359"/>
                  </a:cubicBezTo>
                  <a:cubicBezTo>
                    <a:pt x="494" y="359"/>
                    <a:pt x="514" y="345"/>
                    <a:pt x="514" y="316"/>
                  </a:cubicBezTo>
                  <a:cubicBezTo>
                    <a:pt x="503" y="215"/>
                    <a:pt x="492" y="45"/>
                    <a:pt x="368" y="11"/>
                  </a:cubicBezTo>
                  <a:cubicBezTo>
                    <a:pt x="342" y="4"/>
                    <a:pt x="316" y="1"/>
                    <a:pt x="29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2"/>
            <p:cNvSpPr/>
            <p:nvPr/>
          </p:nvSpPr>
          <p:spPr>
            <a:xfrm>
              <a:off x="6994976" y="541007"/>
              <a:ext cx="39618" cy="26769"/>
            </a:xfrm>
            <a:custGeom>
              <a:avLst/>
              <a:gdLst/>
              <a:ahLst/>
              <a:cxnLst/>
              <a:rect l="l" t="t" r="r" b="b"/>
              <a:pathLst>
                <a:path w="888" h="600" extrusionOk="0">
                  <a:moveTo>
                    <a:pt x="828" y="1"/>
                  </a:moveTo>
                  <a:cubicBezTo>
                    <a:pt x="808" y="1"/>
                    <a:pt x="791" y="15"/>
                    <a:pt x="797" y="43"/>
                  </a:cubicBezTo>
                  <a:cubicBezTo>
                    <a:pt x="808" y="190"/>
                    <a:pt x="774" y="371"/>
                    <a:pt x="639" y="450"/>
                  </a:cubicBezTo>
                  <a:cubicBezTo>
                    <a:pt x="563" y="496"/>
                    <a:pt x="493" y="514"/>
                    <a:pt x="424" y="514"/>
                  </a:cubicBezTo>
                  <a:cubicBezTo>
                    <a:pt x="306" y="514"/>
                    <a:pt x="194" y="461"/>
                    <a:pt x="73" y="405"/>
                  </a:cubicBezTo>
                  <a:cubicBezTo>
                    <a:pt x="67" y="401"/>
                    <a:pt x="61" y="400"/>
                    <a:pt x="55" y="400"/>
                  </a:cubicBezTo>
                  <a:cubicBezTo>
                    <a:pt x="20" y="400"/>
                    <a:pt x="0" y="453"/>
                    <a:pt x="39" y="472"/>
                  </a:cubicBezTo>
                  <a:cubicBezTo>
                    <a:pt x="159" y="536"/>
                    <a:pt x="297" y="600"/>
                    <a:pt x="433" y="600"/>
                  </a:cubicBezTo>
                  <a:cubicBezTo>
                    <a:pt x="515" y="600"/>
                    <a:pt x="596" y="577"/>
                    <a:pt x="672" y="518"/>
                  </a:cubicBezTo>
                  <a:cubicBezTo>
                    <a:pt x="831" y="405"/>
                    <a:pt x="888" y="235"/>
                    <a:pt x="876" y="43"/>
                  </a:cubicBezTo>
                  <a:cubicBezTo>
                    <a:pt x="870" y="15"/>
                    <a:pt x="848" y="1"/>
                    <a:pt x="82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2"/>
            <p:cNvSpPr/>
            <p:nvPr/>
          </p:nvSpPr>
          <p:spPr>
            <a:xfrm>
              <a:off x="6974006" y="513524"/>
              <a:ext cx="24449" cy="18248"/>
            </a:xfrm>
            <a:custGeom>
              <a:avLst/>
              <a:gdLst/>
              <a:ahLst/>
              <a:cxnLst/>
              <a:rect l="l" t="t" r="r" b="b"/>
              <a:pathLst>
                <a:path w="548" h="409" extrusionOk="0">
                  <a:moveTo>
                    <a:pt x="264" y="0"/>
                  </a:moveTo>
                  <a:cubicBezTo>
                    <a:pt x="210" y="0"/>
                    <a:pt x="158" y="13"/>
                    <a:pt x="114" y="48"/>
                  </a:cubicBezTo>
                  <a:cubicBezTo>
                    <a:pt x="1" y="128"/>
                    <a:pt x="57" y="286"/>
                    <a:pt x="114" y="387"/>
                  </a:cubicBezTo>
                  <a:cubicBezTo>
                    <a:pt x="121" y="402"/>
                    <a:pt x="134" y="409"/>
                    <a:pt x="147" y="409"/>
                  </a:cubicBezTo>
                  <a:cubicBezTo>
                    <a:pt x="172" y="409"/>
                    <a:pt x="197" y="384"/>
                    <a:pt x="182" y="354"/>
                  </a:cubicBezTo>
                  <a:cubicBezTo>
                    <a:pt x="147" y="286"/>
                    <a:pt x="79" y="138"/>
                    <a:pt x="182" y="93"/>
                  </a:cubicBezTo>
                  <a:cubicBezTo>
                    <a:pt x="209" y="80"/>
                    <a:pt x="238" y="74"/>
                    <a:pt x="268" y="74"/>
                  </a:cubicBezTo>
                  <a:cubicBezTo>
                    <a:pt x="337" y="74"/>
                    <a:pt x="409" y="104"/>
                    <a:pt x="464" y="128"/>
                  </a:cubicBezTo>
                  <a:cubicBezTo>
                    <a:pt x="470" y="131"/>
                    <a:pt x="476" y="132"/>
                    <a:pt x="482" y="132"/>
                  </a:cubicBezTo>
                  <a:cubicBezTo>
                    <a:pt x="520" y="132"/>
                    <a:pt x="548" y="79"/>
                    <a:pt x="509" y="60"/>
                  </a:cubicBezTo>
                  <a:cubicBezTo>
                    <a:pt x="440" y="32"/>
                    <a:pt x="350" y="0"/>
                    <a:pt x="264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1" name="Google Shape;2541;p72"/>
          <p:cNvGrpSpPr/>
          <p:nvPr/>
        </p:nvGrpSpPr>
        <p:grpSpPr>
          <a:xfrm>
            <a:off x="5223274" y="1151034"/>
            <a:ext cx="1551953" cy="1573102"/>
            <a:chOff x="5993716" y="364865"/>
            <a:chExt cx="625636" cy="634162"/>
          </a:xfrm>
        </p:grpSpPr>
        <p:sp>
          <p:nvSpPr>
            <p:cNvPr id="2542" name="Google Shape;2542;p72"/>
            <p:cNvSpPr/>
            <p:nvPr/>
          </p:nvSpPr>
          <p:spPr>
            <a:xfrm>
              <a:off x="5993716" y="810796"/>
              <a:ext cx="625636" cy="188231"/>
            </a:xfrm>
            <a:custGeom>
              <a:avLst/>
              <a:gdLst/>
              <a:ahLst/>
              <a:cxnLst/>
              <a:rect l="l" t="t" r="r" b="b"/>
              <a:pathLst>
                <a:path w="14023" h="4219" extrusionOk="0">
                  <a:moveTo>
                    <a:pt x="2703" y="1"/>
                  </a:moveTo>
                  <a:lnTo>
                    <a:pt x="0" y="4218"/>
                  </a:lnTo>
                  <a:lnTo>
                    <a:pt x="11320" y="4218"/>
                  </a:lnTo>
                  <a:lnTo>
                    <a:pt x="140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2"/>
            <p:cNvSpPr/>
            <p:nvPr/>
          </p:nvSpPr>
          <p:spPr>
            <a:xfrm>
              <a:off x="6270198" y="887981"/>
              <a:ext cx="138262" cy="51486"/>
            </a:xfrm>
            <a:custGeom>
              <a:avLst/>
              <a:gdLst/>
              <a:ahLst/>
              <a:cxnLst/>
              <a:rect l="l" t="t" r="r" b="b"/>
              <a:pathLst>
                <a:path w="3099" h="1154" extrusionOk="0">
                  <a:moveTo>
                    <a:pt x="1550" y="0"/>
                  </a:moveTo>
                  <a:cubicBezTo>
                    <a:pt x="690" y="0"/>
                    <a:pt x="0" y="261"/>
                    <a:pt x="0" y="578"/>
                  </a:cubicBezTo>
                  <a:cubicBezTo>
                    <a:pt x="0" y="894"/>
                    <a:pt x="690" y="1154"/>
                    <a:pt x="1550" y="1154"/>
                  </a:cubicBezTo>
                  <a:cubicBezTo>
                    <a:pt x="2409" y="1154"/>
                    <a:pt x="3099" y="894"/>
                    <a:pt x="3099" y="578"/>
                  </a:cubicBezTo>
                  <a:cubicBezTo>
                    <a:pt x="3099" y="261"/>
                    <a:pt x="2409" y="0"/>
                    <a:pt x="1550" y="0"/>
                  </a:cubicBezTo>
                  <a:close/>
                </a:path>
              </a:pathLst>
            </a:custGeom>
            <a:solidFill>
              <a:srgbClr val="17253A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2"/>
            <p:cNvSpPr/>
            <p:nvPr/>
          </p:nvSpPr>
          <p:spPr>
            <a:xfrm>
              <a:off x="6231828" y="728079"/>
              <a:ext cx="178192" cy="190194"/>
            </a:xfrm>
            <a:custGeom>
              <a:avLst/>
              <a:gdLst/>
              <a:ahLst/>
              <a:cxnLst/>
              <a:rect l="l" t="t" r="r" b="b"/>
              <a:pathLst>
                <a:path w="3994" h="4263" extrusionOk="0">
                  <a:moveTo>
                    <a:pt x="1234" y="0"/>
                  </a:moveTo>
                  <a:lnTo>
                    <a:pt x="103" y="633"/>
                  </a:lnTo>
                  <a:cubicBezTo>
                    <a:pt x="13" y="690"/>
                    <a:pt x="1" y="825"/>
                    <a:pt x="80" y="893"/>
                  </a:cubicBezTo>
                  <a:lnTo>
                    <a:pt x="2104" y="2770"/>
                  </a:lnTo>
                  <a:lnTo>
                    <a:pt x="2308" y="3110"/>
                  </a:lnTo>
                  <a:cubicBezTo>
                    <a:pt x="2322" y="3134"/>
                    <a:pt x="2346" y="3146"/>
                    <a:pt x="2368" y="3146"/>
                  </a:cubicBezTo>
                  <a:cubicBezTo>
                    <a:pt x="2398" y="3146"/>
                    <a:pt x="2426" y="3125"/>
                    <a:pt x="2432" y="3087"/>
                  </a:cubicBezTo>
                  <a:lnTo>
                    <a:pt x="2478" y="2669"/>
                  </a:lnTo>
                  <a:cubicBezTo>
                    <a:pt x="2489" y="2578"/>
                    <a:pt x="2410" y="2511"/>
                    <a:pt x="2319" y="2511"/>
                  </a:cubicBezTo>
                  <a:lnTo>
                    <a:pt x="2184" y="2521"/>
                  </a:lnTo>
                  <a:lnTo>
                    <a:pt x="1189" y="1041"/>
                  </a:lnTo>
                  <a:lnTo>
                    <a:pt x="2500" y="860"/>
                  </a:lnTo>
                  <a:lnTo>
                    <a:pt x="2511" y="3890"/>
                  </a:lnTo>
                  <a:lnTo>
                    <a:pt x="2365" y="4162"/>
                  </a:lnTo>
                  <a:cubicBezTo>
                    <a:pt x="2330" y="4207"/>
                    <a:pt x="2365" y="4263"/>
                    <a:pt x="2421" y="4263"/>
                  </a:cubicBezTo>
                  <a:lnTo>
                    <a:pt x="2794" y="4263"/>
                  </a:lnTo>
                  <a:cubicBezTo>
                    <a:pt x="2840" y="4263"/>
                    <a:pt x="2862" y="4229"/>
                    <a:pt x="2850" y="4184"/>
                  </a:cubicBezTo>
                  <a:lnTo>
                    <a:pt x="2783" y="3878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2"/>
            <p:cNvSpPr/>
            <p:nvPr/>
          </p:nvSpPr>
          <p:spPr>
            <a:xfrm>
              <a:off x="6232364" y="728079"/>
              <a:ext cx="177657" cy="108504"/>
            </a:xfrm>
            <a:custGeom>
              <a:avLst/>
              <a:gdLst/>
              <a:ahLst/>
              <a:cxnLst/>
              <a:rect l="l" t="t" r="r" b="b"/>
              <a:pathLst>
                <a:path w="3982" h="2432" extrusionOk="0">
                  <a:moveTo>
                    <a:pt x="1222" y="0"/>
                  </a:moveTo>
                  <a:lnTo>
                    <a:pt x="260" y="543"/>
                  </a:lnTo>
                  <a:lnTo>
                    <a:pt x="1" y="690"/>
                  </a:lnTo>
                  <a:lnTo>
                    <a:pt x="1481" y="1312"/>
                  </a:lnTo>
                  <a:lnTo>
                    <a:pt x="2296" y="938"/>
                  </a:lnTo>
                  <a:lnTo>
                    <a:pt x="2431" y="2375"/>
                  </a:lnTo>
                  <a:lnTo>
                    <a:pt x="3426" y="2431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2"/>
            <p:cNvSpPr/>
            <p:nvPr/>
          </p:nvSpPr>
          <p:spPr>
            <a:xfrm>
              <a:off x="6339307" y="818336"/>
              <a:ext cx="49969" cy="9146"/>
            </a:xfrm>
            <a:custGeom>
              <a:avLst/>
              <a:gdLst/>
              <a:ahLst/>
              <a:cxnLst/>
              <a:rect l="l" t="t" r="r" b="b"/>
              <a:pathLst>
                <a:path w="1120" h="205" extrusionOk="0">
                  <a:moveTo>
                    <a:pt x="1" y="1"/>
                  </a:moveTo>
                  <a:lnTo>
                    <a:pt x="12" y="171"/>
                  </a:lnTo>
                  <a:lnTo>
                    <a:pt x="1075" y="204"/>
                  </a:lnTo>
                  <a:lnTo>
                    <a:pt x="1120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2"/>
            <p:cNvSpPr/>
            <p:nvPr/>
          </p:nvSpPr>
          <p:spPr>
            <a:xfrm>
              <a:off x="6237405" y="750744"/>
              <a:ext cx="81244" cy="31320"/>
            </a:xfrm>
            <a:custGeom>
              <a:avLst/>
              <a:gdLst/>
              <a:ahLst/>
              <a:cxnLst/>
              <a:rect l="l" t="t" r="r" b="b"/>
              <a:pathLst>
                <a:path w="1821" h="702" extrusionOk="0">
                  <a:moveTo>
                    <a:pt x="204" y="1"/>
                  </a:moveTo>
                  <a:lnTo>
                    <a:pt x="147" y="35"/>
                  </a:lnTo>
                  <a:lnTo>
                    <a:pt x="1" y="114"/>
                  </a:lnTo>
                  <a:lnTo>
                    <a:pt x="1584" y="702"/>
                  </a:lnTo>
                  <a:lnTo>
                    <a:pt x="1821" y="600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2"/>
            <p:cNvSpPr/>
            <p:nvPr/>
          </p:nvSpPr>
          <p:spPr>
            <a:xfrm>
              <a:off x="6286839" y="594858"/>
              <a:ext cx="130231" cy="144597"/>
            </a:xfrm>
            <a:custGeom>
              <a:avLst/>
              <a:gdLst/>
              <a:ahLst/>
              <a:cxnLst/>
              <a:rect l="l" t="t" r="r" b="b"/>
              <a:pathLst>
                <a:path w="2919" h="3241" extrusionOk="0">
                  <a:moveTo>
                    <a:pt x="1" y="2986"/>
                  </a:moveTo>
                  <a:cubicBezTo>
                    <a:pt x="1" y="2986"/>
                    <a:pt x="1" y="2986"/>
                    <a:pt x="1" y="2986"/>
                  </a:cubicBezTo>
                  <a:lnTo>
                    <a:pt x="1" y="2986"/>
                  </a:lnTo>
                  <a:cubicBezTo>
                    <a:pt x="1" y="2986"/>
                    <a:pt x="1" y="2986"/>
                    <a:pt x="1" y="2986"/>
                  </a:cubicBezTo>
                  <a:close/>
                  <a:moveTo>
                    <a:pt x="1185" y="0"/>
                  </a:moveTo>
                  <a:cubicBezTo>
                    <a:pt x="791" y="0"/>
                    <a:pt x="425" y="69"/>
                    <a:pt x="306" y="227"/>
                  </a:cubicBezTo>
                  <a:cubicBezTo>
                    <a:pt x="183" y="395"/>
                    <a:pt x="81" y="2987"/>
                    <a:pt x="2" y="2987"/>
                  </a:cubicBezTo>
                  <a:cubicBezTo>
                    <a:pt x="2" y="2987"/>
                    <a:pt x="1" y="2986"/>
                    <a:pt x="1" y="2986"/>
                  </a:cubicBezTo>
                  <a:lnTo>
                    <a:pt x="1" y="2986"/>
                  </a:lnTo>
                  <a:cubicBezTo>
                    <a:pt x="425" y="3163"/>
                    <a:pt x="857" y="3241"/>
                    <a:pt x="1294" y="3241"/>
                  </a:cubicBezTo>
                  <a:cubicBezTo>
                    <a:pt x="1778" y="3241"/>
                    <a:pt x="2267" y="3146"/>
                    <a:pt x="2760" y="2986"/>
                  </a:cubicBezTo>
                  <a:cubicBezTo>
                    <a:pt x="2918" y="2556"/>
                    <a:pt x="2658" y="453"/>
                    <a:pt x="2285" y="215"/>
                  </a:cubicBezTo>
                  <a:cubicBezTo>
                    <a:pt x="2068" y="80"/>
                    <a:pt x="1610" y="0"/>
                    <a:pt x="1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2"/>
            <p:cNvSpPr/>
            <p:nvPr/>
          </p:nvSpPr>
          <p:spPr>
            <a:xfrm>
              <a:off x="6345865" y="613507"/>
              <a:ext cx="102481" cy="75756"/>
            </a:xfrm>
            <a:custGeom>
              <a:avLst/>
              <a:gdLst/>
              <a:ahLst/>
              <a:cxnLst/>
              <a:rect l="l" t="t" r="r" b="b"/>
              <a:pathLst>
                <a:path w="2297" h="1698" extrusionOk="0">
                  <a:moveTo>
                    <a:pt x="1098" y="1"/>
                  </a:moveTo>
                  <a:cubicBezTo>
                    <a:pt x="1098" y="35"/>
                    <a:pt x="1098" y="69"/>
                    <a:pt x="1086" y="91"/>
                  </a:cubicBezTo>
                  <a:cubicBezTo>
                    <a:pt x="1063" y="193"/>
                    <a:pt x="985" y="284"/>
                    <a:pt x="905" y="340"/>
                  </a:cubicBezTo>
                  <a:cubicBezTo>
                    <a:pt x="860" y="363"/>
                    <a:pt x="815" y="385"/>
                    <a:pt x="759" y="385"/>
                  </a:cubicBezTo>
                  <a:lnTo>
                    <a:pt x="1460" y="940"/>
                  </a:lnTo>
                  <a:lnTo>
                    <a:pt x="148" y="1290"/>
                  </a:lnTo>
                  <a:cubicBezTo>
                    <a:pt x="148" y="1143"/>
                    <a:pt x="91" y="996"/>
                    <a:pt x="0" y="838"/>
                  </a:cubicBezTo>
                  <a:lnTo>
                    <a:pt x="0" y="1697"/>
                  </a:lnTo>
                  <a:lnTo>
                    <a:pt x="2036" y="1234"/>
                  </a:lnTo>
                  <a:cubicBezTo>
                    <a:pt x="2239" y="1189"/>
                    <a:pt x="2296" y="940"/>
                    <a:pt x="2126" y="804"/>
                  </a:cubicBezTo>
                  <a:lnTo>
                    <a:pt x="1098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2"/>
            <p:cNvSpPr/>
            <p:nvPr/>
          </p:nvSpPr>
          <p:spPr>
            <a:xfrm>
              <a:off x="6370315" y="603067"/>
              <a:ext cx="54296" cy="52378"/>
            </a:xfrm>
            <a:custGeom>
              <a:avLst/>
              <a:gdLst/>
              <a:ahLst/>
              <a:cxnLst/>
              <a:rect l="l" t="t" r="r" b="b"/>
              <a:pathLst>
                <a:path w="1217" h="1174" extrusionOk="0">
                  <a:moveTo>
                    <a:pt x="291" y="1"/>
                  </a:moveTo>
                  <a:cubicBezTo>
                    <a:pt x="53" y="1"/>
                    <a:pt x="1" y="336"/>
                    <a:pt x="63" y="461"/>
                  </a:cubicBezTo>
                  <a:cubicBezTo>
                    <a:pt x="120" y="563"/>
                    <a:pt x="708" y="1174"/>
                    <a:pt x="708" y="1174"/>
                  </a:cubicBezTo>
                  <a:cubicBezTo>
                    <a:pt x="934" y="1038"/>
                    <a:pt x="1115" y="868"/>
                    <a:pt x="1217" y="665"/>
                  </a:cubicBezTo>
                  <a:cubicBezTo>
                    <a:pt x="1217" y="665"/>
                    <a:pt x="550" y="54"/>
                    <a:pt x="357" y="9"/>
                  </a:cubicBezTo>
                  <a:cubicBezTo>
                    <a:pt x="334" y="3"/>
                    <a:pt x="312" y="1"/>
                    <a:pt x="291" y="1"/>
                  </a:cubicBezTo>
                  <a:close/>
                </a:path>
              </a:pathLst>
            </a:custGeom>
            <a:solidFill>
              <a:srgbClr val="FFB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2"/>
            <p:cNvSpPr/>
            <p:nvPr/>
          </p:nvSpPr>
          <p:spPr>
            <a:xfrm>
              <a:off x="6243964" y="608465"/>
              <a:ext cx="101455" cy="81289"/>
            </a:xfrm>
            <a:custGeom>
              <a:avLst/>
              <a:gdLst/>
              <a:ahLst/>
              <a:cxnLst/>
              <a:rect l="l" t="t" r="r" b="b"/>
              <a:pathLst>
                <a:path w="2274" h="1822" extrusionOk="0">
                  <a:moveTo>
                    <a:pt x="1256" y="1"/>
                  </a:moveTo>
                  <a:lnTo>
                    <a:pt x="181" y="883"/>
                  </a:lnTo>
                  <a:cubicBezTo>
                    <a:pt x="0" y="1030"/>
                    <a:pt x="68" y="1312"/>
                    <a:pt x="294" y="1358"/>
                  </a:cubicBezTo>
                  <a:lnTo>
                    <a:pt x="2274" y="1822"/>
                  </a:lnTo>
                  <a:lnTo>
                    <a:pt x="2274" y="962"/>
                  </a:lnTo>
                  <a:cubicBezTo>
                    <a:pt x="2171" y="1109"/>
                    <a:pt x="2115" y="1267"/>
                    <a:pt x="2126" y="1415"/>
                  </a:cubicBezTo>
                  <a:lnTo>
                    <a:pt x="837" y="1053"/>
                  </a:lnTo>
                  <a:lnTo>
                    <a:pt x="1505" y="453"/>
                  </a:lnTo>
                  <a:cubicBezTo>
                    <a:pt x="1312" y="385"/>
                    <a:pt x="1233" y="182"/>
                    <a:pt x="1256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2"/>
            <p:cNvSpPr/>
            <p:nvPr/>
          </p:nvSpPr>
          <p:spPr>
            <a:xfrm>
              <a:off x="6265647" y="603067"/>
              <a:ext cx="54296" cy="52378"/>
            </a:xfrm>
            <a:custGeom>
              <a:avLst/>
              <a:gdLst/>
              <a:ahLst/>
              <a:cxnLst/>
              <a:rect l="l" t="t" r="r" b="b"/>
              <a:pathLst>
                <a:path w="1217" h="1174" extrusionOk="0">
                  <a:moveTo>
                    <a:pt x="927" y="1"/>
                  </a:moveTo>
                  <a:cubicBezTo>
                    <a:pt x="906" y="1"/>
                    <a:pt x="884" y="3"/>
                    <a:pt x="860" y="9"/>
                  </a:cubicBezTo>
                  <a:cubicBezTo>
                    <a:pt x="668" y="54"/>
                    <a:pt x="1" y="665"/>
                    <a:pt x="1" y="665"/>
                  </a:cubicBezTo>
                  <a:cubicBezTo>
                    <a:pt x="102" y="868"/>
                    <a:pt x="283" y="1038"/>
                    <a:pt x="509" y="1174"/>
                  </a:cubicBezTo>
                  <a:cubicBezTo>
                    <a:pt x="509" y="1174"/>
                    <a:pt x="1097" y="563"/>
                    <a:pt x="1154" y="461"/>
                  </a:cubicBezTo>
                  <a:cubicBezTo>
                    <a:pt x="1217" y="336"/>
                    <a:pt x="1164" y="1"/>
                    <a:pt x="927" y="1"/>
                  </a:cubicBezTo>
                  <a:close/>
                </a:path>
              </a:pathLst>
            </a:custGeom>
            <a:solidFill>
              <a:srgbClr val="FFB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2"/>
            <p:cNvSpPr/>
            <p:nvPr/>
          </p:nvSpPr>
          <p:spPr>
            <a:xfrm>
              <a:off x="6330250" y="555998"/>
              <a:ext cx="31052" cy="61479"/>
            </a:xfrm>
            <a:custGeom>
              <a:avLst/>
              <a:gdLst/>
              <a:ahLst/>
              <a:cxnLst/>
              <a:rect l="l" t="t" r="r" b="b"/>
              <a:pathLst>
                <a:path w="696" h="1378" extrusionOk="0">
                  <a:moveTo>
                    <a:pt x="0" y="1"/>
                  </a:moveTo>
                  <a:lnTo>
                    <a:pt x="0" y="1098"/>
                  </a:lnTo>
                  <a:cubicBezTo>
                    <a:pt x="0" y="1282"/>
                    <a:pt x="187" y="1378"/>
                    <a:pt x="363" y="1378"/>
                  </a:cubicBezTo>
                  <a:cubicBezTo>
                    <a:pt x="534" y="1378"/>
                    <a:pt x="695" y="1287"/>
                    <a:pt x="667" y="1098"/>
                  </a:cubicBezTo>
                  <a:lnTo>
                    <a:pt x="486" y="1"/>
                  </a:lnTo>
                  <a:close/>
                </a:path>
              </a:pathLst>
            </a:custGeom>
            <a:solidFill>
              <a:srgbClr val="E0A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2"/>
            <p:cNvSpPr/>
            <p:nvPr/>
          </p:nvSpPr>
          <p:spPr>
            <a:xfrm>
              <a:off x="6234371" y="391010"/>
              <a:ext cx="208397" cy="194164"/>
            </a:xfrm>
            <a:custGeom>
              <a:avLst/>
              <a:gdLst/>
              <a:ahLst/>
              <a:cxnLst/>
              <a:rect l="l" t="t" r="r" b="b"/>
              <a:pathLst>
                <a:path w="4671" h="4352" extrusionOk="0">
                  <a:moveTo>
                    <a:pt x="2590" y="1"/>
                  </a:moveTo>
                  <a:cubicBezTo>
                    <a:pt x="1971" y="1"/>
                    <a:pt x="1284" y="216"/>
                    <a:pt x="792" y="781"/>
                  </a:cubicBezTo>
                  <a:cubicBezTo>
                    <a:pt x="476" y="1155"/>
                    <a:pt x="363" y="1856"/>
                    <a:pt x="272" y="2557"/>
                  </a:cubicBezTo>
                  <a:cubicBezTo>
                    <a:pt x="227" y="2952"/>
                    <a:pt x="1" y="3405"/>
                    <a:pt x="193" y="3824"/>
                  </a:cubicBezTo>
                  <a:cubicBezTo>
                    <a:pt x="372" y="4188"/>
                    <a:pt x="1076" y="4352"/>
                    <a:pt x="1848" y="4352"/>
                  </a:cubicBezTo>
                  <a:cubicBezTo>
                    <a:pt x="2825" y="4352"/>
                    <a:pt x="3912" y="4090"/>
                    <a:pt x="4196" y="3643"/>
                  </a:cubicBezTo>
                  <a:cubicBezTo>
                    <a:pt x="4671" y="2884"/>
                    <a:pt x="4444" y="1132"/>
                    <a:pt x="3981" y="510"/>
                  </a:cubicBezTo>
                  <a:cubicBezTo>
                    <a:pt x="3761" y="216"/>
                    <a:pt x="3209" y="1"/>
                    <a:pt x="2590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2"/>
            <p:cNvSpPr/>
            <p:nvPr/>
          </p:nvSpPr>
          <p:spPr>
            <a:xfrm>
              <a:off x="6247667" y="364865"/>
              <a:ext cx="235210" cy="148791"/>
            </a:xfrm>
            <a:custGeom>
              <a:avLst/>
              <a:gdLst/>
              <a:ahLst/>
              <a:cxnLst/>
              <a:rect l="l" t="t" r="r" b="b"/>
              <a:pathLst>
                <a:path w="5272" h="3335" extrusionOk="0">
                  <a:moveTo>
                    <a:pt x="2678" y="0"/>
                  </a:moveTo>
                  <a:cubicBezTo>
                    <a:pt x="2482" y="0"/>
                    <a:pt x="2230" y="74"/>
                    <a:pt x="2032" y="225"/>
                  </a:cubicBezTo>
                  <a:cubicBezTo>
                    <a:pt x="2000" y="135"/>
                    <a:pt x="1900" y="79"/>
                    <a:pt x="1782" y="79"/>
                  </a:cubicBezTo>
                  <a:cubicBezTo>
                    <a:pt x="1650" y="79"/>
                    <a:pt x="1495" y="149"/>
                    <a:pt x="1387" y="316"/>
                  </a:cubicBezTo>
                  <a:cubicBezTo>
                    <a:pt x="1337" y="233"/>
                    <a:pt x="1277" y="182"/>
                    <a:pt x="1199" y="182"/>
                  </a:cubicBezTo>
                  <a:cubicBezTo>
                    <a:pt x="1065" y="182"/>
                    <a:pt x="879" y="333"/>
                    <a:pt x="607" y="734"/>
                  </a:cubicBezTo>
                  <a:cubicBezTo>
                    <a:pt x="644" y="583"/>
                    <a:pt x="613" y="514"/>
                    <a:pt x="553" y="514"/>
                  </a:cubicBezTo>
                  <a:cubicBezTo>
                    <a:pt x="388" y="514"/>
                    <a:pt x="0" y="1041"/>
                    <a:pt x="166" y="1854"/>
                  </a:cubicBezTo>
                  <a:cubicBezTo>
                    <a:pt x="623" y="1784"/>
                    <a:pt x="1072" y="1742"/>
                    <a:pt x="1508" y="1742"/>
                  </a:cubicBezTo>
                  <a:cubicBezTo>
                    <a:pt x="2345" y="1742"/>
                    <a:pt x="3135" y="1897"/>
                    <a:pt x="3842" y="2306"/>
                  </a:cubicBezTo>
                  <a:lnTo>
                    <a:pt x="3683" y="3335"/>
                  </a:lnTo>
                  <a:lnTo>
                    <a:pt x="3819" y="3324"/>
                  </a:lnTo>
                  <a:lnTo>
                    <a:pt x="4531" y="2769"/>
                  </a:lnTo>
                  <a:cubicBezTo>
                    <a:pt x="4540" y="2770"/>
                    <a:pt x="4547" y="2771"/>
                    <a:pt x="4555" y="2771"/>
                  </a:cubicBezTo>
                  <a:cubicBezTo>
                    <a:pt x="4644" y="2771"/>
                    <a:pt x="4642" y="2706"/>
                    <a:pt x="4621" y="2623"/>
                  </a:cubicBezTo>
                  <a:cubicBezTo>
                    <a:pt x="4757" y="2385"/>
                    <a:pt x="4814" y="2181"/>
                    <a:pt x="4825" y="1978"/>
                  </a:cubicBezTo>
                  <a:cubicBezTo>
                    <a:pt x="5271" y="1684"/>
                    <a:pt x="5016" y="1390"/>
                    <a:pt x="4749" y="1390"/>
                  </a:cubicBezTo>
                  <a:cubicBezTo>
                    <a:pt x="4698" y="1390"/>
                    <a:pt x="4646" y="1400"/>
                    <a:pt x="4599" y="1424"/>
                  </a:cubicBezTo>
                  <a:cubicBezTo>
                    <a:pt x="4717" y="1048"/>
                    <a:pt x="4573" y="867"/>
                    <a:pt x="4380" y="867"/>
                  </a:cubicBezTo>
                  <a:cubicBezTo>
                    <a:pt x="4295" y="867"/>
                    <a:pt x="4200" y="902"/>
                    <a:pt x="4113" y="972"/>
                  </a:cubicBezTo>
                  <a:cubicBezTo>
                    <a:pt x="4298" y="548"/>
                    <a:pt x="4210" y="408"/>
                    <a:pt x="3992" y="408"/>
                  </a:cubicBezTo>
                  <a:cubicBezTo>
                    <a:pt x="3890" y="408"/>
                    <a:pt x="3760" y="438"/>
                    <a:pt x="3615" y="485"/>
                  </a:cubicBezTo>
                  <a:cubicBezTo>
                    <a:pt x="3609" y="247"/>
                    <a:pt x="3525" y="133"/>
                    <a:pt x="3373" y="133"/>
                  </a:cubicBezTo>
                  <a:cubicBezTo>
                    <a:pt x="3265" y="133"/>
                    <a:pt x="3122" y="191"/>
                    <a:pt x="2948" y="304"/>
                  </a:cubicBezTo>
                  <a:cubicBezTo>
                    <a:pt x="3058" y="103"/>
                    <a:pt x="2907" y="0"/>
                    <a:pt x="2678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2"/>
            <p:cNvSpPr/>
            <p:nvPr/>
          </p:nvSpPr>
          <p:spPr>
            <a:xfrm>
              <a:off x="6250522" y="427460"/>
              <a:ext cx="212947" cy="54430"/>
            </a:xfrm>
            <a:custGeom>
              <a:avLst/>
              <a:gdLst/>
              <a:ahLst/>
              <a:cxnLst/>
              <a:rect l="l" t="t" r="r" b="b"/>
              <a:pathLst>
                <a:path w="4773" h="1220" extrusionOk="0">
                  <a:moveTo>
                    <a:pt x="1320" y="0"/>
                  </a:moveTo>
                  <a:cubicBezTo>
                    <a:pt x="854" y="0"/>
                    <a:pt x="414" y="38"/>
                    <a:pt x="34" y="122"/>
                  </a:cubicBezTo>
                  <a:cubicBezTo>
                    <a:pt x="1" y="326"/>
                    <a:pt x="11" y="530"/>
                    <a:pt x="46" y="745"/>
                  </a:cubicBezTo>
                  <a:cubicBezTo>
                    <a:pt x="386" y="685"/>
                    <a:pt x="750" y="658"/>
                    <a:pt x="1126" y="658"/>
                  </a:cubicBezTo>
                  <a:cubicBezTo>
                    <a:pt x="2248" y="658"/>
                    <a:pt x="3482" y="898"/>
                    <a:pt x="4557" y="1220"/>
                  </a:cubicBezTo>
                  <a:cubicBezTo>
                    <a:pt x="4670" y="1061"/>
                    <a:pt x="4773" y="745"/>
                    <a:pt x="4761" y="564"/>
                  </a:cubicBezTo>
                  <a:cubicBezTo>
                    <a:pt x="3794" y="233"/>
                    <a:pt x="2476" y="0"/>
                    <a:pt x="1320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2"/>
            <p:cNvSpPr/>
            <p:nvPr/>
          </p:nvSpPr>
          <p:spPr>
            <a:xfrm>
              <a:off x="6413458" y="480151"/>
              <a:ext cx="56126" cy="63309"/>
            </a:xfrm>
            <a:custGeom>
              <a:avLst/>
              <a:gdLst/>
              <a:ahLst/>
              <a:cxnLst/>
              <a:rect l="l" t="t" r="r" b="b"/>
              <a:pathLst>
                <a:path w="1258" h="1419" extrusionOk="0">
                  <a:moveTo>
                    <a:pt x="606" y="0"/>
                  </a:moveTo>
                  <a:cubicBezTo>
                    <a:pt x="281" y="0"/>
                    <a:pt x="148" y="479"/>
                    <a:pt x="148" y="479"/>
                  </a:cubicBezTo>
                  <a:lnTo>
                    <a:pt x="1" y="1396"/>
                  </a:lnTo>
                  <a:cubicBezTo>
                    <a:pt x="70" y="1411"/>
                    <a:pt x="137" y="1419"/>
                    <a:pt x="200" y="1419"/>
                  </a:cubicBezTo>
                  <a:cubicBezTo>
                    <a:pt x="960" y="1419"/>
                    <a:pt x="1258" y="366"/>
                    <a:pt x="872" y="95"/>
                  </a:cubicBezTo>
                  <a:cubicBezTo>
                    <a:pt x="772" y="28"/>
                    <a:pt x="683" y="0"/>
                    <a:pt x="606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2"/>
            <p:cNvSpPr/>
            <p:nvPr/>
          </p:nvSpPr>
          <p:spPr>
            <a:xfrm>
              <a:off x="6335292" y="485684"/>
              <a:ext cx="19229" cy="19006"/>
            </a:xfrm>
            <a:custGeom>
              <a:avLst/>
              <a:gdLst/>
              <a:ahLst/>
              <a:cxnLst/>
              <a:rect l="l" t="t" r="r" b="b"/>
              <a:pathLst>
                <a:path w="431" h="426" extrusionOk="0">
                  <a:moveTo>
                    <a:pt x="294" y="16"/>
                  </a:moveTo>
                  <a:cubicBezTo>
                    <a:pt x="298" y="16"/>
                    <a:pt x="301" y="18"/>
                    <a:pt x="303" y="20"/>
                  </a:cubicBezTo>
                  <a:lnTo>
                    <a:pt x="303" y="20"/>
                  </a:lnTo>
                  <a:cubicBezTo>
                    <a:pt x="300" y="18"/>
                    <a:pt x="297" y="17"/>
                    <a:pt x="294" y="16"/>
                  </a:cubicBezTo>
                  <a:close/>
                  <a:moveTo>
                    <a:pt x="222" y="1"/>
                  </a:moveTo>
                  <a:cubicBezTo>
                    <a:pt x="183" y="1"/>
                    <a:pt x="139" y="14"/>
                    <a:pt x="113" y="39"/>
                  </a:cubicBezTo>
                  <a:cubicBezTo>
                    <a:pt x="57" y="73"/>
                    <a:pt x="46" y="118"/>
                    <a:pt x="23" y="174"/>
                  </a:cubicBezTo>
                  <a:cubicBezTo>
                    <a:pt x="0" y="231"/>
                    <a:pt x="23" y="288"/>
                    <a:pt x="57" y="345"/>
                  </a:cubicBezTo>
                  <a:cubicBezTo>
                    <a:pt x="86" y="393"/>
                    <a:pt x="141" y="426"/>
                    <a:pt x="200" y="426"/>
                  </a:cubicBezTo>
                  <a:cubicBezTo>
                    <a:pt x="209" y="426"/>
                    <a:pt x="218" y="425"/>
                    <a:pt x="227" y="423"/>
                  </a:cubicBezTo>
                  <a:cubicBezTo>
                    <a:pt x="305" y="423"/>
                    <a:pt x="351" y="378"/>
                    <a:pt x="385" y="322"/>
                  </a:cubicBezTo>
                  <a:cubicBezTo>
                    <a:pt x="430" y="254"/>
                    <a:pt x="418" y="141"/>
                    <a:pt x="373" y="84"/>
                  </a:cubicBezTo>
                  <a:cubicBezTo>
                    <a:pt x="356" y="67"/>
                    <a:pt x="339" y="43"/>
                    <a:pt x="317" y="28"/>
                  </a:cubicBezTo>
                  <a:lnTo>
                    <a:pt x="317" y="28"/>
                  </a:lnTo>
                  <a:cubicBezTo>
                    <a:pt x="317" y="28"/>
                    <a:pt x="317" y="28"/>
                    <a:pt x="317" y="28"/>
                  </a:cubicBezTo>
                  <a:cubicBezTo>
                    <a:pt x="305" y="16"/>
                    <a:pt x="283" y="5"/>
                    <a:pt x="260" y="5"/>
                  </a:cubicBezTo>
                  <a:cubicBezTo>
                    <a:pt x="249" y="2"/>
                    <a:pt x="236" y="1"/>
                    <a:pt x="22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2"/>
            <p:cNvSpPr/>
            <p:nvPr/>
          </p:nvSpPr>
          <p:spPr>
            <a:xfrm>
              <a:off x="6263104" y="480731"/>
              <a:ext cx="16686" cy="14946"/>
            </a:xfrm>
            <a:custGeom>
              <a:avLst/>
              <a:gdLst/>
              <a:ahLst/>
              <a:cxnLst/>
              <a:rect l="l" t="t" r="r" b="b"/>
              <a:pathLst>
                <a:path w="374" h="335" extrusionOk="0">
                  <a:moveTo>
                    <a:pt x="200" y="1"/>
                  </a:moveTo>
                  <a:cubicBezTo>
                    <a:pt x="140" y="1"/>
                    <a:pt x="76" y="35"/>
                    <a:pt x="46" y="94"/>
                  </a:cubicBezTo>
                  <a:cubicBezTo>
                    <a:pt x="1" y="195"/>
                    <a:pt x="58" y="320"/>
                    <a:pt x="159" y="331"/>
                  </a:cubicBezTo>
                  <a:cubicBezTo>
                    <a:pt x="171" y="333"/>
                    <a:pt x="183" y="334"/>
                    <a:pt x="194" y="334"/>
                  </a:cubicBezTo>
                  <a:cubicBezTo>
                    <a:pt x="292" y="334"/>
                    <a:pt x="373" y="252"/>
                    <a:pt x="363" y="162"/>
                  </a:cubicBezTo>
                  <a:cubicBezTo>
                    <a:pt x="363" y="82"/>
                    <a:pt x="307" y="26"/>
                    <a:pt x="227" y="3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2"/>
            <p:cNvSpPr/>
            <p:nvPr/>
          </p:nvSpPr>
          <p:spPr>
            <a:xfrm>
              <a:off x="6345865" y="503708"/>
              <a:ext cx="37878" cy="35201"/>
            </a:xfrm>
            <a:custGeom>
              <a:avLst/>
              <a:gdLst/>
              <a:ahLst/>
              <a:cxnLst/>
              <a:rect l="l" t="t" r="r" b="b"/>
              <a:pathLst>
                <a:path w="849" h="789" extrusionOk="0">
                  <a:moveTo>
                    <a:pt x="386" y="0"/>
                  </a:moveTo>
                  <a:cubicBezTo>
                    <a:pt x="310" y="0"/>
                    <a:pt x="235" y="20"/>
                    <a:pt x="171" y="64"/>
                  </a:cubicBezTo>
                  <a:cubicBezTo>
                    <a:pt x="57" y="144"/>
                    <a:pt x="0" y="291"/>
                    <a:pt x="12" y="426"/>
                  </a:cubicBezTo>
                  <a:cubicBezTo>
                    <a:pt x="12" y="562"/>
                    <a:pt x="103" y="709"/>
                    <a:pt x="227" y="755"/>
                  </a:cubicBezTo>
                  <a:cubicBezTo>
                    <a:pt x="306" y="788"/>
                    <a:pt x="329" y="788"/>
                    <a:pt x="408" y="788"/>
                  </a:cubicBezTo>
                  <a:lnTo>
                    <a:pt x="419" y="788"/>
                  </a:lnTo>
                  <a:cubicBezTo>
                    <a:pt x="498" y="788"/>
                    <a:pt x="578" y="755"/>
                    <a:pt x="645" y="720"/>
                  </a:cubicBezTo>
                  <a:cubicBezTo>
                    <a:pt x="736" y="675"/>
                    <a:pt x="792" y="562"/>
                    <a:pt x="804" y="461"/>
                  </a:cubicBezTo>
                  <a:cubicBezTo>
                    <a:pt x="849" y="268"/>
                    <a:pt x="736" y="87"/>
                    <a:pt x="555" y="31"/>
                  </a:cubicBezTo>
                  <a:cubicBezTo>
                    <a:pt x="501" y="11"/>
                    <a:pt x="443" y="0"/>
                    <a:pt x="38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2"/>
            <p:cNvSpPr/>
            <p:nvPr/>
          </p:nvSpPr>
          <p:spPr>
            <a:xfrm>
              <a:off x="6235888" y="502102"/>
              <a:ext cx="27260" cy="27215"/>
            </a:xfrm>
            <a:custGeom>
              <a:avLst/>
              <a:gdLst/>
              <a:ahLst/>
              <a:cxnLst/>
              <a:rect l="l" t="t" r="r" b="b"/>
              <a:pathLst>
                <a:path w="611" h="610" extrusionOk="0">
                  <a:moveTo>
                    <a:pt x="319" y="0"/>
                  </a:moveTo>
                  <a:cubicBezTo>
                    <a:pt x="277" y="0"/>
                    <a:pt x="235" y="14"/>
                    <a:pt x="204" y="22"/>
                  </a:cubicBezTo>
                  <a:cubicBezTo>
                    <a:pt x="125" y="55"/>
                    <a:pt x="80" y="100"/>
                    <a:pt x="35" y="168"/>
                  </a:cubicBezTo>
                  <a:cubicBezTo>
                    <a:pt x="0" y="236"/>
                    <a:pt x="0" y="327"/>
                    <a:pt x="23" y="394"/>
                  </a:cubicBezTo>
                  <a:cubicBezTo>
                    <a:pt x="23" y="406"/>
                    <a:pt x="35" y="406"/>
                    <a:pt x="35" y="406"/>
                  </a:cubicBezTo>
                  <a:cubicBezTo>
                    <a:pt x="68" y="508"/>
                    <a:pt x="148" y="598"/>
                    <a:pt x="261" y="610"/>
                  </a:cubicBezTo>
                  <a:cubicBezTo>
                    <a:pt x="339" y="610"/>
                    <a:pt x="419" y="610"/>
                    <a:pt x="475" y="553"/>
                  </a:cubicBezTo>
                  <a:cubicBezTo>
                    <a:pt x="543" y="508"/>
                    <a:pt x="588" y="440"/>
                    <a:pt x="600" y="361"/>
                  </a:cubicBezTo>
                  <a:cubicBezTo>
                    <a:pt x="611" y="281"/>
                    <a:pt x="600" y="214"/>
                    <a:pt x="555" y="135"/>
                  </a:cubicBezTo>
                  <a:cubicBezTo>
                    <a:pt x="510" y="67"/>
                    <a:pt x="453" y="33"/>
                    <a:pt x="374" y="10"/>
                  </a:cubicBezTo>
                  <a:cubicBezTo>
                    <a:pt x="356" y="3"/>
                    <a:pt x="338" y="0"/>
                    <a:pt x="319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2"/>
            <p:cNvSpPr/>
            <p:nvPr/>
          </p:nvSpPr>
          <p:spPr>
            <a:xfrm>
              <a:off x="6347873" y="461547"/>
              <a:ext cx="11154" cy="6960"/>
            </a:xfrm>
            <a:custGeom>
              <a:avLst/>
              <a:gdLst/>
              <a:ahLst/>
              <a:cxnLst/>
              <a:rect l="l" t="t" r="r" b="b"/>
              <a:pathLst>
                <a:path w="250" h="156" extrusionOk="0">
                  <a:moveTo>
                    <a:pt x="127" y="0"/>
                  </a:moveTo>
                  <a:cubicBezTo>
                    <a:pt x="96" y="0"/>
                    <a:pt x="62" y="17"/>
                    <a:pt x="35" y="26"/>
                  </a:cubicBezTo>
                  <a:cubicBezTo>
                    <a:pt x="1" y="49"/>
                    <a:pt x="1" y="105"/>
                    <a:pt x="58" y="105"/>
                  </a:cubicBezTo>
                  <a:cubicBezTo>
                    <a:pt x="80" y="105"/>
                    <a:pt x="103" y="105"/>
                    <a:pt x="126" y="127"/>
                  </a:cubicBezTo>
                  <a:cubicBezTo>
                    <a:pt x="142" y="145"/>
                    <a:pt x="168" y="156"/>
                    <a:pt x="190" y="156"/>
                  </a:cubicBezTo>
                  <a:cubicBezTo>
                    <a:pt x="213" y="156"/>
                    <a:pt x="233" y="145"/>
                    <a:pt x="239" y="117"/>
                  </a:cubicBezTo>
                  <a:cubicBezTo>
                    <a:pt x="249" y="60"/>
                    <a:pt x="193" y="26"/>
                    <a:pt x="148" y="3"/>
                  </a:cubicBezTo>
                  <a:cubicBezTo>
                    <a:pt x="141" y="1"/>
                    <a:pt x="134" y="0"/>
                    <a:pt x="12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2"/>
            <p:cNvSpPr/>
            <p:nvPr/>
          </p:nvSpPr>
          <p:spPr>
            <a:xfrm>
              <a:off x="6270198" y="457487"/>
              <a:ext cx="9637" cy="5711"/>
            </a:xfrm>
            <a:custGeom>
              <a:avLst/>
              <a:gdLst/>
              <a:ahLst/>
              <a:cxnLst/>
              <a:rect l="l" t="t" r="r" b="b"/>
              <a:pathLst>
                <a:path w="216" h="128" extrusionOk="0">
                  <a:moveTo>
                    <a:pt x="129" y="1"/>
                  </a:moveTo>
                  <a:cubicBezTo>
                    <a:pt x="83" y="1"/>
                    <a:pt x="41" y="23"/>
                    <a:pt x="23" y="60"/>
                  </a:cubicBezTo>
                  <a:cubicBezTo>
                    <a:pt x="0" y="94"/>
                    <a:pt x="35" y="128"/>
                    <a:pt x="68" y="128"/>
                  </a:cubicBezTo>
                  <a:cubicBezTo>
                    <a:pt x="91" y="128"/>
                    <a:pt x="113" y="117"/>
                    <a:pt x="136" y="105"/>
                  </a:cubicBezTo>
                  <a:lnTo>
                    <a:pt x="181" y="105"/>
                  </a:lnTo>
                  <a:cubicBezTo>
                    <a:pt x="185" y="109"/>
                    <a:pt x="188" y="110"/>
                    <a:pt x="191" y="110"/>
                  </a:cubicBezTo>
                  <a:cubicBezTo>
                    <a:pt x="198" y="110"/>
                    <a:pt x="204" y="102"/>
                    <a:pt x="204" y="94"/>
                  </a:cubicBezTo>
                  <a:cubicBezTo>
                    <a:pt x="216" y="49"/>
                    <a:pt x="193" y="15"/>
                    <a:pt x="159" y="4"/>
                  </a:cubicBezTo>
                  <a:cubicBezTo>
                    <a:pt x="149" y="2"/>
                    <a:pt x="139" y="1"/>
                    <a:pt x="129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2"/>
            <p:cNvSpPr/>
            <p:nvPr/>
          </p:nvSpPr>
          <p:spPr>
            <a:xfrm>
              <a:off x="6268993" y="524945"/>
              <a:ext cx="71652" cy="36406"/>
            </a:xfrm>
            <a:custGeom>
              <a:avLst/>
              <a:gdLst/>
              <a:ahLst/>
              <a:cxnLst/>
              <a:rect l="l" t="t" r="r" b="b"/>
              <a:pathLst>
                <a:path w="1606" h="816" extrusionOk="0">
                  <a:moveTo>
                    <a:pt x="1561" y="1"/>
                  </a:moveTo>
                  <a:cubicBezTo>
                    <a:pt x="1543" y="1"/>
                    <a:pt x="1525" y="10"/>
                    <a:pt x="1520" y="30"/>
                  </a:cubicBezTo>
                  <a:cubicBezTo>
                    <a:pt x="1429" y="357"/>
                    <a:pt x="1181" y="686"/>
                    <a:pt x="831" y="731"/>
                  </a:cubicBezTo>
                  <a:cubicBezTo>
                    <a:pt x="805" y="736"/>
                    <a:pt x="779" y="738"/>
                    <a:pt x="754" y="738"/>
                  </a:cubicBezTo>
                  <a:cubicBezTo>
                    <a:pt x="491" y="738"/>
                    <a:pt x="259" y="488"/>
                    <a:pt x="84" y="312"/>
                  </a:cubicBezTo>
                  <a:cubicBezTo>
                    <a:pt x="76" y="306"/>
                    <a:pt x="67" y="303"/>
                    <a:pt x="59" y="303"/>
                  </a:cubicBezTo>
                  <a:cubicBezTo>
                    <a:pt x="25" y="303"/>
                    <a:pt x="0" y="353"/>
                    <a:pt x="27" y="380"/>
                  </a:cubicBezTo>
                  <a:cubicBezTo>
                    <a:pt x="246" y="588"/>
                    <a:pt x="493" y="815"/>
                    <a:pt x="813" y="815"/>
                  </a:cubicBezTo>
                  <a:cubicBezTo>
                    <a:pt x="841" y="815"/>
                    <a:pt x="869" y="813"/>
                    <a:pt x="898" y="810"/>
                  </a:cubicBezTo>
                  <a:cubicBezTo>
                    <a:pt x="1248" y="754"/>
                    <a:pt x="1509" y="369"/>
                    <a:pt x="1599" y="41"/>
                  </a:cubicBezTo>
                  <a:cubicBezTo>
                    <a:pt x="1606" y="15"/>
                    <a:pt x="1584" y="1"/>
                    <a:pt x="1561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2"/>
            <p:cNvSpPr/>
            <p:nvPr/>
          </p:nvSpPr>
          <p:spPr>
            <a:xfrm>
              <a:off x="6278451" y="499827"/>
              <a:ext cx="15258" cy="17177"/>
            </a:xfrm>
            <a:custGeom>
              <a:avLst/>
              <a:gdLst/>
              <a:ahLst/>
              <a:cxnLst/>
              <a:rect l="l" t="t" r="r" b="b"/>
              <a:pathLst>
                <a:path w="342" h="385" extrusionOk="0">
                  <a:moveTo>
                    <a:pt x="295" y="1"/>
                  </a:moveTo>
                  <a:cubicBezTo>
                    <a:pt x="290" y="1"/>
                    <a:pt x="285" y="2"/>
                    <a:pt x="279" y="5"/>
                  </a:cubicBezTo>
                  <a:cubicBezTo>
                    <a:pt x="177" y="28"/>
                    <a:pt x="64" y="73"/>
                    <a:pt x="31" y="186"/>
                  </a:cubicBezTo>
                  <a:cubicBezTo>
                    <a:pt x="1" y="293"/>
                    <a:pt x="116" y="384"/>
                    <a:pt x="220" y="384"/>
                  </a:cubicBezTo>
                  <a:cubicBezTo>
                    <a:pt x="237" y="384"/>
                    <a:pt x="252" y="382"/>
                    <a:pt x="268" y="378"/>
                  </a:cubicBezTo>
                  <a:cubicBezTo>
                    <a:pt x="309" y="368"/>
                    <a:pt x="293" y="309"/>
                    <a:pt x="246" y="309"/>
                  </a:cubicBezTo>
                  <a:cubicBezTo>
                    <a:pt x="242" y="309"/>
                    <a:pt x="238" y="309"/>
                    <a:pt x="234" y="310"/>
                  </a:cubicBezTo>
                  <a:cubicBezTo>
                    <a:pt x="226" y="312"/>
                    <a:pt x="218" y="313"/>
                    <a:pt x="211" y="313"/>
                  </a:cubicBezTo>
                  <a:cubicBezTo>
                    <a:pt x="138" y="313"/>
                    <a:pt x="71" y="224"/>
                    <a:pt x="132" y="163"/>
                  </a:cubicBezTo>
                  <a:cubicBezTo>
                    <a:pt x="166" y="106"/>
                    <a:pt x="245" y="95"/>
                    <a:pt x="302" y="73"/>
                  </a:cubicBezTo>
                  <a:cubicBezTo>
                    <a:pt x="342" y="62"/>
                    <a:pt x="329" y="1"/>
                    <a:pt x="295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6" name="Google Shape;2566;p72"/>
          <p:cNvGrpSpPr/>
          <p:nvPr/>
        </p:nvGrpSpPr>
        <p:grpSpPr>
          <a:xfrm>
            <a:off x="3497860" y="2967046"/>
            <a:ext cx="867676" cy="1636377"/>
            <a:chOff x="7027500" y="2144976"/>
            <a:chExt cx="306773" cy="578573"/>
          </a:xfrm>
        </p:grpSpPr>
        <p:sp>
          <p:nvSpPr>
            <p:cNvPr id="2567" name="Google Shape;2567;p72"/>
            <p:cNvSpPr/>
            <p:nvPr/>
          </p:nvSpPr>
          <p:spPr>
            <a:xfrm>
              <a:off x="7081440" y="2406601"/>
              <a:ext cx="59115" cy="110021"/>
            </a:xfrm>
            <a:custGeom>
              <a:avLst/>
              <a:gdLst/>
              <a:ahLst/>
              <a:cxnLst/>
              <a:rect l="l" t="t" r="r" b="b"/>
              <a:pathLst>
                <a:path w="1325" h="2466" extrusionOk="0">
                  <a:moveTo>
                    <a:pt x="1234" y="0"/>
                  </a:moveTo>
                  <a:cubicBezTo>
                    <a:pt x="1234" y="0"/>
                    <a:pt x="1" y="1312"/>
                    <a:pt x="23" y="1572"/>
                  </a:cubicBezTo>
                  <a:cubicBezTo>
                    <a:pt x="35" y="1832"/>
                    <a:pt x="860" y="2465"/>
                    <a:pt x="860" y="2465"/>
                  </a:cubicBezTo>
                  <a:lnTo>
                    <a:pt x="1041" y="2013"/>
                  </a:lnTo>
                  <a:cubicBezTo>
                    <a:pt x="1041" y="2013"/>
                    <a:pt x="736" y="1629"/>
                    <a:pt x="747" y="1583"/>
                  </a:cubicBezTo>
                  <a:cubicBezTo>
                    <a:pt x="759" y="1538"/>
                    <a:pt x="1290" y="894"/>
                    <a:pt x="1290" y="894"/>
                  </a:cubicBezTo>
                  <a:cubicBezTo>
                    <a:pt x="1290" y="894"/>
                    <a:pt x="1324" y="102"/>
                    <a:pt x="123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2"/>
            <p:cNvSpPr/>
            <p:nvPr/>
          </p:nvSpPr>
          <p:spPr>
            <a:xfrm>
              <a:off x="7101160" y="2405575"/>
              <a:ext cx="47961" cy="62595"/>
            </a:xfrm>
            <a:custGeom>
              <a:avLst/>
              <a:gdLst/>
              <a:ahLst/>
              <a:cxnLst/>
              <a:rect l="l" t="t" r="r" b="b"/>
              <a:pathLst>
                <a:path w="1075" h="1403" extrusionOk="0">
                  <a:moveTo>
                    <a:pt x="860" y="1"/>
                  </a:moveTo>
                  <a:cubicBezTo>
                    <a:pt x="712" y="1"/>
                    <a:pt x="215" y="487"/>
                    <a:pt x="0" y="736"/>
                  </a:cubicBezTo>
                  <a:lnTo>
                    <a:pt x="599" y="1403"/>
                  </a:lnTo>
                  <a:cubicBezTo>
                    <a:pt x="599" y="1403"/>
                    <a:pt x="928" y="1086"/>
                    <a:pt x="995" y="950"/>
                  </a:cubicBezTo>
                  <a:cubicBezTo>
                    <a:pt x="1074" y="804"/>
                    <a:pt x="995" y="1"/>
                    <a:pt x="860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2"/>
            <p:cNvSpPr/>
            <p:nvPr/>
          </p:nvSpPr>
          <p:spPr>
            <a:xfrm>
              <a:off x="7105666" y="2514080"/>
              <a:ext cx="59115" cy="202507"/>
            </a:xfrm>
            <a:custGeom>
              <a:avLst/>
              <a:gdLst/>
              <a:ahLst/>
              <a:cxnLst/>
              <a:rect l="l" t="t" r="r" b="b"/>
              <a:pathLst>
                <a:path w="1325" h="4539" extrusionOk="0">
                  <a:moveTo>
                    <a:pt x="362" y="0"/>
                  </a:moveTo>
                  <a:cubicBezTo>
                    <a:pt x="362" y="0"/>
                    <a:pt x="329" y="995"/>
                    <a:pt x="430" y="2217"/>
                  </a:cubicBezTo>
                  <a:cubicBezTo>
                    <a:pt x="498" y="3099"/>
                    <a:pt x="646" y="4195"/>
                    <a:pt x="646" y="4195"/>
                  </a:cubicBezTo>
                  <a:cubicBezTo>
                    <a:pt x="646" y="4195"/>
                    <a:pt x="1" y="4456"/>
                    <a:pt x="58" y="4501"/>
                  </a:cubicBezTo>
                  <a:cubicBezTo>
                    <a:pt x="81" y="4525"/>
                    <a:pt x="303" y="4539"/>
                    <a:pt x="527" y="4539"/>
                  </a:cubicBezTo>
                  <a:cubicBezTo>
                    <a:pt x="728" y="4539"/>
                    <a:pt x="931" y="4527"/>
                    <a:pt x="996" y="4501"/>
                  </a:cubicBezTo>
                  <a:cubicBezTo>
                    <a:pt x="1121" y="4456"/>
                    <a:pt x="1053" y="4308"/>
                    <a:pt x="1053" y="4308"/>
                  </a:cubicBezTo>
                  <a:cubicBezTo>
                    <a:pt x="1109" y="3856"/>
                    <a:pt x="1121" y="2522"/>
                    <a:pt x="1121" y="2522"/>
                  </a:cubicBezTo>
                  <a:cubicBezTo>
                    <a:pt x="1143" y="2137"/>
                    <a:pt x="1324" y="644"/>
                    <a:pt x="1324" y="644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2"/>
            <p:cNvSpPr/>
            <p:nvPr/>
          </p:nvSpPr>
          <p:spPr>
            <a:xfrm>
              <a:off x="7121817" y="2514080"/>
              <a:ext cx="42964" cy="72678"/>
            </a:xfrm>
            <a:custGeom>
              <a:avLst/>
              <a:gdLst/>
              <a:ahLst/>
              <a:cxnLst/>
              <a:rect l="l" t="t" r="r" b="b"/>
              <a:pathLst>
                <a:path w="963" h="1629" extrusionOk="0">
                  <a:moveTo>
                    <a:pt x="0" y="0"/>
                  </a:moveTo>
                  <a:lnTo>
                    <a:pt x="0" y="91"/>
                  </a:lnTo>
                  <a:cubicBezTo>
                    <a:pt x="193" y="441"/>
                    <a:pt x="442" y="769"/>
                    <a:pt x="623" y="1119"/>
                  </a:cubicBezTo>
                  <a:cubicBezTo>
                    <a:pt x="713" y="1289"/>
                    <a:pt x="792" y="1459"/>
                    <a:pt x="849" y="1629"/>
                  </a:cubicBezTo>
                  <a:cubicBezTo>
                    <a:pt x="905" y="1131"/>
                    <a:pt x="962" y="644"/>
                    <a:pt x="962" y="6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2"/>
            <p:cNvSpPr/>
            <p:nvPr/>
          </p:nvSpPr>
          <p:spPr>
            <a:xfrm>
              <a:off x="7104640" y="2693523"/>
              <a:ext cx="53047" cy="24806"/>
            </a:xfrm>
            <a:custGeom>
              <a:avLst/>
              <a:gdLst/>
              <a:ahLst/>
              <a:cxnLst/>
              <a:rect l="l" t="t" r="r" b="b"/>
              <a:pathLst>
                <a:path w="1189" h="556" extrusionOk="0">
                  <a:moveTo>
                    <a:pt x="707" y="0"/>
                  </a:moveTo>
                  <a:cubicBezTo>
                    <a:pt x="636" y="0"/>
                    <a:pt x="578" y="173"/>
                    <a:pt x="578" y="173"/>
                  </a:cubicBezTo>
                  <a:cubicBezTo>
                    <a:pt x="578" y="173"/>
                    <a:pt x="1" y="434"/>
                    <a:pt x="13" y="502"/>
                  </a:cubicBezTo>
                  <a:cubicBezTo>
                    <a:pt x="13" y="539"/>
                    <a:pt x="256" y="556"/>
                    <a:pt x="505" y="556"/>
                  </a:cubicBezTo>
                  <a:cubicBezTo>
                    <a:pt x="708" y="556"/>
                    <a:pt x="915" y="544"/>
                    <a:pt x="996" y="524"/>
                  </a:cubicBezTo>
                  <a:cubicBezTo>
                    <a:pt x="1189" y="479"/>
                    <a:pt x="1087" y="264"/>
                    <a:pt x="1087" y="264"/>
                  </a:cubicBezTo>
                  <a:lnTo>
                    <a:pt x="1087" y="264"/>
                  </a:lnTo>
                  <a:cubicBezTo>
                    <a:pt x="1086" y="264"/>
                    <a:pt x="1019" y="274"/>
                    <a:pt x="935" y="274"/>
                  </a:cubicBezTo>
                  <a:cubicBezTo>
                    <a:pt x="866" y="274"/>
                    <a:pt x="786" y="267"/>
                    <a:pt x="725" y="241"/>
                  </a:cubicBezTo>
                  <a:cubicBezTo>
                    <a:pt x="725" y="241"/>
                    <a:pt x="793" y="27"/>
                    <a:pt x="725" y="4"/>
                  </a:cubicBezTo>
                  <a:cubicBezTo>
                    <a:pt x="719" y="1"/>
                    <a:pt x="712" y="0"/>
                    <a:pt x="70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2"/>
            <p:cNvSpPr/>
            <p:nvPr/>
          </p:nvSpPr>
          <p:spPr>
            <a:xfrm>
              <a:off x="7127082" y="2708246"/>
              <a:ext cx="5889" cy="10172"/>
            </a:xfrm>
            <a:custGeom>
              <a:avLst/>
              <a:gdLst/>
              <a:ahLst/>
              <a:cxnLst/>
              <a:rect l="l" t="t" r="r" b="b"/>
              <a:pathLst>
                <a:path w="132" h="228" extrusionOk="0">
                  <a:moveTo>
                    <a:pt x="29" y="1"/>
                  </a:moveTo>
                  <a:cubicBezTo>
                    <a:pt x="14" y="1"/>
                    <a:pt x="0" y="10"/>
                    <a:pt x="7" y="24"/>
                  </a:cubicBezTo>
                  <a:cubicBezTo>
                    <a:pt x="30" y="92"/>
                    <a:pt x="63" y="160"/>
                    <a:pt x="86" y="228"/>
                  </a:cubicBezTo>
                  <a:lnTo>
                    <a:pt x="131" y="228"/>
                  </a:lnTo>
                  <a:cubicBezTo>
                    <a:pt x="109" y="149"/>
                    <a:pt x="75" y="92"/>
                    <a:pt x="52" y="13"/>
                  </a:cubicBezTo>
                  <a:cubicBezTo>
                    <a:pt x="48" y="4"/>
                    <a:pt x="38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2"/>
            <p:cNvSpPr/>
            <p:nvPr/>
          </p:nvSpPr>
          <p:spPr>
            <a:xfrm>
              <a:off x="7131008" y="2706461"/>
              <a:ext cx="7005" cy="11466"/>
            </a:xfrm>
            <a:custGeom>
              <a:avLst/>
              <a:gdLst/>
              <a:ahLst/>
              <a:cxnLst/>
              <a:rect l="l" t="t" r="r" b="b"/>
              <a:pathLst>
                <a:path w="157" h="257" extrusionOk="0">
                  <a:moveTo>
                    <a:pt x="28" y="0"/>
                  </a:moveTo>
                  <a:cubicBezTo>
                    <a:pt x="12" y="0"/>
                    <a:pt x="1" y="24"/>
                    <a:pt x="10" y="41"/>
                  </a:cubicBezTo>
                  <a:cubicBezTo>
                    <a:pt x="55" y="109"/>
                    <a:pt x="78" y="189"/>
                    <a:pt x="111" y="257"/>
                  </a:cubicBezTo>
                  <a:lnTo>
                    <a:pt x="156" y="257"/>
                  </a:lnTo>
                  <a:cubicBezTo>
                    <a:pt x="123" y="177"/>
                    <a:pt x="88" y="87"/>
                    <a:pt x="43" y="8"/>
                  </a:cubicBezTo>
                  <a:cubicBezTo>
                    <a:pt x="38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2"/>
            <p:cNvSpPr/>
            <p:nvPr/>
          </p:nvSpPr>
          <p:spPr>
            <a:xfrm>
              <a:off x="7123646" y="2695620"/>
              <a:ext cx="7808" cy="7540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39" y="13"/>
                  </a:moveTo>
                  <a:cubicBezTo>
                    <a:pt x="62" y="13"/>
                    <a:pt x="95" y="58"/>
                    <a:pt x="107" y="70"/>
                  </a:cubicBezTo>
                  <a:cubicBezTo>
                    <a:pt x="124" y="87"/>
                    <a:pt x="140" y="109"/>
                    <a:pt x="143" y="134"/>
                  </a:cubicBezTo>
                  <a:lnTo>
                    <a:pt x="143" y="134"/>
                  </a:lnTo>
                  <a:cubicBezTo>
                    <a:pt x="120" y="124"/>
                    <a:pt x="102" y="101"/>
                    <a:pt x="84" y="93"/>
                  </a:cubicBezTo>
                  <a:cubicBezTo>
                    <a:pt x="84" y="81"/>
                    <a:pt x="27" y="13"/>
                    <a:pt x="39" y="13"/>
                  </a:cubicBezTo>
                  <a:close/>
                  <a:moveTo>
                    <a:pt x="47" y="0"/>
                  </a:moveTo>
                  <a:cubicBezTo>
                    <a:pt x="44" y="0"/>
                    <a:pt x="42" y="1"/>
                    <a:pt x="39" y="2"/>
                  </a:cubicBezTo>
                  <a:cubicBezTo>
                    <a:pt x="0" y="22"/>
                    <a:pt x="94" y="115"/>
                    <a:pt x="143" y="149"/>
                  </a:cubicBezTo>
                  <a:lnTo>
                    <a:pt x="143" y="149"/>
                  </a:lnTo>
                  <a:cubicBezTo>
                    <a:pt x="143" y="153"/>
                    <a:pt x="142" y="157"/>
                    <a:pt x="140" y="161"/>
                  </a:cubicBezTo>
                  <a:cubicBezTo>
                    <a:pt x="140" y="166"/>
                    <a:pt x="143" y="169"/>
                    <a:pt x="146" y="169"/>
                  </a:cubicBezTo>
                  <a:cubicBezTo>
                    <a:pt x="149" y="169"/>
                    <a:pt x="152" y="166"/>
                    <a:pt x="152" y="161"/>
                  </a:cubicBezTo>
                  <a:cubicBezTo>
                    <a:pt x="153" y="159"/>
                    <a:pt x="154" y="158"/>
                    <a:pt x="155" y="156"/>
                  </a:cubicBezTo>
                  <a:lnTo>
                    <a:pt x="155" y="156"/>
                  </a:lnTo>
                  <a:cubicBezTo>
                    <a:pt x="158" y="158"/>
                    <a:pt x="161" y="160"/>
                    <a:pt x="163" y="161"/>
                  </a:cubicBezTo>
                  <a:cubicBezTo>
                    <a:pt x="175" y="161"/>
                    <a:pt x="175" y="138"/>
                    <a:pt x="163" y="138"/>
                  </a:cubicBezTo>
                  <a:cubicBezTo>
                    <a:pt x="162" y="138"/>
                    <a:pt x="161" y="138"/>
                    <a:pt x="159" y="138"/>
                  </a:cubicBezTo>
                  <a:lnTo>
                    <a:pt x="159" y="138"/>
                  </a:lnTo>
                  <a:cubicBezTo>
                    <a:pt x="161" y="108"/>
                    <a:pt x="136" y="76"/>
                    <a:pt x="118" y="58"/>
                  </a:cubicBezTo>
                  <a:cubicBezTo>
                    <a:pt x="108" y="38"/>
                    <a:pt x="71" y="0"/>
                    <a:pt x="4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2"/>
            <p:cNvSpPr/>
            <p:nvPr/>
          </p:nvSpPr>
          <p:spPr>
            <a:xfrm>
              <a:off x="7129402" y="2694817"/>
              <a:ext cx="3078" cy="7451"/>
            </a:xfrm>
            <a:custGeom>
              <a:avLst/>
              <a:gdLst/>
              <a:ahLst/>
              <a:cxnLst/>
              <a:rect l="l" t="t" r="r" b="b"/>
              <a:pathLst>
                <a:path w="69" h="167" extrusionOk="0">
                  <a:moveTo>
                    <a:pt x="40" y="24"/>
                  </a:moveTo>
                  <a:cubicBezTo>
                    <a:pt x="51" y="55"/>
                    <a:pt x="48" y="90"/>
                    <a:pt x="41" y="118"/>
                  </a:cubicBezTo>
                  <a:lnTo>
                    <a:pt x="41" y="118"/>
                  </a:lnTo>
                  <a:cubicBezTo>
                    <a:pt x="40" y="112"/>
                    <a:pt x="37" y="105"/>
                    <a:pt x="34" y="99"/>
                  </a:cubicBezTo>
                  <a:cubicBezTo>
                    <a:pt x="34" y="78"/>
                    <a:pt x="25" y="39"/>
                    <a:pt x="40" y="24"/>
                  </a:cubicBezTo>
                  <a:close/>
                  <a:moveTo>
                    <a:pt x="44" y="0"/>
                  </a:moveTo>
                  <a:cubicBezTo>
                    <a:pt x="43" y="0"/>
                    <a:pt x="40" y="3"/>
                    <a:pt x="34" y="8"/>
                  </a:cubicBezTo>
                  <a:cubicBezTo>
                    <a:pt x="0" y="43"/>
                    <a:pt x="23" y="122"/>
                    <a:pt x="34" y="167"/>
                  </a:cubicBezTo>
                  <a:cubicBezTo>
                    <a:pt x="34" y="167"/>
                    <a:pt x="57" y="167"/>
                    <a:pt x="46" y="156"/>
                  </a:cubicBezTo>
                  <a:cubicBezTo>
                    <a:pt x="57" y="111"/>
                    <a:pt x="68" y="54"/>
                    <a:pt x="46" y="8"/>
                  </a:cubicBezTo>
                  <a:cubicBezTo>
                    <a:pt x="46" y="3"/>
                    <a:pt x="46" y="0"/>
                    <a:pt x="44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2"/>
            <p:cNvSpPr/>
            <p:nvPr/>
          </p:nvSpPr>
          <p:spPr>
            <a:xfrm>
              <a:off x="7175311" y="2520103"/>
              <a:ext cx="56527" cy="201704"/>
            </a:xfrm>
            <a:custGeom>
              <a:avLst/>
              <a:gdLst/>
              <a:ahLst/>
              <a:cxnLst/>
              <a:rect l="l" t="t" r="r" b="b"/>
              <a:pathLst>
                <a:path w="1267" h="4521" extrusionOk="0">
                  <a:moveTo>
                    <a:pt x="0" y="1"/>
                  </a:moveTo>
                  <a:cubicBezTo>
                    <a:pt x="0" y="1"/>
                    <a:pt x="91" y="996"/>
                    <a:pt x="328" y="2195"/>
                  </a:cubicBezTo>
                  <a:cubicBezTo>
                    <a:pt x="498" y="3054"/>
                    <a:pt x="758" y="4128"/>
                    <a:pt x="758" y="4128"/>
                  </a:cubicBezTo>
                  <a:cubicBezTo>
                    <a:pt x="758" y="4128"/>
                    <a:pt x="158" y="4479"/>
                    <a:pt x="215" y="4512"/>
                  </a:cubicBezTo>
                  <a:cubicBezTo>
                    <a:pt x="223" y="4518"/>
                    <a:pt x="251" y="4521"/>
                    <a:pt x="292" y="4521"/>
                  </a:cubicBezTo>
                  <a:cubicBezTo>
                    <a:pt x="497" y="4521"/>
                    <a:pt x="1039" y="4458"/>
                    <a:pt x="1143" y="4411"/>
                  </a:cubicBezTo>
                  <a:cubicBezTo>
                    <a:pt x="1267" y="4343"/>
                    <a:pt x="1176" y="4208"/>
                    <a:pt x="1176" y="4208"/>
                  </a:cubicBezTo>
                  <a:cubicBezTo>
                    <a:pt x="1188" y="3755"/>
                    <a:pt x="1040" y="2421"/>
                    <a:pt x="1040" y="2421"/>
                  </a:cubicBezTo>
                  <a:cubicBezTo>
                    <a:pt x="1018" y="2036"/>
                    <a:pt x="1040" y="532"/>
                    <a:pt x="1040" y="5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2"/>
            <p:cNvSpPr/>
            <p:nvPr/>
          </p:nvSpPr>
          <p:spPr>
            <a:xfrm>
              <a:off x="7175311" y="2520103"/>
              <a:ext cx="46444" cy="67681"/>
            </a:xfrm>
            <a:custGeom>
              <a:avLst/>
              <a:gdLst/>
              <a:ahLst/>
              <a:cxnLst/>
              <a:rect l="l" t="t" r="r" b="b"/>
              <a:pathLst>
                <a:path w="1041" h="1517" extrusionOk="0">
                  <a:moveTo>
                    <a:pt x="0" y="1"/>
                  </a:moveTo>
                  <a:cubicBezTo>
                    <a:pt x="0" y="1"/>
                    <a:pt x="12" y="34"/>
                    <a:pt x="12" y="91"/>
                  </a:cubicBezTo>
                  <a:cubicBezTo>
                    <a:pt x="249" y="419"/>
                    <a:pt x="532" y="713"/>
                    <a:pt x="758" y="1041"/>
                  </a:cubicBezTo>
                  <a:cubicBezTo>
                    <a:pt x="860" y="1200"/>
                    <a:pt x="950" y="1358"/>
                    <a:pt x="1030" y="1516"/>
                  </a:cubicBezTo>
                  <a:cubicBezTo>
                    <a:pt x="1030" y="1030"/>
                    <a:pt x="1040" y="532"/>
                    <a:pt x="1040" y="5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2"/>
            <p:cNvSpPr/>
            <p:nvPr/>
          </p:nvSpPr>
          <p:spPr>
            <a:xfrm>
              <a:off x="7181334" y="2696646"/>
              <a:ext cx="52512" cy="26903"/>
            </a:xfrm>
            <a:custGeom>
              <a:avLst/>
              <a:gdLst/>
              <a:ahLst/>
              <a:cxnLst/>
              <a:rect l="l" t="t" r="r" b="b"/>
              <a:pathLst>
                <a:path w="1177" h="603" extrusionOk="0">
                  <a:moveTo>
                    <a:pt x="657" y="0"/>
                  </a:moveTo>
                  <a:cubicBezTo>
                    <a:pt x="584" y="0"/>
                    <a:pt x="544" y="194"/>
                    <a:pt x="544" y="194"/>
                  </a:cubicBezTo>
                  <a:cubicBezTo>
                    <a:pt x="544" y="194"/>
                    <a:pt x="1" y="510"/>
                    <a:pt x="13" y="578"/>
                  </a:cubicBezTo>
                  <a:cubicBezTo>
                    <a:pt x="15" y="595"/>
                    <a:pt x="68" y="602"/>
                    <a:pt x="147" y="602"/>
                  </a:cubicBezTo>
                  <a:cubicBezTo>
                    <a:pt x="385" y="602"/>
                    <a:pt x="869" y="538"/>
                    <a:pt x="996" y="488"/>
                  </a:cubicBezTo>
                  <a:cubicBezTo>
                    <a:pt x="1177" y="432"/>
                    <a:pt x="1064" y="216"/>
                    <a:pt x="1064" y="216"/>
                  </a:cubicBezTo>
                  <a:lnTo>
                    <a:pt x="1064" y="216"/>
                  </a:lnTo>
                  <a:cubicBezTo>
                    <a:pt x="1064" y="216"/>
                    <a:pt x="930" y="254"/>
                    <a:pt x="807" y="254"/>
                  </a:cubicBezTo>
                  <a:cubicBezTo>
                    <a:pt x="765" y="254"/>
                    <a:pt x="725" y="250"/>
                    <a:pt x="691" y="239"/>
                  </a:cubicBezTo>
                  <a:cubicBezTo>
                    <a:pt x="691" y="239"/>
                    <a:pt x="736" y="24"/>
                    <a:pt x="668" y="2"/>
                  </a:cubicBezTo>
                  <a:cubicBezTo>
                    <a:pt x="664" y="1"/>
                    <a:pt x="661" y="0"/>
                    <a:pt x="65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2"/>
            <p:cNvSpPr/>
            <p:nvPr/>
          </p:nvSpPr>
          <p:spPr>
            <a:xfrm>
              <a:off x="7203240" y="2712306"/>
              <a:ext cx="6425" cy="9681"/>
            </a:xfrm>
            <a:custGeom>
              <a:avLst/>
              <a:gdLst/>
              <a:ahLst/>
              <a:cxnLst/>
              <a:rect l="l" t="t" r="r" b="b"/>
              <a:pathLst>
                <a:path w="144" h="217" extrusionOk="0">
                  <a:moveTo>
                    <a:pt x="24" y="1"/>
                  </a:moveTo>
                  <a:cubicBezTo>
                    <a:pt x="12" y="1"/>
                    <a:pt x="0" y="13"/>
                    <a:pt x="7" y="35"/>
                  </a:cubicBezTo>
                  <a:cubicBezTo>
                    <a:pt x="30" y="91"/>
                    <a:pt x="64" y="148"/>
                    <a:pt x="98" y="216"/>
                  </a:cubicBezTo>
                  <a:cubicBezTo>
                    <a:pt x="120" y="216"/>
                    <a:pt x="132" y="216"/>
                    <a:pt x="143" y="204"/>
                  </a:cubicBezTo>
                  <a:cubicBezTo>
                    <a:pt x="110" y="148"/>
                    <a:pt x="75" y="81"/>
                    <a:pt x="42" y="13"/>
                  </a:cubicBezTo>
                  <a:cubicBezTo>
                    <a:pt x="38" y="5"/>
                    <a:pt x="31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2"/>
            <p:cNvSpPr/>
            <p:nvPr/>
          </p:nvSpPr>
          <p:spPr>
            <a:xfrm>
              <a:off x="7206676" y="2710165"/>
              <a:ext cx="8031" cy="11288"/>
            </a:xfrm>
            <a:custGeom>
              <a:avLst/>
              <a:gdLst/>
              <a:ahLst/>
              <a:cxnLst/>
              <a:rect l="l" t="t" r="r" b="b"/>
              <a:pathLst>
                <a:path w="180" h="253" extrusionOk="0">
                  <a:moveTo>
                    <a:pt x="32" y="1"/>
                  </a:moveTo>
                  <a:cubicBezTo>
                    <a:pt x="14" y="1"/>
                    <a:pt x="0" y="19"/>
                    <a:pt x="10" y="38"/>
                  </a:cubicBezTo>
                  <a:cubicBezTo>
                    <a:pt x="66" y="106"/>
                    <a:pt x="100" y="174"/>
                    <a:pt x="134" y="252"/>
                  </a:cubicBezTo>
                  <a:cubicBezTo>
                    <a:pt x="146" y="242"/>
                    <a:pt x="168" y="242"/>
                    <a:pt x="179" y="242"/>
                  </a:cubicBezTo>
                  <a:cubicBezTo>
                    <a:pt x="146" y="162"/>
                    <a:pt x="100" y="83"/>
                    <a:pt x="43" y="4"/>
                  </a:cubicBezTo>
                  <a:cubicBezTo>
                    <a:pt x="39" y="2"/>
                    <a:pt x="35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2"/>
            <p:cNvSpPr/>
            <p:nvPr/>
          </p:nvSpPr>
          <p:spPr>
            <a:xfrm>
              <a:off x="7197753" y="2699992"/>
              <a:ext cx="8878" cy="7049"/>
            </a:xfrm>
            <a:custGeom>
              <a:avLst/>
              <a:gdLst/>
              <a:ahLst/>
              <a:cxnLst/>
              <a:rect l="l" t="t" r="r" b="b"/>
              <a:pathLst>
                <a:path w="199" h="158" extrusionOk="0">
                  <a:moveTo>
                    <a:pt x="52" y="17"/>
                  </a:moveTo>
                  <a:cubicBezTo>
                    <a:pt x="74" y="17"/>
                    <a:pt x="108" y="51"/>
                    <a:pt x="119" y="63"/>
                  </a:cubicBezTo>
                  <a:cubicBezTo>
                    <a:pt x="136" y="79"/>
                    <a:pt x="159" y="102"/>
                    <a:pt x="165" y="126"/>
                  </a:cubicBezTo>
                  <a:lnTo>
                    <a:pt x="165" y="126"/>
                  </a:lnTo>
                  <a:cubicBezTo>
                    <a:pt x="139" y="116"/>
                    <a:pt x="117" y="94"/>
                    <a:pt x="108" y="85"/>
                  </a:cubicBezTo>
                  <a:cubicBezTo>
                    <a:pt x="97" y="85"/>
                    <a:pt x="40" y="17"/>
                    <a:pt x="52" y="17"/>
                  </a:cubicBezTo>
                  <a:close/>
                  <a:moveTo>
                    <a:pt x="53" y="0"/>
                  </a:moveTo>
                  <a:cubicBezTo>
                    <a:pt x="48" y="0"/>
                    <a:pt x="44" y="2"/>
                    <a:pt x="40" y="6"/>
                  </a:cubicBezTo>
                  <a:cubicBezTo>
                    <a:pt x="1" y="35"/>
                    <a:pt x="113" y="114"/>
                    <a:pt x="167" y="136"/>
                  </a:cubicBezTo>
                  <a:lnTo>
                    <a:pt x="167" y="136"/>
                  </a:lnTo>
                  <a:cubicBezTo>
                    <a:pt x="167" y="141"/>
                    <a:pt x="167" y="147"/>
                    <a:pt x="165" y="153"/>
                  </a:cubicBezTo>
                  <a:cubicBezTo>
                    <a:pt x="165" y="153"/>
                    <a:pt x="170" y="158"/>
                    <a:pt x="176" y="158"/>
                  </a:cubicBezTo>
                  <a:cubicBezTo>
                    <a:pt x="180" y="158"/>
                    <a:pt x="183" y="157"/>
                    <a:pt x="187" y="153"/>
                  </a:cubicBezTo>
                  <a:cubicBezTo>
                    <a:pt x="187" y="149"/>
                    <a:pt x="187" y="145"/>
                    <a:pt x="186" y="141"/>
                  </a:cubicBezTo>
                  <a:lnTo>
                    <a:pt x="186" y="141"/>
                  </a:lnTo>
                  <a:cubicBezTo>
                    <a:pt x="187" y="141"/>
                    <a:pt x="187" y="141"/>
                    <a:pt x="187" y="141"/>
                  </a:cubicBezTo>
                  <a:cubicBezTo>
                    <a:pt x="198" y="141"/>
                    <a:pt x="187" y="130"/>
                    <a:pt x="187" y="130"/>
                  </a:cubicBezTo>
                  <a:cubicBezTo>
                    <a:pt x="186" y="130"/>
                    <a:pt x="185" y="130"/>
                    <a:pt x="183" y="130"/>
                  </a:cubicBezTo>
                  <a:lnTo>
                    <a:pt x="183" y="130"/>
                  </a:lnTo>
                  <a:cubicBezTo>
                    <a:pt x="173" y="101"/>
                    <a:pt x="148" y="69"/>
                    <a:pt x="130" y="51"/>
                  </a:cubicBezTo>
                  <a:cubicBezTo>
                    <a:pt x="111" y="42"/>
                    <a:pt x="77" y="0"/>
                    <a:pt x="53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2"/>
            <p:cNvSpPr/>
            <p:nvPr/>
          </p:nvSpPr>
          <p:spPr>
            <a:xfrm>
              <a:off x="7204177" y="2698743"/>
              <a:ext cx="2945" cy="7451"/>
            </a:xfrm>
            <a:custGeom>
              <a:avLst/>
              <a:gdLst/>
              <a:ahLst/>
              <a:cxnLst/>
              <a:rect l="l" t="t" r="r" b="b"/>
              <a:pathLst>
                <a:path w="66" h="167" extrusionOk="0">
                  <a:moveTo>
                    <a:pt x="37" y="20"/>
                  </a:moveTo>
                  <a:cubicBezTo>
                    <a:pt x="48" y="44"/>
                    <a:pt x="47" y="76"/>
                    <a:pt x="45" y="107"/>
                  </a:cubicBezTo>
                  <a:lnTo>
                    <a:pt x="45" y="107"/>
                  </a:lnTo>
                  <a:cubicBezTo>
                    <a:pt x="44" y="101"/>
                    <a:pt x="43" y="96"/>
                    <a:pt x="43" y="91"/>
                  </a:cubicBezTo>
                  <a:cubicBezTo>
                    <a:pt x="33" y="80"/>
                    <a:pt x="23" y="44"/>
                    <a:pt x="37" y="20"/>
                  </a:cubicBezTo>
                  <a:close/>
                  <a:moveTo>
                    <a:pt x="32" y="0"/>
                  </a:moveTo>
                  <a:cubicBezTo>
                    <a:pt x="1" y="42"/>
                    <a:pt x="27" y="113"/>
                    <a:pt x="41" y="150"/>
                  </a:cubicBezTo>
                  <a:lnTo>
                    <a:pt x="41" y="150"/>
                  </a:lnTo>
                  <a:cubicBezTo>
                    <a:pt x="39" y="153"/>
                    <a:pt x="40" y="154"/>
                    <a:pt x="42" y="155"/>
                  </a:cubicBezTo>
                  <a:lnTo>
                    <a:pt x="42" y="155"/>
                  </a:lnTo>
                  <a:cubicBezTo>
                    <a:pt x="43" y="156"/>
                    <a:pt x="43" y="157"/>
                    <a:pt x="43" y="158"/>
                  </a:cubicBezTo>
                  <a:cubicBezTo>
                    <a:pt x="43" y="164"/>
                    <a:pt x="49" y="167"/>
                    <a:pt x="53" y="167"/>
                  </a:cubicBezTo>
                  <a:cubicBezTo>
                    <a:pt x="57" y="167"/>
                    <a:pt x="60" y="164"/>
                    <a:pt x="54" y="158"/>
                  </a:cubicBezTo>
                  <a:cubicBezTo>
                    <a:pt x="54" y="155"/>
                    <a:pt x="54" y="152"/>
                    <a:pt x="54" y="149"/>
                  </a:cubicBezTo>
                  <a:lnTo>
                    <a:pt x="54" y="149"/>
                  </a:lnTo>
                  <a:cubicBezTo>
                    <a:pt x="54" y="149"/>
                    <a:pt x="54" y="148"/>
                    <a:pt x="54" y="147"/>
                  </a:cubicBezTo>
                  <a:cubicBezTo>
                    <a:pt x="66" y="101"/>
                    <a:pt x="66" y="45"/>
                    <a:pt x="43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2"/>
            <p:cNvSpPr/>
            <p:nvPr/>
          </p:nvSpPr>
          <p:spPr>
            <a:xfrm>
              <a:off x="7110708" y="2505469"/>
              <a:ext cx="122647" cy="81378"/>
            </a:xfrm>
            <a:custGeom>
              <a:avLst/>
              <a:gdLst/>
              <a:ahLst/>
              <a:cxnLst/>
              <a:rect l="l" t="t" r="r" b="b"/>
              <a:pathLst>
                <a:path w="2749" h="1824" extrusionOk="0">
                  <a:moveTo>
                    <a:pt x="249" y="1"/>
                  </a:moveTo>
                  <a:cubicBezTo>
                    <a:pt x="249" y="1"/>
                    <a:pt x="12" y="996"/>
                    <a:pt x="1" y="1584"/>
                  </a:cubicBezTo>
                  <a:cubicBezTo>
                    <a:pt x="1" y="1584"/>
                    <a:pt x="642" y="1766"/>
                    <a:pt x="1098" y="1766"/>
                  </a:cubicBezTo>
                  <a:cubicBezTo>
                    <a:pt x="1163" y="1766"/>
                    <a:pt x="1224" y="1762"/>
                    <a:pt x="1279" y="1754"/>
                  </a:cubicBezTo>
                  <a:lnTo>
                    <a:pt x="1358" y="1471"/>
                  </a:lnTo>
                  <a:lnTo>
                    <a:pt x="1448" y="1765"/>
                  </a:lnTo>
                  <a:cubicBezTo>
                    <a:pt x="1448" y="1765"/>
                    <a:pt x="1652" y="1824"/>
                    <a:pt x="1951" y="1824"/>
                  </a:cubicBezTo>
                  <a:cubicBezTo>
                    <a:pt x="2160" y="1824"/>
                    <a:pt x="2416" y="1795"/>
                    <a:pt x="2681" y="1697"/>
                  </a:cubicBezTo>
                  <a:cubicBezTo>
                    <a:pt x="2681" y="1697"/>
                    <a:pt x="2749" y="736"/>
                    <a:pt x="226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2"/>
            <p:cNvSpPr/>
            <p:nvPr/>
          </p:nvSpPr>
          <p:spPr>
            <a:xfrm>
              <a:off x="7151085" y="2543794"/>
              <a:ext cx="20211" cy="40689"/>
            </a:xfrm>
            <a:custGeom>
              <a:avLst/>
              <a:gdLst/>
              <a:ahLst/>
              <a:cxnLst/>
              <a:rect l="l" t="t" r="r" b="b"/>
              <a:pathLst>
                <a:path w="453" h="912" extrusionOk="0">
                  <a:moveTo>
                    <a:pt x="317" y="1"/>
                  </a:moveTo>
                  <a:lnTo>
                    <a:pt x="0" y="895"/>
                  </a:lnTo>
                  <a:cubicBezTo>
                    <a:pt x="63" y="906"/>
                    <a:pt x="128" y="912"/>
                    <a:pt x="192" y="912"/>
                  </a:cubicBezTo>
                  <a:cubicBezTo>
                    <a:pt x="255" y="912"/>
                    <a:pt x="317" y="906"/>
                    <a:pt x="374" y="895"/>
                  </a:cubicBezTo>
                  <a:lnTo>
                    <a:pt x="453" y="612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2"/>
            <p:cNvSpPr/>
            <p:nvPr/>
          </p:nvSpPr>
          <p:spPr>
            <a:xfrm>
              <a:off x="7118293" y="2505469"/>
              <a:ext cx="110021" cy="44437"/>
            </a:xfrm>
            <a:custGeom>
              <a:avLst/>
              <a:gdLst/>
              <a:ahLst/>
              <a:cxnLst/>
              <a:rect l="l" t="t" r="r" b="b"/>
              <a:pathLst>
                <a:path w="2466" h="996" extrusionOk="0">
                  <a:moveTo>
                    <a:pt x="79" y="1"/>
                  </a:moveTo>
                  <a:cubicBezTo>
                    <a:pt x="79" y="1"/>
                    <a:pt x="46" y="136"/>
                    <a:pt x="1" y="340"/>
                  </a:cubicBezTo>
                  <a:cubicBezTo>
                    <a:pt x="170" y="408"/>
                    <a:pt x="328" y="498"/>
                    <a:pt x="476" y="543"/>
                  </a:cubicBezTo>
                  <a:cubicBezTo>
                    <a:pt x="848" y="656"/>
                    <a:pt x="1233" y="759"/>
                    <a:pt x="1617" y="849"/>
                  </a:cubicBezTo>
                  <a:cubicBezTo>
                    <a:pt x="1900" y="917"/>
                    <a:pt x="2183" y="973"/>
                    <a:pt x="2466" y="996"/>
                  </a:cubicBezTo>
                  <a:cubicBezTo>
                    <a:pt x="2409" y="691"/>
                    <a:pt x="2308" y="329"/>
                    <a:pt x="2092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2"/>
            <p:cNvSpPr/>
            <p:nvPr/>
          </p:nvSpPr>
          <p:spPr>
            <a:xfrm>
              <a:off x="7192131" y="2524877"/>
              <a:ext cx="17043" cy="61881"/>
            </a:xfrm>
            <a:custGeom>
              <a:avLst/>
              <a:gdLst/>
              <a:ahLst/>
              <a:cxnLst/>
              <a:rect l="l" t="t" r="r" b="b"/>
              <a:pathLst>
                <a:path w="382" h="1387" extrusionOk="0">
                  <a:moveTo>
                    <a:pt x="29" y="1"/>
                  </a:moveTo>
                  <a:cubicBezTo>
                    <a:pt x="16" y="1"/>
                    <a:pt x="1" y="15"/>
                    <a:pt x="8" y="30"/>
                  </a:cubicBezTo>
                  <a:cubicBezTo>
                    <a:pt x="53" y="346"/>
                    <a:pt x="166" y="629"/>
                    <a:pt x="245" y="934"/>
                  </a:cubicBezTo>
                  <a:cubicBezTo>
                    <a:pt x="279" y="1081"/>
                    <a:pt x="313" y="1228"/>
                    <a:pt x="336" y="1387"/>
                  </a:cubicBezTo>
                  <a:cubicBezTo>
                    <a:pt x="347" y="1387"/>
                    <a:pt x="359" y="1375"/>
                    <a:pt x="381" y="1375"/>
                  </a:cubicBezTo>
                  <a:cubicBezTo>
                    <a:pt x="359" y="1239"/>
                    <a:pt x="336" y="1103"/>
                    <a:pt x="302" y="968"/>
                  </a:cubicBezTo>
                  <a:cubicBezTo>
                    <a:pt x="223" y="651"/>
                    <a:pt x="98" y="346"/>
                    <a:pt x="42" y="18"/>
                  </a:cubicBezTo>
                  <a:cubicBezTo>
                    <a:pt x="42" y="6"/>
                    <a:pt x="36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2"/>
            <p:cNvSpPr/>
            <p:nvPr/>
          </p:nvSpPr>
          <p:spPr>
            <a:xfrm>
              <a:off x="7200251" y="2517694"/>
              <a:ext cx="15972" cy="68038"/>
            </a:xfrm>
            <a:custGeom>
              <a:avLst/>
              <a:gdLst/>
              <a:ahLst/>
              <a:cxnLst/>
              <a:rect l="l" t="t" r="r" b="b"/>
              <a:pathLst>
                <a:path w="358" h="1525" extrusionOk="0">
                  <a:moveTo>
                    <a:pt x="27" y="0"/>
                  </a:moveTo>
                  <a:cubicBezTo>
                    <a:pt x="13" y="0"/>
                    <a:pt x="0" y="12"/>
                    <a:pt x="6" y="32"/>
                  </a:cubicBezTo>
                  <a:cubicBezTo>
                    <a:pt x="63" y="360"/>
                    <a:pt x="165" y="676"/>
                    <a:pt x="244" y="993"/>
                  </a:cubicBezTo>
                  <a:cubicBezTo>
                    <a:pt x="290" y="1163"/>
                    <a:pt x="301" y="1344"/>
                    <a:pt x="323" y="1525"/>
                  </a:cubicBezTo>
                  <a:cubicBezTo>
                    <a:pt x="335" y="1513"/>
                    <a:pt x="346" y="1513"/>
                    <a:pt x="358" y="1513"/>
                  </a:cubicBezTo>
                  <a:cubicBezTo>
                    <a:pt x="346" y="1367"/>
                    <a:pt x="335" y="1208"/>
                    <a:pt x="301" y="1061"/>
                  </a:cubicBezTo>
                  <a:cubicBezTo>
                    <a:pt x="244" y="711"/>
                    <a:pt x="120" y="372"/>
                    <a:pt x="52" y="21"/>
                  </a:cubicBezTo>
                  <a:cubicBezTo>
                    <a:pt x="47" y="7"/>
                    <a:pt x="37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2"/>
            <p:cNvSpPr/>
            <p:nvPr/>
          </p:nvSpPr>
          <p:spPr>
            <a:xfrm>
              <a:off x="7119810" y="2397500"/>
              <a:ext cx="112564" cy="136700"/>
            </a:xfrm>
            <a:custGeom>
              <a:avLst/>
              <a:gdLst/>
              <a:ahLst/>
              <a:cxnLst/>
              <a:rect l="l" t="t" r="r" b="b"/>
              <a:pathLst>
                <a:path w="2523" h="3064" extrusionOk="0">
                  <a:moveTo>
                    <a:pt x="978" y="0"/>
                  </a:moveTo>
                  <a:cubicBezTo>
                    <a:pt x="890" y="0"/>
                    <a:pt x="798" y="4"/>
                    <a:pt x="701" y="12"/>
                  </a:cubicBezTo>
                  <a:lnTo>
                    <a:pt x="329" y="182"/>
                  </a:lnTo>
                  <a:cubicBezTo>
                    <a:pt x="329" y="182"/>
                    <a:pt x="125" y="2059"/>
                    <a:pt x="0" y="2669"/>
                  </a:cubicBezTo>
                  <a:cubicBezTo>
                    <a:pt x="0" y="2669"/>
                    <a:pt x="554" y="3064"/>
                    <a:pt x="1581" y="3064"/>
                  </a:cubicBezTo>
                  <a:cubicBezTo>
                    <a:pt x="1808" y="3064"/>
                    <a:pt x="2058" y="3045"/>
                    <a:pt x="2330" y="2998"/>
                  </a:cubicBezTo>
                  <a:cubicBezTo>
                    <a:pt x="2330" y="2998"/>
                    <a:pt x="2522" y="1154"/>
                    <a:pt x="2171" y="272"/>
                  </a:cubicBezTo>
                  <a:cubicBezTo>
                    <a:pt x="2171" y="272"/>
                    <a:pt x="1728" y="0"/>
                    <a:pt x="978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2"/>
            <p:cNvSpPr/>
            <p:nvPr/>
          </p:nvSpPr>
          <p:spPr>
            <a:xfrm>
              <a:off x="7194451" y="2408118"/>
              <a:ext cx="37923" cy="126171"/>
            </a:xfrm>
            <a:custGeom>
              <a:avLst/>
              <a:gdLst/>
              <a:ahLst/>
              <a:cxnLst/>
              <a:rect l="l" t="t" r="r" b="b"/>
              <a:pathLst>
                <a:path w="850" h="2828" extrusionOk="0">
                  <a:moveTo>
                    <a:pt x="431" y="1"/>
                  </a:moveTo>
                  <a:cubicBezTo>
                    <a:pt x="374" y="11"/>
                    <a:pt x="317" y="23"/>
                    <a:pt x="272" y="68"/>
                  </a:cubicBezTo>
                  <a:cubicBezTo>
                    <a:pt x="91" y="192"/>
                    <a:pt x="159" y="486"/>
                    <a:pt x="182" y="656"/>
                  </a:cubicBezTo>
                  <a:cubicBezTo>
                    <a:pt x="261" y="1323"/>
                    <a:pt x="397" y="2069"/>
                    <a:pt x="69" y="2703"/>
                  </a:cubicBezTo>
                  <a:cubicBezTo>
                    <a:pt x="46" y="2748"/>
                    <a:pt x="23" y="2782"/>
                    <a:pt x="1" y="2828"/>
                  </a:cubicBezTo>
                  <a:cubicBezTo>
                    <a:pt x="204" y="2816"/>
                    <a:pt x="420" y="2805"/>
                    <a:pt x="657" y="2760"/>
                  </a:cubicBezTo>
                  <a:cubicBezTo>
                    <a:pt x="657" y="2760"/>
                    <a:pt x="849" y="916"/>
                    <a:pt x="498" y="34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2"/>
            <p:cNvSpPr/>
            <p:nvPr/>
          </p:nvSpPr>
          <p:spPr>
            <a:xfrm>
              <a:off x="7148586" y="2367875"/>
              <a:ext cx="44437" cy="52423"/>
            </a:xfrm>
            <a:custGeom>
              <a:avLst/>
              <a:gdLst/>
              <a:ahLst/>
              <a:cxnLst/>
              <a:rect l="l" t="t" r="r" b="b"/>
              <a:pathLst>
                <a:path w="996" h="1175" extrusionOk="0">
                  <a:moveTo>
                    <a:pt x="391" y="0"/>
                  </a:moveTo>
                  <a:cubicBezTo>
                    <a:pt x="208" y="0"/>
                    <a:pt x="38" y="44"/>
                    <a:pt x="23" y="201"/>
                  </a:cubicBezTo>
                  <a:cubicBezTo>
                    <a:pt x="0" y="549"/>
                    <a:pt x="22" y="1174"/>
                    <a:pt x="496" y="1174"/>
                  </a:cubicBezTo>
                  <a:cubicBezTo>
                    <a:pt x="500" y="1174"/>
                    <a:pt x="505" y="1174"/>
                    <a:pt x="509" y="1174"/>
                  </a:cubicBezTo>
                  <a:cubicBezTo>
                    <a:pt x="995" y="1174"/>
                    <a:pt x="860" y="66"/>
                    <a:pt x="860" y="66"/>
                  </a:cubicBezTo>
                  <a:cubicBezTo>
                    <a:pt x="860" y="66"/>
                    <a:pt x="616" y="0"/>
                    <a:pt x="391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2"/>
            <p:cNvSpPr/>
            <p:nvPr/>
          </p:nvSpPr>
          <p:spPr>
            <a:xfrm>
              <a:off x="7198556" y="2433817"/>
              <a:ext cx="87312" cy="108950"/>
            </a:xfrm>
            <a:custGeom>
              <a:avLst/>
              <a:gdLst/>
              <a:ahLst/>
              <a:cxnLst/>
              <a:rect l="l" t="t" r="r" b="b"/>
              <a:pathLst>
                <a:path w="1957" h="2442" extrusionOk="0">
                  <a:moveTo>
                    <a:pt x="994" y="1"/>
                  </a:moveTo>
                  <a:lnTo>
                    <a:pt x="633" y="578"/>
                  </a:lnTo>
                  <a:cubicBezTo>
                    <a:pt x="633" y="578"/>
                    <a:pt x="1323" y="1211"/>
                    <a:pt x="1311" y="1267"/>
                  </a:cubicBezTo>
                  <a:cubicBezTo>
                    <a:pt x="1288" y="1313"/>
                    <a:pt x="655" y="2036"/>
                    <a:pt x="655" y="2036"/>
                  </a:cubicBezTo>
                  <a:cubicBezTo>
                    <a:pt x="567" y="2001"/>
                    <a:pt x="489" y="1986"/>
                    <a:pt x="420" y="1986"/>
                  </a:cubicBezTo>
                  <a:cubicBezTo>
                    <a:pt x="118" y="1986"/>
                    <a:pt x="1" y="2269"/>
                    <a:pt x="56" y="2297"/>
                  </a:cubicBezTo>
                  <a:cubicBezTo>
                    <a:pt x="73" y="2307"/>
                    <a:pt x="109" y="2308"/>
                    <a:pt x="153" y="2308"/>
                  </a:cubicBezTo>
                  <a:cubicBezTo>
                    <a:pt x="161" y="2308"/>
                    <a:pt x="169" y="2308"/>
                    <a:pt x="177" y="2308"/>
                  </a:cubicBezTo>
                  <a:cubicBezTo>
                    <a:pt x="276" y="2308"/>
                    <a:pt x="410" y="2311"/>
                    <a:pt x="497" y="2398"/>
                  </a:cubicBezTo>
                  <a:cubicBezTo>
                    <a:pt x="531" y="2429"/>
                    <a:pt x="566" y="2441"/>
                    <a:pt x="600" y="2441"/>
                  </a:cubicBezTo>
                  <a:cubicBezTo>
                    <a:pt x="713" y="2441"/>
                    <a:pt x="813" y="2308"/>
                    <a:pt x="813" y="2308"/>
                  </a:cubicBezTo>
                  <a:cubicBezTo>
                    <a:pt x="813" y="2308"/>
                    <a:pt x="1956" y="1528"/>
                    <a:pt x="1888" y="1166"/>
                  </a:cubicBezTo>
                  <a:cubicBezTo>
                    <a:pt x="1820" y="804"/>
                    <a:pt x="994" y="1"/>
                    <a:pt x="994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2"/>
            <p:cNvSpPr/>
            <p:nvPr/>
          </p:nvSpPr>
          <p:spPr>
            <a:xfrm>
              <a:off x="7226753" y="2433817"/>
              <a:ext cx="41403" cy="31855"/>
            </a:xfrm>
            <a:custGeom>
              <a:avLst/>
              <a:gdLst/>
              <a:ahLst/>
              <a:cxnLst/>
              <a:rect l="l" t="t" r="r" b="b"/>
              <a:pathLst>
                <a:path w="928" h="714" extrusionOk="0">
                  <a:moveTo>
                    <a:pt x="362" y="1"/>
                  </a:moveTo>
                  <a:lnTo>
                    <a:pt x="1" y="578"/>
                  </a:lnTo>
                  <a:cubicBezTo>
                    <a:pt x="1" y="578"/>
                    <a:pt x="68" y="634"/>
                    <a:pt x="148" y="714"/>
                  </a:cubicBezTo>
                  <a:cubicBezTo>
                    <a:pt x="408" y="668"/>
                    <a:pt x="668" y="634"/>
                    <a:pt x="928" y="611"/>
                  </a:cubicBezTo>
                  <a:cubicBezTo>
                    <a:pt x="668" y="307"/>
                    <a:pt x="362" y="1"/>
                    <a:pt x="36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2"/>
            <p:cNvSpPr/>
            <p:nvPr/>
          </p:nvSpPr>
          <p:spPr>
            <a:xfrm>
              <a:off x="7200519" y="2527866"/>
              <a:ext cx="23111" cy="4506"/>
            </a:xfrm>
            <a:custGeom>
              <a:avLst/>
              <a:gdLst/>
              <a:ahLst/>
              <a:cxnLst/>
              <a:rect l="l" t="t" r="r" b="b"/>
              <a:pathLst>
                <a:path w="518" h="101" extrusionOk="0">
                  <a:moveTo>
                    <a:pt x="247" y="0"/>
                  </a:moveTo>
                  <a:cubicBezTo>
                    <a:pt x="168" y="0"/>
                    <a:pt x="89" y="20"/>
                    <a:pt x="12" y="64"/>
                  </a:cubicBezTo>
                  <a:cubicBezTo>
                    <a:pt x="0" y="64"/>
                    <a:pt x="12" y="76"/>
                    <a:pt x="12" y="76"/>
                  </a:cubicBezTo>
                  <a:cubicBezTo>
                    <a:pt x="87" y="60"/>
                    <a:pt x="161" y="49"/>
                    <a:pt x="236" y="49"/>
                  </a:cubicBezTo>
                  <a:cubicBezTo>
                    <a:pt x="320" y="49"/>
                    <a:pt x="403" y="62"/>
                    <a:pt x="487" y="98"/>
                  </a:cubicBezTo>
                  <a:cubicBezTo>
                    <a:pt x="490" y="100"/>
                    <a:pt x="493" y="100"/>
                    <a:pt x="496" y="100"/>
                  </a:cubicBezTo>
                  <a:cubicBezTo>
                    <a:pt x="512" y="100"/>
                    <a:pt x="518" y="74"/>
                    <a:pt x="498" y="64"/>
                  </a:cubicBezTo>
                  <a:cubicBezTo>
                    <a:pt x="416" y="23"/>
                    <a:pt x="331" y="0"/>
                    <a:pt x="247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2"/>
            <p:cNvSpPr/>
            <p:nvPr/>
          </p:nvSpPr>
          <p:spPr>
            <a:xfrm>
              <a:off x="7192622" y="2405664"/>
              <a:ext cx="68484" cy="63532"/>
            </a:xfrm>
            <a:custGeom>
              <a:avLst/>
              <a:gdLst/>
              <a:ahLst/>
              <a:cxnLst/>
              <a:rect l="l" t="t" r="r" b="b"/>
              <a:pathLst>
                <a:path w="1535" h="1424" extrusionOk="0">
                  <a:moveTo>
                    <a:pt x="319" y="1"/>
                  </a:moveTo>
                  <a:cubicBezTo>
                    <a:pt x="0" y="1"/>
                    <a:pt x="141" y="508"/>
                    <a:pt x="212" y="632"/>
                  </a:cubicBezTo>
                  <a:cubicBezTo>
                    <a:pt x="415" y="1005"/>
                    <a:pt x="788" y="1423"/>
                    <a:pt x="788" y="1423"/>
                  </a:cubicBezTo>
                  <a:lnTo>
                    <a:pt x="1534" y="677"/>
                  </a:lnTo>
                  <a:cubicBezTo>
                    <a:pt x="1534" y="677"/>
                    <a:pt x="1026" y="315"/>
                    <a:pt x="698" y="134"/>
                  </a:cubicBezTo>
                  <a:cubicBezTo>
                    <a:pt x="530" y="39"/>
                    <a:pt x="407" y="1"/>
                    <a:pt x="319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2"/>
            <p:cNvSpPr/>
            <p:nvPr/>
          </p:nvSpPr>
          <p:spPr>
            <a:xfrm>
              <a:off x="7027500" y="2144976"/>
              <a:ext cx="306773" cy="259927"/>
            </a:xfrm>
            <a:custGeom>
              <a:avLst/>
              <a:gdLst/>
              <a:ahLst/>
              <a:cxnLst/>
              <a:rect l="l" t="t" r="r" b="b"/>
              <a:pathLst>
                <a:path w="6876" h="5826" extrusionOk="0">
                  <a:moveTo>
                    <a:pt x="2237" y="0"/>
                  </a:moveTo>
                  <a:cubicBezTo>
                    <a:pt x="2159" y="0"/>
                    <a:pt x="2080" y="9"/>
                    <a:pt x="2001" y="29"/>
                  </a:cubicBezTo>
                  <a:cubicBezTo>
                    <a:pt x="1798" y="74"/>
                    <a:pt x="1617" y="210"/>
                    <a:pt x="1651" y="425"/>
                  </a:cubicBezTo>
                  <a:cubicBezTo>
                    <a:pt x="1685" y="652"/>
                    <a:pt x="1877" y="843"/>
                    <a:pt x="2024" y="1002"/>
                  </a:cubicBezTo>
                  <a:cubicBezTo>
                    <a:pt x="1830" y="905"/>
                    <a:pt x="1589" y="849"/>
                    <a:pt x="1351" y="849"/>
                  </a:cubicBezTo>
                  <a:cubicBezTo>
                    <a:pt x="1091" y="849"/>
                    <a:pt x="834" y="916"/>
                    <a:pt x="644" y="1069"/>
                  </a:cubicBezTo>
                  <a:cubicBezTo>
                    <a:pt x="237" y="1375"/>
                    <a:pt x="757" y="1669"/>
                    <a:pt x="1041" y="1771"/>
                  </a:cubicBezTo>
                  <a:cubicBezTo>
                    <a:pt x="622" y="1941"/>
                    <a:pt x="0" y="2235"/>
                    <a:pt x="79" y="2788"/>
                  </a:cubicBezTo>
                  <a:cubicBezTo>
                    <a:pt x="181" y="3444"/>
                    <a:pt x="3064" y="4756"/>
                    <a:pt x="3064" y="4756"/>
                  </a:cubicBezTo>
                  <a:cubicBezTo>
                    <a:pt x="3110" y="5152"/>
                    <a:pt x="3539" y="5627"/>
                    <a:pt x="3878" y="5785"/>
                  </a:cubicBezTo>
                  <a:cubicBezTo>
                    <a:pt x="3942" y="5812"/>
                    <a:pt x="4009" y="5825"/>
                    <a:pt x="4075" y="5825"/>
                  </a:cubicBezTo>
                  <a:cubicBezTo>
                    <a:pt x="4341" y="5825"/>
                    <a:pt x="4591" y="5621"/>
                    <a:pt x="4501" y="5321"/>
                  </a:cubicBezTo>
                  <a:lnTo>
                    <a:pt x="4501" y="5321"/>
                  </a:lnTo>
                  <a:cubicBezTo>
                    <a:pt x="4626" y="5377"/>
                    <a:pt x="4815" y="5463"/>
                    <a:pt x="4979" y="5463"/>
                  </a:cubicBezTo>
                  <a:cubicBezTo>
                    <a:pt x="5082" y="5463"/>
                    <a:pt x="5174" y="5429"/>
                    <a:pt x="5235" y="5333"/>
                  </a:cubicBezTo>
                  <a:cubicBezTo>
                    <a:pt x="5428" y="5062"/>
                    <a:pt x="5235" y="4643"/>
                    <a:pt x="5032" y="4383"/>
                  </a:cubicBezTo>
                  <a:cubicBezTo>
                    <a:pt x="5349" y="4349"/>
                    <a:pt x="5665" y="4258"/>
                    <a:pt x="5948" y="4134"/>
                  </a:cubicBezTo>
                  <a:cubicBezTo>
                    <a:pt x="6253" y="4021"/>
                    <a:pt x="6615" y="3818"/>
                    <a:pt x="6695" y="3489"/>
                  </a:cubicBezTo>
                  <a:cubicBezTo>
                    <a:pt x="6876" y="2845"/>
                    <a:pt x="6401" y="2336"/>
                    <a:pt x="5971" y="2235"/>
                  </a:cubicBezTo>
                  <a:cubicBezTo>
                    <a:pt x="5971" y="2235"/>
                    <a:pt x="6536" y="1477"/>
                    <a:pt x="6185" y="1172"/>
                  </a:cubicBezTo>
                  <a:cubicBezTo>
                    <a:pt x="5994" y="1021"/>
                    <a:pt x="5782" y="962"/>
                    <a:pt x="5566" y="962"/>
                  </a:cubicBezTo>
                  <a:cubicBezTo>
                    <a:pt x="5360" y="962"/>
                    <a:pt x="5151" y="1015"/>
                    <a:pt x="4953" y="1092"/>
                  </a:cubicBezTo>
                  <a:cubicBezTo>
                    <a:pt x="5077" y="991"/>
                    <a:pt x="5281" y="697"/>
                    <a:pt x="5122" y="549"/>
                  </a:cubicBezTo>
                  <a:cubicBezTo>
                    <a:pt x="5062" y="498"/>
                    <a:pt x="4984" y="477"/>
                    <a:pt x="4898" y="477"/>
                  </a:cubicBezTo>
                  <a:cubicBezTo>
                    <a:pt x="4642" y="477"/>
                    <a:pt x="4311" y="655"/>
                    <a:pt x="4150" y="730"/>
                  </a:cubicBezTo>
                  <a:cubicBezTo>
                    <a:pt x="4218" y="584"/>
                    <a:pt x="4489" y="109"/>
                    <a:pt x="4094" y="97"/>
                  </a:cubicBezTo>
                  <a:cubicBezTo>
                    <a:pt x="4082" y="96"/>
                    <a:pt x="4071" y="96"/>
                    <a:pt x="4060" y="96"/>
                  </a:cubicBezTo>
                  <a:cubicBezTo>
                    <a:pt x="3700" y="96"/>
                    <a:pt x="3557" y="443"/>
                    <a:pt x="3393" y="674"/>
                  </a:cubicBezTo>
                  <a:cubicBezTo>
                    <a:pt x="3112" y="316"/>
                    <a:pt x="2692" y="0"/>
                    <a:pt x="223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2"/>
            <p:cNvSpPr/>
            <p:nvPr/>
          </p:nvSpPr>
          <p:spPr>
            <a:xfrm>
              <a:off x="7055206" y="2187316"/>
              <a:ext cx="229633" cy="211074"/>
            </a:xfrm>
            <a:custGeom>
              <a:avLst/>
              <a:gdLst/>
              <a:ahLst/>
              <a:cxnLst/>
              <a:rect l="l" t="t" r="r" b="b"/>
              <a:pathLst>
                <a:path w="5147" h="4731" extrusionOk="0">
                  <a:moveTo>
                    <a:pt x="2542" y="0"/>
                  </a:moveTo>
                  <a:cubicBezTo>
                    <a:pt x="1259" y="0"/>
                    <a:pt x="189" y="941"/>
                    <a:pt x="91" y="2179"/>
                  </a:cubicBezTo>
                  <a:cubicBezTo>
                    <a:pt x="1" y="3490"/>
                    <a:pt x="1030" y="4621"/>
                    <a:pt x="2398" y="4723"/>
                  </a:cubicBezTo>
                  <a:cubicBezTo>
                    <a:pt x="2463" y="4728"/>
                    <a:pt x="2528" y="4731"/>
                    <a:pt x="2592" y="4731"/>
                  </a:cubicBezTo>
                  <a:cubicBezTo>
                    <a:pt x="3877" y="4731"/>
                    <a:pt x="4958" y="3780"/>
                    <a:pt x="5044" y="2540"/>
                  </a:cubicBezTo>
                  <a:cubicBezTo>
                    <a:pt x="5146" y="1240"/>
                    <a:pt x="4106" y="98"/>
                    <a:pt x="2737" y="7"/>
                  </a:cubicBezTo>
                  <a:cubicBezTo>
                    <a:pt x="2672" y="3"/>
                    <a:pt x="2607" y="0"/>
                    <a:pt x="2542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2"/>
            <p:cNvSpPr/>
            <p:nvPr/>
          </p:nvSpPr>
          <p:spPr>
            <a:xfrm>
              <a:off x="7027500" y="2144976"/>
              <a:ext cx="306773" cy="191889"/>
            </a:xfrm>
            <a:custGeom>
              <a:avLst/>
              <a:gdLst/>
              <a:ahLst/>
              <a:cxnLst/>
              <a:rect l="l" t="t" r="r" b="b"/>
              <a:pathLst>
                <a:path w="6876" h="4301" extrusionOk="0">
                  <a:moveTo>
                    <a:pt x="2237" y="0"/>
                  </a:moveTo>
                  <a:cubicBezTo>
                    <a:pt x="2159" y="0"/>
                    <a:pt x="2080" y="9"/>
                    <a:pt x="2001" y="29"/>
                  </a:cubicBezTo>
                  <a:cubicBezTo>
                    <a:pt x="1798" y="74"/>
                    <a:pt x="1617" y="210"/>
                    <a:pt x="1651" y="425"/>
                  </a:cubicBezTo>
                  <a:cubicBezTo>
                    <a:pt x="1685" y="652"/>
                    <a:pt x="1877" y="843"/>
                    <a:pt x="2024" y="1002"/>
                  </a:cubicBezTo>
                  <a:cubicBezTo>
                    <a:pt x="1830" y="905"/>
                    <a:pt x="1589" y="849"/>
                    <a:pt x="1351" y="849"/>
                  </a:cubicBezTo>
                  <a:cubicBezTo>
                    <a:pt x="1091" y="849"/>
                    <a:pt x="834" y="916"/>
                    <a:pt x="644" y="1069"/>
                  </a:cubicBezTo>
                  <a:cubicBezTo>
                    <a:pt x="237" y="1375"/>
                    <a:pt x="757" y="1669"/>
                    <a:pt x="1041" y="1771"/>
                  </a:cubicBezTo>
                  <a:cubicBezTo>
                    <a:pt x="622" y="1941"/>
                    <a:pt x="0" y="2235"/>
                    <a:pt x="79" y="2788"/>
                  </a:cubicBezTo>
                  <a:cubicBezTo>
                    <a:pt x="102" y="2891"/>
                    <a:pt x="181" y="3004"/>
                    <a:pt x="305" y="3128"/>
                  </a:cubicBezTo>
                  <a:cubicBezTo>
                    <a:pt x="453" y="3049"/>
                    <a:pt x="577" y="2924"/>
                    <a:pt x="701" y="2788"/>
                  </a:cubicBezTo>
                  <a:cubicBezTo>
                    <a:pt x="928" y="2562"/>
                    <a:pt x="1108" y="2313"/>
                    <a:pt x="1244" y="2019"/>
                  </a:cubicBezTo>
                  <a:cubicBezTo>
                    <a:pt x="1370" y="2080"/>
                    <a:pt x="1498" y="2106"/>
                    <a:pt x="1625" y="2106"/>
                  </a:cubicBezTo>
                  <a:cubicBezTo>
                    <a:pt x="2045" y="2106"/>
                    <a:pt x="2453" y="1820"/>
                    <a:pt x="2748" y="1534"/>
                  </a:cubicBezTo>
                  <a:lnTo>
                    <a:pt x="2748" y="1534"/>
                  </a:lnTo>
                  <a:cubicBezTo>
                    <a:pt x="2680" y="1793"/>
                    <a:pt x="2895" y="1884"/>
                    <a:pt x="3132" y="1884"/>
                  </a:cubicBezTo>
                  <a:cubicBezTo>
                    <a:pt x="3404" y="1873"/>
                    <a:pt x="3641" y="1737"/>
                    <a:pt x="3890" y="1612"/>
                  </a:cubicBezTo>
                  <a:lnTo>
                    <a:pt x="3890" y="1612"/>
                  </a:lnTo>
                  <a:cubicBezTo>
                    <a:pt x="3800" y="1884"/>
                    <a:pt x="3981" y="2087"/>
                    <a:pt x="4207" y="2200"/>
                  </a:cubicBezTo>
                  <a:cubicBezTo>
                    <a:pt x="4311" y="2250"/>
                    <a:pt x="4416" y="2269"/>
                    <a:pt x="4520" y="2269"/>
                  </a:cubicBezTo>
                  <a:cubicBezTo>
                    <a:pt x="4653" y="2269"/>
                    <a:pt x="4786" y="2238"/>
                    <a:pt x="4919" y="2200"/>
                  </a:cubicBezTo>
                  <a:lnTo>
                    <a:pt x="4919" y="2200"/>
                  </a:lnTo>
                  <a:cubicBezTo>
                    <a:pt x="4833" y="2577"/>
                    <a:pt x="4685" y="3497"/>
                    <a:pt x="5266" y="3497"/>
                  </a:cubicBezTo>
                  <a:cubicBezTo>
                    <a:pt x="5296" y="3497"/>
                    <a:pt x="5327" y="3494"/>
                    <a:pt x="5360" y="3489"/>
                  </a:cubicBezTo>
                  <a:lnTo>
                    <a:pt x="5360" y="3489"/>
                  </a:lnTo>
                  <a:cubicBezTo>
                    <a:pt x="5142" y="4133"/>
                    <a:pt x="5257" y="4300"/>
                    <a:pt x="5452" y="4300"/>
                  </a:cubicBezTo>
                  <a:cubicBezTo>
                    <a:pt x="5611" y="4300"/>
                    <a:pt x="5822" y="4190"/>
                    <a:pt x="5948" y="4134"/>
                  </a:cubicBezTo>
                  <a:cubicBezTo>
                    <a:pt x="6253" y="4021"/>
                    <a:pt x="6615" y="3818"/>
                    <a:pt x="6695" y="3489"/>
                  </a:cubicBezTo>
                  <a:cubicBezTo>
                    <a:pt x="6876" y="2845"/>
                    <a:pt x="6401" y="2336"/>
                    <a:pt x="5971" y="2235"/>
                  </a:cubicBezTo>
                  <a:cubicBezTo>
                    <a:pt x="5971" y="2235"/>
                    <a:pt x="6536" y="1477"/>
                    <a:pt x="6185" y="1172"/>
                  </a:cubicBezTo>
                  <a:cubicBezTo>
                    <a:pt x="5994" y="1021"/>
                    <a:pt x="5782" y="962"/>
                    <a:pt x="5566" y="962"/>
                  </a:cubicBezTo>
                  <a:cubicBezTo>
                    <a:pt x="5360" y="962"/>
                    <a:pt x="5151" y="1015"/>
                    <a:pt x="4953" y="1092"/>
                  </a:cubicBezTo>
                  <a:cubicBezTo>
                    <a:pt x="5077" y="991"/>
                    <a:pt x="5281" y="697"/>
                    <a:pt x="5122" y="549"/>
                  </a:cubicBezTo>
                  <a:cubicBezTo>
                    <a:pt x="5062" y="498"/>
                    <a:pt x="4984" y="477"/>
                    <a:pt x="4898" y="477"/>
                  </a:cubicBezTo>
                  <a:cubicBezTo>
                    <a:pt x="4642" y="477"/>
                    <a:pt x="4311" y="655"/>
                    <a:pt x="4150" y="730"/>
                  </a:cubicBezTo>
                  <a:cubicBezTo>
                    <a:pt x="4218" y="584"/>
                    <a:pt x="4489" y="109"/>
                    <a:pt x="4094" y="97"/>
                  </a:cubicBezTo>
                  <a:cubicBezTo>
                    <a:pt x="4082" y="96"/>
                    <a:pt x="4071" y="96"/>
                    <a:pt x="4060" y="96"/>
                  </a:cubicBezTo>
                  <a:cubicBezTo>
                    <a:pt x="3700" y="96"/>
                    <a:pt x="3557" y="443"/>
                    <a:pt x="3393" y="674"/>
                  </a:cubicBezTo>
                  <a:cubicBezTo>
                    <a:pt x="3112" y="316"/>
                    <a:pt x="2692" y="0"/>
                    <a:pt x="223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2"/>
            <p:cNvSpPr/>
            <p:nvPr/>
          </p:nvSpPr>
          <p:spPr>
            <a:xfrm>
              <a:off x="7205337" y="2200344"/>
              <a:ext cx="78969" cy="64023"/>
            </a:xfrm>
            <a:custGeom>
              <a:avLst/>
              <a:gdLst/>
              <a:ahLst/>
              <a:cxnLst/>
              <a:rect l="l" t="t" r="r" b="b"/>
              <a:pathLst>
                <a:path w="1770" h="1435" extrusionOk="0">
                  <a:moveTo>
                    <a:pt x="178" y="0"/>
                  </a:moveTo>
                  <a:cubicBezTo>
                    <a:pt x="168" y="0"/>
                    <a:pt x="158" y="7"/>
                    <a:pt x="153" y="21"/>
                  </a:cubicBezTo>
                  <a:cubicBezTo>
                    <a:pt x="0" y="439"/>
                    <a:pt x="343" y="674"/>
                    <a:pt x="697" y="674"/>
                  </a:cubicBezTo>
                  <a:cubicBezTo>
                    <a:pt x="842" y="674"/>
                    <a:pt x="988" y="634"/>
                    <a:pt x="1103" y="552"/>
                  </a:cubicBezTo>
                  <a:lnTo>
                    <a:pt x="1103" y="552"/>
                  </a:lnTo>
                  <a:cubicBezTo>
                    <a:pt x="1046" y="982"/>
                    <a:pt x="1261" y="1401"/>
                    <a:pt x="1736" y="1434"/>
                  </a:cubicBezTo>
                  <a:cubicBezTo>
                    <a:pt x="1770" y="1434"/>
                    <a:pt x="1770" y="1389"/>
                    <a:pt x="1747" y="1378"/>
                  </a:cubicBezTo>
                  <a:cubicBezTo>
                    <a:pt x="1566" y="1333"/>
                    <a:pt x="1408" y="1310"/>
                    <a:pt x="1295" y="1152"/>
                  </a:cubicBezTo>
                  <a:cubicBezTo>
                    <a:pt x="1159" y="982"/>
                    <a:pt x="1136" y="654"/>
                    <a:pt x="1204" y="462"/>
                  </a:cubicBezTo>
                  <a:cubicBezTo>
                    <a:pt x="1214" y="434"/>
                    <a:pt x="1185" y="414"/>
                    <a:pt x="1161" y="414"/>
                  </a:cubicBezTo>
                  <a:cubicBezTo>
                    <a:pt x="1157" y="414"/>
                    <a:pt x="1152" y="415"/>
                    <a:pt x="1148" y="416"/>
                  </a:cubicBezTo>
                  <a:cubicBezTo>
                    <a:pt x="1030" y="491"/>
                    <a:pt x="870" y="533"/>
                    <a:pt x="714" y="533"/>
                  </a:cubicBezTo>
                  <a:cubicBezTo>
                    <a:pt x="422" y="533"/>
                    <a:pt x="146" y="386"/>
                    <a:pt x="198" y="32"/>
                  </a:cubicBezTo>
                  <a:cubicBezTo>
                    <a:pt x="205" y="13"/>
                    <a:pt x="192" y="0"/>
                    <a:pt x="17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2"/>
            <p:cNvSpPr/>
            <p:nvPr/>
          </p:nvSpPr>
          <p:spPr>
            <a:xfrm>
              <a:off x="7268111" y="2276726"/>
              <a:ext cx="22620" cy="50772"/>
            </a:xfrm>
            <a:custGeom>
              <a:avLst/>
              <a:gdLst/>
              <a:ahLst/>
              <a:cxnLst/>
              <a:rect l="l" t="t" r="r" b="b"/>
              <a:pathLst>
                <a:path w="507" h="1138" extrusionOk="0">
                  <a:moveTo>
                    <a:pt x="475" y="1"/>
                  </a:moveTo>
                  <a:cubicBezTo>
                    <a:pt x="472" y="1"/>
                    <a:pt x="468" y="2"/>
                    <a:pt x="465" y="5"/>
                  </a:cubicBezTo>
                  <a:cubicBezTo>
                    <a:pt x="227" y="277"/>
                    <a:pt x="1" y="921"/>
                    <a:pt x="431" y="1136"/>
                  </a:cubicBezTo>
                  <a:cubicBezTo>
                    <a:pt x="434" y="1137"/>
                    <a:pt x="438" y="1138"/>
                    <a:pt x="441" y="1138"/>
                  </a:cubicBezTo>
                  <a:cubicBezTo>
                    <a:pt x="473" y="1138"/>
                    <a:pt x="507" y="1098"/>
                    <a:pt x="476" y="1068"/>
                  </a:cubicBezTo>
                  <a:cubicBezTo>
                    <a:pt x="159" y="808"/>
                    <a:pt x="272" y="310"/>
                    <a:pt x="487" y="28"/>
                  </a:cubicBezTo>
                  <a:cubicBezTo>
                    <a:pt x="495" y="11"/>
                    <a:pt x="486" y="1"/>
                    <a:pt x="47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2"/>
            <p:cNvSpPr/>
            <p:nvPr/>
          </p:nvSpPr>
          <p:spPr>
            <a:xfrm>
              <a:off x="7292962" y="2260798"/>
              <a:ext cx="22620" cy="62238"/>
            </a:xfrm>
            <a:custGeom>
              <a:avLst/>
              <a:gdLst/>
              <a:ahLst/>
              <a:cxnLst/>
              <a:rect l="l" t="t" r="r" b="b"/>
              <a:pathLst>
                <a:path w="507" h="1395" extrusionOk="0">
                  <a:moveTo>
                    <a:pt x="89" y="1"/>
                  </a:moveTo>
                  <a:cubicBezTo>
                    <a:pt x="77" y="1"/>
                    <a:pt x="66" y="23"/>
                    <a:pt x="89" y="23"/>
                  </a:cubicBezTo>
                  <a:cubicBezTo>
                    <a:pt x="405" y="159"/>
                    <a:pt x="462" y="441"/>
                    <a:pt x="371" y="758"/>
                  </a:cubicBezTo>
                  <a:cubicBezTo>
                    <a:pt x="315" y="996"/>
                    <a:pt x="145" y="1154"/>
                    <a:pt x="9" y="1358"/>
                  </a:cubicBezTo>
                  <a:cubicBezTo>
                    <a:pt x="0" y="1376"/>
                    <a:pt x="14" y="1394"/>
                    <a:pt x="37" y="1394"/>
                  </a:cubicBezTo>
                  <a:cubicBezTo>
                    <a:pt x="42" y="1394"/>
                    <a:pt x="48" y="1393"/>
                    <a:pt x="54" y="1391"/>
                  </a:cubicBezTo>
                  <a:cubicBezTo>
                    <a:pt x="292" y="1278"/>
                    <a:pt x="473" y="883"/>
                    <a:pt x="484" y="622"/>
                  </a:cubicBezTo>
                  <a:cubicBezTo>
                    <a:pt x="507" y="328"/>
                    <a:pt x="383" y="102"/>
                    <a:pt x="8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2"/>
            <p:cNvSpPr/>
            <p:nvPr/>
          </p:nvSpPr>
          <p:spPr>
            <a:xfrm>
              <a:off x="7260571" y="2198872"/>
              <a:ext cx="28777" cy="43187"/>
            </a:xfrm>
            <a:custGeom>
              <a:avLst/>
              <a:gdLst/>
              <a:ahLst/>
              <a:cxnLst/>
              <a:rect l="l" t="t" r="r" b="b"/>
              <a:pathLst>
                <a:path w="645" h="968" extrusionOk="0">
                  <a:moveTo>
                    <a:pt x="203" y="1"/>
                  </a:moveTo>
                  <a:cubicBezTo>
                    <a:pt x="139" y="1"/>
                    <a:pt x="73" y="9"/>
                    <a:pt x="11" y="20"/>
                  </a:cubicBezTo>
                  <a:cubicBezTo>
                    <a:pt x="1" y="32"/>
                    <a:pt x="1" y="65"/>
                    <a:pt x="23" y="65"/>
                  </a:cubicBezTo>
                  <a:cubicBezTo>
                    <a:pt x="68" y="59"/>
                    <a:pt x="115" y="55"/>
                    <a:pt x="161" y="55"/>
                  </a:cubicBezTo>
                  <a:cubicBezTo>
                    <a:pt x="298" y="55"/>
                    <a:pt x="427" y="93"/>
                    <a:pt x="486" y="246"/>
                  </a:cubicBezTo>
                  <a:cubicBezTo>
                    <a:pt x="566" y="472"/>
                    <a:pt x="419" y="710"/>
                    <a:pt x="362" y="924"/>
                  </a:cubicBezTo>
                  <a:cubicBezTo>
                    <a:pt x="362" y="949"/>
                    <a:pt x="380" y="968"/>
                    <a:pt x="398" y="968"/>
                  </a:cubicBezTo>
                  <a:cubicBezTo>
                    <a:pt x="405" y="968"/>
                    <a:pt x="412" y="965"/>
                    <a:pt x="419" y="959"/>
                  </a:cubicBezTo>
                  <a:cubicBezTo>
                    <a:pt x="566" y="789"/>
                    <a:pt x="645" y="382"/>
                    <a:pt x="543" y="178"/>
                  </a:cubicBezTo>
                  <a:cubicBezTo>
                    <a:pt x="474" y="39"/>
                    <a:pt x="341" y="1"/>
                    <a:pt x="20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2"/>
            <p:cNvSpPr/>
            <p:nvPr/>
          </p:nvSpPr>
          <p:spPr>
            <a:xfrm>
              <a:off x="7120300" y="2160012"/>
              <a:ext cx="81779" cy="38012"/>
            </a:xfrm>
            <a:custGeom>
              <a:avLst/>
              <a:gdLst/>
              <a:ahLst/>
              <a:cxnLst/>
              <a:rect l="l" t="t" r="r" b="b"/>
              <a:pathLst>
                <a:path w="1833" h="852" extrusionOk="0">
                  <a:moveTo>
                    <a:pt x="343" y="0"/>
                  </a:moveTo>
                  <a:cubicBezTo>
                    <a:pt x="235" y="0"/>
                    <a:pt x="123" y="36"/>
                    <a:pt x="12" y="122"/>
                  </a:cubicBezTo>
                  <a:cubicBezTo>
                    <a:pt x="1" y="134"/>
                    <a:pt x="12" y="144"/>
                    <a:pt x="24" y="144"/>
                  </a:cubicBezTo>
                  <a:cubicBezTo>
                    <a:pt x="126" y="78"/>
                    <a:pt x="224" y="49"/>
                    <a:pt x="318" y="49"/>
                  </a:cubicBezTo>
                  <a:cubicBezTo>
                    <a:pt x="701" y="49"/>
                    <a:pt x="1009" y="526"/>
                    <a:pt x="1200" y="835"/>
                  </a:cubicBezTo>
                  <a:cubicBezTo>
                    <a:pt x="1205" y="846"/>
                    <a:pt x="1219" y="852"/>
                    <a:pt x="1233" y="852"/>
                  </a:cubicBezTo>
                  <a:cubicBezTo>
                    <a:pt x="1247" y="852"/>
                    <a:pt x="1262" y="846"/>
                    <a:pt x="1267" y="835"/>
                  </a:cubicBezTo>
                  <a:cubicBezTo>
                    <a:pt x="1324" y="732"/>
                    <a:pt x="1369" y="654"/>
                    <a:pt x="1448" y="574"/>
                  </a:cubicBezTo>
                  <a:cubicBezTo>
                    <a:pt x="1480" y="536"/>
                    <a:pt x="1582" y="486"/>
                    <a:pt x="1660" y="486"/>
                  </a:cubicBezTo>
                  <a:cubicBezTo>
                    <a:pt x="1718" y="486"/>
                    <a:pt x="1763" y="514"/>
                    <a:pt x="1753" y="597"/>
                  </a:cubicBezTo>
                  <a:cubicBezTo>
                    <a:pt x="1753" y="610"/>
                    <a:pt x="1761" y="616"/>
                    <a:pt x="1770" y="616"/>
                  </a:cubicBezTo>
                  <a:cubicBezTo>
                    <a:pt x="1776" y="616"/>
                    <a:pt x="1783" y="613"/>
                    <a:pt x="1788" y="609"/>
                  </a:cubicBezTo>
                  <a:cubicBezTo>
                    <a:pt x="1833" y="484"/>
                    <a:pt x="1753" y="438"/>
                    <a:pt x="1640" y="428"/>
                  </a:cubicBezTo>
                  <a:cubicBezTo>
                    <a:pt x="1633" y="427"/>
                    <a:pt x="1627" y="427"/>
                    <a:pt x="1620" y="427"/>
                  </a:cubicBezTo>
                  <a:cubicBezTo>
                    <a:pt x="1440" y="427"/>
                    <a:pt x="1320" y="580"/>
                    <a:pt x="1233" y="732"/>
                  </a:cubicBezTo>
                  <a:cubicBezTo>
                    <a:pt x="1041" y="410"/>
                    <a:pt x="709" y="0"/>
                    <a:pt x="34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2"/>
            <p:cNvSpPr/>
            <p:nvPr/>
          </p:nvSpPr>
          <p:spPr>
            <a:xfrm>
              <a:off x="7060248" y="2194009"/>
              <a:ext cx="68529" cy="51976"/>
            </a:xfrm>
            <a:custGeom>
              <a:avLst/>
              <a:gdLst/>
              <a:ahLst/>
              <a:cxnLst/>
              <a:rect l="l" t="t" r="r" b="b"/>
              <a:pathLst>
                <a:path w="1536" h="1165" extrusionOk="0">
                  <a:moveTo>
                    <a:pt x="897" y="1"/>
                  </a:moveTo>
                  <a:cubicBezTo>
                    <a:pt x="809" y="1"/>
                    <a:pt x="720" y="23"/>
                    <a:pt x="634" y="73"/>
                  </a:cubicBezTo>
                  <a:cubicBezTo>
                    <a:pt x="363" y="242"/>
                    <a:pt x="544" y="423"/>
                    <a:pt x="747" y="536"/>
                  </a:cubicBezTo>
                  <a:cubicBezTo>
                    <a:pt x="431" y="626"/>
                    <a:pt x="69" y="785"/>
                    <a:pt x="1" y="1136"/>
                  </a:cubicBezTo>
                  <a:cubicBezTo>
                    <a:pt x="1" y="1150"/>
                    <a:pt x="14" y="1164"/>
                    <a:pt x="27" y="1164"/>
                  </a:cubicBezTo>
                  <a:cubicBezTo>
                    <a:pt x="35" y="1164"/>
                    <a:pt x="42" y="1159"/>
                    <a:pt x="46" y="1147"/>
                  </a:cubicBezTo>
                  <a:cubicBezTo>
                    <a:pt x="137" y="988"/>
                    <a:pt x="216" y="864"/>
                    <a:pt x="374" y="762"/>
                  </a:cubicBezTo>
                  <a:cubicBezTo>
                    <a:pt x="521" y="661"/>
                    <a:pt x="691" y="615"/>
                    <a:pt x="860" y="593"/>
                  </a:cubicBezTo>
                  <a:cubicBezTo>
                    <a:pt x="895" y="581"/>
                    <a:pt x="905" y="536"/>
                    <a:pt x="872" y="513"/>
                  </a:cubicBezTo>
                  <a:cubicBezTo>
                    <a:pt x="804" y="480"/>
                    <a:pt x="747" y="445"/>
                    <a:pt x="679" y="400"/>
                  </a:cubicBezTo>
                  <a:cubicBezTo>
                    <a:pt x="453" y="219"/>
                    <a:pt x="804" y="118"/>
                    <a:pt x="917" y="106"/>
                  </a:cubicBezTo>
                  <a:cubicBezTo>
                    <a:pt x="925" y="106"/>
                    <a:pt x="933" y="106"/>
                    <a:pt x="941" y="106"/>
                  </a:cubicBezTo>
                  <a:cubicBezTo>
                    <a:pt x="1158" y="106"/>
                    <a:pt x="1363" y="247"/>
                    <a:pt x="1505" y="400"/>
                  </a:cubicBezTo>
                  <a:cubicBezTo>
                    <a:pt x="1508" y="407"/>
                    <a:pt x="1513" y="410"/>
                    <a:pt x="1517" y="410"/>
                  </a:cubicBezTo>
                  <a:cubicBezTo>
                    <a:pt x="1526" y="410"/>
                    <a:pt x="1536" y="394"/>
                    <a:pt x="1528" y="378"/>
                  </a:cubicBezTo>
                  <a:cubicBezTo>
                    <a:pt x="1394" y="177"/>
                    <a:pt x="1149" y="1"/>
                    <a:pt x="897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2"/>
            <p:cNvSpPr/>
            <p:nvPr/>
          </p:nvSpPr>
          <p:spPr>
            <a:xfrm>
              <a:off x="7159785" y="2201415"/>
              <a:ext cx="49612" cy="21281"/>
            </a:xfrm>
            <a:custGeom>
              <a:avLst/>
              <a:gdLst/>
              <a:ahLst/>
              <a:cxnLst/>
              <a:rect l="l" t="t" r="r" b="b"/>
              <a:pathLst>
                <a:path w="1112" h="477" extrusionOk="0">
                  <a:moveTo>
                    <a:pt x="1062" y="1"/>
                  </a:moveTo>
                  <a:cubicBezTo>
                    <a:pt x="1054" y="1"/>
                    <a:pt x="1046" y="3"/>
                    <a:pt x="1038" y="8"/>
                  </a:cubicBezTo>
                  <a:cubicBezTo>
                    <a:pt x="858" y="165"/>
                    <a:pt x="590" y="393"/>
                    <a:pt x="345" y="393"/>
                  </a:cubicBezTo>
                  <a:cubicBezTo>
                    <a:pt x="237" y="393"/>
                    <a:pt x="133" y="349"/>
                    <a:pt x="43" y="234"/>
                  </a:cubicBezTo>
                  <a:cubicBezTo>
                    <a:pt x="41" y="232"/>
                    <a:pt x="38" y="231"/>
                    <a:pt x="35" y="231"/>
                  </a:cubicBezTo>
                  <a:cubicBezTo>
                    <a:pt x="21" y="231"/>
                    <a:pt x="0" y="248"/>
                    <a:pt x="9" y="257"/>
                  </a:cubicBezTo>
                  <a:cubicBezTo>
                    <a:pt x="102" y="414"/>
                    <a:pt x="239" y="476"/>
                    <a:pt x="386" y="476"/>
                  </a:cubicBezTo>
                  <a:cubicBezTo>
                    <a:pt x="654" y="476"/>
                    <a:pt x="956" y="272"/>
                    <a:pt x="1094" y="53"/>
                  </a:cubicBezTo>
                  <a:cubicBezTo>
                    <a:pt x="1112" y="27"/>
                    <a:pt x="1089" y="1"/>
                    <a:pt x="106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2"/>
            <p:cNvSpPr/>
            <p:nvPr/>
          </p:nvSpPr>
          <p:spPr>
            <a:xfrm>
              <a:off x="7124360" y="2177858"/>
              <a:ext cx="40733" cy="30740"/>
            </a:xfrm>
            <a:custGeom>
              <a:avLst/>
              <a:gdLst/>
              <a:ahLst/>
              <a:cxnLst/>
              <a:rect l="l" t="t" r="r" b="b"/>
              <a:pathLst>
                <a:path w="913" h="689" extrusionOk="0">
                  <a:moveTo>
                    <a:pt x="201" y="0"/>
                  </a:moveTo>
                  <a:cubicBezTo>
                    <a:pt x="140" y="0"/>
                    <a:pt x="76" y="12"/>
                    <a:pt x="11" y="38"/>
                  </a:cubicBezTo>
                  <a:cubicBezTo>
                    <a:pt x="0" y="50"/>
                    <a:pt x="0" y="73"/>
                    <a:pt x="23" y="73"/>
                  </a:cubicBezTo>
                  <a:cubicBezTo>
                    <a:pt x="77" y="55"/>
                    <a:pt x="127" y="48"/>
                    <a:pt x="175" y="48"/>
                  </a:cubicBezTo>
                  <a:cubicBezTo>
                    <a:pt x="501" y="48"/>
                    <a:pt x="701" y="415"/>
                    <a:pt x="848" y="672"/>
                  </a:cubicBezTo>
                  <a:cubicBezTo>
                    <a:pt x="856" y="684"/>
                    <a:pt x="867" y="689"/>
                    <a:pt x="877" y="689"/>
                  </a:cubicBezTo>
                  <a:cubicBezTo>
                    <a:pt x="895" y="689"/>
                    <a:pt x="912" y="671"/>
                    <a:pt x="905" y="649"/>
                  </a:cubicBezTo>
                  <a:cubicBezTo>
                    <a:pt x="809" y="353"/>
                    <a:pt x="536" y="0"/>
                    <a:pt x="20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2"/>
            <p:cNvSpPr/>
            <p:nvPr/>
          </p:nvSpPr>
          <p:spPr>
            <a:xfrm>
              <a:off x="7248971" y="2317683"/>
              <a:ext cx="54609" cy="45418"/>
            </a:xfrm>
            <a:custGeom>
              <a:avLst/>
              <a:gdLst/>
              <a:ahLst/>
              <a:cxnLst/>
              <a:rect l="l" t="t" r="r" b="b"/>
              <a:pathLst>
                <a:path w="1224" h="1018" extrusionOk="0">
                  <a:moveTo>
                    <a:pt x="709" y="0"/>
                  </a:moveTo>
                  <a:cubicBezTo>
                    <a:pt x="478" y="0"/>
                    <a:pt x="261" y="184"/>
                    <a:pt x="261" y="184"/>
                  </a:cubicBezTo>
                  <a:lnTo>
                    <a:pt x="0" y="897"/>
                  </a:lnTo>
                  <a:cubicBezTo>
                    <a:pt x="138" y="982"/>
                    <a:pt x="270" y="1017"/>
                    <a:pt x="391" y="1017"/>
                  </a:cubicBezTo>
                  <a:cubicBezTo>
                    <a:pt x="900" y="1017"/>
                    <a:pt x="1224" y="392"/>
                    <a:pt x="995" y="128"/>
                  </a:cubicBezTo>
                  <a:cubicBezTo>
                    <a:pt x="908" y="33"/>
                    <a:pt x="807" y="0"/>
                    <a:pt x="709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2"/>
            <p:cNvSpPr/>
            <p:nvPr/>
          </p:nvSpPr>
          <p:spPr>
            <a:xfrm>
              <a:off x="7254504" y="2334681"/>
              <a:ext cx="32837" cy="24003"/>
            </a:xfrm>
            <a:custGeom>
              <a:avLst/>
              <a:gdLst/>
              <a:ahLst/>
              <a:cxnLst/>
              <a:rect l="l" t="t" r="r" b="b"/>
              <a:pathLst>
                <a:path w="736" h="538" extrusionOk="0">
                  <a:moveTo>
                    <a:pt x="193" y="210"/>
                  </a:moveTo>
                  <a:cubicBezTo>
                    <a:pt x="227" y="222"/>
                    <a:pt x="261" y="222"/>
                    <a:pt x="295" y="244"/>
                  </a:cubicBezTo>
                  <a:cubicBezTo>
                    <a:pt x="363" y="278"/>
                    <a:pt x="408" y="346"/>
                    <a:pt x="351" y="413"/>
                  </a:cubicBezTo>
                  <a:cubicBezTo>
                    <a:pt x="324" y="445"/>
                    <a:pt x="286" y="457"/>
                    <a:pt x="246" y="457"/>
                  </a:cubicBezTo>
                  <a:cubicBezTo>
                    <a:pt x="184" y="457"/>
                    <a:pt x="116" y="430"/>
                    <a:pt x="69" y="403"/>
                  </a:cubicBezTo>
                  <a:cubicBezTo>
                    <a:pt x="114" y="335"/>
                    <a:pt x="137" y="267"/>
                    <a:pt x="193" y="210"/>
                  </a:cubicBezTo>
                  <a:close/>
                  <a:moveTo>
                    <a:pt x="473" y="0"/>
                  </a:moveTo>
                  <a:cubicBezTo>
                    <a:pt x="240" y="0"/>
                    <a:pt x="26" y="179"/>
                    <a:pt x="1" y="436"/>
                  </a:cubicBezTo>
                  <a:cubicBezTo>
                    <a:pt x="1" y="453"/>
                    <a:pt x="13" y="463"/>
                    <a:pt x="24" y="463"/>
                  </a:cubicBezTo>
                  <a:cubicBezTo>
                    <a:pt x="28" y="463"/>
                    <a:pt x="31" y="462"/>
                    <a:pt x="34" y="459"/>
                  </a:cubicBezTo>
                  <a:cubicBezTo>
                    <a:pt x="91" y="504"/>
                    <a:pt x="179" y="538"/>
                    <a:pt x="259" y="538"/>
                  </a:cubicBezTo>
                  <a:cubicBezTo>
                    <a:pt x="340" y="538"/>
                    <a:pt x="413" y="504"/>
                    <a:pt x="441" y="413"/>
                  </a:cubicBezTo>
                  <a:cubicBezTo>
                    <a:pt x="464" y="346"/>
                    <a:pt x="453" y="255"/>
                    <a:pt x="374" y="210"/>
                  </a:cubicBezTo>
                  <a:cubicBezTo>
                    <a:pt x="328" y="176"/>
                    <a:pt x="283" y="176"/>
                    <a:pt x="227" y="176"/>
                  </a:cubicBezTo>
                  <a:cubicBezTo>
                    <a:pt x="227" y="165"/>
                    <a:pt x="238" y="165"/>
                    <a:pt x="238" y="165"/>
                  </a:cubicBezTo>
                  <a:cubicBezTo>
                    <a:pt x="333" y="99"/>
                    <a:pt x="432" y="67"/>
                    <a:pt x="536" y="67"/>
                  </a:cubicBezTo>
                  <a:cubicBezTo>
                    <a:pt x="594" y="67"/>
                    <a:pt x="653" y="77"/>
                    <a:pt x="713" y="97"/>
                  </a:cubicBezTo>
                  <a:cubicBezTo>
                    <a:pt x="725" y="97"/>
                    <a:pt x="736" y="74"/>
                    <a:pt x="725" y="74"/>
                  </a:cubicBezTo>
                  <a:cubicBezTo>
                    <a:pt x="644" y="23"/>
                    <a:pt x="557" y="0"/>
                    <a:pt x="473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2"/>
            <p:cNvSpPr/>
            <p:nvPr/>
          </p:nvSpPr>
          <p:spPr>
            <a:xfrm>
              <a:off x="7194451" y="2303004"/>
              <a:ext cx="44972" cy="42072"/>
            </a:xfrm>
            <a:custGeom>
              <a:avLst/>
              <a:gdLst/>
              <a:ahLst/>
              <a:cxnLst/>
              <a:rect l="l" t="t" r="r" b="b"/>
              <a:pathLst>
                <a:path w="1008" h="943" extrusionOk="0">
                  <a:moveTo>
                    <a:pt x="458" y="0"/>
                  </a:moveTo>
                  <a:cubicBezTo>
                    <a:pt x="377" y="0"/>
                    <a:pt x="297" y="20"/>
                    <a:pt x="227" y="61"/>
                  </a:cubicBezTo>
                  <a:cubicBezTo>
                    <a:pt x="80" y="151"/>
                    <a:pt x="13" y="321"/>
                    <a:pt x="1" y="479"/>
                  </a:cubicBezTo>
                  <a:cubicBezTo>
                    <a:pt x="1" y="638"/>
                    <a:pt x="103" y="819"/>
                    <a:pt x="250" y="886"/>
                  </a:cubicBezTo>
                  <a:cubicBezTo>
                    <a:pt x="340" y="932"/>
                    <a:pt x="363" y="932"/>
                    <a:pt x="453" y="943"/>
                  </a:cubicBezTo>
                  <a:lnTo>
                    <a:pt x="465" y="943"/>
                  </a:lnTo>
                  <a:cubicBezTo>
                    <a:pt x="555" y="943"/>
                    <a:pt x="657" y="909"/>
                    <a:pt x="736" y="875"/>
                  </a:cubicBezTo>
                  <a:cubicBezTo>
                    <a:pt x="849" y="819"/>
                    <a:pt x="917" y="694"/>
                    <a:pt x="951" y="570"/>
                  </a:cubicBezTo>
                  <a:cubicBezTo>
                    <a:pt x="1008" y="355"/>
                    <a:pt x="895" y="128"/>
                    <a:pt x="679" y="50"/>
                  </a:cubicBezTo>
                  <a:cubicBezTo>
                    <a:pt x="609" y="17"/>
                    <a:pt x="533" y="0"/>
                    <a:pt x="45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2"/>
            <p:cNvSpPr/>
            <p:nvPr/>
          </p:nvSpPr>
          <p:spPr>
            <a:xfrm>
              <a:off x="7064308" y="2294036"/>
              <a:ext cx="32301" cy="32167"/>
            </a:xfrm>
            <a:custGeom>
              <a:avLst/>
              <a:gdLst/>
              <a:ahLst/>
              <a:cxnLst/>
              <a:rect l="l" t="t" r="r" b="b"/>
              <a:pathLst>
                <a:path w="724" h="721" extrusionOk="0">
                  <a:moveTo>
                    <a:pt x="384" y="1"/>
                  </a:moveTo>
                  <a:cubicBezTo>
                    <a:pt x="340" y="1"/>
                    <a:pt x="296" y="10"/>
                    <a:pt x="261" y="24"/>
                  </a:cubicBezTo>
                  <a:cubicBezTo>
                    <a:pt x="170" y="47"/>
                    <a:pt x="103" y="103"/>
                    <a:pt x="57" y="183"/>
                  </a:cubicBezTo>
                  <a:cubicBezTo>
                    <a:pt x="0" y="262"/>
                    <a:pt x="0" y="364"/>
                    <a:pt x="23" y="442"/>
                  </a:cubicBezTo>
                  <a:cubicBezTo>
                    <a:pt x="23" y="454"/>
                    <a:pt x="35" y="465"/>
                    <a:pt x="35" y="465"/>
                  </a:cubicBezTo>
                  <a:cubicBezTo>
                    <a:pt x="57" y="590"/>
                    <a:pt x="159" y="691"/>
                    <a:pt x="283" y="714"/>
                  </a:cubicBezTo>
                  <a:cubicBezTo>
                    <a:pt x="315" y="718"/>
                    <a:pt x="346" y="720"/>
                    <a:pt x="375" y="720"/>
                  </a:cubicBezTo>
                  <a:cubicBezTo>
                    <a:pt x="440" y="720"/>
                    <a:pt x="500" y="708"/>
                    <a:pt x="555" y="669"/>
                  </a:cubicBezTo>
                  <a:cubicBezTo>
                    <a:pt x="634" y="613"/>
                    <a:pt x="691" y="545"/>
                    <a:pt x="713" y="454"/>
                  </a:cubicBezTo>
                  <a:cubicBezTo>
                    <a:pt x="724" y="352"/>
                    <a:pt x="713" y="262"/>
                    <a:pt x="668" y="183"/>
                  </a:cubicBezTo>
                  <a:cubicBezTo>
                    <a:pt x="623" y="92"/>
                    <a:pt x="555" y="47"/>
                    <a:pt x="464" y="13"/>
                  </a:cubicBezTo>
                  <a:cubicBezTo>
                    <a:pt x="439" y="4"/>
                    <a:pt x="411" y="1"/>
                    <a:pt x="38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2"/>
            <p:cNvSpPr/>
            <p:nvPr/>
          </p:nvSpPr>
          <p:spPr>
            <a:xfrm>
              <a:off x="7200028" y="2252678"/>
              <a:ext cx="13161" cy="8298"/>
            </a:xfrm>
            <a:custGeom>
              <a:avLst/>
              <a:gdLst/>
              <a:ahLst/>
              <a:cxnLst/>
              <a:rect l="l" t="t" r="r" b="b"/>
              <a:pathLst>
                <a:path w="295" h="186" extrusionOk="0">
                  <a:moveTo>
                    <a:pt x="138" y="0"/>
                  </a:moveTo>
                  <a:cubicBezTo>
                    <a:pt x="108" y="0"/>
                    <a:pt x="78" y="10"/>
                    <a:pt x="57" y="24"/>
                  </a:cubicBezTo>
                  <a:cubicBezTo>
                    <a:pt x="1" y="35"/>
                    <a:pt x="11" y="115"/>
                    <a:pt x="68" y="115"/>
                  </a:cubicBezTo>
                  <a:cubicBezTo>
                    <a:pt x="102" y="115"/>
                    <a:pt x="136" y="115"/>
                    <a:pt x="159" y="148"/>
                  </a:cubicBezTo>
                  <a:cubicBezTo>
                    <a:pt x="176" y="171"/>
                    <a:pt x="201" y="185"/>
                    <a:pt x="225" y="185"/>
                  </a:cubicBezTo>
                  <a:cubicBezTo>
                    <a:pt x="249" y="185"/>
                    <a:pt x="272" y="171"/>
                    <a:pt x="283" y="137"/>
                  </a:cubicBezTo>
                  <a:cubicBezTo>
                    <a:pt x="295" y="80"/>
                    <a:pt x="238" y="24"/>
                    <a:pt x="192" y="12"/>
                  </a:cubicBezTo>
                  <a:cubicBezTo>
                    <a:pt x="175" y="4"/>
                    <a:pt x="157" y="0"/>
                    <a:pt x="13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2"/>
            <p:cNvSpPr/>
            <p:nvPr/>
          </p:nvSpPr>
          <p:spPr>
            <a:xfrm>
              <a:off x="7108700" y="2242952"/>
              <a:ext cx="11645" cy="6246"/>
            </a:xfrm>
            <a:custGeom>
              <a:avLst/>
              <a:gdLst/>
              <a:ahLst/>
              <a:cxnLst/>
              <a:rect l="l" t="t" r="r" b="b"/>
              <a:pathLst>
                <a:path w="261" h="140" extrusionOk="0">
                  <a:moveTo>
                    <a:pt x="143" y="1"/>
                  </a:moveTo>
                  <a:cubicBezTo>
                    <a:pt x="97" y="1"/>
                    <a:pt x="50" y="17"/>
                    <a:pt x="23" y="61"/>
                  </a:cubicBezTo>
                  <a:cubicBezTo>
                    <a:pt x="0" y="95"/>
                    <a:pt x="35" y="140"/>
                    <a:pt x="80" y="140"/>
                  </a:cubicBezTo>
                  <a:cubicBezTo>
                    <a:pt x="103" y="140"/>
                    <a:pt x="125" y="129"/>
                    <a:pt x="159" y="129"/>
                  </a:cubicBezTo>
                  <a:cubicBezTo>
                    <a:pt x="163" y="125"/>
                    <a:pt x="169" y="124"/>
                    <a:pt x="176" y="124"/>
                  </a:cubicBezTo>
                  <a:cubicBezTo>
                    <a:pt x="189" y="124"/>
                    <a:pt x="204" y="129"/>
                    <a:pt x="204" y="129"/>
                  </a:cubicBezTo>
                  <a:cubicBezTo>
                    <a:pt x="207" y="132"/>
                    <a:pt x="212" y="134"/>
                    <a:pt x="216" y="134"/>
                  </a:cubicBezTo>
                  <a:cubicBezTo>
                    <a:pt x="227" y="134"/>
                    <a:pt x="238" y="126"/>
                    <a:pt x="238" y="117"/>
                  </a:cubicBezTo>
                  <a:cubicBezTo>
                    <a:pt x="261" y="61"/>
                    <a:pt x="227" y="27"/>
                    <a:pt x="181" y="4"/>
                  </a:cubicBezTo>
                  <a:cubicBezTo>
                    <a:pt x="169" y="2"/>
                    <a:pt x="156" y="1"/>
                    <a:pt x="14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2"/>
            <p:cNvSpPr/>
            <p:nvPr/>
          </p:nvSpPr>
          <p:spPr>
            <a:xfrm>
              <a:off x="7171117" y="2275610"/>
              <a:ext cx="35023" cy="23111"/>
            </a:xfrm>
            <a:custGeom>
              <a:avLst/>
              <a:gdLst/>
              <a:ahLst/>
              <a:cxnLst/>
              <a:rect l="l" t="t" r="r" b="b"/>
              <a:pathLst>
                <a:path w="785" h="518" extrusionOk="0">
                  <a:moveTo>
                    <a:pt x="457" y="1"/>
                  </a:moveTo>
                  <a:cubicBezTo>
                    <a:pt x="274" y="1"/>
                    <a:pt x="103" y="91"/>
                    <a:pt x="15" y="257"/>
                  </a:cubicBezTo>
                  <a:cubicBezTo>
                    <a:pt x="0" y="294"/>
                    <a:pt x="31" y="327"/>
                    <a:pt x="60" y="327"/>
                  </a:cubicBezTo>
                  <a:cubicBezTo>
                    <a:pt x="74" y="327"/>
                    <a:pt x="87" y="320"/>
                    <a:pt x="94" y="302"/>
                  </a:cubicBezTo>
                  <a:cubicBezTo>
                    <a:pt x="158" y="183"/>
                    <a:pt x="303" y="79"/>
                    <a:pt x="452" y="79"/>
                  </a:cubicBezTo>
                  <a:cubicBezTo>
                    <a:pt x="487" y="79"/>
                    <a:pt x="523" y="85"/>
                    <a:pt x="558" y="98"/>
                  </a:cubicBezTo>
                  <a:cubicBezTo>
                    <a:pt x="694" y="166"/>
                    <a:pt x="694" y="347"/>
                    <a:pt x="694" y="471"/>
                  </a:cubicBezTo>
                  <a:cubicBezTo>
                    <a:pt x="688" y="503"/>
                    <a:pt x="709" y="518"/>
                    <a:pt x="732" y="518"/>
                  </a:cubicBezTo>
                  <a:cubicBezTo>
                    <a:pt x="757" y="518"/>
                    <a:pt x="784" y="501"/>
                    <a:pt x="784" y="471"/>
                  </a:cubicBezTo>
                  <a:cubicBezTo>
                    <a:pt x="784" y="302"/>
                    <a:pt x="762" y="41"/>
                    <a:pt x="546" y="8"/>
                  </a:cubicBezTo>
                  <a:cubicBezTo>
                    <a:pt x="517" y="3"/>
                    <a:pt x="487" y="1"/>
                    <a:pt x="45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2"/>
            <p:cNvSpPr/>
            <p:nvPr/>
          </p:nvSpPr>
          <p:spPr>
            <a:xfrm>
              <a:off x="7096074" y="2262672"/>
              <a:ext cx="26814" cy="19095"/>
            </a:xfrm>
            <a:custGeom>
              <a:avLst/>
              <a:gdLst/>
              <a:ahLst/>
              <a:cxnLst/>
              <a:rect l="l" t="t" r="r" b="b"/>
              <a:pathLst>
                <a:path w="601" h="428" extrusionOk="0">
                  <a:moveTo>
                    <a:pt x="338" y="1"/>
                  </a:moveTo>
                  <a:cubicBezTo>
                    <a:pt x="191" y="1"/>
                    <a:pt x="80" y="109"/>
                    <a:pt x="24" y="241"/>
                  </a:cubicBezTo>
                  <a:cubicBezTo>
                    <a:pt x="1" y="279"/>
                    <a:pt x="29" y="312"/>
                    <a:pt x="61" y="312"/>
                  </a:cubicBezTo>
                  <a:cubicBezTo>
                    <a:pt x="76" y="312"/>
                    <a:pt x="92" y="305"/>
                    <a:pt x="102" y="286"/>
                  </a:cubicBezTo>
                  <a:cubicBezTo>
                    <a:pt x="139" y="204"/>
                    <a:pt x="228" y="84"/>
                    <a:pt x="333" y="84"/>
                  </a:cubicBezTo>
                  <a:cubicBezTo>
                    <a:pt x="358" y="84"/>
                    <a:pt x="383" y="90"/>
                    <a:pt x="408" y="105"/>
                  </a:cubicBezTo>
                  <a:cubicBezTo>
                    <a:pt x="499" y="162"/>
                    <a:pt x="510" y="286"/>
                    <a:pt x="510" y="376"/>
                  </a:cubicBezTo>
                  <a:cubicBezTo>
                    <a:pt x="510" y="410"/>
                    <a:pt x="532" y="427"/>
                    <a:pt x="555" y="427"/>
                  </a:cubicBezTo>
                  <a:cubicBezTo>
                    <a:pt x="577" y="427"/>
                    <a:pt x="600" y="410"/>
                    <a:pt x="600" y="376"/>
                  </a:cubicBezTo>
                  <a:cubicBezTo>
                    <a:pt x="600" y="253"/>
                    <a:pt x="577" y="60"/>
                    <a:pt x="431" y="15"/>
                  </a:cubicBezTo>
                  <a:cubicBezTo>
                    <a:pt x="399" y="5"/>
                    <a:pt x="368" y="1"/>
                    <a:pt x="33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2"/>
            <p:cNvSpPr/>
            <p:nvPr/>
          </p:nvSpPr>
          <p:spPr>
            <a:xfrm>
              <a:off x="7140333" y="2332183"/>
              <a:ext cx="46623" cy="31855"/>
            </a:xfrm>
            <a:custGeom>
              <a:avLst/>
              <a:gdLst/>
              <a:ahLst/>
              <a:cxnLst/>
              <a:rect l="l" t="t" r="r" b="b"/>
              <a:pathLst>
                <a:path w="1045" h="714" extrusionOk="0">
                  <a:moveTo>
                    <a:pt x="988" y="1"/>
                  </a:moveTo>
                  <a:cubicBezTo>
                    <a:pt x="965" y="1"/>
                    <a:pt x="942" y="18"/>
                    <a:pt x="942" y="52"/>
                  </a:cubicBezTo>
                  <a:cubicBezTo>
                    <a:pt x="954" y="221"/>
                    <a:pt x="920" y="436"/>
                    <a:pt x="751" y="537"/>
                  </a:cubicBezTo>
                  <a:cubicBezTo>
                    <a:pt x="666" y="592"/>
                    <a:pt x="584" y="614"/>
                    <a:pt x="502" y="614"/>
                  </a:cubicBezTo>
                  <a:cubicBezTo>
                    <a:pt x="364" y="614"/>
                    <a:pt x="229" y="552"/>
                    <a:pt x="95" y="481"/>
                  </a:cubicBezTo>
                  <a:cubicBezTo>
                    <a:pt x="85" y="475"/>
                    <a:pt x="76" y="473"/>
                    <a:pt x="67" y="473"/>
                  </a:cubicBezTo>
                  <a:cubicBezTo>
                    <a:pt x="25" y="473"/>
                    <a:pt x="0" y="532"/>
                    <a:pt x="38" y="560"/>
                  </a:cubicBezTo>
                  <a:cubicBezTo>
                    <a:pt x="189" y="632"/>
                    <a:pt x="359" y="713"/>
                    <a:pt x="523" y="713"/>
                  </a:cubicBezTo>
                  <a:cubicBezTo>
                    <a:pt x="617" y="713"/>
                    <a:pt x="709" y="687"/>
                    <a:pt x="796" y="617"/>
                  </a:cubicBezTo>
                  <a:cubicBezTo>
                    <a:pt x="988" y="481"/>
                    <a:pt x="1045" y="278"/>
                    <a:pt x="1033" y="52"/>
                  </a:cubicBezTo>
                  <a:cubicBezTo>
                    <a:pt x="1033" y="18"/>
                    <a:pt x="1010" y="1"/>
                    <a:pt x="98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2"/>
            <p:cNvSpPr/>
            <p:nvPr/>
          </p:nvSpPr>
          <p:spPr>
            <a:xfrm>
              <a:off x="7115750" y="2299346"/>
              <a:ext cx="28509" cy="21861"/>
            </a:xfrm>
            <a:custGeom>
              <a:avLst/>
              <a:gdLst/>
              <a:ahLst/>
              <a:cxnLst/>
              <a:rect l="l" t="t" r="r" b="b"/>
              <a:pathLst>
                <a:path w="639" h="490" extrusionOk="0">
                  <a:moveTo>
                    <a:pt x="295" y="0"/>
                  </a:moveTo>
                  <a:cubicBezTo>
                    <a:pt x="237" y="0"/>
                    <a:pt x="182" y="15"/>
                    <a:pt x="136" y="52"/>
                  </a:cubicBezTo>
                  <a:cubicBezTo>
                    <a:pt x="1" y="165"/>
                    <a:pt x="58" y="346"/>
                    <a:pt x="126" y="471"/>
                  </a:cubicBezTo>
                  <a:cubicBezTo>
                    <a:pt x="135" y="484"/>
                    <a:pt x="149" y="490"/>
                    <a:pt x="163" y="490"/>
                  </a:cubicBezTo>
                  <a:cubicBezTo>
                    <a:pt x="196" y="490"/>
                    <a:pt x="229" y="458"/>
                    <a:pt x="204" y="426"/>
                  </a:cubicBezTo>
                  <a:cubicBezTo>
                    <a:pt x="159" y="335"/>
                    <a:pt x="91" y="177"/>
                    <a:pt x="204" y="120"/>
                  </a:cubicBezTo>
                  <a:cubicBezTo>
                    <a:pt x="241" y="102"/>
                    <a:pt x="279" y="94"/>
                    <a:pt x="317" y="94"/>
                  </a:cubicBezTo>
                  <a:cubicBezTo>
                    <a:pt x="396" y="94"/>
                    <a:pt x="475" y="127"/>
                    <a:pt x="544" y="165"/>
                  </a:cubicBezTo>
                  <a:cubicBezTo>
                    <a:pt x="551" y="168"/>
                    <a:pt x="557" y="169"/>
                    <a:pt x="564" y="169"/>
                  </a:cubicBezTo>
                  <a:cubicBezTo>
                    <a:pt x="610" y="169"/>
                    <a:pt x="639" y="106"/>
                    <a:pt x="589" y="86"/>
                  </a:cubicBezTo>
                  <a:cubicBezTo>
                    <a:pt x="503" y="43"/>
                    <a:pt x="394" y="0"/>
                    <a:pt x="295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6" name="Google Shape;2616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</a:t>
            </a:r>
            <a:r>
              <a:rPr lang="en">
                <a:solidFill>
                  <a:schemeClr val="accent6"/>
                </a:solidFill>
              </a:rPr>
              <a:t>RESOURCES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617" name="Google Shape;2617;p72"/>
          <p:cNvSpPr txBox="1">
            <a:spLocks noGrp="1"/>
          </p:cNvSpPr>
          <p:nvPr>
            <p:ph type="subTitle" idx="1"/>
          </p:nvPr>
        </p:nvSpPr>
        <p:spPr>
          <a:xfrm>
            <a:off x="744825" y="1456750"/>
            <a:ext cx="4324200" cy="13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Here’s an assortment of alternative resources whose style fits that of this template: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Arvo"/>
                <a:ea typeface="Arvo"/>
                <a:cs typeface="Arvo"/>
                <a:sym typeface="Arvo"/>
              </a:rPr>
              <a:t>VECTORS</a:t>
            </a:r>
            <a:endParaRPr sz="1200"/>
          </a:p>
          <a:p>
            <a:pPr marL="179999" lvl="0" indent="-161925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Cartoon illustration of children in physical education class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>
          <a:extLst>
            <a:ext uri="{FF2B5EF4-FFF2-40B4-BE49-F238E27FC236}">
              <a16:creationId xmlns:a16="http://schemas.microsoft.com/office/drawing/2014/main" id="{9D926B7E-F2D8-12C5-0990-6E2A97941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59">
            <a:extLst>
              <a:ext uri="{FF2B5EF4-FFF2-40B4-BE49-F238E27FC236}">
                <a16:creationId xmlns:a16="http://schemas.microsoft.com/office/drawing/2014/main" id="{07908A5C-1E87-052A-DB50-5D3ADB1A6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384231" y="2570956"/>
            <a:ext cx="4565699" cy="621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just"/>
            <a:r>
              <a:rPr lang="en" dirty="0"/>
              <a:t>INCREMENTO IMPLEMENTADO</a:t>
            </a:r>
            <a:endParaRPr lang="en" b="0" dirty="0">
              <a:solidFill>
                <a:srgbClr val="000000"/>
              </a:solidFill>
            </a:endParaRPr>
          </a:p>
        </p:txBody>
      </p:sp>
      <p:sp>
        <p:nvSpPr>
          <p:cNvPr id="1503" name="Google Shape;1503;p59">
            <a:extLst>
              <a:ext uri="{FF2B5EF4-FFF2-40B4-BE49-F238E27FC236}">
                <a16:creationId xmlns:a16="http://schemas.microsoft.com/office/drawing/2014/main" id="{87CBF7DA-85C6-1903-42B7-22E6E5F569E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04" name="Google Shape;1504;p59">
            <a:extLst>
              <a:ext uri="{FF2B5EF4-FFF2-40B4-BE49-F238E27FC236}">
                <a16:creationId xmlns:a16="http://schemas.microsoft.com/office/drawing/2014/main" id="{2D4DC8E3-5836-0D4F-528E-E0AC19AD36C5}"/>
              </a:ext>
            </a:extLst>
          </p:cNvPr>
          <p:cNvSpPr/>
          <p:nvPr/>
        </p:nvSpPr>
        <p:spPr>
          <a:xfrm>
            <a:off x="5136925" y="4326400"/>
            <a:ext cx="864000" cy="1860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5" name="Google Shape;1505;p59">
            <a:extLst>
              <a:ext uri="{FF2B5EF4-FFF2-40B4-BE49-F238E27FC236}">
                <a16:creationId xmlns:a16="http://schemas.microsoft.com/office/drawing/2014/main" id="{1F4DD60F-E735-451F-26D5-9CA809E6A945}"/>
              </a:ext>
            </a:extLst>
          </p:cNvPr>
          <p:cNvGrpSpPr/>
          <p:nvPr/>
        </p:nvGrpSpPr>
        <p:grpSpPr>
          <a:xfrm>
            <a:off x="4574349" y="883459"/>
            <a:ext cx="2243784" cy="3579044"/>
            <a:chOff x="1338183" y="1849087"/>
            <a:chExt cx="427192" cy="681411"/>
          </a:xfrm>
        </p:grpSpPr>
        <p:sp>
          <p:nvSpPr>
            <p:cNvPr id="1506" name="Google Shape;1506;p59">
              <a:extLst>
                <a:ext uri="{FF2B5EF4-FFF2-40B4-BE49-F238E27FC236}">
                  <a16:creationId xmlns:a16="http://schemas.microsoft.com/office/drawing/2014/main" id="{F6378122-5981-9CE5-6E62-BD6F4A0909B2}"/>
                </a:ext>
              </a:extLst>
            </p:cNvPr>
            <p:cNvSpPr/>
            <p:nvPr/>
          </p:nvSpPr>
          <p:spPr>
            <a:xfrm>
              <a:off x="1430359" y="1849087"/>
              <a:ext cx="239672" cy="223253"/>
            </a:xfrm>
            <a:custGeom>
              <a:avLst/>
              <a:gdLst/>
              <a:ahLst/>
              <a:cxnLst/>
              <a:rect l="l" t="t" r="r" b="b"/>
              <a:pathLst>
                <a:path w="5372" h="5004" extrusionOk="0">
                  <a:moveTo>
                    <a:pt x="1894" y="0"/>
                  </a:moveTo>
                  <a:cubicBezTo>
                    <a:pt x="1161" y="0"/>
                    <a:pt x="485" y="329"/>
                    <a:pt x="305" y="623"/>
                  </a:cubicBezTo>
                  <a:cubicBezTo>
                    <a:pt x="0" y="1120"/>
                    <a:pt x="531" y="1562"/>
                    <a:pt x="531" y="1562"/>
                  </a:cubicBezTo>
                  <a:cubicBezTo>
                    <a:pt x="91" y="2217"/>
                    <a:pt x="611" y="2545"/>
                    <a:pt x="611" y="2545"/>
                  </a:cubicBezTo>
                  <a:lnTo>
                    <a:pt x="2273" y="4592"/>
                  </a:lnTo>
                  <a:cubicBezTo>
                    <a:pt x="2273" y="4592"/>
                    <a:pt x="2786" y="5004"/>
                    <a:pt x="3292" y="5004"/>
                  </a:cubicBezTo>
                  <a:cubicBezTo>
                    <a:pt x="3349" y="5004"/>
                    <a:pt x="3405" y="4999"/>
                    <a:pt x="3461" y="4988"/>
                  </a:cubicBezTo>
                  <a:cubicBezTo>
                    <a:pt x="4003" y="4874"/>
                    <a:pt x="4037" y="4208"/>
                    <a:pt x="4037" y="4208"/>
                  </a:cubicBezTo>
                  <a:cubicBezTo>
                    <a:pt x="4037" y="4208"/>
                    <a:pt x="5371" y="3620"/>
                    <a:pt x="5292" y="3042"/>
                  </a:cubicBezTo>
                  <a:cubicBezTo>
                    <a:pt x="5202" y="2466"/>
                    <a:pt x="4806" y="2432"/>
                    <a:pt x="4806" y="2432"/>
                  </a:cubicBezTo>
                  <a:cubicBezTo>
                    <a:pt x="4806" y="2432"/>
                    <a:pt x="5044" y="1154"/>
                    <a:pt x="4524" y="589"/>
                  </a:cubicBezTo>
                  <a:cubicBezTo>
                    <a:pt x="4352" y="399"/>
                    <a:pt x="4168" y="335"/>
                    <a:pt x="3997" y="335"/>
                  </a:cubicBezTo>
                  <a:cubicBezTo>
                    <a:pt x="3649" y="335"/>
                    <a:pt x="3358" y="600"/>
                    <a:pt x="3358" y="600"/>
                  </a:cubicBezTo>
                  <a:cubicBezTo>
                    <a:pt x="2941" y="159"/>
                    <a:pt x="2404" y="0"/>
                    <a:pt x="1894" y="0"/>
                  </a:cubicBezTo>
                  <a:close/>
                </a:path>
              </a:pathLst>
            </a:custGeom>
            <a:solidFill>
              <a:srgbClr val="4A1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9">
              <a:extLst>
                <a:ext uri="{FF2B5EF4-FFF2-40B4-BE49-F238E27FC236}">
                  <a16:creationId xmlns:a16="http://schemas.microsoft.com/office/drawing/2014/main" id="{A4B7FCDB-FFA6-7ABA-15EC-22A651233C9B}"/>
                </a:ext>
              </a:extLst>
            </p:cNvPr>
            <p:cNvSpPr/>
            <p:nvPr/>
          </p:nvSpPr>
          <p:spPr>
            <a:xfrm>
              <a:off x="1462616" y="1857341"/>
              <a:ext cx="175649" cy="103507"/>
            </a:xfrm>
            <a:custGeom>
              <a:avLst/>
              <a:gdLst/>
              <a:ahLst/>
              <a:cxnLst/>
              <a:rect l="l" t="t" r="r" b="b"/>
              <a:pathLst>
                <a:path w="3937" h="2320" extrusionOk="0">
                  <a:moveTo>
                    <a:pt x="1119" y="0"/>
                  </a:moveTo>
                  <a:cubicBezTo>
                    <a:pt x="734" y="0"/>
                    <a:pt x="354" y="149"/>
                    <a:pt x="1" y="314"/>
                  </a:cubicBezTo>
                  <a:cubicBezTo>
                    <a:pt x="1" y="324"/>
                    <a:pt x="1" y="324"/>
                    <a:pt x="12" y="324"/>
                  </a:cubicBezTo>
                  <a:cubicBezTo>
                    <a:pt x="367" y="181"/>
                    <a:pt x="716" y="69"/>
                    <a:pt x="1088" y="69"/>
                  </a:cubicBezTo>
                  <a:cubicBezTo>
                    <a:pt x="1213" y="69"/>
                    <a:pt x="1340" y="82"/>
                    <a:pt x="1471" y="110"/>
                  </a:cubicBezTo>
                  <a:cubicBezTo>
                    <a:pt x="1912" y="223"/>
                    <a:pt x="2217" y="562"/>
                    <a:pt x="2466" y="912"/>
                  </a:cubicBezTo>
                  <a:cubicBezTo>
                    <a:pt x="2473" y="926"/>
                    <a:pt x="2487" y="931"/>
                    <a:pt x="2503" y="931"/>
                  </a:cubicBezTo>
                  <a:cubicBezTo>
                    <a:pt x="2514" y="931"/>
                    <a:pt x="2525" y="929"/>
                    <a:pt x="2534" y="924"/>
                  </a:cubicBezTo>
                  <a:cubicBezTo>
                    <a:pt x="2692" y="766"/>
                    <a:pt x="2839" y="664"/>
                    <a:pt x="3054" y="618"/>
                  </a:cubicBezTo>
                  <a:cubicBezTo>
                    <a:pt x="3081" y="613"/>
                    <a:pt x="3107" y="611"/>
                    <a:pt x="3133" y="611"/>
                  </a:cubicBezTo>
                  <a:cubicBezTo>
                    <a:pt x="3438" y="611"/>
                    <a:pt x="3639" y="967"/>
                    <a:pt x="3744" y="1206"/>
                  </a:cubicBezTo>
                  <a:cubicBezTo>
                    <a:pt x="3879" y="1546"/>
                    <a:pt x="3801" y="1953"/>
                    <a:pt x="3721" y="2292"/>
                  </a:cubicBezTo>
                  <a:cubicBezTo>
                    <a:pt x="3715" y="2311"/>
                    <a:pt x="3729" y="2320"/>
                    <a:pt x="3743" y="2320"/>
                  </a:cubicBezTo>
                  <a:cubicBezTo>
                    <a:pt x="3755" y="2320"/>
                    <a:pt x="3766" y="2314"/>
                    <a:pt x="3766" y="2304"/>
                  </a:cubicBezTo>
                  <a:cubicBezTo>
                    <a:pt x="3924" y="1784"/>
                    <a:pt x="3936" y="1297"/>
                    <a:pt x="3620" y="845"/>
                  </a:cubicBezTo>
                  <a:cubicBezTo>
                    <a:pt x="3491" y="659"/>
                    <a:pt x="3300" y="564"/>
                    <a:pt x="3103" y="564"/>
                  </a:cubicBezTo>
                  <a:cubicBezTo>
                    <a:pt x="2987" y="564"/>
                    <a:pt x="2869" y="597"/>
                    <a:pt x="2760" y="664"/>
                  </a:cubicBezTo>
                  <a:cubicBezTo>
                    <a:pt x="2724" y="691"/>
                    <a:pt x="2600" y="799"/>
                    <a:pt x="2523" y="799"/>
                  </a:cubicBezTo>
                  <a:cubicBezTo>
                    <a:pt x="2504" y="799"/>
                    <a:pt x="2488" y="792"/>
                    <a:pt x="2477" y="777"/>
                  </a:cubicBezTo>
                  <a:cubicBezTo>
                    <a:pt x="2421" y="675"/>
                    <a:pt x="2341" y="596"/>
                    <a:pt x="2263" y="517"/>
                  </a:cubicBezTo>
                  <a:cubicBezTo>
                    <a:pt x="2093" y="324"/>
                    <a:pt x="1866" y="189"/>
                    <a:pt x="1629" y="98"/>
                  </a:cubicBezTo>
                  <a:cubicBezTo>
                    <a:pt x="1459" y="29"/>
                    <a:pt x="1289" y="0"/>
                    <a:pt x="111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9">
              <a:extLst>
                <a:ext uri="{FF2B5EF4-FFF2-40B4-BE49-F238E27FC236}">
                  <a16:creationId xmlns:a16="http://schemas.microsoft.com/office/drawing/2014/main" id="{2D2E8E6B-54D0-5390-B8F8-1B54946AC572}"/>
                </a:ext>
              </a:extLst>
            </p:cNvPr>
            <p:cNvSpPr/>
            <p:nvPr/>
          </p:nvSpPr>
          <p:spPr>
            <a:xfrm>
              <a:off x="1583702" y="1908024"/>
              <a:ext cx="61613" cy="111671"/>
            </a:xfrm>
            <a:custGeom>
              <a:avLst/>
              <a:gdLst/>
              <a:ahLst/>
              <a:cxnLst/>
              <a:rect l="l" t="t" r="r" b="b"/>
              <a:pathLst>
                <a:path w="1381" h="2503" extrusionOk="0">
                  <a:moveTo>
                    <a:pt x="239" y="0"/>
                  </a:moveTo>
                  <a:cubicBezTo>
                    <a:pt x="164" y="0"/>
                    <a:pt x="86" y="11"/>
                    <a:pt x="12" y="25"/>
                  </a:cubicBezTo>
                  <a:cubicBezTo>
                    <a:pt x="1" y="37"/>
                    <a:pt x="12" y="48"/>
                    <a:pt x="24" y="48"/>
                  </a:cubicBezTo>
                  <a:cubicBezTo>
                    <a:pt x="77" y="38"/>
                    <a:pt x="126" y="34"/>
                    <a:pt x="171" y="34"/>
                  </a:cubicBezTo>
                  <a:cubicBezTo>
                    <a:pt x="808" y="34"/>
                    <a:pt x="684" y="953"/>
                    <a:pt x="600" y="1427"/>
                  </a:cubicBezTo>
                  <a:cubicBezTo>
                    <a:pt x="600" y="1439"/>
                    <a:pt x="622" y="1462"/>
                    <a:pt x="634" y="1462"/>
                  </a:cubicBezTo>
                  <a:cubicBezTo>
                    <a:pt x="644" y="1462"/>
                    <a:pt x="655" y="1461"/>
                    <a:pt x="664" y="1461"/>
                  </a:cubicBezTo>
                  <a:cubicBezTo>
                    <a:pt x="1316" y="1461"/>
                    <a:pt x="1070" y="2190"/>
                    <a:pt x="770" y="2480"/>
                  </a:cubicBezTo>
                  <a:cubicBezTo>
                    <a:pt x="758" y="2490"/>
                    <a:pt x="770" y="2502"/>
                    <a:pt x="781" y="2502"/>
                  </a:cubicBezTo>
                  <a:cubicBezTo>
                    <a:pt x="1154" y="2264"/>
                    <a:pt x="1381" y="1530"/>
                    <a:pt x="815" y="1394"/>
                  </a:cubicBezTo>
                  <a:cubicBezTo>
                    <a:pt x="612" y="1349"/>
                    <a:pt x="713" y="1088"/>
                    <a:pt x="725" y="907"/>
                  </a:cubicBezTo>
                  <a:cubicBezTo>
                    <a:pt x="747" y="681"/>
                    <a:pt x="725" y="455"/>
                    <a:pt x="634" y="241"/>
                  </a:cubicBezTo>
                  <a:cubicBezTo>
                    <a:pt x="564" y="53"/>
                    <a:pt x="408" y="0"/>
                    <a:pt x="23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9">
              <a:extLst>
                <a:ext uri="{FF2B5EF4-FFF2-40B4-BE49-F238E27FC236}">
                  <a16:creationId xmlns:a16="http://schemas.microsoft.com/office/drawing/2014/main" id="{370228E6-9373-278E-615D-650459A91D17}"/>
                </a:ext>
              </a:extLst>
            </p:cNvPr>
            <p:cNvSpPr/>
            <p:nvPr/>
          </p:nvSpPr>
          <p:spPr>
            <a:xfrm>
              <a:off x="1636661" y="1966158"/>
              <a:ext cx="27840" cy="45061"/>
            </a:xfrm>
            <a:custGeom>
              <a:avLst/>
              <a:gdLst/>
              <a:ahLst/>
              <a:cxnLst/>
              <a:rect l="l" t="t" r="r" b="b"/>
              <a:pathLst>
                <a:path w="624" h="1010" extrusionOk="0">
                  <a:moveTo>
                    <a:pt x="23" y="1"/>
                  </a:moveTo>
                  <a:cubicBezTo>
                    <a:pt x="1" y="1"/>
                    <a:pt x="1" y="34"/>
                    <a:pt x="23" y="34"/>
                  </a:cubicBezTo>
                  <a:cubicBezTo>
                    <a:pt x="623" y="68"/>
                    <a:pt x="295" y="702"/>
                    <a:pt x="69" y="973"/>
                  </a:cubicBezTo>
                  <a:cubicBezTo>
                    <a:pt x="60" y="991"/>
                    <a:pt x="73" y="1010"/>
                    <a:pt x="90" y="1010"/>
                  </a:cubicBezTo>
                  <a:cubicBezTo>
                    <a:pt x="95" y="1010"/>
                    <a:pt x="99" y="1009"/>
                    <a:pt x="103" y="1007"/>
                  </a:cubicBezTo>
                  <a:cubicBezTo>
                    <a:pt x="295" y="893"/>
                    <a:pt x="431" y="611"/>
                    <a:pt x="442" y="385"/>
                  </a:cubicBezTo>
                  <a:cubicBezTo>
                    <a:pt x="453" y="124"/>
                    <a:pt x="261" y="1"/>
                    <a:pt x="2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9">
              <a:extLst>
                <a:ext uri="{FF2B5EF4-FFF2-40B4-BE49-F238E27FC236}">
                  <a16:creationId xmlns:a16="http://schemas.microsoft.com/office/drawing/2014/main" id="{A8E25458-695F-14D6-2D00-5B5F2B90D207}"/>
                </a:ext>
              </a:extLst>
            </p:cNvPr>
            <p:cNvSpPr/>
            <p:nvPr/>
          </p:nvSpPr>
          <p:spPr>
            <a:xfrm>
              <a:off x="1563536" y="1904588"/>
              <a:ext cx="42920" cy="33863"/>
            </a:xfrm>
            <a:custGeom>
              <a:avLst/>
              <a:gdLst/>
              <a:ahLst/>
              <a:cxnLst/>
              <a:rect l="l" t="t" r="r" b="b"/>
              <a:pathLst>
                <a:path w="962" h="759" extrusionOk="0">
                  <a:moveTo>
                    <a:pt x="1" y="1"/>
                  </a:moveTo>
                  <a:cubicBezTo>
                    <a:pt x="147" y="374"/>
                    <a:pt x="521" y="668"/>
                    <a:pt x="916" y="758"/>
                  </a:cubicBezTo>
                  <a:cubicBezTo>
                    <a:pt x="951" y="758"/>
                    <a:pt x="961" y="702"/>
                    <a:pt x="928" y="702"/>
                  </a:cubicBezTo>
                  <a:cubicBezTo>
                    <a:pt x="554" y="622"/>
                    <a:pt x="170" y="340"/>
                    <a:pt x="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9">
              <a:extLst>
                <a:ext uri="{FF2B5EF4-FFF2-40B4-BE49-F238E27FC236}">
                  <a16:creationId xmlns:a16="http://schemas.microsoft.com/office/drawing/2014/main" id="{A5A0C930-FE2E-132A-FE94-A8C92BD5434B}"/>
                </a:ext>
              </a:extLst>
            </p:cNvPr>
            <p:cNvSpPr/>
            <p:nvPr/>
          </p:nvSpPr>
          <p:spPr>
            <a:xfrm>
              <a:off x="1601905" y="1950141"/>
              <a:ext cx="14768" cy="49924"/>
            </a:xfrm>
            <a:custGeom>
              <a:avLst/>
              <a:gdLst/>
              <a:ahLst/>
              <a:cxnLst/>
              <a:rect l="l" t="t" r="r" b="b"/>
              <a:pathLst>
                <a:path w="331" h="1119" extrusionOk="0">
                  <a:moveTo>
                    <a:pt x="28" y="0"/>
                  </a:moveTo>
                  <a:cubicBezTo>
                    <a:pt x="25" y="0"/>
                    <a:pt x="23" y="3"/>
                    <a:pt x="23" y="9"/>
                  </a:cubicBezTo>
                  <a:cubicBezTo>
                    <a:pt x="0" y="393"/>
                    <a:pt x="79" y="755"/>
                    <a:pt x="249" y="1094"/>
                  </a:cubicBezTo>
                  <a:cubicBezTo>
                    <a:pt x="257" y="1111"/>
                    <a:pt x="273" y="1119"/>
                    <a:pt x="287" y="1119"/>
                  </a:cubicBezTo>
                  <a:cubicBezTo>
                    <a:pt x="310" y="1119"/>
                    <a:pt x="331" y="1099"/>
                    <a:pt x="317" y="1072"/>
                  </a:cubicBezTo>
                  <a:cubicBezTo>
                    <a:pt x="192" y="721"/>
                    <a:pt x="45" y="393"/>
                    <a:pt x="34" y="9"/>
                  </a:cubicBezTo>
                  <a:cubicBezTo>
                    <a:pt x="34" y="3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9">
              <a:extLst>
                <a:ext uri="{FF2B5EF4-FFF2-40B4-BE49-F238E27FC236}">
                  <a16:creationId xmlns:a16="http://schemas.microsoft.com/office/drawing/2014/main" id="{06FE524B-4447-E953-6762-244CC1C0AF43}"/>
                </a:ext>
              </a:extLst>
            </p:cNvPr>
            <p:cNvSpPr/>
            <p:nvPr/>
          </p:nvSpPr>
          <p:spPr>
            <a:xfrm>
              <a:off x="1456771" y="1873893"/>
              <a:ext cx="98733" cy="20657"/>
            </a:xfrm>
            <a:custGeom>
              <a:avLst/>
              <a:gdLst/>
              <a:ahLst/>
              <a:cxnLst/>
              <a:rect l="l" t="t" r="r" b="b"/>
              <a:pathLst>
                <a:path w="2213" h="463" extrusionOk="0">
                  <a:moveTo>
                    <a:pt x="1125" y="0"/>
                  </a:moveTo>
                  <a:cubicBezTo>
                    <a:pt x="701" y="0"/>
                    <a:pt x="272" y="142"/>
                    <a:pt x="19" y="406"/>
                  </a:cubicBezTo>
                  <a:cubicBezTo>
                    <a:pt x="0" y="424"/>
                    <a:pt x="20" y="443"/>
                    <a:pt x="34" y="443"/>
                  </a:cubicBezTo>
                  <a:cubicBezTo>
                    <a:pt x="37" y="443"/>
                    <a:pt x="39" y="442"/>
                    <a:pt x="42" y="440"/>
                  </a:cubicBezTo>
                  <a:cubicBezTo>
                    <a:pt x="394" y="236"/>
                    <a:pt x="828" y="79"/>
                    <a:pt x="1245" y="79"/>
                  </a:cubicBezTo>
                  <a:cubicBezTo>
                    <a:pt x="1590" y="79"/>
                    <a:pt x="1924" y="186"/>
                    <a:pt x="2190" y="463"/>
                  </a:cubicBezTo>
                  <a:cubicBezTo>
                    <a:pt x="2201" y="463"/>
                    <a:pt x="2213" y="451"/>
                    <a:pt x="2201" y="451"/>
                  </a:cubicBezTo>
                  <a:cubicBezTo>
                    <a:pt x="1974" y="144"/>
                    <a:pt x="1552" y="0"/>
                    <a:pt x="112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9">
              <a:extLst>
                <a:ext uri="{FF2B5EF4-FFF2-40B4-BE49-F238E27FC236}">
                  <a16:creationId xmlns:a16="http://schemas.microsoft.com/office/drawing/2014/main" id="{3151D93E-19F2-6DE5-D9DF-CA8CC40D17A4}"/>
                </a:ext>
              </a:extLst>
            </p:cNvPr>
            <p:cNvSpPr/>
            <p:nvPr/>
          </p:nvSpPr>
          <p:spPr>
            <a:xfrm>
              <a:off x="1459225" y="1889687"/>
              <a:ext cx="87535" cy="18694"/>
            </a:xfrm>
            <a:custGeom>
              <a:avLst/>
              <a:gdLst/>
              <a:ahLst/>
              <a:cxnLst/>
              <a:rect l="l" t="t" r="r" b="b"/>
              <a:pathLst>
                <a:path w="1962" h="419" extrusionOk="0">
                  <a:moveTo>
                    <a:pt x="935" y="0"/>
                  </a:moveTo>
                  <a:cubicBezTo>
                    <a:pt x="610" y="0"/>
                    <a:pt x="287" y="117"/>
                    <a:pt x="20" y="368"/>
                  </a:cubicBezTo>
                  <a:cubicBezTo>
                    <a:pt x="1" y="388"/>
                    <a:pt x="23" y="416"/>
                    <a:pt x="44" y="416"/>
                  </a:cubicBezTo>
                  <a:cubicBezTo>
                    <a:pt x="48" y="416"/>
                    <a:pt x="51" y="415"/>
                    <a:pt x="54" y="414"/>
                  </a:cubicBezTo>
                  <a:cubicBezTo>
                    <a:pt x="389" y="217"/>
                    <a:pt x="706" y="113"/>
                    <a:pt x="1024" y="113"/>
                  </a:cubicBezTo>
                  <a:cubicBezTo>
                    <a:pt x="1328" y="113"/>
                    <a:pt x="1633" y="209"/>
                    <a:pt x="1954" y="414"/>
                  </a:cubicBezTo>
                  <a:cubicBezTo>
                    <a:pt x="1662" y="146"/>
                    <a:pt x="1297" y="0"/>
                    <a:pt x="935" y="0"/>
                  </a:cubicBezTo>
                  <a:close/>
                  <a:moveTo>
                    <a:pt x="1954" y="414"/>
                  </a:moveTo>
                  <a:cubicBezTo>
                    <a:pt x="1954" y="418"/>
                    <a:pt x="1955" y="419"/>
                    <a:pt x="1957" y="419"/>
                  </a:cubicBezTo>
                  <a:cubicBezTo>
                    <a:pt x="1959" y="419"/>
                    <a:pt x="1961" y="414"/>
                    <a:pt x="1954" y="414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9">
              <a:extLst>
                <a:ext uri="{FF2B5EF4-FFF2-40B4-BE49-F238E27FC236}">
                  <a16:creationId xmlns:a16="http://schemas.microsoft.com/office/drawing/2014/main" id="{1B11A688-C7FE-66F8-A1CD-E29DB0B0F122}"/>
                </a:ext>
              </a:extLst>
            </p:cNvPr>
            <p:cNvSpPr/>
            <p:nvPr/>
          </p:nvSpPr>
          <p:spPr>
            <a:xfrm>
              <a:off x="1558004" y="2042807"/>
              <a:ext cx="47426" cy="21728"/>
            </a:xfrm>
            <a:custGeom>
              <a:avLst/>
              <a:gdLst/>
              <a:ahLst/>
              <a:cxnLst/>
              <a:rect l="l" t="t" r="r" b="b"/>
              <a:pathLst>
                <a:path w="1063" h="487" extrusionOk="0">
                  <a:moveTo>
                    <a:pt x="1040" y="0"/>
                  </a:moveTo>
                  <a:cubicBezTo>
                    <a:pt x="1034" y="0"/>
                    <a:pt x="1029" y="4"/>
                    <a:pt x="1029" y="12"/>
                  </a:cubicBezTo>
                  <a:cubicBezTo>
                    <a:pt x="912" y="293"/>
                    <a:pt x="661" y="450"/>
                    <a:pt x="386" y="450"/>
                  </a:cubicBezTo>
                  <a:cubicBezTo>
                    <a:pt x="262" y="450"/>
                    <a:pt x="134" y="418"/>
                    <a:pt x="12" y="351"/>
                  </a:cubicBezTo>
                  <a:cubicBezTo>
                    <a:pt x="9" y="349"/>
                    <a:pt x="7" y="349"/>
                    <a:pt x="6" y="349"/>
                  </a:cubicBezTo>
                  <a:cubicBezTo>
                    <a:pt x="0" y="349"/>
                    <a:pt x="2" y="363"/>
                    <a:pt x="12" y="363"/>
                  </a:cubicBezTo>
                  <a:cubicBezTo>
                    <a:pt x="132" y="444"/>
                    <a:pt x="293" y="487"/>
                    <a:pt x="452" y="487"/>
                  </a:cubicBezTo>
                  <a:cubicBezTo>
                    <a:pt x="741" y="487"/>
                    <a:pt x="1027" y="345"/>
                    <a:pt x="1063" y="24"/>
                  </a:cubicBezTo>
                  <a:cubicBezTo>
                    <a:pt x="1063" y="10"/>
                    <a:pt x="1050" y="0"/>
                    <a:pt x="104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9">
              <a:extLst>
                <a:ext uri="{FF2B5EF4-FFF2-40B4-BE49-F238E27FC236}">
                  <a16:creationId xmlns:a16="http://schemas.microsoft.com/office/drawing/2014/main" id="{9348DF2F-D7CF-54AD-6AF1-6DC1FBA98E24}"/>
                </a:ext>
              </a:extLst>
            </p:cNvPr>
            <p:cNvSpPr/>
            <p:nvPr/>
          </p:nvSpPr>
          <p:spPr>
            <a:xfrm>
              <a:off x="1478767" y="2295107"/>
              <a:ext cx="84768" cy="231284"/>
            </a:xfrm>
            <a:custGeom>
              <a:avLst/>
              <a:gdLst/>
              <a:ahLst/>
              <a:cxnLst/>
              <a:rect l="l" t="t" r="r" b="b"/>
              <a:pathLst>
                <a:path w="1900" h="5184" extrusionOk="0">
                  <a:moveTo>
                    <a:pt x="1" y="0"/>
                  </a:moveTo>
                  <a:cubicBezTo>
                    <a:pt x="1" y="1"/>
                    <a:pt x="34" y="2398"/>
                    <a:pt x="1064" y="4286"/>
                  </a:cubicBezTo>
                  <a:cubicBezTo>
                    <a:pt x="1064" y="4286"/>
                    <a:pt x="419" y="5100"/>
                    <a:pt x="521" y="5180"/>
                  </a:cubicBezTo>
                  <a:cubicBezTo>
                    <a:pt x="525" y="5182"/>
                    <a:pt x="531" y="5184"/>
                    <a:pt x="539" y="5184"/>
                  </a:cubicBezTo>
                  <a:cubicBezTo>
                    <a:pt x="722" y="5184"/>
                    <a:pt x="1899" y="4428"/>
                    <a:pt x="1866" y="4308"/>
                  </a:cubicBezTo>
                  <a:cubicBezTo>
                    <a:pt x="1821" y="4173"/>
                    <a:pt x="1720" y="4094"/>
                    <a:pt x="1720" y="4094"/>
                  </a:cubicBezTo>
                  <a:cubicBezTo>
                    <a:pt x="1720" y="4094"/>
                    <a:pt x="1052" y="1436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9">
              <a:extLst>
                <a:ext uri="{FF2B5EF4-FFF2-40B4-BE49-F238E27FC236}">
                  <a16:creationId xmlns:a16="http://schemas.microsoft.com/office/drawing/2014/main" id="{44E4E095-00D1-D713-504C-9397BC004F86}"/>
                </a:ext>
              </a:extLst>
            </p:cNvPr>
            <p:cNvSpPr/>
            <p:nvPr/>
          </p:nvSpPr>
          <p:spPr>
            <a:xfrm>
              <a:off x="1497416" y="2474774"/>
              <a:ext cx="66164" cy="53003"/>
            </a:xfrm>
            <a:custGeom>
              <a:avLst/>
              <a:gdLst/>
              <a:ahLst/>
              <a:cxnLst/>
              <a:rect l="l" t="t" r="r" b="b"/>
              <a:pathLst>
                <a:path w="1483" h="1188" extrusionOk="0">
                  <a:moveTo>
                    <a:pt x="484" y="0"/>
                  </a:moveTo>
                  <a:cubicBezTo>
                    <a:pt x="453" y="0"/>
                    <a:pt x="426" y="16"/>
                    <a:pt x="408" y="55"/>
                  </a:cubicBezTo>
                  <a:cubicBezTo>
                    <a:pt x="352" y="168"/>
                    <a:pt x="533" y="349"/>
                    <a:pt x="533" y="349"/>
                  </a:cubicBezTo>
                  <a:cubicBezTo>
                    <a:pt x="533" y="349"/>
                    <a:pt x="1" y="1085"/>
                    <a:pt x="35" y="1163"/>
                  </a:cubicBezTo>
                  <a:cubicBezTo>
                    <a:pt x="41" y="1178"/>
                    <a:pt x="61" y="1188"/>
                    <a:pt x="96" y="1188"/>
                  </a:cubicBezTo>
                  <a:cubicBezTo>
                    <a:pt x="248" y="1188"/>
                    <a:pt x="682" y="1010"/>
                    <a:pt x="1483" y="338"/>
                  </a:cubicBezTo>
                  <a:cubicBezTo>
                    <a:pt x="1483" y="338"/>
                    <a:pt x="1460" y="101"/>
                    <a:pt x="1290" y="33"/>
                  </a:cubicBezTo>
                  <a:cubicBezTo>
                    <a:pt x="1290" y="33"/>
                    <a:pt x="1065" y="237"/>
                    <a:pt x="803" y="237"/>
                  </a:cubicBezTo>
                  <a:cubicBezTo>
                    <a:pt x="796" y="237"/>
                    <a:pt x="789" y="237"/>
                    <a:pt x="782" y="236"/>
                  </a:cubicBezTo>
                  <a:cubicBezTo>
                    <a:pt x="782" y="236"/>
                    <a:pt x="602" y="0"/>
                    <a:pt x="484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9">
              <a:extLst>
                <a:ext uri="{FF2B5EF4-FFF2-40B4-BE49-F238E27FC236}">
                  <a16:creationId xmlns:a16="http://schemas.microsoft.com/office/drawing/2014/main" id="{A3690196-B80E-A9EC-2FC4-E7F9D08165FC}"/>
                </a:ext>
              </a:extLst>
            </p:cNvPr>
            <p:cNvSpPr/>
            <p:nvPr/>
          </p:nvSpPr>
          <p:spPr>
            <a:xfrm>
              <a:off x="1495408" y="2486730"/>
              <a:ext cx="69689" cy="43767"/>
            </a:xfrm>
            <a:custGeom>
              <a:avLst/>
              <a:gdLst/>
              <a:ahLst/>
              <a:cxnLst/>
              <a:rect l="l" t="t" r="r" b="b"/>
              <a:pathLst>
                <a:path w="1562" h="981" extrusionOk="0">
                  <a:moveTo>
                    <a:pt x="1525" y="0"/>
                  </a:moveTo>
                  <a:cubicBezTo>
                    <a:pt x="1522" y="0"/>
                    <a:pt x="1519" y="1"/>
                    <a:pt x="1516" y="3"/>
                  </a:cubicBezTo>
                  <a:cubicBezTo>
                    <a:pt x="1493" y="13"/>
                    <a:pt x="623" y="669"/>
                    <a:pt x="623" y="669"/>
                  </a:cubicBezTo>
                  <a:cubicBezTo>
                    <a:pt x="623" y="669"/>
                    <a:pt x="498" y="545"/>
                    <a:pt x="249" y="545"/>
                  </a:cubicBezTo>
                  <a:cubicBezTo>
                    <a:pt x="238" y="545"/>
                    <a:pt x="227" y="545"/>
                    <a:pt x="216" y="545"/>
                  </a:cubicBezTo>
                  <a:cubicBezTo>
                    <a:pt x="216" y="545"/>
                    <a:pt x="1" y="805"/>
                    <a:pt x="35" y="918"/>
                  </a:cubicBezTo>
                  <a:cubicBezTo>
                    <a:pt x="49" y="962"/>
                    <a:pt x="89" y="981"/>
                    <a:pt x="141" y="981"/>
                  </a:cubicBezTo>
                  <a:cubicBezTo>
                    <a:pt x="212" y="981"/>
                    <a:pt x="306" y="947"/>
                    <a:pt x="397" y="895"/>
                  </a:cubicBezTo>
                  <a:cubicBezTo>
                    <a:pt x="804" y="669"/>
                    <a:pt x="1561" y="127"/>
                    <a:pt x="1561" y="70"/>
                  </a:cubicBezTo>
                  <a:cubicBezTo>
                    <a:pt x="1561" y="31"/>
                    <a:pt x="1544" y="0"/>
                    <a:pt x="1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9">
              <a:extLst>
                <a:ext uri="{FF2B5EF4-FFF2-40B4-BE49-F238E27FC236}">
                  <a16:creationId xmlns:a16="http://schemas.microsoft.com/office/drawing/2014/main" id="{CE2984F8-9456-C1C8-184D-FE8FF1AECAE9}"/>
                </a:ext>
              </a:extLst>
            </p:cNvPr>
            <p:cNvSpPr/>
            <p:nvPr/>
          </p:nvSpPr>
          <p:spPr>
            <a:xfrm>
              <a:off x="1508347" y="2500383"/>
              <a:ext cx="16597" cy="6068"/>
            </a:xfrm>
            <a:custGeom>
              <a:avLst/>
              <a:gdLst/>
              <a:ahLst/>
              <a:cxnLst/>
              <a:rect l="l" t="t" r="r" b="b"/>
              <a:pathLst>
                <a:path w="372" h="136" extrusionOk="0">
                  <a:moveTo>
                    <a:pt x="150" y="1"/>
                  </a:moveTo>
                  <a:cubicBezTo>
                    <a:pt x="112" y="1"/>
                    <a:pt x="75" y="8"/>
                    <a:pt x="39" y="24"/>
                  </a:cubicBezTo>
                  <a:cubicBezTo>
                    <a:pt x="0" y="44"/>
                    <a:pt x="11" y="96"/>
                    <a:pt x="44" y="96"/>
                  </a:cubicBezTo>
                  <a:cubicBezTo>
                    <a:pt x="49" y="96"/>
                    <a:pt x="55" y="95"/>
                    <a:pt x="62" y="92"/>
                  </a:cubicBezTo>
                  <a:cubicBezTo>
                    <a:pt x="88" y="81"/>
                    <a:pt x="115" y="76"/>
                    <a:pt x="142" y="76"/>
                  </a:cubicBezTo>
                  <a:cubicBezTo>
                    <a:pt x="197" y="76"/>
                    <a:pt x="250" y="96"/>
                    <a:pt x="288" y="126"/>
                  </a:cubicBezTo>
                  <a:cubicBezTo>
                    <a:pt x="296" y="133"/>
                    <a:pt x="305" y="135"/>
                    <a:pt x="313" y="135"/>
                  </a:cubicBezTo>
                  <a:cubicBezTo>
                    <a:pt x="347" y="135"/>
                    <a:pt x="372" y="88"/>
                    <a:pt x="344" y="69"/>
                  </a:cubicBezTo>
                  <a:cubicBezTo>
                    <a:pt x="285" y="26"/>
                    <a:pt x="218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9">
              <a:extLst>
                <a:ext uri="{FF2B5EF4-FFF2-40B4-BE49-F238E27FC236}">
                  <a16:creationId xmlns:a16="http://schemas.microsoft.com/office/drawing/2014/main" id="{31A6C4A7-6939-7A2F-C8C0-E4515D811D0B}"/>
                </a:ext>
              </a:extLst>
            </p:cNvPr>
            <p:cNvSpPr/>
            <p:nvPr/>
          </p:nvSpPr>
          <p:spPr>
            <a:xfrm>
              <a:off x="1514370" y="2492218"/>
              <a:ext cx="14634" cy="5577"/>
            </a:xfrm>
            <a:custGeom>
              <a:avLst/>
              <a:gdLst/>
              <a:ahLst/>
              <a:cxnLst/>
              <a:rect l="l" t="t" r="r" b="b"/>
              <a:pathLst>
                <a:path w="328" h="125" extrusionOk="0">
                  <a:moveTo>
                    <a:pt x="168" y="1"/>
                  </a:moveTo>
                  <a:cubicBezTo>
                    <a:pt x="122" y="1"/>
                    <a:pt x="75" y="11"/>
                    <a:pt x="40" y="26"/>
                  </a:cubicBezTo>
                  <a:cubicBezTo>
                    <a:pt x="0" y="36"/>
                    <a:pt x="12" y="98"/>
                    <a:pt x="47" y="98"/>
                  </a:cubicBezTo>
                  <a:cubicBezTo>
                    <a:pt x="51" y="98"/>
                    <a:pt x="57" y="97"/>
                    <a:pt x="62" y="94"/>
                  </a:cubicBezTo>
                  <a:cubicBezTo>
                    <a:pt x="87" y="88"/>
                    <a:pt x="128" y="79"/>
                    <a:pt x="166" y="79"/>
                  </a:cubicBezTo>
                  <a:cubicBezTo>
                    <a:pt x="198" y="79"/>
                    <a:pt x="228" y="85"/>
                    <a:pt x="243" y="106"/>
                  </a:cubicBezTo>
                  <a:cubicBezTo>
                    <a:pt x="253" y="119"/>
                    <a:pt x="265" y="125"/>
                    <a:pt x="276" y="125"/>
                  </a:cubicBezTo>
                  <a:cubicBezTo>
                    <a:pt x="303" y="125"/>
                    <a:pt x="327" y="93"/>
                    <a:pt x="311" y="61"/>
                  </a:cubicBezTo>
                  <a:cubicBezTo>
                    <a:pt x="280" y="17"/>
                    <a:pt x="224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9">
              <a:extLst>
                <a:ext uri="{FF2B5EF4-FFF2-40B4-BE49-F238E27FC236}">
                  <a16:creationId xmlns:a16="http://schemas.microsoft.com/office/drawing/2014/main" id="{345E20B4-6015-137A-8A22-881B04182ED3}"/>
                </a:ext>
              </a:extLst>
            </p:cNvPr>
            <p:cNvSpPr/>
            <p:nvPr/>
          </p:nvSpPr>
          <p:spPr>
            <a:xfrm>
              <a:off x="1478767" y="2295107"/>
              <a:ext cx="54029" cy="28777"/>
            </a:xfrm>
            <a:custGeom>
              <a:avLst/>
              <a:gdLst/>
              <a:ahLst/>
              <a:cxnLst/>
              <a:rect l="l" t="t" r="r" b="b"/>
              <a:pathLst>
                <a:path w="1211" h="645" extrusionOk="0">
                  <a:moveTo>
                    <a:pt x="1" y="0"/>
                  </a:moveTo>
                  <a:cubicBezTo>
                    <a:pt x="1" y="0"/>
                    <a:pt x="1" y="136"/>
                    <a:pt x="23" y="362"/>
                  </a:cubicBezTo>
                  <a:cubicBezTo>
                    <a:pt x="408" y="441"/>
                    <a:pt x="803" y="543"/>
                    <a:pt x="1188" y="645"/>
                  </a:cubicBezTo>
                  <a:cubicBezTo>
                    <a:pt x="1188" y="441"/>
                    <a:pt x="1188" y="260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9">
              <a:extLst>
                <a:ext uri="{FF2B5EF4-FFF2-40B4-BE49-F238E27FC236}">
                  <a16:creationId xmlns:a16="http://schemas.microsoft.com/office/drawing/2014/main" id="{BB93FA91-5B19-05D4-7B62-6CA962B51223}"/>
                </a:ext>
              </a:extLst>
            </p:cNvPr>
            <p:cNvSpPr/>
            <p:nvPr/>
          </p:nvSpPr>
          <p:spPr>
            <a:xfrm>
              <a:off x="1562554" y="2263296"/>
              <a:ext cx="186089" cy="122022"/>
            </a:xfrm>
            <a:custGeom>
              <a:avLst/>
              <a:gdLst/>
              <a:ahLst/>
              <a:cxnLst/>
              <a:rect l="l" t="t" r="r" b="b"/>
              <a:pathLst>
                <a:path w="4171" h="2735" extrusionOk="0">
                  <a:moveTo>
                    <a:pt x="1345" y="1"/>
                  </a:moveTo>
                  <a:lnTo>
                    <a:pt x="0" y="759"/>
                  </a:lnTo>
                  <a:cubicBezTo>
                    <a:pt x="0" y="759"/>
                    <a:pt x="633" y="2511"/>
                    <a:pt x="1662" y="2715"/>
                  </a:cubicBezTo>
                  <a:cubicBezTo>
                    <a:pt x="1730" y="2728"/>
                    <a:pt x="1797" y="2734"/>
                    <a:pt x="1863" y="2734"/>
                  </a:cubicBezTo>
                  <a:cubicBezTo>
                    <a:pt x="2774" y="2734"/>
                    <a:pt x="3335" y="1493"/>
                    <a:pt x="3335" y="1493"/>
                  </a:cubicBezTo>
                  <a:cubicBezTo>
                    <a:pt x="3335" y="1493"/>
                    <a:pt x="3822" y="1640"/>
                    <a:pt x="4030" y="1640"/>
                  </a:cubicBezTo>
                  <a:cubicBezTo>
                    <a:pt x="4073" y="1640"/>
                    <a:pt x="4104" y="1634"/>
                    <a:pt x="4116" y="1618"/>
                  </a:cubicBezTo>
                  <a:cubicBezTo>
                    <a:pt x="4170" y="1531"/>
                    <a:pt x="3201" y="755"/>
                    <a:pt x="3106" y="755"/>
                  </a:cubicBezTo>
                  <a:cubicBezTo>
                    <a:pt x="3102" y="755"/>
                    <a:pt x="3099" y="756"/>
                    <a:pt x="3098" y="759"/>
                  </a:cubicBezTo>
                  <a:cubicBezTo>
                    <a:pt x="3076" y="827"/>
                    <a:pt x="2940" y="1064"/>
                    <a:pt x="2940" y="1064"/>
                  </a:cubicBezTo>
                  <a:cubicBezTo>
                    <a:pt x="2940" y="1064"/>
                    <a:pt x="2664" y="1624"/>
                    <a:pt x="2395" y="1624"/>
                  </a:cubicBezTo>
                  <a:cubicBezTo>
                    <a:pt x="2342" y="1624"/>
                    <a:pt x="2289" y="1602"/>
                    <a:pt x="2239" y="1550"/>
                  </a:cubicBezTo>
                  <a:cubicBezTo>
                    <a:pt x="1933" y="1234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>
              <a:extLst>
                <a:ext uri="{FF2B5EF4-FFF2-40B4-BE49-F238E27FC236}">
                  <a16:creationId xmlns:a16="http://schemas.microsoft.com/office/drawing/2014/main" id="{82C60E3A-B3B9-8B06-D598-D97DCCE78682}"/>
                </a:ext>
              </a:extLst>
            </p:cNvPr>
            <p:cNvSpPr/>
            <p:nvPr/>
          </p:nvSpPr>
          <p:spPr>
            <a:xfrm>
              <a:off x="1693188" y="2295598"/>
              <a:ext cx="69198" cy="49032"/>
            </a:xfrm>
            <a:custGeom>
              <a:avLst/>
              <a:gdLst/>
              <a:ahLst/>
              <a:cxnLst/>
              <a:rect l="l" t="t" r="r" b="b"/>
              <a:pathLst>
                <a:path w="1551" h="1099" extrusionOk="0">
                  <a:moveTo>
                    <a:pt x="181" y="0"/>
                  </a:moveTo>
                  <a:cubicBezTo>
                    <a:pt x="181" y="0"/>
                    <a:pt x="0" y="159"/>
                    <a:pt x="12" y="340"/>
                  </a:cubicBezTo>
                  <a:cubicBezTo>
                    <a:pt x="12" y="340"/>
                    <a:pt x="249" y="430"/>
                    <a:pt x="351" y="679"/>
                  </a:cubicBezTo>
                  <a:cubicBezTo>
                    <a:pt x="351" y="679"/>
                    <a:pt x="113" y="1086"/>
                    <a:pt x="329" y="1098"/>
                  </a:cubicBezTo>
                  <a:cubicBezTo>
                    <a:pt x="332" y="1098"/>
                    <a:pt x="334" y="1098"/>
                    <a:pt x="337" y="1098"/>
                  </a:cubicBezTo>
                  <a:cubicBezTo>
                    <a:pt x="457" y="1098"/>
                    <a:pt x="555" y="872"/>
                    <a:pt x="555" y="872"/>
                  </a:cubicBezTo>
                  <a:cubicBezTo>
                    <a:pt x="555" y="872"/>
                    <a:pt x="1213" y="1043"/>
                    <a:pt x="1429" y="1043"/>
                  </a:cubicBezTo>
                  <a:cubicBezTo>
                    <a:pt x="1462" y="1043"/>
                    <a:pt x="1484" y="1039"/>
                    <a:pt x="1493" y="1030"/>
                  </a:cubicBezTo>
                  <a:cubicBezTo>
                    <a:pt x="1550" y="962"/>
                    <a:pt x="1324" y="600"/>
                    <a:pt x="18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9">
              <a:extLst>
                <a:ext uri="{FF2B5EF4-FFF2-40B4-BE49-F238E27FC236}">
                  <a16:creationId xmlns:a16="http://schemas.microsoft.com/office/drawing/2014/main" id="{7476E347-2195-8059-78BF-02211A53D7DC}"/>
                </a:ext>
              </a:extLst>
            </p:cNvPr>
            <p:cNvSpPr/>
            <p:nvPr/>
          </p:nvSpPr>
          <p:spPr>
            <a:xfrm>
              <a:off x="1697739" y="2294081"/>
              <a:ext cx="67636" cy="50103"/>
            </a:xfrm>
            <a:custGeom>
              <a:avLst/>
              <a:gdLst/>
              <a:ahLst/>
              <a:cxnLst/>
              <a:rect l="l" t="t" r="r" b="b"/>
              <a:pathLst>
                <a:path w="1516" h="1123" extrusionOk="0">
                  <a:moveTo>
                    <a:pt x="73" y="0"/>
                  </a:moveTo>
                  <a:cubicBezTo>
                    <a:pt x="71" y="0"/>
                    <a:pt x="69" y="0"/>
                    <a:pt x="68" y="1"/>
                  </a:cubicBezTo>
                  <a:cubicBezTo>
                    <a:pt x="23" y="23"/>
                    <a:pt x="1" y="57"/>
                    <a:pt x="23" y="80"/>
                  </a:cubicBezTo>
                  <a:cubicBezTo>
                    <a:pt x="34" y="91"/>
                    <a:pt x="984" y="645"/>
                    <a:pt x="984" y="645"/>
                  </a:cubicBezTo>
                  <a:cubicBezTo>
                    <a:pt x="984" y="645"/>
                    <a:pt x="905" y="826"/>
                    <a:pt x="1018" y="1075"/>
                  </a:cubicBezTo>
                  <a:cubicBezTo>
                    <a:pt x="1018" y="1075"/>
                    <a:pt x="1186" y="1123"/>
                    <a:pt x="1312" y="1123"/>
                  </a:cubicBezTo>
                  <a:cubicBezTo>
                    <a:pt x="1359" y="1123"/>
                    <a:pt x="1401" y="1116"/>
                    <a:pt x="1425" y="1097"/>
                  </a:cubicBezTo>
                  <a:cubicBezTo>
                    <a:pt x="1516" y="1019"/>
                    <a:pt x="1414" y="883"/>
                    <a:pt x="1267" y="758"/>
                  </a:cubicBezTo>
                  <a:cubicBezTo>
                    <a:pt x="924" y="482"/>
                    <a:pt x="149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9">
              <a:extLst>
                <a:ext uri="{FF2B5EF4-FFF2-40B4-BE49-F238E27FC236}">
                  <a16:creationId xmlns:a16="http://schemas.microsoft.com/office/drawing/2014/main" id="{2449E28C-BE49-DE1B-CDB2-DD573B9C9669}"/>
                </a:ext>
              </a:extLst>
            </p:cNvPr>
            <p:cNvSpPr/>
            <p:nvPr/>
          </p:nvSpPr>
          <p:spPr>
            <a:xfrm>
              <a:off x="1727498" y="2326338"/>
              <a:ext cx="8611" cy="14723"/>
            </a:xfrm>
            <a:custGeom>
              <a:avLst/>
              <a:gdLst/>
              <a:ahLst/>
              <a:cxnLst/>
              <a:rect l="l" t="t" r="r" b="b"/>
              <a:pathLst>
                <a:path w="193" h="330" extrusionOk="0">
                  <a:moveTo>
                    <a:pt x="63" y="0"/>
                  </a:moveTo>
                  <a:cubicBezTo>
                    <a:pt x="50" y="0"/>
                    <a:pt x="39" y="8"/>
                    <a:pt x="35" y="24"/>
                  </a:cubicBezTo>
                  <a:cubicBezTo>
                    <a:pt x="0" y="126"/>
                    <a:pt x="23" y="250"/>
                    <a:pt x="103" y="318"/>
                  </a:cubicBezTo>
                  <a:cubicBezTo>
                    <a:pt x="111" y="327"/>
                    <a:pt x="121" y="330"/>
                    <a:pt x="132" y="330"/>
                  </a:cubicBezTo>
                  <a:cubicBezTo>
                    <a:pt x="163" y="330"/>
                    <a:pt x="193" y="298"/>
                    <a:pt x="159" y="273"/>
                  </a:cubicBezTo>
                  <a:cubicBezTo>
                    <a:pt x="103" y="216"/>
                    <a:pt x="80" y="126"/>
                    <a:pt x="103" y="58"/>
                  </a:cubicBezTo>
                  <a:cubicBezTo>
                    <a:pt x="109" y="22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>
              <a:extLst>
                <a:ext uri="{FF2B5EF4-FFF2-40B4-BE49-F238E27FC236}">
                  <a16:creationId xmlns:a16="http://schemas.microsoft.com/office/drawing/2014/main" id="{A5900F0F-AC5D-DE2F-727B-689DE0689F9B}"/>
                </a:ext>
              </a:extLst>
            </p:cNvPr>
            <p:cNvSpPr/>
            <p:nvPr/>
          </p:nvSpPr>
          <p:spPr>
            <a:xfrm>
              <a:off x="1716924" y="2325535"/>
              <a:ext cx="9191" cy="13251"/>
            </a:xfrm>
            <a:custGeom>
              <a:avLst/>
              <a:gdLst/>
              <a:ahLst/>
              <a:cxnLst/>
              <a:rect l="l" t="t" r="r" b="b"/>
              <a:pathLst>
                <a:path w="206" h="297" extrusionOk="0">
                  <a:moveTo>
                    <a:pt x="84" y="1"/>
                  </a:moveTo>
                  <a:cubicBezTo>
                    <a:pt x="74" y="1"/>
                    <a:pt x="63" y="6"/>
                    <a:pt x="56" y="20"/>
                  </a:cubicBezTo>
                  <a:cubicBezTo>
                    <a:pt x="0" y="98"/>
                    <a:pt x="56" y="223"/>
                    <a:pt x="124" y="279"/>
                  </a:cubicBezTo>
                  <a:cubicBezTo>
                    <a:pt x="133" y="291"/>
                    <a:pt x="144" y="296"/>
                    <a:pt x="154" y="296"/>
                  </a:cubicBezTo>
                  <a:cubicBezTo>
                    <a:pt x="182" y="296"/>
                    <a:pt x="206" y="259"/>
                    <a:pt x="181" y="234"/>
                  </a:cubicBezTo>
                  <a:cubicBezTo>
                    <a:pt x="147" y="201"/>
                    <a:pt x="91" y="110"/>
                    <a:pt x="124" y="65"/>
                  </a:cubicBezTo>
                  <a:cubicBezTo>
                    <a:pt x="140" y="33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9">
              <a:extLst>
                <a:ext uri="{FF2B5EF4-FFF2-40B4-BE49-F238E27FC236}">
                  <a16:creationId xmlns:a16="http://schemas.microsoft.com/office/drawing/2014/main" id="{F64856E0-063B-B9B1-D66C-28739BA3BC1A}"/>
                </a:ext>
              </a:extLst>
            </p:cNvPr>
            <p:cNvSpPr/>
            <p:nvPr/>
          </p:nvSpPr>
          <p:spPr>
            <a:xfrm>
              <a:off x="1562554" y="2263296"/>
              <a:ext cx="72678" cy="51530"/>
            </a:xfrm>
            <a:custGeom>
              <a:avLst/>
              <a:gdLst/>
              <a:ahLst/>
              <a:cxnLst/>
              <a:rect l="l" t="t" r="r" b="b"/>
              <a:pathLst>
                <a:path w="1629" h="1155" extrusionOk="0">
                  <a:moveTo>
                    <a:pt x="1345" y="1"/>
                  </a:moveTo>
                  <a:lnTo>
                    <a:pt x="0" y="759"/>
                  </a:lnTo>
                  <a:lnTo>
                    <a:pt x="169" y="1154"/>
                  </a:lnTo>
                  <a:cubicBezTo>
                    <a:pt x="678" y="1041"/>
                    <a:pt x="1199" y="849"/>
                    <a:pt x="1628" y="555"/>
                  </a:cubicBezTo>
                  <a:cubicBezTo>
                    <a:pt x="1470" y="249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>
              <a:extLst>
                <a:ext uri="{FF2B5EF4-FFF2-40B4-BE49-F238E27FC236}">
                  <a16:creationId xmlns:a16="http://schemas.microsoft.com/office/drawing/2014/main" id="{9153C913-5FC2-BD22-BE68-EC5F6B7D50D6}"/>
                </a:ext>
              </a:extLst>
            </p:cNvPr>
            <p:cNvSpPr/>
            <p:nvPr/>
          </p:nvSpPr>
          <p:spPr>
            <a:xfrm>
              <a:off x="1469174" y="2194678"/>
              <a:ext cx="175605" cy="115017"/>
            </a:xfrm>
            <a:custGeom>
              <a:avLst/>
              <a:gdLst/>
              <a:ahLst/>
              <a:cxnLst/>
              <a:rect l="l" t="t" r="r" b="b"/>
              <a:pathLst>
                <a:path w="3936" h="2578" extrusionOk="0">
                  <a:moveTo>
                    <a:pt x="2782" y="1"/>
                  </a:moveTo>
                  <a:lnTo>
                    <a:pt x="284" y="249"/>
                  </a:lnTo>
                  <a:lnTo>
                    <a:pt x="1" y="2365"/>
                  </a:lnTo>
                  <a:cubicBezTo>
                    <a:pt x="1" y="2365"/>
                    <a:pt x="715" y="2578"/>
                    <a:pt x="1304" y="2578"/>
                  </a:cubicBezTo>
                  <a:cubicBezTo>
                    <a:pt x="1406" y="2578"/>
                    <a:pt x="1505" y="2571"/>
                    <a:pt x="1595" y="2556"/>
                  </a:cubicBezTo>
                  <a:lnTo>
                    <a:pt x="1709" y="2161"/>
                  </a:lnTo>
                  <a:lnTo>
                    <a:pt x="1946" y="2534"/>
                  </a:lnTo>
                  <a:cubicBezTo>
                    <a:pt x="1946" y="2534"/>
                    <a:pt x="1977" y="2537"/>
                    <a:pt x="2033" y="2537"/>
                  </a:cubicBezTo>
                  <a:cubicBezTo>
                    <a:pt x="2313" y="2537"/>
                    <a:pt x="3211" y="2466"/>
                    <a:pt x="3936" y="1618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9">
              <a:extLst>
                <a:ext uri="{FF2B5EF4-FFF2-40B4-BE49-F238E27FC236}">
                  <a16:creationId xmlns:a16="http://schemas.microsoft.com/office/drawing/2014/main" id="{A1C91034-19FA-AC0A-5C2B-FE6BFACA497B}"/>
                </a:ext>
              </a:extLst>
            </p:cNvPr>
            <p:cNvSpPr/>
            <p:nvPr/>
          </p:nvSpPr>
          <p:spPr>
            <a:xfrm>
              <a:off x="1510533" y="2259772"/>
              <a:ext cx="34889" cy="49924"/>
            </a:xfrm>
            <a:custGeom>
              <a:avLst/>
              <a:gdLst/>
              <a:ahLst/>
              <a:cxnLst/>
              <a:rect l="l" t="t" r="r" b="b"/>
              <a:pathLst>
                <a:path w="782" h="1119" extrusionOk="0">
                  <a:moveTo>
                    <a:pt x="533" y="1"/>
                  </a:moveTo>
                  <a:lnTo>
                    <a:pt x="1" y="1097"/>
                  </a:lnTo>
                  <a:cubicBezTo>
                    <a:pt x="125" y="1110"/>
                    <a:pt x="253" y="1119"/>
                    <a:pt x="377" y="1119"/>
                  </a:cubicBezTo>
                  <a:cubicBezTo>
                    <a:pt x="478" y="1119"/>
                    <a:pt x="577" y="1113"/>
                    <a:pt x="668" y="1097"/>
                  </a:cubicBezTo>
                  <a:lnTo>
                    <a:pt x="782" y="702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9">
              <a:extLst>
                <a:ext uri="{FF2B5EF4-FFF2-40B4-BE49-F238E27FC236}">
                  <a16:creationId xmlns:a16="http://schemas.microsoft.com/office/drawing/2014/main" id="{F4E7D57D-CFB4-D5AE-32BE-661CD5D86C76}"/>
                </a:ext>
              </a:extLst>
            </p:cNvPr>
            <p:cNvSpPr/>
            <p:nvPr/>
          </p:nvSpPr>
          <p:spPr>
            <a:xfrm>
              <a:off x="1552918" y="2198247"/>
              <a:ext cx="63130" cy="94896"/>
            </a:xfrm>
            <a:custGeom>
              <a:avLst/>
              <a:gdLst/>
              <a:ahLst/>
              <a:cxnLst/>
              <a:rect l="l" t="t" r="r" b="b"/>
              <a:pathLst>
                <a:path w="1415" h="2127" extrusionOk="0">
                  <a:moveTo>
                    <a:pt x="91" y="0"/>
                  </a:moveTo>
                  <a:lnTo>
                    <a:pt x="1" y="11"/>
                  </a:lnTo>
                  <a:lnTo>
                    <a:pt x="1" y="23"/>
                  </a:lnTo>
                  <a:cubicBezTo>
                    <a:pt x="261" y="463"/>
                    <a:pt x="566" y="882"/>
                    <a:pt x="837" y="1323"/>
                  </a:cubicBezTo>
                  <a:cubicBezTo>
                    <a:pt x="1008" y="1594"/>
                    <a:pt x="1166" y="1866"/>
                    <a:pt x="1347" y="2126"/>
                  </a:cubicBezTo>
                  <a:lnTo>
                    <a:pt x="1415" y="2092"/>
                  </a:lnTo>
                  <a:cubicBezTo>
                    <a:pt x="1245" y="1855"/>
                    <a:pt x="1086" y="1594"/>
                    <a:pt x="940" y="1335"/>
                  </a:cubicBezTo>
                  <a:cubicBezTo>
                    <a:pt x="668" y="882"/>
                    <a:pt x="352" y="463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>
              <a:extLst>
                <a:ext uri="{FF2B5EF4-FFF2-40B4-BE49-F238E27FC236}">
                  <a16:creationId xmlns:a16="http://schemas.microsoft.com/office/drawing/2014/main" id="{8E5D62A6-C0E7-0E3D-EF67-F4896FEFDD7E}"/>
                </a:ext>
              </a:extLst>
            </p:cNvPr>
            <p:cNvSpPr/>
            <p:nvPr/>
          </p:nvSpPr>
          <p:spPr>
            <a:xfrm>
              <a:off x="1570094" y="2196686"/>
              <a:ext cx="64112" cy="83341"/>
            </a:xfrm>
            <a:custGeom>
              <a:avLst/>
              <a:gdLst/>
              <a:ahLst/>
              <a:cxnLst/>
              <a:rect l="l" t="t" r="r" b="b"/>
              <a:pathLst>
                <a:path w="1437" h="1868" extrusionOk="0">
                  <a:moveTo>
                    <a:pt x="102" y="1"/>
                  </a:moveTo>
                  <a:lnTo>
                    <a:pt x="0" y="13"/>
                  </a:lnTo>
                  <a:cubicBezTo>
                    <a:pt x="351" y="363"/>
                    <a:pt x="600" y="782"/>
                    <a:pt x="871" y="1200"/>
                  </a:cubicBezTo>
                  <a:cubicBezTo>
                    <a:pt x="1018" y="1438"/>
                    <a:pt x="1188" y="1652"/>
                    <a:pt x="1380" y="1867"/>
                  </a:cubicBezTo>
                  <a:cubicBezTo>
                    <a:pt x="1392" y="1855"/>
                    <a:pt x="1414" y="1833"/>
                    <a:pt x="1437" y="1822"/>
                  </a:cubicBezTo>
                  <a:cubicBezTo>
                    <a:pt x="1221" y="1573"/>
                    <a:pt x="1041" y="1313"/>
                    <a:pt x="860" y="1041"/>
                  </a:cubicBezTo>
                  <a:cubicBezTo>
                    <a:pt x="623" y="679"/>
                    <a:pt x="396" y="318"/>
                    <a:pt x="102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>
              <a:extLst>
                <a:ext uri="{FF2B5EF4-FFF2-40B4-BE49-F238E27FC236}">
                  <a16:creationId xmlns:a16="http://schemas.microsoft.com/office/drawing/2014/main" id="{51C049DD-137B-B4D8-D3DF-79AAA1851917}"/>
                </a:ext>
              </a:extLst>
            </p:cNvPr>
            <p:cNvSpPr/>
            <p:nvPr/>
          </p:nvSpPr>
          <p:spPr>
            <a:xfrm>
              <a:off x="1562019" y="2107410"/>
              <a:ext cx="179575" cy="132819"/>
            </a:xfrm>
            <a:custGeom>
              <a:avLst/>
              <a:gdLst/>
              <a:ahLst/>
              <a:cxnLst/>
              <a:rect l="l" t="t" r="r" b="b"/>
              <a:pathLst>
                <a:path w="4025" h="297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1357" y="1007"/>
                    <a:pt x="2884" y="2047"/>
                    <a:pt x="2884" y="2047"/>
                  </a:cubicBezTo>
                  <a:cubicBezTo>
                    <a:pt x="2884" y="2047"/>
                    <a:pt x="2839" y="2308"/>
                    <a:pt x="2963" y="2602"/>
                  </a:cubicBezTo>
                  <a:cubicBezTo>
                    <a:pt x="3059" y="2813"/>
                    <a:pt x="3159" y="2876"/>
                    <a:pt x="3220" y="2876"/>
                  </a:cubicBezTo>
                  <a:cubicBezTo>
                    <a:pt x="3266" y="2876"/>
                    <a:pt x="3288" y="2839"/>
                    <a:pt x="3269" y="2805"/>
                  </a:cubicBezTo>
                  <a:cubicBezTo>
                    <a:pt x="3178" y="2692"/>
                    <a:pt x="3121" y="2466"/>
                    <a:pt x="3144" y="2421"/>
                  </a:cubicBezTo>
                  <a:cubicBezTo>
                    <a:pt x="3146" y="2417"/>
                    <a:pt x="3150" y="2416"/>
                    <a:pt x="3155" y="2416"/>
                  </a:cubicBezTo>
                  <a:cubicBezTo>
                    <a:pt x="3200" y="2416"/>
                    <a:pt x="3347" y="2551"/>
                    <a:pt x="3438" y="2805"/>
                  </a:cubicBezTo>
                  <a:cubicBezTo>
                    <a:pt x="3484" y="2926"/>
                    <a:pt x="3547" y="2976"/>
                    <a:pt x="3594" y="2976"/>
                  </a:cubicBezTo>
                  <a:cubicBezTo>
                    <a:pt x="3640" y="2976"/>
                    <a:pt x="3670" y="2928"/>
                    <a:pt x="3653" y="2851"/>
                  </a:cubicBezTo>
                  <a:cubicBezTo>
                    <a:pt x="3596" y="2613"/>
                    <a:pt x="3450" y="2353"/>
                    <a:pt x="3450" y="2353"/>
                  </a:cubicBezTo>
                  <a:lnTo>
                    <a:pt x="3450" y="2353"/>
                  </a:lnTo>
                  <a:cubicBezTo>
                    <a:pt x="3450" y="2353"/>
                    <a:pt x="3596" y="2421"/>
                    <a:pt x="3744" y="2703"/>
                  </a:cubicBezTo>
                  <a:cubicBezTo>
                    <a:pt x="3793" y="2796"/>
                    <a:pt x="3855" y="2836"/>
                    <a:pt x="3900" y="2836"/>
                  </a:cubicBezTo>
                  <a:cubicBezTo>
                    <a:pt x="3948" y="2836"/>
                    <a:pt x="3976" y="2791"/>
                    <a:pt x="3947" y="2715"/>
                  </a:cubicBezTo>
                  <a:cubicBezTo>
                    <a:pt x="3857" y="2466"/>
                    <a:pt x="3653" y="2149"/>
                    <a:pt x="3653" y="2149"/>
                  </a:cubicBezTo>
                  <a:lnTo>
                    <a:pt x="3653" y="2149"/>
                  </a:lnTo>
                  <a:cubicBezTo>
                    <a:pt x="3813" y="2286"/>
                    <a:pt x="3914" y="2332"/>
                    <a:pt x="3967" y="2332"/>
                  </a:cubicBezTo>
                  <a:cubicBezTo>
                    <a:pt x="4016" y="2332"/>
                    <a:pt x="4025" y="2294"/>
                    <a:pt x="4003" y="2251"/>
                  </a:cubicBezTo>
                  <a:cubicBezTo>
                    <a:pt x="3789" y="1901"/>
                    <a:pt x="3167" y="1674"/>
                    <a:pt x="3167" y="1674"/>
                  </a:cubicBezTo>
                  <a:cubicBezTo>
                    <a:pt x="2104" y="374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>
              <a:extLst>
                <a:ext uri="{FF2B5EF4-FFF2-40B4-BE49-F238E27FC236}">
                  <a16:creationId xmlns:a16="http://schemas.microsoft.com/office/drawing/2014/main" id="{608554A5-66E4-8F90-1380-EB87847B099D}"/>
                </a:ext>
              </a:extLst>
            </p:cNvPr>
            <p:cNvSpPr/>
            <p:nvPr/>
          </p:nvSpPr>
          <p:spPr>
            <a:xfrm>
              <a:off x="1562019" y="2107410"/>
              <a:ext cx="59070" cy="40912"/>
            </a:xfrm>
            <a:custGeom>
              <a:avLst/>
              <a:gdLst/>
              <a:ahLst/>
              <a:cxnLst/>
              <a:rect l="l" t="t" r="r" b="b"/>
              <a:pathLst>
                <a:path w="1324" h="91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679" y="803"/>
                    <a:pt x="814" y="860"/>
                    <a:pt x="962" y="916"/>
                  </a:cubicBezTo>
                  <a:cubicBezTo>
                    <a:pt x="1086" y="702"/>
                    <a:pt x="1199" y="476"/>
                    <a:pt x="1324" y="250"/>
                  </a:cubicBezTo>
                  <a:cubicBezTo>
                    <a:pt x="939" y="69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>
              <a:extLst>
                <a:ext uri="{FF2B5EF4-FFF2-40B4-BE49-F238E27FC236}">
                  <a16:creationId xmlns:a16="http://schemas.microsoft.com/office/drawing/2014/main" id="{ABCD7235-C0E0-1019-9253-C366188E7DB2}"/>
                </a:ext>
              </a:extLst>
            </p:cNvPr>
            <p:cNvSpPr/>
            <p:nvPr/>
          </p:nvSpPr>
          <p:spPr>
            <a:xfrm>
              <a:off x="1552918" y="2092821"/>
              <a:ext cx="62595" cy="57018"/>
            </a:xfrm>
            <a:custGeom>
              <a:avLst/>
              <a:gdLst/>
              <a:ahLst/>
              <a:cxnLst/>
              <a:rect l="l" t="t" r="r" b="b"/>
              <a:pathLst>
                <a:path w="1403" h="1278" extrusionOk="0">
                  <a:moveTo>
                    <a:pt x="467" y="1"/>
                  </a:moveTo>
                  <a:cubicBezTo>
                    <a:pt x="400" y="1"/>
                    <a:pt x="331" y="7"/>
                    <a:pt x="261" y="22"/>
                  </a:cubicBezTo>
                  <a:cubicBezTo>
                    <a:pt x="1" y="79"/>
                    <a:pt x="136" y="565"/>
                    <a:pt x="317" y="814"/>
                  </a:cubicBezTo>
                  <a:cubicBezTo>
                    <a:pt x="510" y="1052"/>
                    <a:pt x="894" y="1278"/>
                    <a:pt x="894" y="1278"/>
                  </a:cubicBezTo>
                  <a:lnTo>
                    <a:pt x="1403" y="361"/>
                  </a:lnTo>
                  <a:cubicBezTo>
                    <a:pt x="1403" y="361"/>
                    <a:pt x="972" y="1"/>
                    <a:pt x="46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>
              <a:extLst>
                <a:ext uri="{FF2B5EF4-FFF2-40B4-BE49-F238E27FC236}">
                  <a16:creationId xmlns:a16="http://schemas.microsoft.com/office/drawing/2014/main" id="{933B21C8-844B-8F05-930C-CA39682D5109}"/>
                </a:ext>
              </a:extLst>
            </p:cNvPr>
            <p:cNvSpPr/>
            <p:nvPr/>
          </p:nvSpPr>
          <p:spPr>
            <a:xfrm>
              <a:off x="1587227" y="2105893"/>
              <a:ext cx="28286" cy="43946"/>
            </a:xfrm>
            <a:custGeom>
              <a:avLst/>
              <a:gdLst/>
              <a:ahLst/>
              <a:cxnLst/>
              <a:rect l="l" t="t" r="r" b="b"/>
              <a:pathLst>
                <a:path w="634" h="985" extrusionOk="0">
                  <a:moveTo>
                    <a:pt x="543" y="0"/>
                  </a:moveTo>
                  <a:cubicBezTo>
                    <a:pt x="408" y="114"/>
                    <a:pt x="295" y="261"/>
                    <a:pt x="204" y="419"/>
                  </a:cubicBezTo>
                  <a:cubicBezTo>
                    <a:pt x="148" y="543"/>
                    <a:pt x="46" y="724"/>
                    <a:pt x="1" y="894"/>
                  </a:cubicBezTo>
                  <a:cubicBezTo>
                    <a:pt x="80" y="950"/>
                    <a:pt x="125" y="985"/>
                    <a:pt x="125" y="985"/>
                  </a:cubicBezTo>
                  <a:lnTo>
                    <a:pt x="634" y="68"/>
                  </a:lnTo>
                  <a:cubicBezTo>
                    <a:pt x="634" y="68"/>
                    <a:pt x="600" y="35"/>
                    <a:pt x="54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>
              <a:extLst>
                <a:ext uri="{FF2B5EF4-FFF2-40B4-BE49-F238E27FC236}">
                  <a16:creationId xmlns:a16="http://schemas.microsoft.com/office/drawing/2014/main" id="{0F56F7F7-A623-DA77-AFC2-2257E054954F}"/>
                </a:ext>
              </a:extLst>
            </p:cNvPr>
            <p:cNvSpPr/>
            <p:nvPr/>
          </p:nvSpPr>
          <p:spPr>
            <a:xfrm>
              <a:off x="1338183" y="1956164"/>
              <a:ext cx="145668" cy="169448"/>
            </a:xfrm>
            <a:custGeom>
              <a:avLst/>
              <a:gdLst/>
              <a:ahLst/>
              <a:cxnLst/>
              <a:rect l="l" t="t" r="r" b="b"/>
              <a:pathLst>
                <a:path w="3265" h="3798" extrusionOk="0">
                  <a:moveTo>
                    <a:pt x="343" y="0"/>
                  </a:moveTo>
                  <a:cubicBezTo>
                    <a:pt x="327" y="0"/>
                    <a:pt x="316" y="10"/>
                    <a:pt x="313" y="32"/>
                  </a:cubicBezTo>
                  <a:cubicBezTo>
                    <a:pt x="290" y="157"/>
                    <a:pt x="562" y="575"/>
                    <a:pt x="562" y="575"/>
                  </a:cubicBezTo>
                  <a:cubicBezTo>
                    <a:pt x="449" y="541"/>
                    <a:pt x="370" y="462"/>
                    <a:pt x="223" y="247"/>
                  </a:cubicBezTo>
                  <a:cubicBezTo>
                    <a:pt x="160" y="143"/>
                    <a:pt x="100" y="96"/>
                    <a:pt x="62" y="96"/>
                  </a:cubicBezTo>
                  <a:cubicBezTo>
                    <a:pt x="18" y="96"/>
                    <a:pt x="5" y="160"/>
                    <a:pt x="53" y="270"/>
                  </a:cubicBezTo>
                  <a:cubicBezTo>
                    <a:pt x="132" y="462"/>
                    <a:pt x="393" y="801"/>
                    <a:pt x="393" y="801"/>
                  </a:cubicBezTo>
                  <a:cubicBezTo>
                    <a:pt x="260" y="775"/>
                    <a:pt x="81" y="557"/>
                    <a:pt x="23" y="557"/>
                  </a:cubicBezTo>
                  <a:cubicBezTo>
                    <a:pt x="7" y="557"/>
                    <a:pt x="1" y="575"/>
                    <a:pt x="8" y="620"/>
                  </a:cubicBezTo>
                  <a:cubicBezTo>
                    <a:pt x="87" y="1004"/>
                    <a:pt x="732" y="1321"/>
                    <a:pt x="732" y="1321"/>
                  </a:cubicBezTo>
                  <a:cubicBezTo>
                    <a:pt x="732" y="1321"/>
                    <a:pt x="1026" y="3447"/>
                    <a:pt x="2948" y="3798"/>
                  </a:cubicBezTo>
                  <a:lnTo>
                    <a:pt x="3265" y="3006"/>
                  </a:lnTo>
                  <a:cubicBezTo>
                    <a:pt x="1466" y="2464"/>
                    <a:pt x="1094" y="1220"/>
                    <a:pt x="1094" y="1220"/>
                  </a:cubicBezTo>
                  <a:cubicBezTo>
                    <a:pt x="1194" y="863"/>
                    <a:pt x="976" y="134"/>
                    <a:pt x="883" y="134"/>
                  </a:cubicBezTo>
                  <a:cubicBezTo>
                    <a:pt x="881" y="134"/>
                    <a:pt x="880" y="134"/>
                    <a:pt x="878" y="134"/>
                  </a:cubicBezTo>
                  <a:cubicBezTo>
                    <a:pt x="790" y="156"/>
                    <a:pt x="886" y="621"/>
                    <a:pt x="848" y="621"/>
                  </a:cubicBezTo>
                  <a:cubicBezTo>
                    <a:pt x="847" y="621"/>
                    <a:pt x="846" y="620"/>
                    <a:pt x="845" y="620"/>
                  </a:cubicBezTo>
                  <a:cubicBezTo>
                    <a:pt x="811" y="597"/>
                    <a:pt x="574" y="281"/>
                    <a:pt x="506" y="157"/>
                  </a:cubicBezTo>
                  <a:cubicBezTo>
                    <a:pt x="457" y="66"/>
                    <a:pt x="384" y="0"/>
                    <a:pt x="34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>
              <a:extLst>
                <a:ext uri="{FF2B5EF4-FFF2-40B4-BE49-F238E27FC236}">
                  <a16:creationId xmlns:a16="http://schemas.microsoft.com/office/drawing/2014/main" id="{41ED1B56-89C5-C4A9-7CC6-E898EAF87501}"/>
                </a:ext>
              </a:extLst>
            </p:cNvPr>
            <p:cNvSpPr/>
            <p:nvPr/>
          </p:nvSpPr>
          <p:spPr>
            <a:xfrm>
              <a:off x="1422774" y="2082202"/>
              <a:ext cx="61078" cy="43410"/>
            </a:xfrm>
            <a:custGeom>
              <a:avLst/>
              <a:gdLst/>
              <a:ahLst/>
              <a:cxnLst/>
              <a:rect l="l" t="t" r="r" b="b"/>
              <a:pathLst>
                <a:path w="1369" h="973" extrusionOk="0">
                  <a:moveTo>
                    <a:pt x="871" y="0"/>
                  </a:moveTo>
                  <a:cubicBezTo>
                    <a:pt x="600" y="227"/>
                    <a:pt x="329" y="408"/>
                    <a:pt x="0" y="521"/>
                  </a:cubicBezTo>
                  <a:cubicBezTo>
                    <a:pt x="283" y="735"/>
                    <a:pt x="623" y="893"/>
                    <a:pt x="1052" y="973"/>
                  </a:cubicBezTo>
                  <a:lnTo>
                    <a:pt x="1369" y="181"/>
                  </a:lnTo>
                  <a:cubicBezTo>
                    <a:pt x="1199" y="124"/>
                    <a:pt x="1030" y="68"/>
                    <a:pt x="87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>
              <a:extLst>
                <a:ext uri="{FF2B5EF4-FFF2-40B4-BE49-F238E27FC236}">
                  <a16:creationId xmlns:a16="http://schemas.microsoft.com/office/drawing/2014/main" id="{6D5E70F2-B6A3-0096-7852-B64D25544EE1}"/>
                </a:ext>
              </a:extLst>
            </p:cNvPr>
            <p:cNvSpPr/>
            <p:nvPr/>
          </p:nvSpPr>
          <p:spPr>
            <a:xfrm>
              <a:off x="1456057" y="2078633"/>
              <a:ext cx="58579" cy="57687"/>
            </a:xfrm>
            <a:custGeom>
              <a:avLst/>
              <a:gdLst/>
              <a:ahLst/>
              <a:cxnLst/>
              <a:rect l="l" t="t" r="r" b="b"/>
              <a:pathLst>
                <a:path w="1313" h="1293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207" y="1189"/>
                    <a:pt x="621" y="1293"/>
                    <a:pt x="812" y="1293"/>
                  </a:cubicBezTo>
                  <a:cubicBezTo>
                    <a:pt x="830" y="1293"/>
                    <a:pt x="846" y="1292"/>
                    <a:pt x="860" y="1290"/>
                  </a:cubicBezTo>
                  <a:cubicBezTo>
                    <a:pt x="1312" y="1199"/>
                    <a:pt x="1312" y="555"/>
                    <a:pt x="1154" y="431"/>
                  </a:cubicBezTo>
                  <a:cubicBezTo>
                    <a:pt x="804" y="182"/>
                    <a:pt x="306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>
              <a:extLst>
                <a:ext uri="{FF2B5EF4-FFF2-40B4-BE49-F238E27FC236}">
                  <a16:creationId xmlns:a16="http://schemas.microsoft.com/office/drawing/2014/main" id="{B4F088C8-25F0-3695-25F2-7BAAC57F767B}"/>
                </a:ext>
              </a:extLst>
            </p:cNvPr>
            <p:cNvSpPr/>
            <p:nvPr/>
          </p:nvSpPr>
          <p:spPr>
            <a:xfrm>
              <a:off x="1456057" y="2078633"/>
              <a:ext cx="18203" cy="51040"/>
            </a:xfrm>
            <a:custGeom>
              <a:avLst/>
              <a:gdLst/>
              <a:ahLst/>
              <a:cxnLst/>
              <a:rect l="l" t="t" r="r" b="b"/>
              <a:pathLst>
                <a:path w="408" h="1144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46" y="1098"/>
                    <a:pt x="91" y="1121"/>
                    <a:pt x="148" y="1143"/>
                  </a:cubicBezTo>
                  <a:cubicBezTo>
                    <a:pt x="204" y="940"/>
                    <a:pt x="249" y="747"/>
                    <a:pt x="306" y="544"/>
                  </a:cubicBezTo>
                  <a:cubicBezTo>
                    <a:pt x="352" y="374"/>
                    <a:pt x="408" y="194"/>
                    <a:pt x="362" y="23"/>
                  </a:cubicBezTo>
                  <a:cubicBezTo>
                    <a:pt x="329" y="13"/>
                    <a:pt x="306" y="1"/>
                    <a:pt x="306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>
              <a:extLst>
                <a:ext uri="{FF2B5EF4-FFF2-40B4-BE49-F238E27FC236}">
                  <a16:creationId xmlns:a16="http://schemas.microsoft.com/office/drawing/2014/main" id="{C5DBE688-BF62-9B39-D274-818F51D4F0F0}"/>
                </a:ext>
              </a:extLst>
            </p:cNvPr>
            <p:cNvSpPr/>
            <p:nvPr/>
          </p:nvSpPr>
          <p:spPr>
            <a:xfrm>
              <a:off x="1476224" y="2091215"/>
              <a:ext cx="126171" cy="135987"/>
            </a:xfrm>
            <a:custGeom>
              <a:avLst/>
              <a:gdLst/>
              <a:ahLst/>
              <a:cxnLst/>
              <a:rect l="l" t="t" r="r" b="b"/>
              <a:pathLst>
                <a:path w="2828" h="3048" extrusionOk="0">
                  <a:moveTo>
                    <a:pt x="1396" y="1"/>
                  </a:moveTo>
                  <a:cubicBezTo>
                    <a:pt x="968" y="1"/>
                    <a:pt x="623" y="70"/>
                    <a:pt x="623" y="70"/>
                  </a:cubicBezTo>
                  <a:cubicBezTo>
                    <a:pt x="35" y="1201"/>
                    <a:pt x="1" y="2897"/>
                    <a:pt x="1" y="2897"/>
                  </a:cubicBezTo>
                  <a:cubicBezTo>
                    <a:pt x="316" y="3005"/>
                    <a:pt x="634" y="3047"/>
                    <a:pt x="938" y="3047"/>
                  </a:cubicBezTo>
                  <a:cubicBezTo>
                    <a:pt x="1966" y="3047"/>
                    <a:pt x="2828" y="2568"/>
                    <a:pt x="2828" y="2568"/>
                  </a:cubicBezTo>
                  <a:cubicBezTo>
                    <a:pt x="2737" y="2309"/>
                    <a:pt x="2014" y="58"/>
                    <a:pt x="2014" y="58"/>
                  </a:cubicBezTo>
                  <a:cubicBezTo>
                    <a:pt x="1807" y="15"/>
                    <a:pt x="1593" y="1"/>
                    <a:pt x="1396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>
              <a:extLst>
                <a:ext uri="{FF2B5EF4-FFF2-40B4-BE49-F238E27FC236}">
                  <a16:creationId xmlns:a16="http://schemas.microsoft.com/office/drawing/2014/main" id="{FEBBCB3C-D542-01C4-7C93-8B88DF7179FC}"/>
                </a:ext>
              </a:extLst>
            </p:cNvPr>
            <p:cNvSpPr/>
            <p:nvPr/>
          </p:nvSpPr>
          <p:spPr>
            <a:xfrm>
              <a:off x="1529227" y="2093312"/>
              <a:ext cx="73169" cy="133711"/>
            </a:xfrm>
            <a:custGeom>
              <a:avLst/>
              <a:gdLst/>
              <a:ahLst/>
              <a:cxnLst/>
              <a:rect l="l" t="t" r="r" b="b"/>
              <a:pathLst>
                <a:path w="1640" h="2997" extrusionOk="0">
                  <a:moveTo>
                    <a:pt x="735" y="0"/>
                  </a:moveTo>
                  <a:cubicBezTo>
                    <a:pt x="803" y="757"/>
                    <a:pt x="747" y="1549"/>
                    <a:pt x="453" y="2262"/>
                  </a:cubicBezTo>
                  <a:cubicBezTo>
                    <a:pt x="340" y="2533"/>
                    <a:pt x="182" y="2770"/>
                    <a:pt x="1" y="2996"/>
                  </a:cubicBezTo>
                  <a:cubicBezTo>
                    <a:pt x="916" y="2929"/>
                    <a:pt x="1640" y="2521"/>
                    <a:pt x="1640" y="2521"/>
                  </a:cubicBezTo>
                  <a:cubicBezTo>
                    <a:pt x="1549" y="2262"/>
                    <a:pt x="826" y="11"/>
                    <a:pt x="826" y="11"/>
                  </a:cubicBezTo>
                  <a:cubicBezTo>
                    <a:pt x="803" y="11"/>
                    <a:pt x="770" y="0"/>
                    <a:pt x="735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>
              <a:extLst>
                <a:ext uri="{FF2B5EF4-FFF2-40B4-BE49-F238E27FC236}">
                  <a16:creationId xmlns:a16="http://schemas.microsoft.com/office/drawing/2014/main" id="{29AF6E95-F9CC-0C63-947E-D58B1016817A}"/>
                </a:ext>
              </a:extLst>
            </p:cNvPr>
            <p:cNvSpPr/>
            <p:nvPr/>
          </p:nvSpPr>
          <p:spPr>
            <a:xfrm>
              <a:off x="1476224" y="2200255"/>
              <a:ext cx="126171" cy="26947"/>
            </a:xfrm>
            <a:custGeom>
              <a:avLst/>
              <a:gdLst/>
              <a:ahLst/>
              <a:cxnLst/>
              <a:rect l="l" t="t" r="r" b="b"/>
              <a:pathLst>
                <a:path w="2828" h="604" extrusionOk="0">
                  <a:moveTo>
                    <a:pt x="2783" y="1"/>
                  </a:moveTo>
                  <a:cubicBezTo>
                    <a:pt x="2404" y="97"/>
                    <a:pt x="1715" y="401"/>
                    <a:pt x="818" y="401"/>
                  </a:cubicBezTo>
                  <a:cubicBezTo>
                    <a:pt x="565" y="401"/>
                    <a:pt x="296" y="377"/>
                    <a:pt x="13" y="317"/>
                  </a:cubicBezTo>
                  <a:cubicBezTo>
                    <a:pt x="1" y="408"/>
                    <a:pt x="1" y="453"/>
                    <a:pt x="1" y="453"/>
                  </a:cubicBezTo>
                  <a:cubicBezTo>
                    <a:pt x="316" y="561"/>
                    <a:pt x="634" y="603"/>
                    <a:pt x="938" y="603"/>
                  </a:cubicBezTo>
                  <a:cubicBezTo>
                    <a:pt x="1966" y="603"/>
                    <a:pt x="2828" y="124"/>
                    <a:pt x="2828" y="124"/>
                  </a:cubicBezTo>
                  <a:cubicBezTo>
                    <a:pt x="2817" y="102"/>
                    <a:pt x="2805" y="57"/>
                    <a:pt x="278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>
              <a:extLst>
                <a:ext uri="{FF2B5EF4-FFF2-40B4-BE49-F238E27FC236}">
                  <a16:creationId xmlns:a16="http://schemas.microsoft.com/office/drawing/2014/main" id="{D01D42D5-AC5C-CC4B-E25A-C0CAA98BE5CB}"/>
                </a:ext>
              </a:extLst>
            </p:cNvPr>
            <p:cNvSpPr/>
            <p:nvPr/>
          </p:nvSpPr>
          <p:spPr>
            <a:xfrm>
              <a:off x="1508525" y="2067568"/>
              <a:ext cx="31855" cy="41135"/>
            </a:xfrm>
            <a:custGeom>
              <a:avLst/>
              <a:gdLst/>
              <a:ahLst/>
              <a:cxnLst/>
              <a:rect l="l" t="t" r="r" b="b"/>
              <a:pathLst>
                <a:path w="714" h="922" extrusionOk="0">
                  <a:moveTo>
                    <a:pt x="578" y="0"/>
                  </a:moveTo>
                  <a:lnTo>
                    <a:pt x="1" y="34"/>
                  </a:lnTo>
                  <a:lnTo>
                    <a:pt x="103" y="882"/>
                  </a:lnTo>
                  <a:cubicBezTo>
                    <a:pt x="103" y="882"/>
                    <a:pt x="171" y="921"/>
                    <a:pt x="273" y="921"/>
                  </a:cubicBezTo>
                  <a:cubicBezTo>
                    <a:pt x="392" y="921"/>
                    <a:pt x="556" y="869"/>
                    <a:pt x="713" y="645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>
              <a:extLst>
                <a:ext uri="{FF2B5EF4-FFF2-40B4-BE49-F238E27FC236}">
                  <a16:creationId xmlns:a16="http://schemas.microsoft.com/office/drawing/2014/main" id="{B7FC3400-119B-F3C6-ACF0-D7B8BA861E42}"/>
                </a:ext>
              </a:extLst>
            </p:cNvPr>
            <p:cNvSpPr/>
            <p:nvPr/>
          </p:nvSpPr>
          <p:spPr>
            <a:xfrm>
              <a:off x="1508525" y="2067568"/>
              <a:ext cx="28821" cy="17444"/>
            </a:xfrm>
            <a:custGeom>
              <a:avLst/>
              <a:gdLst/>
              <a:ahLst/>
              <a:cxnLst/>
              <a:rect l="l" t="t" r="r" b="b"/>
              <a:pathLst>
                <a:path w="646" h="391" extrusionOk="0">
                  <a:moveTo>
                    <a:pt x="578" y="0"/>
                  </a:moveTo>
                  <a:lnTo>
                    <a:pt x="1" y="34"/>
                  </a:lnTo>
                  <a:lnTo>
                    <a:pt x="46" y="385"/>
                  </a:lnTo>
                  <a:cubicBezTo>
                    <a:pt x="81" y="388"/>
                    <a:pt x="117" y="390"/>
                    <a:pt x="152" y="390"/>
                  </a:cubicBezTo>
                  <a:cubicBezTo>
                    <a:pt x="320" y="390"/>
                    <a:pt x="486" y="348"/>
                    <a:pt x="646" y="28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>
              <a:extLst>
                <a:ext uri="{FF2B5EF4-FFF2-40B4-BE49-F238E27FC236}">
                  <a16:creationId xmlns:a16="http://schemas.microsoft.com/office/drawing/2014/main" id="{096076DA-E543-EA7A-1296-A4784A7C0DFC}"/>
                </a:ext>
              </a:extLst>
            </p:cNvPr>
            <p:cNvSpPr/>
            <p:nvPr/>
          </p:nvSpPr>
          <p:spPr>
            <a:xfrm>
              <a:off x="1426299" y="1900484"/>
              <a:ext cx="179665" cy="175560"/>
            </a:xfrm>
            <a:custGeom>
              <a:avLst/>
              <a:gdLst/>
              <a:ahLst/>
              <a:cxnLst/>
              <a:rect l="l" t="t" r="r" b="b"/>
              <a:pathLst>
                <a:path w="4027" h="3935" extrusionOk="0">
                  <a:moveTo>
                    <a:pt x="2328" y="1"/>
                  </a:moveTo>
                  <a:cubicBezTo>
                    <a:pt x="1920" y="1"/>
                    <a:pt x="1328" y="66"/>
                    <a:pt x="1041" y="410"/>
                  </a:cubicBezTo>
                  <a:cubicBezTo>
                    <a:pt x="577" y="963"/>
                    <a:pt x="668" y="1382"/>
                    <a:pt x="295" y="1947"/>
                  </a:cubicBezTo>
                  <a:cubicBezTo>
                    <a:pt x="12" y="2388"/>
                    <a:pt x="1" y="3632"/>
                    <a:pt x="1493" y="3881"/>
                  </a:cubicBezTo>
                  <a:cubicBezTo>
                    <a:pt x="1704" y="3918"/>
                    <a:pt x="1905" y="3935"/>
                    <a:pt x="2095" y="3935"/>
                  </a:cubicBezTo>
                  <a:cubicBezTo>
                    <a:pt x="3185" y="3935"/>
                    <a:pt x="3901" y="3372"/>
                    <a:pt x="4027" y="2784"/>
                  </a:cubicBezTo>
                  <a:cubicBezTo>
                    <a:pt x="4027" y="2784"/>
                    <a:pt x="3675" y="1789"/>
                    <a:pt x="3766" y="1065"/>
                  </a:cubicBezTo>
                  <a:cubicBezTo>
                    <a:pt x="3766" y="1065"/>
                    <a:pt x="2997" y="579"/>
                    <a:pt x="2760" y="25"/>
                  </a:cubicBezTo>
                  <a:cubicBezTo>
                    <a:pt x="2760" y="25"/>
                    <a:pt x="2578" y="1"/>
                    <a:pt x="232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>
              <a:extLst>
                <a:ext uri="{FF2B5EF4-FFF2-40B4-BE49-F238E27FC236}">
                  <a16:creationId xmlns:a16="http://schemas.microsoft.com/office/drawing/2014/main" id="{5EEB737F-DA5A-3D1F-944E-299066F5D8AD}"/>
                </a:ext>
              </a:extLst>
            </p:cNvPr>
            <p:cNvSpPr/>
            <p:nvPr/>
          </p:nvSpPr>
          <p:spPr>
            <a:xfrm>
              <a:off x="1532261" y="1959956"/>
              <a:ext cx="18694" cy="19363"/>
            </a:xfrm>
            <a:custGeom>
              <a:avLst/>
              <a:gdLst/>
              <a:ahLst/>
              <a:cxnLst/>
              <a:rect l="l" t="t" r="r" b="b"/>
              <a:pathLst>
                <a:path w="419" h="434" extrusionOk="0">
                  <a:moveTo>
                    <a:pt x="228" y="1"/>
                  </a:moveTo>
                  <a:cubicBezTo>
                    <a:pt x="183" y="1"/>
                    <a:pt x="139" y="19"/>
                    <a:pt x="102" y="37"/>
                  </a:cubicBezTo>
                  <a:cubicBezTo>
                    <a:pt x="57" y="72"/>
                    <a:pt x="34" y="128"/>
                    <a:pt x="11" y="185"/>
                  </a:cubicBezTo>
                  <a:cubicBezTo>
                    <a:pt x="1" y="241"/>
                    <a:pt x="11" y="298"/>
                    <a:pt x="46" y="343"/>
                  </a:cubicBezTo>
                  <a:cubicBezTo>
                    <a:pt x="79" y="399"/>
                    <a:pt x="159" y="434"/>
                    <a:pt x="227" y="434"/>
                  </a:cubicBezTo>
                  <a:cubicBezTo>
                    <a:pt x="295" y="422"/>
                    <a:pt x="351" y="388"/>
                    <a:pt x="385" y="320"/>
                  </a:cubicBezTo>
                  <a:cubicBezTo>
                    <a:pt x="418" y="263"/>
                    <a:pt x="408" y="140"/>
                    <a:pt x="373" y="83"/>
                  </a:cubicBezTo>
                  <a:cubicBezTo>
                    <a:pt x="351" y="60"/>
                    <a:pt x="328" y="37"/>
                    <a:pt x="295" y="15"/>
                  </a:cubicBezTo>
                  <a:lnTo>
                    <a:pt x="283" y="15"/>
                  </a:lnTo>
                  <a:cubicBezTo>
                    <a:pt x="295" y="26"/>
                    <a:pt x="305" y="26"/>
                    <a:pt x="317" y="37"/>
                  </a:cubicBezTo>
                  <a:cubicBezTo>
                    <a:pt x="295" y="26"/>
                    <a:pt x="283" y="15"/>
                    <a:pt x="260" y="4"/>
                  </a:cubicBezTo>
                  <a:cubicBezTo>
                    <a:pt x="250" y="2"/>
                    <a:pt x="239" y="1"/>
                    <a:pt x="22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>
              <a:extLst>
                <a:ext uri="{FF2B5EF4-FFF2-40B4-BE49-F238E27FC236}">
                  <a16:creationId xmlns:a16="http://schemas.microsoft.com/office/drawing/2014/main" id="{5398809E-470A-C2DD-6DAA-CA988727C149}"/>
                </a:ext>
              </a:extLst>
            </p:cNvPr>
            <p:cNvSpPr/>
            <p:nvPr/>
          </p:nvSpPr>
          <p:spPr>
            <a:xfrm>
              <a:off x="1459627" y="1955271"/>
              <a:ext cx="16641" cy="15124"/>
            </a:xfrm>
            <a:custGeom>
              <a:avLst/>
              <a:gdLst/>
              <a:ahLst/>
              <a:cxnLst/>
              <a:rect l="l" t="t" r="r" b="b"/>
              <a:pathLst>
                <a:path w="373" h="339" extrusionOk="0">
                  <a:moveTo>
                    <a:pt x="196" y="1"/>
                  </a:moveTo>
                  <a:cubicBezTo>
                    <a:pt x="135" y="1"/>
                    <a:pt x="85" y="41"/>
                    <a:pt x="56" y="97"/>
                  </a:cubicBezTo>
                  <a:cubicBezTo>
                    <a:pt x="0" y="188"/>
                    <a:pt x="68" y="312"/>
                    <a:pt x="169" y="335"/>
                  </a:cubicBezTo>
                  <a:cubicBezTo>
                    <a:pt x="180" y="337"/>
                    <a:pt x="191" y="338"/>
                    <a:pt x="201" y="338"/>
                  </a:cubicBezTo>
                  <a:cubicBezTo>
                    <a:pt x="292" y="338"/>
                    <a:pt x="373" y="255"/>
                    <a:pt x="373" y="154"/>
                  </a:cubicBezTo>
                  <a:cubicBezTo>
                    <a:pt x="362" y="86"/>
                    <a:pt x="305" y="18"/>
                    <a:pt x="237" y="7"/>
                  </a:cubicBezTo>
                  <a:cubicBezTo>
                    <a:pt x="223" y="3"/>
                    <a:pt x="210" y="1"/>
                    <a:pt x="196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9">
              <a:extLst>
                <a:ext uri="{FF2B5EF4-FFF2-40B4-BE49-F238E27FC236}">
                  <a16:creationId xmlns:a16="http://schemas.microsoft.com/office/drawing/2014/main" id="{6C1D2D0D-F654-3857-FF6B-552780E4805E}"/>
                </a:ext>
              </a:extLst>
            </p:cNvPr>
            <p:cNvSpPr/>
            <p:nvPr/>
          </p:nvSpPr>
          <p:spPr>
            <a:xfrm>
              <a:off x="1542834" y="1978070"/>
              <a:ext cx="37387" cy="35558"/>
            </a:xfrm>
            <a:custGeom>
              <a:avLst/>
              <a:gdLst/>
              <a:ahLst/>
              <a:cxnLst/>
              <a:rect l="l" t="t" r="r" b="b"/>
              <a:pathLst>
                <a:path w="838" h="797" extrusionOk="0">
                  <a:moveTo>
                    <a:pt x="399" y="1"/>
                  </a:moveTo>
                  <a:cubicBezTo>
                    <a:pt x="318" y="1"/>
                    <a:pt x="240" y="24"/>
                    <a:pt x="171" y="73"/>
                  </a:cubicBezTo>
                  <a:cubicBezTo>
                    <a:pt x="46" y="151"/>
                    <a:pt x="1" y="287"/>
                    <a:pt x="1" y="435"/>
                  </a:cubicBezTo>
                  <a:cubicBezTo>
                    <a:pt x="1" y="559"/>
                    <a:pt x="103" y="706"/>
                    <a:pt x="227" y="762"/>
                  </a:cubicBezTo>
                  <a:cubicBezTo>
                    <a:pt x="306" y="785"/>
                    <a:pt x="317" y="797"/>
                    <a:pt x="408" y="797"/>
                  </a:cubicBezTo>
                  <a:cubicBezTo>
                    <a:pt x="487" y="797"/>
                    <a:pt x="566" y="762"/>
                    <a:pt x="634" y="717"/>
                  </a:cubicBezTo>
                  <a:cubicBezTo>
                    <a:pt x="724" y="672"/>
                    <a:pt x="781" y="559"/>
                    <a:pt x="804" y="457"/>
                  </a:cubicBezTo>
                  <a:cubicBezTo>
                    <a:pt x="837" y="265"/>
                    <a:pt x="736" y="84"/>
                    <a:pt x="555" y="28"/>
                  </a:cubicBezTo>
                  <a:cubicBezTo>
                    <a:pt x="503" y="10"/>
                    <a:pt x="450" y="1"/>
                    <a:pt x="39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9">
              <a:extLst>
                <a:ext uri="{FF2B5EF4-FFF2-40B4-BE49-F238E27FC236}">
                  <a16:creationId xmlns:a16="http://schemas.microsoft.com/office/drawing/2014/main" id="{78071BD0-F98E-A437-7394-EF43E6C28CA1}"/>
                </a:ext>
              </a:extLst>
            </p:cNvPr>
            <p:cNvSpPr/>
            <p:nvPr/>
          </p:nvSpPr>
          <p:spPr>
            <a:xfrm>
              <a:off x="1432367" y="1976553"/>
              <a:ext cx="27751" cy="27171"/>
            </a:xfrm>
            <a:custGeom>
              <a:avLst/>
              <a:gdLst/>
              <a:ahLst/>
              <a:cxnLst/>
              <a:rect l="l" t="t" r="r" b="b"/>
              <a:pathLst>
                <a:path w="622" h="609" extrusionOk="0">
                  <a:moveTo>
                    <a:pt x="333" y="0"/>
                  </a:moveTo>
                  <a:cubicBezTo>
                    <a:pt x="293" y="0"/>
                    <a:pt x="248" y="11"/>
                    <a:pt x="215" y="27"/>
                  </a:cubicBezTo>
                  <a:cubicBezTo>
                    <a:pt x="136" y="50"/>
                    <a:pt x="79" y="107"/>
                    <a:pt x="46" y="175"/>
                  </a:cubicBezTo>
                  <a:cubicBezTo>
                    <a:pt x="0" y="242"/>
                    <a:pt x="11" y="321"/>
                    <a:pt x="34" y="389"/>
                  </a:cubicBezTo>
                  <a:lnTo>
                    <a:pt x="34" y="412"/>
                  </a:lnTo>
                  <a:cubicBezTo>
                    <a:pt x="68" y="514"/>
                    <a:pt x="159" y="593"/>
                    <a:pt x="260" y="604"/>
                  </a:cubicBezTo>
                  <a:cubicBezTo>
                    <a:pt x="279" y="607"/>
                    <a:pt x="297" y="608"/>
                    <a:pt x="316" y="608"/>
                  </a:cubicBezTo>
                  <a:cubicBezTo>
                    <a:pt x="376" y="608"/>
                    <a:pt x="434" y="594"/>
                    <a:pt x="486" y="559"/>
                  </a:cubicBezTo>
                  <a:cubicBezTo>
                    <a:pt x="543" y="514"/>
                    <a:pt x="599" y="446"/>
                    <a:pt x="611" y="366"/>
                  </a:cubicBezTo>
                  <a:cubicBezTo>
                    <a:pt x="622" y="288"/>
                    <a:pt x="599" y="208"/>
                    <a:pt x="554" y="140"/>
                  </a:cubicBezTo>
                  <a:cubicBezTo>
                    <a:pt x="521" y="72"/>
                    <a:pt x="453" y="27"/>
                    <a:pt x="373" y="5"/>
                  </a:cubicBezTo>
                  <a:cubicBezTo>
                    <a:pt x="361" y="2"/>
                    <a:pt x="348" y="0"/>
                    <a:pt x="33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9">
              <a:extLst>
                <a:ext uri="{FF2B5EF4-FFF2-40B4-BE49-F238E27FC236}">
                  <a16:creationId xmlns:a16="http://schemas.microsoft.com/office/drawing/2014/main" id="{F1055499-2D47-3D97-7C08-58D8D6146A9E}"/>
                </a:ext>
              </a:extLst>
            </p:cNvPr>
            <p:cNvSpPr/>
            <p:nvPr/>
          </p:nvSpPr>
          <p:spPr>
            <a:xfrm>
              <a:off x="1544351" y="1936176"/>
              <a:ext cx="11154" cy="6826"/>
            </a:xfrm>
            <a:custGeom>
              <a:avLst/>
              <a:gdLst/>
              <a:ahLst/>
              <a:cxnLst/>
              <a:rect l="l" t="t" r="r" b="b"/>
              <a:pathLst>
                <a:path w="250" h="153" extrusionOk="0">
                  <a:moveTo>
                    <a:pt x="127" y="0"/>
                  </a:moveTo>
                  <a:cubicBezTo>
                    <a:pt x="100" y="0"/>
                    <a:pt x="70" y="8"/>
                    <a:pt x="46" y="17"/>
                  </a:cubicBezTo>
                  <a:cubicBezTo>
                    <a:pt x="1" y="39"/>
                    <a:pt x="12" y="95"/>
                    <a:pt x="57" y="95"/>
                  </a:cubicBezTo>
                  <a:cubicBezTo>
                    <a:pt x="91" y="95"/>
                    <a:pt x="114" y="95"/>
                    <a:pt x="137" y="130"/>
                  </a:cubicBezTo>
                  <a:cubicBezTo>
                    <a:pt x="146" y="144"/>
                    <a:pt x="165" y="153"/>
                    <a:pt x="183" y="153"/>
                  </a:cubicBezTo>
                  <a:cubicBezTo>
                    <a:pt x="208" y="153"/>
                    <a:pt x="232" y="139"/>
                    <a:pt x="238" y="107"/>
                  </a:cubicBezTo>
                  <a:cubicBezTo>
                    <a:pt x="250" y="62"/>
                    <a:pt x="204" y="17"/>
                    <a:pt x="159" y="5"/>
                  </a:cubicBezTo>
                  <a:cubicBezTo>
                    <a:pt x="149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9">
              <a:extLst>
                <a:ext uri="{FF2B5EF4-FFF2-40B4-BE49-F238E27FC236}">
                  <a16:creationId xmlns:a16="http://schemas.microsoft.com/office/drawing/2014/main" id="{991E1FEA-8F07-7F36-92D7-CF0C494438CF}"/>
                </a:ext>
              </a:extLst>
            </p:cNvPr>
            <p:cNvSpPr/>
            <p:nvPr/>
          </p:nvSpPr>
          <p:spPr>
            <a:xfrm>
              <a:off x="1467167" y="1932161"/>
              <a:ext cx="9637" cy="5265"/>
            </a:xfrm>
            <a:custGeom>
              <a:avLst/>
              <a:gdLst/>
              <a:ahLst/>
              <a:cxnLst/>
              <a:rect l="l" t="t" r="r" b="b"/>
              <a:pathLst>
                <a:path w="216" h="118" extrusionOk="0">
                  <a:moveTo>
                    <a:pt x="115" y="1"/>
                  </a:moveTo>
                  <a:cubicBezTo>
                    <a:pt x="78" y="1"/>
                    <a:pt x="40" y="15"/>
                    <a:pt x="23" y="50"/>
                  </a:cubicBezTo>
                  <a:cubicBezTo>
                    <a:pt x="0" y="84"/>
                    <a:pt x="35" y="118"/>
                    <a:pt x="68" y="118"/>
                  </a:cubicBezTo>
                  <a:cubicBezTo>
                    <a:pt x="91" y="118"/>
                    <a:pt x="113" y="118"/>
                    <a:pt x="136" y="107"/>
                  </a:cubicBezTo>
                  <a:cubicBezTo>
                    <a:pt x="140" y="103"/>
                    <a:pt x="145" y="101"/>
                    <a:pt x="150" y="101"/>
                  </a:cubicBezTo>
                  <a:cubicBezTo>
                    <a:pt x="160" y="101"/>
                    <a:pt x="170" y="107"/>
                    <a:pt x="170" y="107"/>
                  </a:cubicBezTo>
                  <a:cubicBezTo>
                    <a:pt x="181" y="107"/>
                    <a:pt x="193" y="107"/>
                    <a:pt x="204" y="95"/>
                  </a:cubicBezTo>
                  <a:cubicBezTo>
                    <a:pt x="216" y="50"/>
                    <a:pt x="193" y="16"/>
                    <a:pt x="148" y="4"/>
                  </a:cubicBezTo>
                  <a:cubicBezTo>
                    <a:pt x="137" y="2"/>
                    <a:pt x="126" y="1"/>
                    <a:pt x="11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9">
              <a:extLst>
                <a:ext uri="{FF2B5EF4-FFF2-40B4-BE49-F238E27FC236}">
                  <a16:creationId xmlns:a16="http://schemas.microsoft.com/office/drawing/2014/main" id="{CF685FD0-857D-9D78-9911-7F47852AD354}"/>
                </a:ext>
              </a:extLst>
            </p:cNvPr>
            <p:cNvSpPr/>
            <p:nvPr/>
          </p:nvSpPr>
          <p:spPr>
            <a:xfrm>
              <a:off x="1466007" y="1999218"/>
              <a:ext cx="71384" cy="36450"/>
            </a:xfrm>
            <a:custGeom>
              <a:avLst/>
              <a:gdLst/>
              <a:ahLst/>
              <a:cxnLst/>
              <a:rect l="l" t="t" r="r" b="b"/>
              <a:pathLst>
                <a:path w="1600" h="817" extrusionOk="0">
                  <a:moveTo>
                    <a:pt x="1557" y="0"/>
                  </a:moveTo>
                  <a:cubicBezTo>
                    <a:pt x="1541" y="0"/>
                    <a:pt x="1524" y="10"/>
                    <a:pt x="1519" y="28"/>
                  </a:cubicBezTo>
                  <a:cubicBezTo>
                    <a:pt x="1429" y="356"/>
                    <a:pt x="1180" y="684"/>
                    <a:pt x="830" y="740"/>
                  </a:cubicBezTo>
                  <a:cubicBezTo>
                    <a:pt x="807" y="744"/>
                    <a:pt x="784" y="745"/>
                    <a:pt x="762" y="745"/>
                  </a:cubicBezTo>
                  <a:cubicBezTo>
                    <a:pt x="485" y="745"/>
                    <a:pt x="250" y="500"/>
                    <a:pt x="72" y="323"/>
                  </a:cubicBezTo>
                  <a:cubicBezTo>
                    <a:pt x="64" y="315"/>
                    <a:pt x="56" y="312"/>
                    <a:pt x="49" y="312"/>
                  </a:cubicBezTo>
                  <a:cubicBezTo>
                    <a:pt x="22" y="312"/>
                    <a:pt x="0" y="352"/>
                    <a:pt x="26" y="379"/>
                  </a:cubicBezTo>
                  <a:cubicBezTo>
                    <a:pt x="241" y="593"/>
                    <a:pt x="473" y="817"/>
                    <a:pt x="782" y="817"/>
                  </a:cubicBezTo>
                  <a:cubicBezTo>
                    <a:pt x="816" y="817"/>
                    <a:pt x="850" y="814"/>
                    <a:pt x="886" y="808"/>
                  </a:cubicBezTo>
                  <a:cubicBezTo>
                    <a:pt x="1248" y="752"/>
                    <a:pt x="1508" y="368"/>
                    <a:pt x="1587" y="51"/>
                  </a:cubicBezTo>
                  <a:cubicBezTo>
                    <a:pt x="1600" y="18"/>
                    <a:pt x="1579" y="0"/>
                    <a:pt x="155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9">
              <a:extLst>
                <a:ext uri="{FF2B5EF4-FFF2-40B4-BE49-F238E27FC236}">
                  <a16:creationId xmlns:a16="http://schemas.microsoft.com/office/drawing/2014/main" id="{ABB09F55-3502-6E6A-BE39-A31DC2519E58}"/>
                </a:ext>
              </a:extLst>
            </p:cNvPr>
            <p:cNvSpPr/>
            <p:nvPr/>
          </p:nvSpPr>
          <p:spPr>
            <a:xfrm>
              <a:off x="1474974" y="1974188"/>
              <a:ext cx="15749" cy="17400"/>
            </a:xfrm>
            <a:custGeom>
              <a:avLst/>
              <a:gdLst/>
              <a:ahLst/>
              <a:cxnLst/>
              <a:rect l="l" t="t" r="r" b="b"/>
              <a:pathLst>
                <a:path w="353" h="390" extrusionOk="0">
                  <a:moveTo>
                    <a:pt x="288" y="0"/>
                  </a:moveTo>
                  <a:cubicBezTo>
                    <a:pt x="285" y="0"/>
                    <a:pt x="281" y="1"/>
                    <a:pt x="278" y="1"/>
                  </a:cubicBezTo>
                  <a:cubicBezTo>
                    <a:pt x="176" y="35"/>
                    <a:pt x="63" y="80"/>
                    <a:pt x="41" y="182"/>
                  </a:cubicBezTo>
                  <a:cubicBezTo>
                    <a:pt x="0" y="304"/>
                    <a:pt x="123" y="389"/>
                    <a:pt x="231" y="389"/>
                  </a:cubicBezTo>
                  <a:cubicBezTo>
                    <a:pt x="243" y="389"/>
                    <a:pt x="255" y="388"/>
                    <a:pt x="267" y="386"/>
                  </a:cubicBezTo>
                  <a:cubicBezTo>
                    <a:pt x="309" y="375"/>
                    <a:pt x="292" y="305"/>
                    <a:pt x="253" y="305"/>
                  </a:cubicBezTo>
                  <a:cubicBezTo>
                    <a:pt x="250" y="305"/>
                    <a:pt x="247" y="306"/>
                    <a:pt x="244" y="306"/>
                  </a:cubicBezTo>
                  <a:cubicBezTo>
                    <a:pt x="235" y="309"/>
                    <a:pt x="225" y="310"/>
                    <a:pt x="216" y="310"/>
                  </a:cubicBezTo>
                  <a:cubicBezTo>
                    <a:pt x="138" y="310"/>
                    <a:pt x="80" y="230"/>
                    <a:pt x="131" y="160"/>
                  </a:cubicBezTo>
                  <a:cubicBezTo>
                    <a:pt x="176" y="115"/>
                    <a:pt x="244" y="92"/>
                    <a:pt x="300" y="69"/>
                  </a:cubicBezTo>
                  <a:cubicBezTo>
                    <a:pt x="353" y="58"/>
                    <a:pt x="328" y="0"/>
                    <a:pt x="28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9">
              <a:extLst>
                <a:ext uri="{FF2B5EF4-FFF2-40B4-BE49-F238E27FC236}">
                  <a16:creationId xmlns:a16="http://schemas.microsoft.com/office/drawing/2014/main" id="{37880995-EF63-192B-AA6D-957DD2EF35D9}"/>
                </a:ext>
              </a:extLst>
            </p:cNvPr>
            <p:cNvSpPr/>
            <p:nvPr/>
          </p:nvSpPr>
          <p:spPr>
            <a:xfrm>
              <a:off x="1592804" y="1988555"/>
              <a:ext cx="53003" cy="5563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550" y="1"/>
                  </a:moveTo>
                  <a:cubicBezTo>
                    <a:pt x="221" y="1"/>
                    <a:pt x="0" y="313"/>
                    <a:pt x="0" y="313"/>
                  </a:cubicBezTo>
                  <a:lnTo>
                    <a:pt x="23" y="1183"/>
                  </a:lnTo>
                  <a:cubicBezTo>
                    <a:pt x="158" y="1227"/>
                    <a:pt x="279" y="1247"/>
                    <a:pt x="385" y="1247"/>
                  </a:cubicBezTo>
                  <a:cubicBezTo>
                    <a:pt x="1150" y="1247"/>
                    <a:pt x="1188" y="231"/>
                    <a:pt x="780" y="52"/>
                  </a:cubicBezTo>
                  <a:cubicBezTo>
                    <a:pt x="699" y="16"/>
                    <a:pt x="622" y="1"/>
                    <a:pt x="550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9">
              <a:extLst>
                <a:ext uri="{FF2B5EF4-FFF2-40B4-BE49-F238E27FC236}">
                  <a16:creationId xmlns:a16="http://schemas.microsoft.com/office/drawing/2014/main" id="{3C38C1F6-33A4-88D8-FD5A-40551FDCCCAF}"/>
                </a:ext>
              </a:extLst>
            </p:cNvPr>
            <p:cNvSpPr/>
            <p:nvPr/>
          </p:nvSpPr>
          <p:spPr>
            <a:xfrm>
              <a:off x="1597310" y="1999664"/>
              <a:ext cx="29847" cy="34978"/>
            </a:xfrm>
            <a:custGeom>
              <a:avLst/>
              <a:gdLst/>
              <a:ahLst/>
              <a:cxnLst/>
              <a:rect l="l" t="t" r="r" b="b"/>
              <a:pathLst>
                <a:path w="669" h="784" extrusionOk="0">
                  <a:moveTo>
                    <a:pt x="278" y="439"/>
                  </a:moveTo>
                  <a:cubicBezTo>
                    <a:pt x="356" y="439"/>
                    <a:pt x="400" y="549"/>
                    <a:pt x="352" y="617"/>
                  </a:cubicBezTo>
                  <a:cubicBezTo>
                    <a:pt x="309" y="660"/>
                    <a:pt x="261" y="676"/>
                    <a:pt x="212" y="676"/>
                  </a:cubicBezTo>
                  <a:cubicBezTo>
                    <a:pt x="183" y="676"/>
                    <a:pt x="154" y="671"/>
                    <a:pt x="126" y="663"/>
                  </a:cubicBezTo>
                  <a:lnTo>
                    <a:pt x="114" y="663"/>
                  </a:lnTo>
                  <a:cubicBezTo>
                    <a:pt x="114" y="617"/>
                    <a:pt x="126" y="561"/>
                    <a:pt x="137" y="516"/>
                  </a:cubicBezTo>
                  <a:cubicBezTo>
                    <a:pt x="159" y="482"/>
                    <a:pt x="204" y="459"/>
                    <a:pt x="239" y="448"/>
                  </a:cubicBezTo>
                  <a:cubicBezTo>
                    <a:pt x="253" y="442"/>
                    <a:pt x="266" y="439"/>
                    <a:pt x="278" y="439"/>
                  </a:cubicBezTo>
                  <a:close/>
                  <a:moveTo>
                    <a:pt x="504" y="0"/>
                  </a:moveTo>
                  <a:cubicBezTo>
                    <a:pt x="388" y="0"/>
                    <a:pt x="278" y="69"/>
                    <a:pt x="194" y="154"/>
                  </a:cubicBezTo>
                  <a:cubicBezTo>
                    <a:pt x="58" y="313"/>
                    <a:pt x="1" y="539"/>
                    <a:pt x="23" y="730"/>
                  </a:cubicBezTo>
                  <a:cubicBezTo>
                    <a:pt x="33" y="749"/>
                    <a:pt x="42" y="768"/>
                    <a:pt x="58" y="768"/>
                  </a:cubicBezTo>
                  <a:cubicBezTo>
                    <a:pt x="61" y="768"/>
                    <a:pt x="65" y="767"/>
                    <a:pt x="69" y="765"/>
                  </a:cubicBezTo>
                  <a:cubicBezTo>
                    <a:pt x="80" y="776"/>
                    <a:pt x="91" y="776"/>
                    <a:pt x="91" y="776"/>
                  </a:cubicBezTo>
                  <a:cubicBezTo>
                    <a:pt x="123" y="781"/>
                    <a:pt x="152" y="784"/>
                    <a:pt x="180" y="784"/>
                  </a:cubicBezTo>
                  <a:cubicBezTo>
                    <a:pt x="273" y="784"/>
                    <a:pt x="350" y="752"/>
                    <a:pt x="420" y="674"/>
                  </a:cubicBezTo>
                  <a:cubicBezTo>
                    <a:pt x="476" y="607"/>
                    <a:pt x="498" y="482"/>
                    <a:pt x="420" y="414"/>
                  </a:cubicBezTo>
                  <a:cubicBezTo>
                    <a:pt x="387" y="386"/>
                    <a:pt x="352" y="376"/>
                    <a:pt x="315" y="376"/>
                  </a:cubicBezTo>
                  <a:cubicBezTo>
                    <a:pt x="262" y="376"/>
                    <a:pt x="206" y="399"/>
                    <a:pt x="159" y="426"/>
                  </a:cubicBezTo>
                  <a:cubicBezTo>
                    <a:pt x="182" y="369"/>
                    <a:pt x="204" y="323"/>
                    <a:pt x="227" y="278"/>
                  </a:cubicBezTo>
                  <a:cubicBezTo>
                    <a:pt x="317" y="109"/>
                    <a:pt x="476" y="64"/>
                    <a:pt x="657" y="64"/>
                  </a:cubicBezTo>
                  <a:cubicBezTo>
                    <a:pt x="668" y="64"/>
                    <a:pt x="668" y="52"/>
                    <a:pt x="668" y="52"/>
                  </a:cubicBezTo>
                  <a:cubicBezTo>
                    <a:pt x="614" y="16"/>
                    <a:pt x="558" y="0"/>
                    <a:pt x="50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59">
            <a:extLst>
              <a:ext uri="{FF2B5EF4-FFF2-40B4-BE49-F238E27FC236}">
                <a16:creationId xmlns:a16="http://schemas.microsoft.com/office/drawing/2014/main" id="{15C82161-718E-97C8-CC88-9B9AEBB56DBA}"/>
              </a:ext>
            </a:extLst>
          </p:cNvPr>
          <p:cNvSpPr/>
          <p:nvPr/>
        </p:nvSpPr>
        <p:spPr>
          <a:xfrm>
            <a:off x="6721726" y="1749350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9">
            <a:extLst>
              <a:ext uri="{FF2B5EF4-FFF2-40B4-BE49-F238E27FC236}">
                <a16:creationId xmlns:a16="http://schemas.microsoft.com/office/drawing/2014/main" id="{5BAF5B4C-B0FC-D1A3-D1FC-0DD06FE16AFC}"/>
              </a:ext>
            </a:extLst>
          </p:cNvPr>
          <p:cNvSpPr/>
          <p:nvPr/>
        </p:nvSpPr>
        <p:spPr>
          <a:xfrm flipH="1">
            <a:off x="3252851" y="844325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7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6"/>
                </a:solidFill>
              </a:rPr>
              <a:t>CONTENTS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5" name="Google Shape;565;p38"/>
          <p:cNvSpPr txBox="1">
            <a:spLocks noGrp="1"/>
          </p:cNvSpPr>
          <p:nvPr>
            <p:ph type="subTitle" idx="1"/>
          </p:nvPr>
        </p:nvSpPr>
        <p:spPr>
          <a:xfrm>
            <a:off x="792025" y="1944450"/>
            <a:ext cx="2850702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TRANSFORMAÇÃO DIGITAL</a:t>
            </a:r>
            <a:endParaRPr dirty="0"/>
          </a:p>
        </p:txBody>
      </p:sp>
      <p:sp>
        <p:nvSpPr>
          <p:cNvPr id="566" name="Google Shape;566;p38"/>
          <p:cNvSpPr txBox="1">
            <a:spLocks noGrp="1"/>
          </p:cNvSpPr>
          <p:nvPr>
            <p:ph type="title" idx="2"/>
          </p:nvPr>
        </p:nvSpPr>
        <p:spPr>
          <a:xfrm>
            <a:off x="792025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8" name="Google Shape;568;p38"/>
          <p:cNvSpPr txBox="1">
            <a:spLocks noGrp="1"/>
          </p:cNvSpPr>
          <p:nvPr>
            <p:ph type="title" idx="4"/>
          </p:nvPr>
        </p:nvSpPr>
        <p:spPr>
          <a:xfrm>
            <a:off x="3754150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9" name="Google Shape;569;p38"/>
          <p:cNvSpPr txBox="1">
            <a:spLocks noGrp="1"/>
          </p:cNvSpPr>
          <p:nvPr>
            <p:ph type="subTitle" idx="5"/>
          </p:nvPr>
        </p:nvSpPr>
        <p:spPr>
          <a:xfrm>
            <a:off x="3754150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CONCEITO DO PRODUTO</a:t>
            </a:r>
            <a:endParaRPr dirty="0"/>
          </a:p>
        </p:txBody>
      </p:sp>
      <p:sp>
        <p:nvSpPr>
          <p:cNvPr id="571" name="Google Shape;571;p38"/>
          <p:cNvSpPr txBox="1">
            <a:spLocks noGrp="1"/>
          </p:cNvSpPr>
          <p:nvPr>
            <p:ph type="title" idx="7"/>
          </p:nvPr>
        </p:nvSpPr>
        <p:spPr>
          <a:xfrm>
            <a:off x="792025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2" name="Google Shape;572;p38"/>
          <p:cNvSpPr txBox="1">
            <a:spLocks noGrp="1"/>
          </p:cNvSpPr>
          <p:nvPr>
            <p:ph type="subTitle" idx="8"/>
          </p:nvPr>
        </p:nvSpPr>
        <p:spPr>
          <a:xfrm>
            <a:off x="792025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INCREMENTO IMPLEMENTADO</a:t>
            </a:r>
            <a:endParaRPr dirty="0"/>
          </a:p>
        </p:txBody>
      </p:sp>
      <p:sp>
        <p:nvSpPr>
          <p:cNvPr id="574" name="Google Shape;574;p38"/>
          <p:cNvSpPr txBox="1">
            <a:spLocks noGrp="1"/>
          </p:cNvSpPr>
          <p:nvPr>
            <p:ph type="title" idx="13"/>
          </p:nvPr>
        </p:nvSpPr>
        <p:spPr>
          <a:xfrm>
            <a:off x="3754150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5" name="Google Shape;575;p38"/>
          <p:cNvSpPr txBox="1">
            <a:spLocks noGrp="1"/>
          </p:cNvSpPr>
          <p:nvPr>
            <p:ph type="subTitle" idx="14"/>
          </p:nvPr>
        </p:nvSpPr>
        <p:spPr>
          <a:xfrm>
            <a:off x="3754150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LIÇÕES APRENDIDAS</a:t>
            </a:r>
            <a:endParaRPr dirty="0"/>
          </a:p>
        </p:txBody>
      </p:sp>
      <p:grpSp>
        <p:nvGrpSpPr>
          <p:cNvPr id="577" name="Google Shape;577;p38"/>
          <p:cNvGrpSpPr/>
          <p:nvPr/>
        </p:nvGrpSpPr>
        <p:grpSpPr>
          <a:xfrm>
            <a:off x="6263055" y="1382975"/>
            <a:ext cx="2465013" cy="3665271"/>
            <a:chOff x="6263055" y="1382975"/>
            <a:chExt cx="2465013" cy="3665271"/>
          </a:xfrm>
        </p:grpSpPr>
        <p:grpSp>
          <p:nvGrpSpPr>
            <p:cNvPr id="578" name="Google Shape;578;p38"/>
            <p:cNvGrpSpPr/>
            <p:nvPr/>
          </p:nvGrpSpPr>
          <p:grpSpPr>
            <a:xfrm>
              <a:off x="6263055" y="1382975"/>
              <a:ext cx="735225" cy="735202"/>
              <a:chOff x="1434510" y="2019201"/>
              <a:chExt cx="114052" cy="114052"/>
            </a:xfrm>
          </p:grpSpPr>
          <p:sp>
            <p:nvSpPr>
              <p:cNvPr id="579" name="Google Shape;579;p38"/>
              <p:cNvSpPr/>
              <p:nvPr/>
            </p:nvSpPr>
            <p:spPr>
              <a:xfrm>
                <a:off x="1434510" y="2019201"/>
                <a:ext cx="114052" cy="114052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3257" extrusionOk="0">
                    <a:moveTo>
                      <a:pt x="1628" y="0"/>
                    </a:moveTo>
                    <a:cubicBezTo>
                      <a:pt x="735" y="0"/>
                      <a:pt x="0" y="724"/>
                      <a:pt x="0" y="1628"/>
                    </a:cubicBezTo>
                    <a:cubicBezTo>
                      <a:pt x="0" y="2522"/>
                      <a:pt x="735" y="3257"/>
                      <a:pt x="1628" y="3257"/>
                    </a:cubicBezTo>
                    <a:cubicBezTo>
                      <a:pt x="2533" y="3257"/>
                      <a:pt x="3257" y="2522"/>
                      <a:pt x="3257" y="1628"/>
                    </a:cubicBezTo>
                    <a:cubicBezTo>
                      <a:pt x="3257" y="724"/>
                      <a:pt x="2533" y="0"/>
                      <a:pt x="1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1441619" y="2019201"/>
                <a:ext cx="106943" cy="112476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212" extrusionOk="0">
                    <a:moveTo>
                      <a:pt x="1323" y="0"/>
                    </a:moveTo>
                    <a:cubicBezTo>
                      <a:pt x="1267" y="12"/>
                      <a:pt x="1210" y="12"/>
                      <a:pt x="1142" y="23"/>
                    </a:cubicBezTo>
                    <a:cubicBezTo>
                      <a:pt x="1810" y="329"/>
                      <a:pt x="2250" y="973"/>
                      <a:pt x="2421" y="1685"/>
                    </a:cubicBezTo>
                    <a:cubicBezTo>
                      <a:pt x="2284" y="1848"/>
                      <a:pt x="2095" y="1978"/>
                      <a:pt x="1884" y="1978"/>
                    </a:cubicBezTo>
                    <a:cubicBezTo>
                      <a:pt x="1816" y="1978"/>
                      <a:pt x="1746" y="1964"/>
                      <a:pt x="1674" y="1934"/>
                    </a:cubicBezTo>
                    <a:cubicBezTo>
                      <a:pt x="1436" y="1821"/>
                      <a:pt x="1346" y="1515"/>
                      <a:pt x="1222" y="1301"/>
                    </a:cubicBezTo>
                    <a:cubicBezTo>
                      <a:pt x="1018" y="917"/>
                      <a:pt x="667" y="668"/>
                      <a:pt x="295" y="452"/>
                    </a:cubicBezTo>
                    <a:cubicBezTo>
                      <a:pt x="272" y="487"/>
                      <a:pt x="249" y="509"/>
                      <a:pt x="227" y="532"/>
                    </a:cubicBezTo>
                    <a:cubicBezTo>
                      <a:pt x="408" y="645"/>
                      <a:pt x="589" y="758"/>
                      <a:pt x="758" y="894"/>
                    </a:cubicBezTo>
                    <a:cubicBezTo>
                      <a:pt x="215" y="1154"/>
                      <a:pt x="1" y="1832"/>
                      <a:pt x="23" y="2443"/>
                    </a:cubicBezTo>
                    <a:cubicBezTo>
                      <a:pt x="57" y="2500"/>
                      <a:pt x="91" y="2556"/>
                      <a:pt x="136" y="2613"/>
                    </a:cubicBezTo>
                    <a:cubicBezTo>
                      <a:pt x="68" y="1990"/>
                      <a:pt x="249" y="1211"/>
                      <a:pt x="848" y="973"/>
                    </a:cubicBezTo>
                    <a:cubicBezTo>
                      <a:pt x="860" y="984"/>
                      <a:pt x="883" y="995"/>
                      <a:pt x="893" y="1018"/>
                    </a:cubicBezTo>
                    <a:cubicBezTo>
                      <a:pt x="1097" y="1211"/>
                      <a:pt x="1177" y="1482"/>
                      <a:pt x="1323" y="1719"/>
                    </a:cubicBezTo>
                    <a:cubicBezTo>
                      <a:pt x="973" y="1855"/>
                      <a:pt x="860" y="2239"/>
                      <a:pt x="1052" y="2522"/>
                    </a:cubicBezTo>
                    <a:cubicBezTo>
                      <a:pt x="848" y="2703"/>
                      <a:pt x="826" y="2963"/>
                      <a:pt x="916" y="3178"/>
                    </a:cubicBezTo>
                    <a:lnTo>
                      <a:pt x="1052" y="3212"/>
                    </a:lnTo>
                    <a:cubicBezTo>
                      <a:pt x="928" y="3020"/>
                      <a:pt x="916" y="2771"/>
                      <a:pt x="1109" y="2601"/>
                    </a:cubicBezTo>
                    <a:cubicBezTo>
                      <a:pt x="1131" y="2624"/>
                      <a:pt x="1165" y="2646"/>
                      <a:pt x="1187" y="2669"/>
                    </a:cubicBezTo>
                    <a:cubicBezTo>
                      <a:pt x="1400" y="2825"/>
                      <a:pt x="1653" y="2881"/>
                      <a:pt x="1916" y="2881"/>
                    </a:cubicBezTo>
                    <a:cubicBezTo>
                      <a:pt x="2129" y="2881"/>
                      <a:pt x="2348" y="2844"/>
                      <a:pt x="2556" y="2794"/>
                    </a:cubicBezTo>
                    <a:cubicBezTo>
                      <a:pt x="2601" y="2748"/>
                      <a:pt x="2647" y="2703"/>
                      <a:pt x="2692" y="2646"/>
                    </a:cubicBezTo>
                    <a:lnTo>
                      <a:pt x="2692" y="2646"/>
                    </a:lnTo>
                    <a:cubicBezTo>
                      <a:pt x="2448" y="2721"/>
                      <a:pt x="2212" y="2765"/>
                      <a:pt x="1958" y="2765"/>
                    </a:cubicBezTo>
                    <a:cubicBezTo>
                      <a:pt x="1906" y="2765"/>
                      <a:pt x="1852" y="2763"/>
                      <a:pt x="1798" y="2759"/>
                    </a:cubicBezTo>
                    <a:cubicBezTo>
                      <a:pt x="1561" y="2748"/>
                      <a:pt x="1323" y="2669"/>
                      <a:pt x="1154" y="2511"/>
                    </a:cubicBezTo>
                    <a:cubicBezTo>
                      <a:pt x="893" y="2284"/>
                      <a:pt x="1120" y="1889"/>
                      <a:pt x="1380" y="1799"/>
                    </a:cubicBezTo>
                    <a:cubicBezTo>
                      <a:pt x="1391" y="1821"/>
                      <a:pt x="1414" y="1832"/>
                      <a:pt x="1425" y="1844"/>
                    </a:cubicBezTo>
                    <a:cubicBezTo>
                      <a:pt x="1565" y="2003"/>
                      <a:pt x="1730" y="2071"/>
                      <a:pt x="1895" y="2071"/>
                    </a:cubicBezTo>
                    <a:cubicBezTo>
                      <a:pt x="2116" y="2071"/>
                      <a:pt x="2337" y="1948"/>
                      <a:pt x="2499" y="1753"/>
                    </a:cubicBezTo>
                    <a:cubicBezTo>
                      <a:pt x="2570" y="1788"/>
                      <a:pt x="2658" y="1806"/>
                      <a:pt x="2742" y="1806"/>
                    </a:cubicBezTo>
                    <a:cubicBezTo>
                      <a:pt x="2792" y="1806"/>
                      <a:pt x="2841" y="1800"/>
                      <a:pt x="2884" y="1787"/>
                    </a:cubicBezTo>
                    <a:cubicBezTo>
                      <a:pt x="2941" y="1776"/>
                      <a:pt x="2997" y="1742"/>
                      <a:pt x="3054" y="1696"/>
                    </a:cubicBezTo>
                    <a:lnTo>
                      <a:pt x="3054" y="1628"/>
                    </a:lnTo>
                    <a:lnTo>
                      <a:pt x="3054" y="1550"/>
                    </a:lnTo>
                    <a:cubicBezTo>
                      <a:pt x="2986" y="1628"/>
                      <a:pt x="2906" y="1696"/>
                      <a:pt x="2805" y="1708"/>
                    </a:cubicBezTo>
                    <a:cubicBezTo>
                      <a:pt x="2792" y="1710"/>
                      <a:pt x="2777" y="1711"/>
                      <a:pt x="2762" y="1711"/>
                    </a:cubicBezTo>
                    <a:cubicBezTo>
                      <a:pt x="2680" y="1711"/>
                      <a:pt x="2568" y="1687"/>
                      <a:pt x="2511" y="1640"/>
                    </a:cubicBezTo>
                    <a:cubicBezTo>
                      <a:pt x="2341" y="950"/>
                      <a:pt x="1934" y="339"/>
                      <a:pt x="1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38"/>
            <p:cNvGrpSpPr/>
            <p:nvPr/>
          </p:nvGrpSpPr>
          <p:grpSpPr>
            <a:xfrm>
              <a:off x="6716209" y="1959723"/>
              <a:ext cx="2011859" cy="3088523"/>
              <a:chOff x="1823689" y="2021258"/>
              <a:chExt cx="437408" cy="671462"/>
            </a:xfrm>
          </p:grpSpPr>
          <p:sp>
            <p:nvSpPr>
              <p:cNvPr id="582" name="Google Shape;582;p38"/>
              <p:cNvSpPr/>
              <p:nvPr/>
            </p:nvSpPr>
            <p:spPr>
              <a:xfrm>
                <a:off x="1940403" y="2644714"/>
                <a:ext cx="240698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076" extrusionOk="0">
                    <a:moveTo>
                      <a:pt x="2703" y="1"/>
                    </a:moveTo>
                    <a:cubicBezTo>
                      <a:pt x="1211" y="1"/>
                      <a:pt x="0" y="239"/>
                      <a:pt x="0" y="543"/>
                    </a:cubicBezTo>
                    <a:cubicBezTo>
                      <a:pt x="0" y="837"/>
                      <a:pt x="1211" y="1075"/>
                      <a:pt x="2703" y="1075"/>
                    </a:cubicBezTo>
                    <a:cubicBezTo>
                      <a:pt x="4196" y="1075"/>
                      <a:pt x="5395" y="837"/>
                      <a:pt x="5395" y="543"/>
                    </a:cubicBezTo>
                    <a:cubicBezTo>
                      <a:pt x="5395" y="239"/>
                      <a:pt x="4196" y="1"/>
                      <a:pt x="2703" y="1"/>
                    </a:cubicBezTo>
                    <a:close/>
                  </a:path>
                </a:pathLst>
              </a:custGeom>
              <a:solidFill>
                <a:srgbClr val="17253A">
                  <a:alpha val="24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1823689" y="2215692"/>
                <a:ext cx="188409" cy="113233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2538" extrusionOk="0">
                    <a:moveTo>
                      <a:pt x="808" y="1"/>
                    </a:moveTo>
                    <a:cubicBezTo>
                      <a:pt x="803" y="1"/>
                      <a:pt x="799" y="2"/>
                      <a:pt x="796" y="5"/>
                    </a:cubicBezTo>
                    <a:cubicBezTo>
                      <a:pt x="728" y="72"/>
                      <a:pt x="1022" y="469"/>
                      <a:pt x="977" y="469"/>
                    </a:cubicBezTo>
                    <a:cubicBezTo>
                      <a:pt x="932" y="457"/>
                      <a:pt x="593" y="265"/>
                      <a:pt x="480" y="186"/>
                    </a:cubicBezTo>
                    <a:cubicBezTo>
                      <a:pt x="408" y="141"/>
                      <a:pt x="334" y="114"/>
                      <a:pt x="287" y="114"/>
                    </a:cubicBezTo>
                    <a:cubicBezTo>
                      <a:pt x="251" y="114"/>
                      <a:pt x="232" y="129"/>
                      <a:pt x="242" y="163"/>
                    </a:cubicBezTo>
                    <a:cubicBezTo>
                      <a:pt x="276" y="276"/>
                      <a:pt x="706" y="547"/>
                      <a:pt x="706" y="547"/>
                    </a:cubicBezTo>
                    <a:cubicBezTo>
                      <a:pt x="691" y="549"/>
                      <a:pt x="676" y="550"/>
                      <a:pt x="662" y="550"/>
                    </a:cubicBezTo>
                    <a:cubicBezTo>
                      <a:pt x="555" y="550"/>
                      <a:pt x="453" y="509"/>
                      <a:pt x="253" y="389"/>
                    </a:cubicBezTo>
                    <a:cubicBezTo>
                      <a:pt x="175" y="338"/>
                      <a:pt x="114" y="317"/>
                      <a:pt x="75" y="317"/>
                    </a:cubicBezTo>
                    <a:cubicBezTo>
                      <a:pt x="1" y="317"/>
                      <a:pt x="3" y="391"/>
                      <a:pt x="106" y="480"/>
                    </a:cubicBezTo>
                    <a:cubicBezTo>
                      <a:pt x="264" y="627"/>
                      <a:pt x="638" y="819"/>
                      <a:pt x="638" y="819"/>
                    </a:cubicBezTo>
                    <a:cubicBezTo>
                      <a:pt x="622" y="823"/>
                      <a:pt x="604" y="825"/>
                      <a:pt x="585" y="825"/>
                    </a:cubicBezTo>
                    <a:cubicBezTo>
                      <a:pt x="465" y="825"/>
                      <a:pt x="289" y="753"/>
                      <a:pt x="222" y="753"/>
                    </a:cubicBezTo>
                    <a:cubicBezTo>
                      <a:pt x="190" y="753"/>
                      <a:pt x="183" y="769"/>
                      <a:pt x="219" y="819"/>
                    </a:cubicBezTo>
                    <a:cubicBezTo>
                      <a:pt x="445" y="1135"/>
                      <a:pt x="1169" y="1147"/>
                      <a:pt x="1169" y="1147"/>
                    </a:cubicBezTo>
                    <a:cubicBezTo>
                      <a:pt x="1169" y="1147"/>
                      <a:pt x="2064" y="2538"/>
                      <a:pt x="3557" y="2538"/>
                    </a:cubicBezTo>
                    <a:cubicBezTo>
                      <a:pt x="3767" y="2538"/>
                      <a:pt x="3989" y="2510"/>
                      <a:pt x="4222" y="2447"/>
                    </a:cubicBezTo>
                    <a:lnTo>
                      <a:pt x="4189" y="1600"/>
                    </a:lnTo>
                    <a:cubicBezTo>
                      <a:pt x="3960" y="1633"/>
                      <a:pt x="3747" y="1647"/>
                      <a:pt x="3548" y="1647"/>
                    </a:cubicBezTo>
                    <a:cubicBezTo>
                      <a:pt x="2125" y="1647"/>
                      <a:pt x="1463" y="898"/>
                      <a:pt x="1463" y="898"/>
                    </a:cubicBezTo>
                    <a:cubicBezTo>
                      <a:pt x="1388" y="542"/>
                      <a:pt x="911" y="1"/>
                      <a:pt x="808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1961595" y="2287032"/>
                <a:ext cx="50504" cy="41938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940" extrusionOk="0">
                    <a:moveTo>
                      <a:pt x="1098" y="1"/>
                    </a:moveTo>
                    <a:cubicBezTo>
                      <a:pt x="905" y="23"/>
                      <a:pt x="736" y="34"/>
                      <a:pt x="566" y="46"/>
                    </a:cubicBezTo>
                    <a:cubicBezTo>
                      <a:pt x="419" y="373"/>
                      <a:pt x="249" y="656"/>
                      <a:pt x="0" y="893"/>
                    </a:cubicBezTo>
                    <a:cubicBezTo>
                      <a:pt x="148" y="923"/>
                      <a:pt x="303" y="940"/>
                      <a:pt x="465" y="940"/>
                    </a:cubicBezTo>
                    <a:cubicBezTo>
                      <a:pt x="674" y="940"/>
                      <a:pt x="896" y="912"/>
                      <a:pt x="1131" y="848"/>
                    </a:cubicBezTo>
                    <a:lnTo>
                      <a:pt x="1098" y="1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1986803" y="2281856"/>
                <a:ext cx="65629" cy="50638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135" extrusionOk="0">
                    <a:moveTo>
                      <a:pt x="663" y="0"/>
                    </a:moveTo>
                    <a:cubicBezTo>
                      <a:pt x="323" y="0"/>
                      <a:pt x="1" y="49"/>
                      <a:pt x="1" y="49"/>
                    </a:cubicBezTo>
                    <a:lnTo>
                      <a:pt x="272" y="1134"/>
                    </a:lnTo>
                    <a:cubicBezTo>
                      <a:pt x="521" y="1134"/>
                      <a:pt x="985" y="999"/>
                      <a:pt x="1109" y="896"/>
                    </a:cubicBezTo>
                    <a:cubicBezTo>
                      <a:pt x="1471" y="602"/>
                      <a:pt x="1154" y="37"/>
                      <a:pt x="951" y="14"/>
                    </a:cubicBezTo>
                    <a:cubicBezTo>
                      <a:pt x="858" y="4"/>
                      <a:pt x="760" y="0"/>
                      <a:pt x="663" y="0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1986803" y="2283463"/>
                <a:ext cx="18738" cy="49032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099" extrusionOk="0">
                    <a:moveTo>
                      <a:pt x="69" y="1"/>
                    </a:moveTo>
                    <a:cubicBezTo>
                      <a:pt x="23" y="1"/>
                      <a:pt x="1" y="13"/>
                      <a:pt x="1" y="13"/>
                    </a:cubicBezTo>
                    <a:lnTo>
                      <a:pt x="272" y="1098"/>
                    </a:lnTo>
                    <a:cubicBezTo>
                      <a:pt x="317" y="1098"/>
                      <a:pt x="363" y="1098"/>
                      <a:pt x="420" y="1087"/>
                    </a:cubicBezTo>
                    <a:cubicBezTo>
                      <a:pt x="374" y="883"/>
                      <a:pt x="317" y="691"/>
                      <a:pt x="272" y="488"/>
                    </a:cubicBezTo>
                    <a:cubicBezTo>
                      <a:pt x="227" y="318"/>
                      <a:pt x="182" y="137"/>
                      <a:pt x="69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1939912" y="2460050"/>
                <a:ext cx="91862" cy="212234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4757" extrusionOk="0">
                    <a:moveTo>
                      <a:pt x="905" y="1"/>
                    </a:moveTo>
                    <a:cubicBezTo>
                      <a:pt x="905" y="1"/>
                      <a:pt x="351" y="2330"/>
                      <a:pt x="883" y="4423"/>
                    </a:cubicBezTo>
                    <a:cubicBezTo>
                      <a:pt x="883" y="4423"/>
                      <a:pt x="1" y="4558"/>
                      <a:pt x="79" y="4660"/>
                    </a:cubicBezTo>
                    <a:cubicBezTo>
                      <a:pt x="125" y="4712"/>
                      <a:pt x="588" y="4757"/>
                      <a:pt x="967" y="4757"/>
                    </a:cubicBezTo>
                    <a:cubicBezTo>
                      <a:pt x="1243" y="4757"/>
                      <a:pt x="1475" y="4733"/>
                      <a:pt x="1471" y="4672"/>
                    </a:cubicBezTo>
                    <a:cubicBezTo>
                      <a:pt x="1471" y="4536"/>
                      <a:pt x="1504" y="4513"/>
                      <a:pt x="1504" y="4513"/>
                    </a:cubicBezTo>
                    <a:cubicBezTo>
                      <a:pt x="1504" y="4513"/>
                      <a:pt x="1561" y="1652"/>
                      <a:pt x="2059" y="385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1974221" y="2460050"/>
                <a:ext cx="57553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144" extrusionOk="0">
                    <a:moveTo>
                      <a:pt x="136" y="1"/>
                    </a:moveTo>
                    <a:cubicBezTo>
                      <a:pt x="136" y="1"/>
                      <a:pt x="68" y="284"/>
                      <a:pt x="0" y="759"/>
                    </a:cubicBezTo>
                    <a:cubicBezTo>
                      <a:pt x="351" y="928"/>
                      <a:pt x="712" y="1064"/>
                      <a:pt x="1074" y="1143"/>
                    </a:cubicBezTo>
                    <a:cubicBezTo>
                      <a:pt x="1131" y="860"/>
                      <a:pt x="1210" y="601"/>
                      <a:pt x="1290" y="385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2069074" y="2460050"/>
                <a:ext cx="128090" cy="209021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4685" extrusionOk="0">
                    <a:moveTo>
                      <a:pt x="1187" y="1"/>
                    </a:moveTo>
                    <a:lnTo>
                      <a:pt x="0" y="227"/>
                    </a:lnTo>
                    <a:cubicBezTo>
                      <a:pt x="0" y="227"/>
                      <a:pt x="667" y="2534"/>
                      <a:pt x="2160" y="4084"/>
                    </a:cubicBezTo>
                    <a:cubicBezTo>
                      <a:pt x="2160" y="4084"/>
                      <a:pt x="1459" y="4649"/>
                      <a:pt x="1584" y="4682"/>
                    </a:cubicBezTo>
                    <a:cubicBezTo>
                      <a:pt x="1588" y="4684"/>
                      <a:pt x="1593" y="4685"/>
                      <a:pt x="1600" y="4685"/>
                    </a:cubicBezTo>
                    <a:cubicBezTo>
                      <a:pt x="1780" y="4685"/>
                      <a:pt x="2870" y="4125"/>
                      <a:pt x="2805" y="4016"/>
                    </a:cubicBezTo>
                    <a:cubicBezTo>
                      <a:pt x="2725" y="3891"/>
                      <a:pt x="2748" y="3857"/>
                      <a:pt x="2748" y="3857"/>
                    </a:cubicBezTo>
                    <a:cubicBezTo>
                      <a:pt x="2748" y="3857"/>
                      <a:pt x="1391" y="1347"/>
                      <a:pt x="1187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069074" y="2460050"/>
                <a:ext cx="61078" cy="5050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32" extrusionOk="0">
                    <a:moveTo>
                      <a:pt x="1187" y="1"/>
                    </a:moveTo>
                    <a:lnTo>
                      <a:pt x="0" y="227"/>
                    </a:lnTo>
                    <a:cubicBezTo>
                      <a:pt x="0" y="227"/>
                      <a:pt x="102" y="601"/>
                      <a:pt x="328" y="1132"/>
                    </a:cubicBezTo>
                    <a:cubicBezTo>
                      <a:pt x="690" y="1098"/>
                      <a:pt x="1063" y="985"/>
                      <a:pt x="1368" y="736"/>
                    </a:cubicBezTo>
                    <a:cubicBezTo>
                      <a:pt x="1312" y="544"/>
                      <a:pt x="1222" y="171"/>
                      <a:pt x="1187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1931435" y="2636504"/>
                <a:ext cx="80173" cy="40153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900" extrusionOk="0">
                    <a:moveTo>
                      <a:pt x="997" y="1"/>
                    </a:moveTo>
                    <a:cubicBezTo>
                      <a:pt x="982" y="1"/>
                      <a:pt x="966" y="5"/>
                      <a:pt x="948" y="15"/>
                    </a:cubicBezTo>
                    <a:cubicBezTo>
                      <a:pt x="824" y="83"/>
                      <a:pt x="880" y="332"/>
                      <a:pt x="880" y="332"/>
                    </a:cubicBezTo>
                    <a:cubicBezTo>
                      <a:pt x="880" y="332"/>
                      <a:pt x="32" y="626"/>
                      <a:pt x="10" y="717"/>
                    </a:cubicBezTo>
                    <a:cubicBezTo>
                      <a:pt x="1" y="776"/>
                      <a:pt x="223" y="899"/>
                      <a:pt x="876" y="899"/>
                    </a:cubicBezTo>
                    <a:cubicBezTo>
                      <a:pt x="1092" y="899"/>
                      <a:pt x="1355" y="886"/>
                      <a:pt x="1671" y="852"/>
                    </a:cubicBezTo>
                    <a:cubicBezTo>
                      <a:pt x="1671" y="852"/>
                      <a:pt x="1796" y="649"/>
                      <a:pt x="1683" y="501"/>
                    </a:cubicBezTo>
                    <a:lnTo>
                      <a:pt x="1683" y="501"/>
                    </a:lnTo>
                    <a:cubicBezTo>
                      <a:pt x="1683" y="501"/>
                      <a:pt x="1655" y="504"/>
                      <a:pt x="1610" y="504"/>
                    </a:cubicBezTo>
                    <a:cubicBezTo>
                      <a:pt x="1505" y="504"/>
                      <a:pt x="1309" y="488"/>
                      <a:pt x="1151" y="377"/>
                    </a:cubicBezTo>
                    <a:cubicBezTo>
                      <a:pt x="1151" y="377"/>
                      <a:pt x="1133" y="1"/>
                      <a:pt x="997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1928267" y="2658857"/>
                <a:ext cx="80307" cy="18828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422" extrusionOk="0">
                    <a:moveTo>
                      <a:pt x="385" y="0"/>
                    </a:moveTo>
                    <a:cubicBezTo>
                      <a:pt x="385" y="0"/>
                      <a:pt x="69" y="102"/>
                      <a:pt x="35" y="216"/>
                    </a:cubicBezTo>
                    <a:cubicBezTo>
                      <a:pt x="1" y="317"/>
                      <a:pt x="159" y="385"/>
                      <a:pt x="352" y="396"/>
                    </a:cubicBezTo>
                    <a:cubicBezTo>
                      <a:pt x="525" y="414"/>
                      <a:pt x="768" y="421"/>
                      <a:pt x="1005" y="421"/>
                    </a:cubicBezTo>
                    <a:cubicBezTo>
                      <a:pt x="1387" y="421"/>
                      <a:pt x="1751" y="402"/>
                      <a:pt x="1765" y="374"/>
                    </a:cubicBezTo>
                    <a:cubicBezTo>
                      <a:pt x="1799" y="329"/>
                      <a:pt x="1799" y="283"/>
                      <a:pt x="1777" y="283"/>
                    </a:cubicBezTo>
                    <a:cubicBezTo>
                      <a:pt x="1742" y="283"/>
                      <a:pt x="657" y="339"/>
                      <a:pt x="657" y="339"/>
                    </a:cubicBezTo>
                    <a:cubicBezTo>
                      <a:pt x="657" y="339"/>
                      <a:pt x="612" y="148"/>
                      <a:pt x="3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1952493" y="2653815"/>
                <a:ext cx="13295" cy="1137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5" extrusionOk="0">
                    <a:moveTo>
                      <a:pt x="69" y="0"/>
                    </a:moveTo>
                    <a:cubicBezTo>
                      <a:pt x="13" y="0"/>
                      <a:pt x="1" y="68"/>
                      <a:pt x="46" y="80"/>
                    </a:cubicBezTo>
                    <a:cubicBezTo>
                      <a:pt x="126" y="91"/>
                      <a:pt x="193" y="158"/>
                      <a:pt x="216" y="226"/>
                    </a:cubicBezTo>
                    <a:cubicBezTo>
                      <a:pt x="221" y="245"/>
                      <a:pt x="237" y="254"/>
                      <a:pt x="253" y="254"/>
                    </a:cubicBezTo>
                    <a:cubicBezTo>
                      <a:pt x="276" y="254"/>
                      <a:pt x="297" y="237"/>
                      <a:pt x="284" y="204"/>
                    </a:cubicBezTo>
                    <a:cubicBezTo>
                      <a:pt x="261" y="113"/>
                      <a:pt x="171" y="23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1962264" y="2650737"/>
                <a:ext cx="11466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25" extrusionOk="0">
                    <a:moveTo>
                      <a:pt x="53" y="0"/>
                    </a:moveTo>
                    <a:cubicBezTo>
                      <a:pt x="7" y="0"/>
                      <a:pt x="0" y="59"/>
                      <a:pt x="42" y="69"/>
                    </a:cubicBezTo>
                    <a:cubicBezTo>
                      <a:pt x="88" y="81"/>
                      <a:pt x="178" y="126"/>
                      <a:pt x="178" y="182"/>
                    </a:cubicBezTo>
                    <a:cubicBezTo>
                      <a:pt x="178" y="211"/>
                      <a:pt x="198" y="225"/>
                      <a:pt x="217" y="225"/>
                    </a:cubicBezTo>
                    <a:cubicBezTo>
                      <a:pt x="237" y="225"/>
                      <a:pt x="257" y="211"/>
                      <a:pt x="257" y="182"/>
                    </a:cubicBezTo>
                    <a:cubicBezTo>
                      <a:pt x="257" y="92"/>
                      <a:pt x="144" y="13"/>
                      <a:pt x="65" y="1"/>
                    </a:cubicBezTo>
                    <a:cubicBezTo>
                      <a:pt x="61" y="1"/>
                      <a:pt x="57" y="0"/>
                      <a:pt x="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2128591" y="2625440"/>
                <a:ext cx="68662" cy="5144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153" extrusionOk="0">
                    <a:moveTo>
                      <a:pt x="569" y="1"/>
                    </a:moveTo>
                    <a:cubicBezTo>
                      <a:pt x="542" y="1"/>
                      <a:pt x="517" y="15"/>
                      <a:pt x="498" y="48"/>
                    </a:cubicBezTo>
                    <a:cubicBezTo>
                      <a:pt x="419" y="161"/>
                      <a:pt x="589" y="354"/>
                      <a:pt x="589" y="354"/>
                    </a:cubicBezTo>
                    <a:cubicBezTo>
                      <a:pt x="589" y="354"/>
                      <a:pt x="1" y="1032"/>
                      <a:pt x="23" y="1123"/>
                    </a:cubicBezTo>
                    <a:cubicBezTo>
                      <a:pt x="31" y="1140"/>
                      <a:pt x="57" y="1152"/>
                      <a:pt x="106" y="1152"/>
                    </a:cubicBezTo>
                    <a:cubicBezTo>
                      <a:pt x="277" y="1152"/>
                      <a:pt x="719" y="1003"/>
                      <a:pt x="1539" y="422"/>
                    </a:cubicBezTo>
                    <a:cubicBezTo>
                      <a:pt x="1539" y="422"/>
                      <a:pt x="1539" y="184"/>
                      <a:pt x="1380" y="105"/>
                    </a:cubicBezTo>
                    <a:cubicBezTo>
                      <a:pt x="1380" y="105"/>
                      <a:pt x="1150" y="265"/>
                      <a:pt x="906" y="265"/>
                    </a:cubicBezTo>
                    <a:cubicBezTo>
                      <a:pt x="891" y="265"/>
                      <a:pt x="875" y="265"/>
                      <a:pt x="860" y="263"/>
                    </a:cubicBezTo>
                    <a:cubicBezTo>
                      <a:pt x="860" y="263"/>
                      <a:pt x="688" y="1"/>
                      <a:pt x="569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2126583" y="2640698"/>
                <a:ext cx="72187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871" extrusionOk="0">
                    <a:moveTo>
                      <a:pt x="1572" y="0"/>
                    </a:moveTo>
                    <a:cubicBezTo>
                      <a:pt x="1549" y="12"/>
                      <a:pt x="634" y="600"/>
                      <a:pt x="634" y="600"/>
                    </a:cubicBezTo>
                    <a:cubicBezTo>
                      <a:pt x="634" y="600"/>
                      <a:pt x="509" y="464"/>
                      <a:pt x="238" y="442"/>
                    </a:cubicBezTo>
                    <a:cubicBezTo>
                      <a:pt x="238" y="442"/>
                      <a:pt x="1" y="690"/>
                      <a:pt x="34" y="792"/>
                    </a:cubicBezTo>
                    <a:cubicBezTo>
                      <a:pt x="45" y="848"/>
                      <a:pt x="94" y="871"/>
                      <a:pt x="160" y="871"/>
                    </a:cubicBezTo>
                    <a:cubicBezTo>
                      <a:pt x="226" y="871"/>
                      <a:pt x="311" y="848"/>
                      <a:pt x="396" y="814"/>
                    </a:cubicBezTo>
                    <a:cubicBezTo>
                      <a:pt x="815" y="623"/>
                      <a:pt x="1617" y="136"/>
                      <a:pt x="1617" y="91"/>
                    </a:cubicBezTo>
                    <a:cubicBezTo>
                      <a:pt x="1617" y="35"/>
                      <a:pt x="1595" y="0"/>
                      <a:pt x="1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2141351" y="2650469"/>
                <a:ext cx="16240" cy="6871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54" extrusionOk="0">
                    <a:moveTo>
                      <a:pt x="129" y="1"/>
                    </a:moveTo>
                    <a:cubicBezTo>
                      <a:pt x="100" y="1"/>
                      <a:pt x="71" y="6"/>
                      <a:pt x="42" y="19"/>
                    </a:cubicBezTo>
                    <a:cubicBezTo>
                      <a:pt x="1" y="40"/>
                      <a:pt x="7" y="99"/>
                      <a:pt x="44" y="99"/>
                    </a:cubicBezTo>
                    <a:cubicBezTo>
                      <a:pt x="47" y="99"/>
                      <a:pt x="50" y="99"/>
                      <a:pt x="54" y="98"/>
                    </a:cubicBezTo>
                    <a:cubicBezTo>
                      <a:pt x="79" y="87"/>
                      <a:pt x="105" y="82"/>
                      <a:pt x="131" y="82"/>
                    </a:cubicBezTo>
                    <a:cubicBezTo>
                      <a:pt x="187" y="82"/>
                      <a:pt x="241" y="105"/>
                      <a:pt x="280" y="143"/>
                    </a:cubicBezTo>
                    <a:cubicBezTo>
                      <a:pt x="287" y="151"/>
                      <a:pt x="296" y="154"/>
                      <a:pt x="304" y="154"/>
                    </a:cubicBezTo>
                    <a:cubicBezTo>
                      <a:pt x="334" y="154"/>
                      <a:pt x="363" y="113"/>
                      <a:pt x="336" y="87"/>
                    </a:cubicBezTo>
                    <a:cubicBezTo>
                      <a:pt x="280" y="38"/>
                      <a:pt x="205" y="1"/>
                      <a:pt x="1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2148043" y="2642929"/>
                <a:ext cx="14455" cy="6201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39" extrusionOk="0">
                    <a:moveTo>
                      <a:pt x="135" y="0"/>
                    </a:moveTo>
                    <a:cubicBezTo>
                      <a:pt x="101" y="0"/>
                      <a:pt x="67" y="6"/>
                      <a:pt x="40" y="18"/>
                    </a:cubicBezTo>
                    <a:cubicBezTo>
                      <a:pt x="0" y="28"/>
                      <a:pt x="4" y="90"/>
                      <a:pt x="43" y="90"/>
                    </a:cubicBezTo>
                    <a:cubicBezTo>
                      <a:pt x="49" y="90"/>
                      <a:pt x="55" y="89"/>
                      <a:pt x="62" y="86"/>
                    </a:cubicBezTo>
                    <a:cubicBezTo>
                      <a:pt x="76" y="81"/>
                      <a:pt x="103" y="77"/>
                      <a:pt x="132" y="77"/>
                    </a:cubicBezTo>
                    <a:cubicBezTo>
                      <a:pt x="173" y="77"/>
                      <a:pt x="218" y="86"/>
                      <a:pt x="232" y="120"/>
                    </a:cubicBezTo>
                    <a:cubicBezTo>
                      <a:pt x="242" y="133"/>
                      <a:pt x="255" y="139"/>
                      <a:pt x="267" y="139"/>
                    </a:cubicBezTo>
                    <a:cubicBezTo>
                      <a:pt x="297" y="139"/>
                      <a:pt x="324" y="107"/>
                      <a:pt x="299" y="75"/>
                    </a:cubicBezTo>
                    <a:cubicBezTo>
                      <a:pt x="270" y="23"/>
                      <a:pt x="201" y="0"/>
                      <a:pt x="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1967663" y="2388933"/>
                <a:ext cx="163023" cy="113233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2538" extrusionOk="0">
                    <a:moveTo>
                      <a:pt x="509" y="1"/>
                    </a:moveTo>
                    <a:lnTo>
                      <a:pt x="0" y="2070"/>
                    </a:lnTo>
                    <a:cubicBezTo>
                      <a:pt x="0" y="2070"/>
                      <a:pt x="876" y="2445"/>
                      <a:pt x="1427" y="2445"/>
                    </a:cubicBezTo>
                    <a:cubicBezTo>
                      <a:pt x="1449" y="2445"/>
                      <a:pt x="1471" y="2445"/>
                      <a:pt x="1493" y="2443"/>
                    </a:cubicBezTo>
                    <a:lnTo>
                      <a:pt x="1606" y="1708"/>
                    </a:lnTo>
                    <a:lnTo>
                      <a:pt x="1719" y="2466"/>
                    </a:lnTo>
                    <a:cubicBezTo>
                      <a:pt x="1719" y="2466"/>
                      <a:pt x="1929" y="2538"/>
                      <a:pt x="2280" y="2538"/>
                    </a:cubicBezTo>
                    <a:cubicBezTo>
                      <a:pt x="2625" y="2538"/>
                      <a:pt x="3104" y="2469"/>
                      <a:pt x="3653" y="2195"/>
                    </a:cubicBezTo>
                    <a:lnTo>
                      <a:pt x="3098" y="34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8"/>
              <p:cNvSpPr/>
              <p:nvPr/>
            </p:nvSpPr>
            <p:spPr>
              <a:xfrm>
                <a:off x="2011029" y="2445461"/>
                <a:ext cx="28286" cy="5264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80" extrusionOk="0">
                    <a:moveTo>
                      <a:pt x="475" y="0"/>
                    </a:moveTo>
                    <a:lnTo>
                      <a:pt x="1" y="1119"/>
                    </a:lnTo>
                    <a:cubicBezTo>
                      <a:pt x="151" y="1157"/>
                      <a:pt x="310" y="1179"/>
                      <a:pt x="444" y="1179"/>
                    </a:cubicBezTo>
                    <a:cubicBezTo>
                      <a:pt x="471" y="1179"/>
                      <a:pt x="496" y="1178"/>
                      <a:pt x="521" y="1176"/>
                    </a:cubicBezTo>
                    <a:lnTo>
                      <a:pt x="634" y="441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172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2068761" y="2396384"/>
                <a:ext cx="29624" cy="103061"/>
              </a:xfrm>
              <a:custGeom>
                <a:avLst/>
                <a:gdLst/>
                <a:ahLst/>
                <a:cxnLst/>
                <a:rect l="l" t="t" r="r" b="b"/>
                <a:pathLst>
                  <a:path w="664" h="2310" extrusionOk="0">
                    <a:moveTo>
                      <a:pt x="53" y="1"/>
                    </a:moveTo>
                    <a:cubicBezTo>
                      <a:pt x="28" y="1"/>
                      <a:pt x="0" y="20"/>
                      <a:pt x="7" y="48"/>
                    </a:cubicBezTo>
                    <a:cubicBezTo>
                      <a:pt x="154" y="444"/>
                      <a:pt x="199" y="885"/>
                      <a:pt x="301" y="1304"/>
                    </a:cubicBezTo>
                    <a:cubicBezTo>
                      <a:pt x="380" y="1643"/>
                      <a:pt x="482" y="1982"/>
                      <a:pt x="584" y="2310"/>
                    </a:cubicBezTo>
                    <a:cubicBezTo>
                      <a:pt x="606" y="2310"/>
                      <a:pt x="641" y="2299"/>
                      <a:pt x="663" y="2299"/>
                    </a:cubicBezTo>
                    <a:cubicBezTo>
                      <a:pt x="561" y="1960"/>
                      <a:pt x="460" y="1621"/>
                      <a:pt x="380" y="1281"/>
                    </a:cubicBezTo>
                    <a:cubicBezTo>
                      <a:pt x="279" y="874"/>
                      <a:pt x="234" y="433"/>
                      <a:pt x="86" y="26"/>
                    </a:cubicBezTo>
                    <a:cubicBezTo>
                      <a:pt x="82" y="8"/>
                      <a:pt x="68" y="1"/>
                      <a:pt x="53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2082681" y="2390450"/>
                <a:ext cx="35870" cy="103462"/>
              </a:xfrm>
              <a:custGeom>
                <a:avLst/>
                <a:gdLst/>
                <a:ahLst/>
                <a:cxnLst/>
                <a:rect l="l" t="t" r="r" b="b"/>
                <a:pathLst>
                  <a:path w="804" h="2319" extrusionOk="0">
                    <a:moveTo>
                      <a:pt x="0" y="0"/>
                    </a:moveTo>
                    <a:cubicBezTo>
                      <a:pt x="125" y="804"/>
                      <a:pt x="430" y="1561"/>
                      <a:pt x="724" y="2319"/>
                    </a:cubicBezTo>
                    <a:cubicBezTo>
                      <a:pt x="747" y="2307"/>
                      <a:pt x="769" y="2296"/>
                      <a:pt x="804" y="2285"/>
                    </a:cubicBezTo>
                    <a:cubicBezTo>
                      <a:pt x="498" y="1538"/>
                      <a:pt x="204" y="792"/>
                      <a:pt x="80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1983769" y="2277886"/>
                <a:ext cx="126707" cy="137414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3080" extrusionOk="0">
                    <a:moveTo>
                      <a:pt x="1668" y="1"/>
                    </a:moveTo>
                    <a:cubicBezTo>
                      <a:pt x="1219" y="1"/>
                      <a:pt x="917" y="70"/>
                      <a:pt x="917" y="70"/>
                    </a:cubicBezTo>
                    <a:cubicBezTo>
                      <a:pt x="204" y="1121"/>
                      <a:pt x="1" y="2806"/>
                      <a:pt x="1" y="2806"/>
                    </a:cubicBezTo>
                    <a:cubicBezTo>
                      <a:pt x="433" y="3011"/>
                      <a:pt x="888" y="3080"/>
                      <a:pt x="1304" y="3080"/>
                    </a:cubicBezTo>
                    <a:cubicBezTo>
                      <a:pt x="2153" y="3080"/>
                      <a:pt x="2840" y="2795"/>
                      <a:pt x="2840" y="2795"/>
                    </a:cubicBezTo>
                    <a:cubicBezTo>
                      <a:pt x="2783" y="2523"/>
                      <a:pt x="2365" y="58"/>
                      <a:pt x="2365" y="58"/>
                    </a:cubicBezTo>
                    <a:cubicBezTo>
                      <a:pt x="2112" y="15"/>
                      <a:pt x="1874" y="1"/>
                      <a:pt x="1668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8"/>
              <p:cNvSpPr/>
              <p:nvPr/>
            </p:nvSpPr>
            <p:spPr>
              <a:xfrm>
                <a:off x="2037798" y="2280473"/>
                <a:ext cx="72678" cy="134827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3022" extrusionOk="0">
                    <a:moveTo>
                      <a:pt x="1119" y="0"/>
                    </a:moveTo>
                    <a:cubicBezTo>
                      <a:pt x="656" y="306"/>
                      <a:pt x="803" y="1120"/>
                      <a:pt x="690" y="1640"/>
                    </a:cubicBezTo>
                    <a:cubicBezTo>
                      <a:pt x="566" y="2138"/>
                      <a:pt x="340" y="2635"/>
                      <a:pt x="0" y="3020"/>
                    </a:cubicBezTo>
                    <a:cubicBezTo>
                      <a:pt x="32" y="3021"/>
                      <a:pt x="64" y="3021"/>
                      <a:pt x="95" y="3021"/>
                    </a:cubicBezTo>
                    <a:cubicBezTo>
                      <a:pt x="945" y="3021"/>
                      <a:pt x="1629" y="2737"/>
                      <a:pt x="1629" y="2737"/>
                    </a:cubicBezTo>
                    <a:cubicBezTo>
                      <a:pt x="1572" y="2465"/>
                      <a:pt x="1154" y="0"/>
                      <a:pt x="11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8"/>
              <p:cNvSpPr/>
              <p:nvPr/>
            </p:nvSpPr>
            <p:spPr>
              <a:xfrm>
                <a:off x="1983769" y="2396473"/>
                <a:ext cx="126707" cy="18828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422" extrusionOk="0">
                    <a:moveTo>
                      <a:pt x="2805" y="1"/>
                    </a:moveTo>
                    <a:cubicBezTo>
                      <a:pt x="2482" y="45"/>
                      <a:pt x="1928" y="209"/>
                      <a:pt x="1235" y="209"/>
                    </a:cubicBezTo>
                    <a:cubicBezTo>
                      <a:pt x="863" y="209"/>
                      <a:pt x="451" y="162"/>
                      <a:pt x="13" y="24"/>
                    </a:cubicBezTo>
                    <a:cubicBezTo>
                      <a:pt x="1" y="103"/>
                      <a:pt x="1" y="148"/>
                      <a:pt x="1" y="148"/>
                    </a:cubicBezTo>
                    <a:cubicBezTo>
                      <a:pt x="433" y="353"/>
                      <a:pt x="888" y="422"/>
                      <a:pt x="1304" y="422"/>
                    </a:cubicBezTo>
                    <a:cubicBezTo>
                      <a:pt x="2153" y="422"/>
                      <a:pt x="2840" y="137"/>
                      <a:pt x="2840" y="137"/>
                    </a:cubicBezTo>
                    <a:cubicBezTo>
                      <a:pt x="2828" y="103"/>
                      <a:pt x="2817" y="69"/>
                      <a:pt x="2805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8"/>
              <p:cNvSpPr/>
              <p:nvPr/>
            </p:nvSpPr>
            <p:spPr>
              <a:xfrm>
                <a:off x="2105391" y="2290066"/>
                <a:ext cx="155706" cy="158874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3561" extrusionOk="0">
                    <a:moveTo>
                      <a:pt x="260" y="0"/>
                    </a:moveTo>
                    <a:lnTo>
                      <a:pt x="1" y="815"/>
                    </a:lnTo>
                    <a:cubicBezTo>
                      <a:pt x="1833" y="1199"/>
                      <a:pt x="2307" y="2409"/>
                      <a:pt x="2307" y="2409"/>
                    </a:cubicBezTo>
                    <a:cubicBezTo>
                      <a:pt x="2252" y="2774"/>
                      <a:pt x="2521" y="3473"/>
                      <a:pt x="2607" y="3473"/>
                    </a:cubicBezTo>
                    <a:cubicBezTo>
                      <a:pt x="2609" y="3473"/>
                      <a:pt x="2611" y="3472"/>
                      <a:pt x="2612" y="3472"/>
                    </a:cubicBezTo>
                    <a:cubicBezTo>
                      <a:pt x="2701" y="3449"/>
                      <a:pt x="2573" y="2985"/>
                      <a:pt x="2599" y="2985"/>
                    </a:cubicBezTo>
                    <a:cubicBezTo>
                      <a:pt x="2600" y="2985"/>
                      <a:pt x="2601" y="2985"/>
                      <a:pt x="2601" y="2986"/>
                    </a:cubicBezTo>
                    <a:cubicBezTo>
                      <a:pt x="2647" y="2997"/>
                      <a:pt x="2906" y="3302"/>
                      <a:pt x="2986" y="3415"/>
                    </a:cubicBezTo>
                    <a:cubicBezTo>
                      <a:pt x="3043" y="3497"/>
                      <a:pt x="3123" y="3560"/>
                      <a:pt x="3164" y="3560"/>
                    </a:cubicBezTo>
                    <a:cubicBezTo>
                      <a:pt x="3180" y="3560"/>
                      <a:pt x="3190" y="3551"/>
                      <a:pt x="3190" y="3529"/>
                    </a:cubicBezTo>
                    <a:cubicBezTo>
                      <a:pt x="3200" y="3404"/>
                      <a:pt x="2896" y="3008"/>
                      <a:pt x="2896" y="3008"/>
                    </a:cubicBezTo>
                    <a:lnTo>
                      <a:pt x="2896" y="3008"/>
                    </a:lnTo>
                    <a:cubicBezTo>
                      <a:pt x="3019" y="3031"/>
                      <a:pt x="3099" y="3110"/>
                      <a:pt x="3257" y="3313"/>
                    </a:cubicBezTo>
                    <a:cubicBezTo>
                      <a:pt x="3327" y="3402"/>
                      <a:pt x="3387" y="3442"/>
                      <a:pt x="3426" y="3442"/>
                    </a:cubicBezTo>
                    <a:cubicBezTo>
                      <a:pt x="3476" y="3442"/>
                      <a:pt x="3489" y="3376"/>
                      <a:pt x="3438" y="3268"/>
                    </a:cubicBezTo>
                    <a:cubicBezTo>
                      <a:pt x="3336" y="3087"/>
                      <a:pt x="3054" y="2760"/>
                      <a:pt x="3054" y="2760"/>
                    </a:cubicBezTo>
                    <a:lnTo>
                      <a:pt x="3054" y="2760"/>
                    </a:lnTo>
                    <a:cubicBezTo>
                      <a:pt x="3183" y="2785"/>
                      <a:pt x="3380" y="2984"/>
                      <a:pt x="3439" y="2984"/>
                    </a:cubicBezTo>
                    <a:cubicBezTo>
                      <a:pt x="3457" y="2984"/>
                      <a:pt x="3462" y="2966"/>
                      <a:pt x="3449" y="2918"/>
                    </a:cubicBezTo>
                    <a:cubicBezTo>
                      <a:pt x="3336" y="2533"/>
                      <a:pt x="2669" y="2273"/>
                      <a:pt x="2669" y="2273"/>
                    </a:cubicBezTo>
                    <a:cubicBezTo>
                      <a:pt x="2669" y="2273"/>
                      <a:pt x="2194" y="181"/>
                      <a:pt x="260" y="0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2105391" y="2290066"/>
                <a:ext cx="59561" cy="4242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951" extrusionOk="0">
                    <a:moveTo>
                      <a:pt x="260" y="0"/>
                    </a:moveTo>
                    <a:lnTo>
                      <a:pt x="1" y="815"/>
                    </a:lnTo>
                    <a:cubicBezTo>
                      <a:pt x="182" y="848"/>
                      <a:pt x="351" y="893"/>
                      <a:pt x="509" y="950"/>
                    </a:cubicBezTo>
                    <a:cubicBezTo>
                      <a:pt x="758" y="690"/>
                      <a:pt x="1018" y="498"/>
                      <a:pt x="1335" y="351"/>
                    </a:cubicBezTo>
                    <a:cubicBezTo>
                      <a:pt x="1041" y="170"/>
                      <a:pt x="690" y="34"/>
                      <a:pt x="260" y="0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2060998" y="2280429"/>
                <a:ext cx="69153" cy="56081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257" extrusionOk="0">
                    <a:moveTo>
                      <a:pt x="572" y="1"/>
                    </a:moveTo>
                    <a:cubicBezTo>
                      <a:pt x="514" y="1"/>
                      <a:pt x="468" y="5"/>
                      <a:pt x="441" y="13"/>
                    </a:cubicBezTo>
                    <a:cubicBezTo>
                      <a:pt x="0" y="137"/>
                      <a:pt x="283" y="793"/>
                      <a:pt x="464" y="895"/>
                    </a:cubicBezTo>
                    <a:cubicBezTo>
                      <a:pt x="826" y="1121"/>
                      <a:pt x="1335" y="1257"/>
                      <a:pt x="1335" y="1257"/>
                    </a:cubicBezTo>
                    <a:lnTo>
                      <a:pt x="1549" y="159"/>
                    </a:lnTo>
                    <a:cubicBezTo>
                      <a:pt x="1355" y="77"/>
                      <a:pt x="836" y="1"/>
                      <a:pt x="572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2115474" y="2285024"/>
                <a:ext cx="14678" cy="51486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154" extrusionOk="0">
                    <a:moveTo>
                      <a:pt x="182" y="0"/>
                    </a:moveTo>
                    <a:cubicBezTo>
                      <a:pt x="136" y="204"/>
                      <a:pt x="102" y="407"/>
                      <a:pt x="69" y="611"/>
                    </a:cubicBezTo>
                    <a:cubicBezTo>
                      <a:pt x="34" y="780"/>
                      <a:pt x="1" y="973"/>
                      <a:pt x="57" y="1142"/>
                    </a:cubicBezTo>
                    <a:cubicBezTo>
                      <a:pt x="91" y="1154"/>
                      <a:pt x="114" y="1154"/>
                      <a:pt x="114" y="1154"/>
                    </a:cubicBezTo>
                    <a:lnTo>
                      <a:pt x="328" y="56"/>
                    </a:lnTo>
                    <a:cubicBezTo>
                      <a:pt x="283" y="34"/>
                      <a:pt x="238" y="23"/>
                      <a:pt x="182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2032221" y="2256247"/>
                <a:ext cx="28821" cy="4077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14" extrusionOk="0">
                    <a:moveTo>
                      <a:pt x="0" y="0"/>
                    </a:moveTo>
                    <a:lnTo>
                      <a:pt x="0" y="860"/>
                    </a:lnTo>
                    <a:cubicBezTo>
                      <a:pt x="0" y="860"/>
                      <a:pt x="78" y="914"/>
                      <a:pt x="202" y="914"/>
                    </a:cubicBezTo>
                    <a:cubicBezTo>
                      <a:pt x="318" y="914"/>
                      <a:pt x="475" y="866"/>
                      <a:pt x="645" y="679"/>
                    </a:cubicBezTo>
                    <a:lnTo>
                      <a:pt x="57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2032221" y="2256247"/>
                <a:ext cx="26814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376" extrusionOk="0">
                    <a:moveTo>
                      <a:pt x="0" y="0"/>
                    </a:moveTo>
                    <a:lnTo>
                      <a:pt x="0" y="351"/>
                    </a:lnTo>
                    <a:cubicBezTo>
                      <a:pt x="71" y="368"/>
                      <a:pt x="145" y="375"/>
                      <a:pt x="219" y="375"/>
                    </a:cubicBezTo>
                    <a:cubicBezTo>
                      <a:pt x="347" y="375"/>
                      <a:pt x="478" y="353"/>
                      <a:pt x="600" y="317"/>
                    </a:cubicBezTo>
                    <a:lnTo>
                      <a:pt x="57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1969090" y="2051819"/>
                <a:ext cx="234229" cy="211877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4749" extrusionOk="0">
                    <a:moveTo>
                      <a:pt x="2269" y="0"/>
                    </a:moveTo>
                    <a:cubicBezTo>
                      <a:pt x="1234" y="0"/>
                      <a:pt x="0" y="1088"/>
                      <a:pt x="217" y="2660"/>
                    </a:cubicBezTo>
                    <a:cubicBezTo>
                      <a:pt x="217" y="2660"/>
                      <a:pt x="862" y="4537"/>
                      <a:pt x="2490" y="4730"/>
                    </a:cubicBezTo>
                    <a:cubicBezTo>
                      <a:pt x="2490" y="4730"/>
                      <a:pt x="2583" y="4748"/>
                      <a:pt x="2734" y="4748"/>
                    </a:cubicBezTo>
                    <a:cubicBezTo>
                      <a:pt x="3110" y="4748"/>
                      <a:pt x="3845" y="4633"/>
                      <a:pt x="4378" y="3825"/>
                    </a:cubicBezTo>
                    <a:cubicBezTo>
                      <a:pt x="5034" y="2830"/>
                      <a:pt x="5249" y="410"/>
                      <a:pt x="2988" y="217"/>
                    </a:cubicBezTo>
                    <a:cubicBezTo>
                      <a:pt x="2778" y="69"/>
                      <a:pt x="2530" y="0"/>
                      <a:pt x="2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2133141" y="2021258"/>
                <a:ext cx="82270" cy="9074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2034" extrusionOk="0">
                    <a:moveTo>
                      <a:pt x="916" y="1"/>
                    </a:moveTo>
                    <a:cubicBezTo>
                      <a:pt x="247" y="1"/>
                      <a:pt x="0" y="1151"/>
                      <a:pt x="0" y="1151"/>
                    </a:cubicBezTo>
                    <a:lnTo>
                      <a:pt x="724" y="2033"/>
                    </a:lnTo>
                    <a:cubicBezTo>
                      <a:pt x="1844" y="1852"/>
                      <a:pt x="1764" y="145"/>
                      <a:pt x="1018" y="9"/>
                    </a:cubicBezTo>
                    <a:cubicBezTo>
                      <a:pt x="983" y="4"/>
                      <a:pt x="949" y="1"/>
                      <a:pt x="916" y="1"/>
                    </a:cubicBezTo>
                    <a:close/>
                  </a:path>
                </a:pathLst>
              </a:custGeom>
              <a:solidFill>
                <a:srgbClr val="EDB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2087411" y="2101030"/>
                <a:ext cx="97216" cy="159856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3583" extrusionOk="0">
                    <a:moveTo>
                      <a:pt x="1788" y="0"/>
                    </a:moveTo>
                    <a:cubicBezTo>
                      <a:pt x="1779" y="0"/>
                      <a:pt x="1771" y="6"/>
                      <a:pt x="1771" y="19"/>
                    </a:cubicBezTo>
                    <a:cubicBezTo>
                      <a:pt x="1885" y="732"/>
                      <a:pt x="1806" y="1523"/>
                      <a:pt x="1500" y="2179"/>
                    </a:cubicBezTo>
                    <a:cubicBezTo>
                      <a:pt x="1195" y="2823"/>
                      <a:pt x="663" y="3163"/>
                      <a:pt x="64" y="3468"/>
                    </a:cubicBezTo>
                    <a:cubicBezTo>
                      <a:pt x="0" y="3500"/>
                      <a:pt x="37" y="3582"/>
                      <a:pt x="98" y="3582"/>
                    </a:cubicBezTo>
                    <a:cubicBezTo>
                      <a:pt x="102" y="3582"/>
                      <a:pt x="106" y="3582"/>
                      <a:pt x="110" y="3582"/>
                    </a:cubicBezTo>
                    <a:cubicBezTo>
                      <a:pt x="1580" y="3163"/>
                      <a:pt x="2179" y="1399"/>
                      <a:pt x="1806" y="8"/>
                    </a:cubicBezTo>
                    <a:cubicBezTo>
                      <a:pt x="1801" y="3"/>
                      <a:pt x="1794" y="0"/>
                      <a:pt x="1788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2092854" y="2091750"/>
                <a:ext cx="72098" cy="12679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2842" extrusionOk="0">
                    <a:moveTo>
                      <a:pt x="1548" y="1"/>
                    </a:moveTo>
                    <a:cubicBezTo>
                      <a:pt x="1412" y="1053"/>
                      <a:pt x="1016" y="2285"/>
                      <a:pt x="10" y="2805"/>
                    </a:cubicBezTo>
                    <a:cubicBezTo>
                      <a:pt x="0" y="2815"/>
                      <a:pt x="7" y="2842"/>
                      <a:pt x="24" y="2842"/>
                    </a:cubicBezTo>
                    <a:cubicBezTo>
                      <a:pt x="27" y="2842"/>
                      <a:pt x="30" y="2841"/>
                      <a:pt x="33" y="2840"/>
                    </a:cubicBezTo>
                    <a:cubicBezTo>
                      <a:pt x="508" y="2681"/>
                      <a:pt x="802" y="2297"/>
                      <a:pt x="1039" y="1867"/>
                    </a:cubicBezTo>
                    <a:cubicBezTo>
                      <a:pt x="1333" y="1324"/>
                      <a:pt x="1616" y="623"/>
                      <a:pt x="1548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2095932" y="2084835"/>
                <a:ext cx="60453" cy="78701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764" extrusionOk="0">
                    <a:moveTo>
                      <a:pt x="1349" y="0"/>
                    </a:moveTo>
                    <a:cubicBezTo>
                      <a:pt x="1346" y="0"/>
                      <a:pt x="1343" y="3"/>
                      <a:pt x="1343" y="9"/>
                    </a:cubicBezTo>
                    <a:cubicBezTo>
                      <a:pt x="1276" y="349"/>
                      <a:pt x="1105" y="653"/>
                      <a:pt x="947" y="959"/>
                    </a:cubicBezTo>
                    <a:cubicBezTo>
                      <a:pt x="755" y="1332"/>
                      <a:pt x="382" y="1535"/>
                      <a:pt x="20" y="1728"/>
                    </a:cubicBezTo>
                    <a:cubicBezTo>
                      <a:pt x="1" y="1737"/>
                      <a:pt x="14" y="1764"/>
                      <a:pt x="33" y="1764"/>
                    </a:cubicBezTo>
                    <a:cubicBezTo>
                      <a:pt x="36" y="1764"/>
                      <a:pt x="39" y="1763"/>
                      <a:pt x="43" y="1762"/>
                    </a:cubicBezTo>
                    <a:cubicBezTo>
                      <a:pt x="404" y="1592"/>
                      <a:pt x="721" y="1422"/>
                      <a:pt x="959" y="1083"/>
                    </a:cubicBezTo>
                    <a:cubicBezTo>
                      <a:pt x="1162" y="789"/>
                      <a:pt x="1309" y="359"/>
                      <a:pt x="1354" y="9"/>
                    </a:cubicBezTo>
                    <a:cubicBezTo>
                      <a:pt x="1354" y="3"/>
                      <a:pt x="1352" y="0"/>
                      <a:pt x="1349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2067066" y="2079035"/>
                <a:ext cx="84189" cy="46578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1044" extrusionOk="0">
                    <a:moveTo>
                      <a:pt x="1867" y="0"/>
                    </a:moveTo>
                    <a:cubicBezTo>
                      <a:pt x="1863" y="0"/>
                      <a:pt x="1859" y="1"/>
                      <a:pt x="1855" y="4"/>
                    </a:cubicBezTo>
                    <a:cubicBezTo>
                      <a:pt x="1335" y="546"/>
                      <a:pt x="757" y="840"/>
                      <a:pt x="34" y="999"/>
                    </a:cubicBezTo>
                    <a:cubicBezTo>
                      <a:pt x="0" y="999"/>
                      <a:pt x="11" y="1044"/>
                      <a:pt x="34" y="1044"/>
                    </a:cubicBezTo>
                    <a:cubicBezTo>
                      <a:pt x="803" y="1010"/>
                      <a:pt x="1402" y="592"/>
                      <a:pt x="1877" y="26"/>
                    </a:cubicBezTo>
                    <a:cubicBezTo>
                      <a:pt x="1886" y="17"/>
                      <a:pt x="1881" y="0"/>
                      <a:pt x="1867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2070769" y="2075778"/>
                <a:ext cx="65941" cy="26412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592" extrusionOk="0">
                    <a:moveTo>
                      <a:pt x="1332" y="1"/>
                    </a:moveTo>
                    <a:cubicBezTo>
                      <a:pt x="858" y="1"/>
                      <a:pt x="378" y="243"/>
                      <a:pt x="19" y="540"/>
                    </a:cubicBezTo>
                    <a:cubicBezTo>
                      <a:pt x="0" y="558"/>
                      <a:pt x="19" y="591"/>
                      <a:pt x="45" y="591"/>
                    </a:cubicBezTo>
                    <a:cubicBezTo>
                      <a:pt x="51" y="591"/>
                      <a:pt x="57" y="589"/>
                      <a:pt x="64" y="585"/>
                    </a:cubicBezTo>
                    <a:cubicBezTo>
                      <a:pt x="505" y="291"/>
                      <a:pt x="935" y="42"/>
                      <a:pt x="1478" y="20"/>
                    </a:cubicBezTo>
                    <a:lnTo>
                      <a:pt x="1478" y="9"/>
                    </a:lnTo>
                    <a:cubicBezTo>
                      <a:pt x="1429" y="3"/>
                      <a:pt x="1381" y="1"/>
                      <a:pt x="1332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2017320" y="2066587"/>
                <a:ext cx="103730" cy="51798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161" extrusionOk="0">
                    <a:moveTo>
                      <a:pt x="1984" y="0"/>
                    </a:moveTo>
                    <a:cubicBezTo>
                      <a:pt x="1176" y="0"/>
                      <a:pt x="456" y="400"/>
                      <a:pt x="18" y="1108"/>
                    </a:cubicBezTo>
                    <a:cubicBezTo>
                      <a:pt x="0" y="1134"/>
                      <a:pt x="23" y="1160"/>
                      <a:pt x="51" y="1160"/>
                    </a:cubicBezTo>
                    <a:cubicBezTo>
                      <a:pt x="59" y="1160"/>
                      <a:pt x="67" y="1158"/>
                      <a:pt x="75" y="1153"/>
                    </a:cubicBezTo>
                    <a:cubicBezTo>
                      <a:pt x="324" y="881"/>
                      <a:pt x="538" y="610"/>
                      <a:pt x="855" y="407"/>
                    </a:cubicBezTo>
                    <a:cubicBezTo>
                      <a:pt x="1251" y="135"/>
                      <a:pt x="1839" y="34"/>
                      <a:pt x="2314" y="34"/>
                    </a:cubicBezTo>
                    <a:cubicBezTo>
                      <a:pt x="2325" y="34"/>
                      <a:pt x="2325" y="34"/>
                      <a:pt x="2314" y="22"/>
                    </a:cubicBezTo>
                    <a:cubicBezTo>
                      <a:pt x="2203" y="7"/>
                      <a:pt x="2092" y="0"/>
                      <a:pt x="1984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1982297" y="2058155"/>
                <a:ext cx="112028" cy="12742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856" extrusionOk="0">
                    <a:moveTo>
                      <a:pt x="2311" y="0"/>
                    </a:moveTo>
                    <a:cubicBezTo>
                      <a:pt x="1655" y="0"/>
                      <a:pt x="1029" y="267"/>
                      <a:pt x="554" y="731"/>
                    </a:cubicBezTo>
                    <a:cubicBezTo>
                      <a:pt x="0" y="1274"/>
                      <a:pt x="68" y="2145"/>
                      <a:pt x="204" y="2835"/>
                    </a:cubicBezTo>
                    <a:cubicBezTo>
                      <a:pt x="209" y="2849"/>
                      <a:pt x="221" y="2855"/>
                      <a:pt x="234" y="2855"/>
                    </a:cubicBezTo>
                    <a:cubicBezTo>
                      <a:pt x="253" y="2855"/>
                      <a:pt x="272" y="2843"/>
                      <a:pt x="272" y="2824"/>
                    </a:cubicBezTo>
                    <a:cubicBezTo>
                      <a:pt x="249" y="2100"/>
                      <a:pt x="113" y="1410"/>
                      <a:pt x="622" y="811"/>
                    </a:cubicBezTo>
                    <a:cubicBezTo>
                      <a:pt x="1097" y="245"/>
                      <a:pt x="1810" y="98"/>
                      <a:pt x="2499" y="19"/>
                    </a:cubicBezTo>
                    <a:cubicBezTo>
                      <a:pt x="2511" y="19"/>
                      <a:pt x="2511" y="7"/>
                      <a:pt x="2499" y="7"/>
                    </a:cubicBezTo>
                    <a:cubicBezTo>
                      <a:pt x="2436" y="3"/>
                      <a:pt x="2374" y="0"/>
                      <a:pt x="2311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2138183" y="2025675"/>
                <a:ext cx="30294" cy="4332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971" extrusionOk="0">
                    <a:moveTo>
                      <a:pt x="645" y="1"/>
                    </a:moveTo>
                    <a:cubicBezTo>
                      <a:pt x="464" y="34"/>
                      <a:pt x="317" y="227"/>
                      <a:pt x="215" y="374"/>
                    </a:cubicBezTo>
                    <a:cubicBezTo>
                      <a:pt x="102" y="544"/>
                      <a:pt x="0" y="758"/>
                      <a:pt x="45" y="962"/>
                    </a:cubicBezTo>
                    <a:cubicBezTo>
                      <a:pt x="45" y="968"/>
                      <a:pt x="51" y="970"/>
                      <a:pt x="57" y="970"/>
                    </a:cubicBezTo>
                    <a:cubicBezTo>
                      <a:pt x="62" y="970"/>
                      <a:pt x="68" y="968"/>
                      <a:pt x="68" y="962"/>
                    </a:cubicBezTo>
                    <a:cubicBezTo>
                      <a:pt x="91" y="555"/>
                      <a:pt x="339" y="250"/>
                      <a:pt x="668" y="34"/>
                    </a:cubicBezTo>
                    <a:cubicBezTo>
                      <a:pt x="679" y="24"/>
                      <a:pt x="668" y="1"/>
                      <a:pt x="645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2148801" y="2024158"/>
                <a:ext cx="32792" cy="46846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050" extrusionOk="0">
                    <a:moveTo>
                      <a:pt x="712" y="1"/>
                    </a:moveTo>
                    <a:cubicBezTo>
                      <a:pt x="328" y="171"/>
                      <a:pt x="45" y="634"/>
                      <a:pt x="0" y="1041"/>
                    </a:cubicBezTo>
                    <a:cubicBezTo>
                      <a:pt x="0" y="1047"/>
                      <a:pt x="3" y="1050"/>
                      <a:pt x="6" y="1050"/>
                    </a:cubicBezTo>
                    <a:cubicBezTo>
                      <a:pt x="8" y="1050"/>
                      <a:pt x="11" y="1047"/>
                      <a:pt x="11" y="1041"/>
                    </a:cubicBezTo>
                    <a:cubicBezTo>
                      <a:pt x="91" y="646"/>
                      <a:pt x="362" y="216"/>
                      <a:pt x="712" y="23"/>
                    </a:cubicBezTo>
                    <a:cubicBezTo>
                      <a:pt x="735" y="12"/>
                      <a:pt x="724" y="1"/>
                      <a:pt x="712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2152281" y="2029333"/>
                <a:ext cx="3319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016" extrusionOk="0">
                    <a:moveTo>
                      <a:pt x="707" y="0"/>
                    </a:moveTo>
                    <a:cubicBezTo>
                      <a:pt x="700" y="0"/>
                      <a:pt x="694" y="3"/>
                      <a:pt x="691" y="9"/>
                    </a:cubicBezTo>
                    <a:cubicBezTo>
                      <a:pt x="533" y="394"/>
                      <a:pt x="239" y="676"/>
                      <a:pt x="1" y="1004"/>
                    </a:cubicBezTo>
                    <a:cubicBezTo>
                      <a:pt x="1" y="1015"/>
                      <a:pt x="13" y="1015"/>
                      <a:pt x="13" y="1015"/>
                    </a:cubicBezTo>
                    <a:cubicBezTo>
                      <a:pt x="295" y="767"/>
                      <a:pt x="623" y="382"/>
                      <a:pt x="736" y="32"/>
                    </a:cubicBezTo>
                    <a:cubicBezTo>
                      <a:pt x="744" y="16"/>
                      <a:pt x="724" y="0"/>
                      <a:pt x="707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2157323" y="2038970"/>
                <a:ext cx="33863" cy="40733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13" extrusionOk="0">
                    <a:moveTo>
                      <a:pt x="745" y="1"/>
                    </a:moveTo>
                    <a:cubicBezTo>
                      <a:pt x="740" y="1"/>
                      <a:pt x="736" y="3"/>
                      <a:pt x="736" y="8"/>
                    </a:cubicBezTo>
                    <a:cubicBezTo>
                      <a:pt x="578" y="347"/>
                      <a:pt x="363" y="743"/>
                      <a:pt x="1" y="902"/>
                    </a:cubicBezTo>
                    <a:cubicBezTo>
                      <a:pt x="1" y="902"/>
                      <a:pt x="1" y="912"/>
                      <a:pt x="13" y="912"/>
                    </a:cubicBezTo>
                    <a:cubicBezTo>
                      <a:pt x="216" y="867"/>
                      <a:pt x="352" y="709"/>
                      <a:pt x="488" y="551"/>
                    </a:cubicBezTo>
                    <a:cubicBezTo>
                      <a:pt x="623" y="404"/>
                      <a:pt x="736" y="211"/>
                      <a:pt x="759" y="20"/>
                    </a:cubicBezTo>
                    <a:cubicBezTo>
                      <a:pt x="759" y="6"/>
                      <a:pt x="751" y="1"/>
                      <a:pt x="745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2163569" y="2048562"/>
                <a:ext cx="36183" cy="3944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84" extrusionOk="0">
                    <a:moveTo>
                      <a:pt x="795" y="0"/>
                    </a:moveTo>
                    <a:cubicBezTo>
                      <a:pt x="788" y="0"/>
                      <a:pt x="782" y="3"/>
                      <a:pt x="777" y="8"/>
                    </a:cubicBezTo>
                    <a:cubicBezTo>
                      <a:pt x="652" y="415"/>
                      <a:pt x="393" y="709"/>
                      <a:pt x="8" y="878"/>
                    </a:cubicBezTo>
                    <a:cubicBezTo>
                      <a:pt x="404" y="765"/>
                      <a:pt x="743" y="449"/>
                      <a:pt x="811" y="19"/>
                    </a:cubicBezTo>
                    <a:cubicBezTo>
                      <a:pt x="811" y="6"/>
                      <a:pt x="803" y="0"/>
                      <a:pt x="795" y="0"/>
                    </a:cubicBezTo>
                    <a:close/>
                    <a:moveTo>
                      <a:pt x="8" y="878"/>
                    </a:moveTo>
                    <a:cubicBezTo>
                      <a:pt x="1" y="878"/>
                      <a:pt x="3" y="884"/>
                      <a:pt x="6" y="884"/>
                    </a:cubicBezTo>
                    <a:cubicBezTo>
                      <a:pt x="7" y="884"/>
                      <a:pt x="8" y="882"/>
                      <a:pt x="8" y="878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2173474" y="2067925"/>
                <a:ext cx="28152" cy="2792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26" extrusionOk="0">
                    <a:moveTo>
                      <a:pt x="591" y="0"/>
                    </a:moveTo>
                    <a:cubicBezTo>
                      <a:pt x="582" y="0"/>
                      <a:pt x="573" y="4"/>
                      <a:pt x="566" y="15"/>
                    </a:cubicBezTo>
                    <a:cubicBezTo>
                      <a:pt x="453" y="263"/>
                      <a:pt x="307" y="580"/>
                      <a:pt x="1" y="614"/>
                    </a:cubicBezTo>
                    <a:lnTo>
                      <a:pt x="1" y="625"/>
                    </a:lnTo>
                    <a:cubicBezTo>
                      <a:pt x="307" y="625"/>
                      <a:pt x="566" y="320"/>
                      <a:pt x="623" y="37"/>
                    </a:cubicBezTo>
                    <a:cubicBezTo>
                      <a:pt x="631" y="22"/>
                      <a:pt x="611" y="0"/>
                      <a:pt x="591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1951021" y="2090144"/>
                <a:ext cx="182654" cy="175069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3924" extrusionOk="0">
                    <a:moveTo>
                      <a:pt x="2334" y="1"/>
                    </a:moveTo>
                    <a:cubicBezTo>
                      <a:pt x="1990" y="1"/>
                      <a:pt x="1613" y="62"/>
                      <a:pt x="1380" y="286"/>
                    </a:cubicBezTo>
                    <a:cubicBezTo>
                      <a:pt x="848" y="795"/>
                      <a:pt x="893" y="1213"/>
                      <a:pt x="475" y="1733"/>
                    </a:cubicBezTo>
                    <a:cubicBezTo>
                      <a:pt x="147" y="2140"/>
                      <a:pt x="0" y="3373"/>
                      <a:pt x="1459" y="3791"/>
                    </a:cubicBezTo>
                    <a:cubicBezTo>
                      <a:pt x="1782" y="3883"/>
                      <a:pt x="2085" y="3924"/>
                      <a:pt x="2363" y="3924"/>
                    </a:cubicBezTo>
                    <a:cubicBezTo>
                      <a:pt x="3284" y="3924"/>
                      <a:pt x="3929" y="3478"/>
                      <a:pt x="4094" y="2966"/>
                    </a:cubicBezTo>
                    <a:cubicBezTo>
                      <a:pt x="4094" y="2966"/>
                      <a:pt x="3845" y="1937"/>
                      <a:pt x="4014" y="1235"/>
                    </a:cubicBezTo>
                    <a:cubicBezTo>
                      <a:pt x="4014" y="1235"/>
                      <a:pt x="3302" y="670"/>
                      <a:pt x="3132" y="94"/>
                    </a:cubicBezTo>
                    <a:cubicBezTo>
                      <a:pt x="3132" y="94"/>
                      <a:pt x="2758" y="1"/>
                      <a:pt x="2334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2073089" y="2171166"/>
                <a:ext cx="38904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791" extrusionOk="0">
                    <a:moveTo>
                      <a:pt x="405" y="0"/>
                    </a:moveTo>
                    <a:cubicBezTo>
                      <a:pt x="343" y="0"/>
                      <a:pt x="281" y="15"/>
                      <a:pt x="227" y="42"/>
                    </a:cubicBezTo>
                    <a:cubicBezTo>
                      <a:pt x="91" y="110"/>
                      <a:pt x="34" y="245"/>
                      <a:pt x="12" y="381"/>
                    </a:cubicBezTo>
                    <a:cubicBezTo>
                      <a:pt x="1" y="517"/>
                      <a:pt x="91" y="675"/>
                      <a:pt x="204" y="743"/>
                    </a:cubicBezTo>
                    <a:cubicBezTo>
                      <a:pt x="272" y="776"/>
                      <a:pt x="295" y="776"/>
                      <a:pt x="374" y="788"/>
                    </a:cubicBezTo>
                    <a:lnTo>
                      <a:pt x="385" y="788"/>
                    </a:lnTo>
                    <a:cubicBezTo>
                      <a:pt x="399" y="790"/>
                      <a:pt x="412" y="791"/>
                      <a:pt x="426" y="791"/>
                    </a:cubicBezTo>
                    <a:cubicBezTo>
                      <a:pt x="491" y="791"/>
                      <a:pt x="555" y="771"/>
                      <a:pt x="612" y="743"/>
                    </a:cubicBezTo>
                    <a:cubicBezTo>
                      <a:pt x="713" y="709"/>
                      <a:pt x="781" y="607"/>
                      <a:pt x="815" y="505"/>
                    </a:cubicBezTo>
                    <a:cubicBezTo>
                      <a:pt x="871" y="313"/>
                      <a:pt x="781" y="121"/>
                      <a:pt x="600" y="53"/>
                    </a:cubicBezTo>
                    <a:cubicBezTo>
                      <a:pt x="541" y="17"/>
                      <a:pt x="473" y="0"/>
                      <a:pt x="405" y="0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1965120" y="2157469"/>
                <a:ext cx="27304" cy="2712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08" extrusionOk="0">
                    <a:moveTo>
                      <a:pt x="316" y="1"/>
                    </a:moveTo>
                    <a:cubicBezTo>
                      <a:pt x="286" y="1"/>
                      <a:pt x="255" y="4"/>
                      <a:pt x="227" y="10"/>
                    </a:cubicBezTo>
                    <a:cubicBezTo>
                      <a:pt x="159" y="32"/>
                      <a:pt x="91" y="78"/>
                      <a:pt x="46" y="145"/>
                    </a:cubicBezTo>
                    <a:cubicBezTo>
                      <a:pt x="1" y="201"/>
                      <a:pt x="1" y="292"/>
                      <a:pt x="12" y="360"/>
                    </a:cubicBezTo>
                    <a:lnTo>
                      <a:pt x="12" y="382"/>
                    </a:lnTo>
                    <a:cubicBezTo>
                      <a:pt x="34" y="485"/>
                      <a:pt x="114" y="575"/>
                      <a:pt x="227" y="598"/>
                    </a:cubicBezTo>
                    <a:cubicBezTo>
                      <a:pt x="258" y="603"/>
                      <a:pt x="290" y="608"/>
                      <a:pt x="324" y="608"/>
                    </a:cubicBezTo>
                    <a:cubicBezTo>
                      <a:pt x="366" y="608"/>
                      <a:pt x="409" y="600"/>
                      <a:pt x="453" y="575"/>
                    </a:cubicBezTo>
                    <a:cubicBezTo>
                      <a:pt x="509" y="530"/>
                      <a:pt x="566" y="473"/>
                      <a:pt x="589" y="394"/>
                    </a:cubicBezTo>
                    <a:cubicBezTo>
                      <a:pt x="612" y="315"/>
                      <a:pt x="600" y="236"/>
                      <a:pt x="566" y="168"/>
                    </a:cubicBezTo>
                    <a:cubicBezTo>
                      <a:pt x="532" y="88"/>
                      <a:pt x="476" y="43"/>
                      <a:pt x="396" y="10"/>
                    </a:cubicBezTo>
                    <a:cubicBezTo>
                      <a:pt x="374" y="4"/>
                      <a:pt x="345" y="1"/>
                      <a:pt x="316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2081655" y="2128379"/>
                <a:ext cx="11154" cy="713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0" extrusionOk="0">
                    <a:moveTo>
                      <a:pt x="127" y="1"/>
                    </a:moveTo>
                    <a:cubicBezTo>
                      <a:pt x="100" y="1"/>
                      <a:pt x="70" y="9"/>
                      <a:pt x="46" y="17"/>
                    </a:cubicBezTo>
                    <a:cubicBezTo>
                      <a:pt x="1" y="28"/>
                      <a:pt x="1" y="84"/>
                      <a:pt x="58" y="84"/>
                    </a:cubicBezTo>
                    <a:cubicBezTo>
                      <a:pt x="80" y="96"/>
                      <a:pt x="103" y="96"/>
                      <a:pt x="126" y="130"/>
                    </a:cubicBezTo>
                    <a:cubicBezTo>
                      <a:pt x="138" y="148"/>
                      <a:pt x="163" y="160"/>
                      <a:pt x="185" y="160"/>
                    </a:cubicBezTo>
                    <a:cubicBezTo>
                      <a:pt x="204" y="160"/>
                      <a:pt x="222" y="151"/>
                      <a:pt x="227" y="130"/>
                    </a:cubicBezTo>
                    <a:cubicBezTo>
                      <a:pt x="249" y="74"/>
                      <a:pt x="204" y="28"/>
                      <a:pt x="159" y="6"/>
                    </a:cubicBezTo>
                    <a:cubicBezTo>
                      <a:pt x="149" y="2"/>
                      <a:pt x="138" y="1"/>
                      <a:pt x="127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2004961" y="2115976"/>
                <a:ext cx="9681" cy="5621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26" extrusionOk="0">
                    <a:moveTo>
                      <a:pt x="111" y="1"/>
                    </a:moveTo>
                    <a:cubicBezTo>
                      <a:pt x="79" y="1"/>
                      <a:pt x="46" y="16"/>
                      <a:pt x="23" y="46"/>
                    </a:cubicBezTo>
                    <a:cubicBezTo>
                      <a:pt x="1" y="80"/>
                      <a:pt x="35" y="114"/>
                      <a:pt x="69" y="125"/>
                    </a:cubicBezTo>
                    <a:cubicBezTo>
                      <a:pt x="91" y="125"/>
                      <a:pt x="114" y="114"/>
                      <a:pt x="137" y="114"/>
                    </a:cubicBezTo>
                    <a:cubicBezTo>
                      <a:pt x="140" y="110"/>
                      <a:pt x="146" y="109"/>
                      <a:pt x="151" y="109"/>
                    </a:cubicBezTo>
                    <a:cubicBezTo>
                      <a:pt x="161" y="109"/>
                      <a:pt x="171" y="114"/>
                      <a:pt x="171" y="114"/>
                    </a:cubicBezTo>
                    <a:cubicBezTo>
                      <a:pt x="174" y="117"/>
                      <a:pt x="178" y="119"/>
                      <a:pt x="183" y="119"/>
                    </a:cubicBezTo>
                    <a:cubicBezTo>
                      <a:pt x="193" y="119"/>
                      <a:pt x="204" y="110"/>
                      <a:pt x="204" y="103"/>
                    </a:cubicBezTo>
                    <a:cubicBezTo>
                      <a:pt x="216" y="58"/>
                      <a:pt x="204" y="23"/>
                      <a:pt x="159" y="12"/>
                    </a:cubicBezTo>
                    <a:cubicBezTo>
                      <a:pt x="144" y="5"/>
                      <a:pt x="127" y="1"/>
                      <a:pt x="111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2026912" y="2194232"/>
                <a:ext cx="39663" cy="2601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583" extrusionOk="0">
                    <a:moveTo>
                      <a:pt x="846" y="1"/>
                    </a:moveTo>
                    <a:cubicBezTo>
                      <a:pt x="827" y="1"/>
                      <a:pt x="810" y="12"/>
                      <a:pt x="810" y="33"/>
                    </a:cubicBezTo>
                    <a:cubicBezTo>
                      <a:pt x="810" y="192"/>
                      <a:pt x="775" y="362"/>
                      <a:pt x="629" y="440"/>
                    </a:cubicBezTo>
                    <a:cubicBezTo>
                      <a:pt x="559" y="479"/>
                      <a:pt x="493" y="495"/>
                      <a:pt x="429" y="495"/>
                    </a:cubicBezTo>
                    <a:cubicBezTo>
                      <a:pt x="307" y="495"/>
                      <a:pt x="193" y="436"/>
                      <a:pt x="74" y="362"/>
                    </a:cubicBezTo>
                    <a:cubicBezTo>
                      <a:pt x="68" y="359"/>
                      <a:pt x="62" y="357"/>
                      <a:pt x="56" y="357"/>
                    </a:cubicBezTo>
                    <a:cubicBezTo>
                      <a:pt x="21" y="357"/>
                      <a:pt x="0" y="410"/>
                      <a:pt x="29" y="430"/>
                    </a:cubicBezTo>
                    <a:cubicBezTo>
                      <a:pt x="159" y="506"/>
                      <a:pt x="309" y="582"/>
                      <a:pt x="455" y="582"/>
                    </a:cubicBezTo>
                    <a:cubicBezTo>
                      <a:pt x="526" y="582"/>
                      <a:pt x="596" y="564"/>
                      <a:pt x="662" y="520"/>
                    </a:cubicBezTo>
                    <a:cubicBezTo>
                      <a:pt x="832" y="407"/>
                      <a:pt x="888" y="237"/>
                      <a:pt x="888" y="45"/>
                    </a:cubicBezTo>
                    <a:cubicBezTo>
                      <a:pt x="888" y="15"/>
                      <a:pt x="866" y="1"/>
                      <a:pt x="846" y="1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2008530" y="2164205"/>
                <a:ext cx="23869" cy="1824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09" extrusionOk="0">
                    <a:moveTo>
                      <a:pt x="244" y="1"/>
                    </a:moveTo>
                    <a:cubicBezTo>
                      <a:pt x="197" y="1"/>
                      <a:pt x="153" y="12"/>
                      <a:pt x="114" y="40"/>
                    </a:cubicBezTo>
                    <a:cubicBezTo>
                      <a:pt x="0" y="118"/>
                      <a:pt x="34" y="277"/>
                      <a:pt x="91" y="390"/>
                    </a:cubicBezTo>
                    <a:cubicBezTo>
                      <a:pt x="98" y="403"/>
                      <a:pt x="109" y="409"/>
                      <a:pt x="120" y="409"/>
                    </a:cubicBezTo>
                    <a:cubicBezTo>
                      <a:pt x="146" y="409"/>
                      <a:pt x="175" y="380"/>
                      <a:pt x="159" y="356"/>
                    </a:cubicBezTo>
                    <a:cubicBezTo>
                      <a:pt x="124" y="277"/>
                      <a:pt x="68" y="141"/>
                      <a:pt x="170" y="96"/>
                    </a:cubicBezTo>
                    <a:cubicBezTo>
                      <a:pt x="195" y="87"/>
                      <a:pt x="220" y="84"/>
                      <a:pt x="245" y="84"/>
                    </a:cubicBezTo>
                    <a:cubicBezTo>
                      <a:pt x="321" y="84"/>
                      <a:pt x="393" y="116"/>
                      <a:pt x="453" y="141"/>
                    </a:cubicBezTo>
                    <a:cubicBezTo>
                      <a:pt x="462" y="148"/>
                      <a:pt x="470" y="150"/>
                      <a:pt x="479" y="150"/>
                    </a:cubicBezTo>
                    <a:cubicBezTo>
                      <a:pt x="512" y="150"/>
                      <a:pt x="534" y="103"/>
                      <a:pt x="498" y="85"/>
                    </a:cubicBezTo>
                    <a:cubicBezTo>
                      <a:pt x="424" y="40"/>
                      <a:pt x="331" y="1"/>
                      <a:pt x="244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2059972" y="2147698"/>
                <a:ext cx="16686" cy="1717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85" extrusionOk="0">
                    <a:moveTo>
                      <a:pt x="234" y="0"/>
                    </a:moveTo>
                    <a:cubicBezTo>
                      <a:pt x="178" y="0"/>
                      <a:pt x="132" y="31"/>
                      <a:pt x="102" y="70"/>
                    </a:cubicBezTo>
                    <a:cubicBezTo>
                      <a:pt x="91" y="81"/>
                      <a:pt x="80" y="81"/>
                      <a:pt x="69" y="93"/>
                    </a:cubicBezTo>
                    <a:cubicBezTo>
                      <a:pt x="23" y="149"/>
                      <a:pt x="1" y="240"/>
                      <a:pt x="46" y="307"/>
                    </a:cubicBezTo>
                    <a:cubicBezTo>
                      <a:pt x="77" y="354"/>
                      <a:pt x="130" y="385"/>
                      <a:pt x="185" y="385"/>
                    </a:cubicBezTo>
                    <a:cubicBezTo>
                      <a:pt x="210" y="385"/>
                      <a:pt x="236" y="378"/>
                      <a:pt x="261" y="364"/>
                    </a:cubicBezTo>
                    <a:cubicBezTo>
                      <a:pt x="306" y="330"/>
                      <a:pt x="340" y="285"/>
                      <a:pt x="351" y="229"/>
                    </a:cubicBezTo>
                    <a:cubicBezTo>
                      <a:pt x="374" y="149"/>
                      <a:pt x="351" y="25"/>
                      <a:pt x="261" y="2"/>
                    </a:cubicBezTo>
                    <a:cubicBezTo>
                      <a:pt x="251" y="1"/>
                      <a:pt x="242" y="0"/>
                      <a:pt x="234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1996440" y="2139087"/>
                <a:ext cx="14634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46" extrusionOk="0">
                    <a:moveTo>
                      <a:pt x="76" y="71"/>
                    </a:moveTo>
                    <a:cubicBezTo>
                      <a:pt x="74" y="73"/>
                      <a:pt x="72" y="76"/>
                      <a:pt x="68" y="82"/>
                    </a:cubicBezTo>
                    <a:cubicBezTo>
                      <a:pt x="71" y="79"/>
                      <a:pt x="74" y="75"/>
                      <a:pt x="76" y="71"/>
                    </a:cubicBezTo>
                    <a:close/>
                    <a:moveTo>
                      <a:pt x="193" y="0"/>
                    </a:moveTo>
                    <a:cubicBezTo>
                      <a:pt x="156" y="0"/>
                      <a:pt x="119" y="15"/>
                      <a:pt x="91" y="48"/>
                    </a:cubicBezTo>
                    <a:cubicBezTo>
                      <a:pt x="83" y="56"/>
                      <a:pt x="80" y="63"/>
                      <a:pt x="76" y="71"/>
                    </a:cubicBezTo>
                    <a:lnTo>
                      <a:pt x="76" y="71"/>
                    </a:lnTo>
                    <a:cubicBezTo>
                      <a:pt x="77" y="70"/>
                      <a:pt x="77" y="70"/>
                      <a:pt x="77" y="70"/>
                    </a:cubicBezTo>
                    <a:lnTo>
                      <a:pt x="77" y="70"/>
                    </a:lnTo>
                    <a:cubicBezTo>
                      <a:pt x="79" y="70"/>
                      <a:pt x="65" y="93"/>
                      <a:pt x="56" y="93"/>
                    </a:cubicBezTo>
                    <a:cubicBezTo>
                      <a:pt x="45" y="105"/>
                      <a:pt x="45" y="116"/>
                      <a:pt x="45" y="128"/>
                    </a:cubicBezTo>
                    <a:cubicBezTo>
                      <a:pt x="0" y="184"/>
                      <a:pt x="0" y="252"/>
                      <a:pt x="45" y="309"/>
                    </a:cubicBezTo>
                    <a:cubicBezTo>
                      <a:pt x="74" y="335"/>
                      <a:pt x="104" y="346"/>
                      <a:pt x="134" y="346"/>
                    </a:cubicBezTo>
                    <a:cubicBezTo>
                      <a:pt x="234" y="346"/>
                      <a:pt x="328" y="223"/>
                      <a:pt x="328" y="128"/>
                    </a:cubicBezTo>
                    <a:cubicBezTo>
                      <a:pt x="321" y="48"/>
                      <a:pt x="258" y="0"/>
                      <a:pt x="193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2119534" y="2187629"/>
                <a:ext cx="55546" cy="54876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30" extrusionOk="0">
                    <a:moveTo>
                      <a:pt x="599" y="1"/>
                    </a:moveTo>
                    <a:cubicBezTo>
                      <a:pt x="301" y="1"/>
                      <a:pt x="79" y="249"/>
                      <a:pt x="79" y="249"/>
                    </a:cubicBezTo>
                    <a:lnTo>
                      <a:pt x="0" y="1120"/>
                    </a:lnTo>
                    <a:cubicBezTo>
                      <a:pt x="169" y="1197"/>
                      <a:pt x="318" y="1230"/>
                      <a:pt x="446" y="1230"/>
                    </a:cubicBezTo>
                    <a:cubicBezTo>
                      <a:pt x="1132" y="1230"/>
                      <a:pt x="1244" y="290"/>
                      <a:pt x="882" y="80"/>
                    </a:cubicBezTo>
                    <a:cubicBezTo>
                      <a:pt x="784" y="23"/>
                      <a:pt x="688" y="1"/>
                      <a:pt x="599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2125066" y="2199139"/>
                <a:ext cx="32301" cy="333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48" extrusionOk="0">
                    <a:moveTo>
                      <a:pt x="280" y="416"/>
                    </a:moveTo>
                    <a:cubicBezTo>
                      <a:pt x="362" y="416"/>
                      <a:pt x="400" y="531"/>
                      <a:pt x="339" y="602"/>
                    </a:cubicBezTo>
                    <a:cubicBezTo>
                      <a:pt x="305" y="630"/>
                      <a:pt x="266" y="642"/>
                      <a:pt x="225" y="642"/>
                    </a:cubicBezTo>
                    <a:cubicBezTo>
                      <a:pt x="184" y="642"/>
                      <a:pt x="142" y="630"/>
                      <a:pt x="102" y="614"/>
                    </a:cubicBezTo>
                    <a:cubicBezTo>
                      <a:pt x="102" y="568"/>
                      <a:pt x="125" y="523"/>
                      <a:pt x="136" y="478"/>
                    </a:cubicBezTo>
                    <a:cubicBezTo>
                      <a:pt x="170" y="443"/>
                      <a:pt x="215" y="433"/>
                      <a:pt x="249" y="421"/>
                    </a:cubicBezTo>
                    <a:cubicBezTo>
                      <a:pt x="260" y="417"/>
                      <a:pt x="270" y="416"/>
                      <a:pt x="280" y="416"/>
                    </a:cubicBezTo>
                    <a:close/>
                    <a:moveTo>
                      <a:pt x="525" y="1"/>
                    </a:moveTo>
                    <a:cubicBezTo>
                      <a:pt x="424" y="1"/>
                      <a:pt x="321" y="51"/>
                      <a:pt x="238" y="127"/>
                    </a:cubicBezTo>
                    <a:cubicBezTo>
                      <a:pt x="80" y="263"/>
                      <a:pt x="0" y="478"/>
                      <a:pt x="12" y="681"/>
                    </a:cubicBezTo>
                    <a:cubicBezTo>
                      <a:pt x="12" y="704"/>
                      <a:pt x="23" y="715"/>
                      <a:pt x="45" y="715"/>
                    </a:cubicBezTo>
                    <a:lnTo>
                      <a:pt x="68" y="738"/>
                    </a:lnTo>
                    <a:cubicBezTo>
                      <a:pt x="105" y="744"/>
                      <a:pt x="140" y="748"/>
                      <a:pt x="174" y="748"/>
                    </a:cubicBezTo>
                    <a:cubicBezTo>
                      <a:pt x="257" y="748"/>
                      <a:pt x="332" y="726"/>
                      <a:pt x="396" y="670"/>
                    </a:cubicBezTo>
                    <a:cubicBezTo>
                      <a:pt x="475" y="602"/>
                      <a:pt x="509" y="478"/>
                      <a:pt x="430" y="398"/>
                    </a:cubicBezTo>
                    <a:cubicBezTo>
                      <a:pt x="398" y="366"/>
                      <a:pt x="358" y="354"/>
                      <a:pt x="317" y="354"/>
                    </a:cubicBezTo>
                    <a:cubicBezTo>
                      <a:pt x="271" y="354"/>
                      <a:pt x="223" y="369"/>
                      <a:pt x="181" y="387"/>
                    </a:cubicBezTo>
                    <a:lnTo>
                      <a:pt x="249" y="252"/>
                    </a:lnTo>
                    <a:cubicBezTo>
                      <a:pt x="339" y="116"/>
                      <a:pt x="458" y="74"/>
                      <a:pt x="600" y="74"/>
                    </a:cubicBezTo>
                    <a:cubicBezTo>
                      <a:pt x="636" y="74"/>
                      <a:pt x="674" y="77"/>
                      <a:pt x="713" y="82"/>
                    </a:cubicBezTo>
                    <a:cubicBezTo>
                      <a:pt x="713" y="82"/>
                      <a:pt x="724" y="71"/>
                      <a:pt x="713" y="71"/>
                    </a:cubicBezTo>
                    <a:cubicBezTo>
                      <a:pt x="655" y="22"/>
                      <a:pt x="591" y="1"/>
                      <a:pt x="525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623" name="Google Shape;2623;p7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like the resources on this template? Get them for free at our other websites: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>
                <a:latin typeface="Arvo"/>
                <a:ea typeface="Arvo"/>
                <a:cs typeface="Arvo"/>
                <a:sym typeface="Arvo"/>
              </a:rPr>
              <a:t>PHOTOS</a:t>
            </a:r>
            <a:endParaRPr sz="1600" b="1">
              <a:latin typeface="Arvo"/>
              <a:ea typeface="Arvo"/>
              <a:cs typeface="Arvo"/>
              <a:sym typeface="Arvo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Happy children enjoying their gym class I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Happy children enjoying their gym class II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>
                <a:latin typeface="Arvo"/>
                <a:ea typeface="Arvo"/>
                <a:cs typeface="Arvo"/>
                <a:sym typeface="Arvo"/>
              </a:rPr>
              <a:t>VECTORS</a:t>
            </a:r>
            <a:endParaRPr sz="160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Hand drawn illustration of children in physical education class I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Hand drawn illustration of children in physical education class II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7"/>
              </a:rPr>
              <a:t>Hand drawn illustration of children in physical education class III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8"/>
              </a:rPr>
              <a:t>Hand drawn physical education day illustration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>
                <a:latin typeface="Arvo"/>
                <a:ea typeface="Arvo"/>
                <a:cs typeface="Arvo"/>
                <a:sym typeface="Arvo"/>
              </a:rPr>
              <a:t>ICONS</a:t>
            </a:r>
            <a:endParaRPr sz="160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9"/>
              </a:rPr>
              <a:t>Urban Sports Icon Pack | Flat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8186-B1AC-F46D-31FE-20D9444D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19875" y="2362313"/>
            <a:ext cx="3378371" cy="621300"/>
          </a:xfrm>
        </p:spPr>
        <p:txBody>
          <a:bodyPr/>
          <a:lstStyle/>
          <a:p>
            <a:r>
              <a:rPr lang="en"/>
              <a:t>LIÇÕES APRENDIDAS</a:t>
            </a:r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C585B29-E151-7860-18C3-10DFF4925AA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t-PT"/>
              <a:t>04 </a:t>
            </a:r>
          </a:p>
        </p:txBody>
      </p:sp>
    </p:spTree>
    <p:extLst>
      <p:ext uri="{BB962C8B-B14F-4D97-AF65-F5344CB8AC3E}">
        <p14:creationId xmlns:p14="http://schemas.microsoft.com/office/powerpoint/2010/main" val="1558752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7065-050D-6184-B9E4-25B2E537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55" y="84902"/>
            <a:ext cx="3656528" cy="572700"/>
          </a:xfrm>
        </p:spPr>
        <p:txBody>
          <a:bodyPr/>
          <a:lstStyle/>
          <a:p>
            <a:r>
              <a:rPr lang="en" sz="3000"/>
              <a:t>LIÇÕES APRENDIDAS</a:t>
            </a:r>
            <a:endParaRPr lang="pt-PT" sz="3000" b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C4EDF67-0785-68D1-FF48-655C7E39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452" y="1383098"/>
            <a:ext cx="8111096" cy="3416400"/>
          </a:xfrm>
        </p:spPr>
        <p:txBody>
          <a:bodyPr/>
          <a:lstStyle/>
          <a:p>
            <a:pPr marL="127000" indent="0">
              <a:buNone/>
            </a:pPr>
            <a:r>
              <a:rPr lang="en" sz="2100" dirty="0">
                <a:solidFill>
                  <a:srgbClr val="17253A"/>
                </a:solidFill>
              </a:rPr>
              <a:t>1. </a:t>
            </a:r>
            <a:r>
              <a:rPr lang="en" sz="2100" b="1" dirty="0">
                <a:solidFill>
                  <a:srgbClr val="17253A"/>
                </a:solidFill>
              </a:rPr>
              <a:t>Uso de Ferramentas de Gestão de Projetos (Jira):</a:t>
            </a:r>
            <a:endParaRPr lang="pt-PT" sz="2000" b="1" dirty="0"/>
          </a:p>
          <a:p>
            <a:pPr marL="127000" indent="0">
              <a:buNone/>
            </a:pPr>
            <a:endParaRPr lang="en" sz="2100" dirty="0">
              <a:solidFill>
                <a:srgbClr val="17253A"/>
              </a:solidFill>
            </a:endParaRPr>
          </a:p>
          <a:p>
            <a:pPr marL="285750" indent="-285750"/>
            <a:r>
              <a:rPr lang="en" sz="2100" b="1" dirty="0">
                <a:solidFill>
                  <a:srgbClr val="17253A"/>
                </a:solidFill>
              </a:rPr>
              <a:t>Planejamento e Organização:</a:t>
            </a:r>
            <a:r>
              <a:rPr lang="en" sz="2100" dirty="0">
                <a:solidFill>
                  <a:srgbClr val="17253A"/>
                </a:solidFill>
              </a:rPr>
              <a:t> Aprendemos a importância de dividir tarefas e acompanhar o progresso.</a:t>
            </a:r>
            <a:endParaRPr lang="en" sz="2100" dirty="0"/>
          </a:p>
          <a:p>
            <a:pPr marL="285750" indent="-285750"/>
            <a:endParaRPr lang="en" sz="2100" dirty="0">
              <a:solidFill>
                <a:srgbClr val="17253A"/>
              </a:solidFill>
            </a:endParaRPr>
          </a:p>
          <a:p>
            <a:pPr marL="285750" indent="-285750"/>
            <a:r>
              <a:rPr lang="en" sz="2100" b="1" dirty="0">
                <a:solidFill>
                  <a:srgbClr val="17253A"/>
                </a:solidFill>
              </a:rPr>
              <a:t>Colaboração:</a:t>
            </a:r>
            <a:r>
              <a:rPr lang="en" sz="2100" dirty="0">
                <a:solidFill>
                  <a:srgbClr val="17253A"/>
                </a:solidFill>
              </a:rPr>
              <a:t> A utilização do Jira facilitou a comunicação e alinhamento entre os membros da equipa.</a:t>
            </a:r>
            <a:endParaRPr lang="en" dirty="0"/>
          </a:p>
          <a:p>
            <a:pPr marL="0" indent="0">
              <a:buNone/>
            </a:pPr>
            <a:endParaRPr lang="en" sz="2100" dirty="0"/>
          </a:p>
          <a:p>
            <a:pPr marL="127000" indent="0">
              <a:buNone/>
            </a:pPr>
            <a:endParaRPr lang="en" sz="2100" dirty="0">
              <a:solidFill>
                <a:srgbClr val="17253A"/>
              </a:solidFill>
            </a:endParaRPr>
          </a:p>
          <a:p>
            <a:pPr marL="127000" indent="0">
              <a:buNone/>
            </a:pPr>
            <a:endParaRPr lang="en" sz="2400" b="1" dirty="0">
              <a:solidFill>
                <a:srgbClr val="17253A"/>
              </a:solidFill>
              <a:latin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421584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F0500-13E9-84D4-E057-89025968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12" y="92731"/>
            <a:ext cx="3701688" cy="572700"/>
          </a:xfrm>
        </p:spPr>
        <p:txBody>
          <a:bodyPr/>
          <a:lstStyle/>
          <a:p>
            <a:r>
              <a:rPr lang="en" sz="3000" dirty="0"/>
              <a:t>LIÇÕES</a:t>
            </a:r>
            <a:r>
              <a:rPr lang="en" sz="2500" dirty="0"/>
              <a:t> </a:t>
            </a:r>
            <a:r>
              <a:rPr lang="en" sz="3000" dirty="0"/>
              <a:t>APRENDIDAS</a:t>
            </a:r>
            <a:endParaRPr lang="pt-PT" sz="2500" b="0" dirty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F8139A-CC14-1F8C-3708-1DDEF8CB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42739"/>
            <a:ext cx="7704000" cy="2328202"/>
          </a:xfrm>
        </p:spPr>
        <p:txBody>
          <a:bodyPr/>
          <a:lstStyle/>
          <a:p>
            <a:pPr marL="127000" indent="0">
              <a:buNone/>
            </a:pPr>
            <a:r>
              <a:rPr lang="pt-PT" sz="2100" b="1" dirty="0"/>
              <a:t>2. Aplicação da UML na Modelação do Sistema:</a:t>
            </a:r>
            <a:endParaRPr lang="pt-PT" dirty="0"/>
          </a:p>
          <a:p>
            <a:endParaRPr lang="pt-PT" sz="2100" b="1" dirty="0"/>
          </a:p>
          <a:p>
            <a:r>
              <a:rPr lang="pt-PT" sz="2100" b="1" dirty="0"/>
              <a:t>Clareza e Padrão:</a:t>
            </a:r>
            <a:r>
              <a:rPr lang="pt-PT" sz="2100" dirty="0"/>
              <a:t> A UML ajudou-nos a criar modelos compreensíveis e padronizados, tornando mais fácil comunicar a estrutura do sistema.</a:t>
            </a:r>
          </a:p>
          <a:p>
            <a:endParaRPr lang="pt-PT" sz="2100" dirty="0"/>
          </a:p>
          <a:p>
            <a:pPr marL="127000" indent="0">
              <a:buNone/>
            </a:pPr>
            <a:endParaRPr lang="pt-PT" sz="21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1617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A11D0-6455-6350-1F6B-BDEA6432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5" y="91239"/>
            <a:ext cx="4276089" cy="572700"/>
          </a:xfrm>
        </p:spPr>
        <p:txBody>
          <a:bodyPr/>
          <a:lstStyle/>
          <a:p>
            <a:r>
              <a:rPr lang="en" sz="3000" dirty="0"/>
              <a:t>LIÇÕES APRENDIDAS</a:t>
            </a:r>
            <a:endParaRPr lang="pt-PT" sz="3000" b="0" dirty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A55D2B-528A-B08B-48BE-34C96A9F7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43000"/>
            <a:ext cx="7704000" cy="3416400"/>
          </a:xfrm>
        </p:spPr>
        <p:txBody>
          <a:bodyPr/>
          <a:lstStyle/>
          <a:p>
            <a:pPr marL="127000" indent="0">
              <a:buNone/>
            </a:pPr>
            <a:r>
              <a:rPr lang="pt-PT" sz="2100" b="1" dirty="0"/>
              <a:t>3. Trabalho em Equipa:</a:t>
            </a:r>
            <a:endParaRPr lang="pt-PT" sz="2100" dirty="0"/>
          </a:p>
          <a:p>
            <a:endParaRPr lang="pt-PT" sz="2100" b="1" dirty="0"/>
          </a:p>
          <a:p>
            <a:r>
              <a:rPr lang="pt-PT" sz="2100" b="1" dirty="0"/>
              <a:t>Distribuição de Tarefas:</a:t>
            </a:r>
            <a:r>
              <a:rPr lang="pt-PT" sz="2100" dirty="0"/>
              <a:t> Reconhecemos a necessidade de equilibrar a carga de trabalho para garantir eficiência.</a:t>
            </a:r>
          </a:p>
          <a:p>
            <a:endParaRPr lang="pt-PT" sz="2100" dirty="0"/>
          </a:p>
          <a:p>
            <a:r>
              <a:rPr lang="pt-PT" sz="2100" b="1" dirty="0"/>
              <a:t>Resolução de Conflitos:</a:t>
            </a:r>
            <a:r>
              <a:rPr lang="pt-PT" sz="2100" dirty="0"/>
              <a:t> Adquirimos experiência em lidar com diferentes opiniões de forma construtiva.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0058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>
          <a:extLst>
            <a:ext uri="{FF2B5EF4-FFF2-40B4-BE49-F238E27FC236}">
              <a16:creationId xmlns:a16="http://schemas.microsoft.com/office/drawing/2014/main" id="{01AFB6CB-72E8-3CD2-D251-0F069B2EF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>
            <a:extLst>
              <a:ext uri="{FF2B5EF4-FFF2-40B4-BE49-F238E27FC236}">
                <a16:creationId xmlns:a16="http://schemas.microsoft.com/office/drawing/2014/main" id="{5FF7210B-3423-BF1B-CC48-38437DDD10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9625" y="1841101"/>
            <a:ext cx="5171400" cy="217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Alan Marques – 125046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Daniel Duque – 124880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Tiago Oliveira – 125155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Martim Gil – 124833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Apresentação 2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Modelação e Análise de Sistemas</a:t>
            </a:r>
          </a:p>
        </p:txBody>
      </p:sp>
      <p:sp>
        <p:nvSpPr>
          <p:cNvPr id="438" name="Google Shape;438;p36">
            <a:extLst>
              <a:ext uri="{FF2B5EF4-FFF2-40B4-BE49-F238E27FC236}">
                <a16:creationId xmlns:a16="http://schemas.microsoft.com/office/drawing/2014/main" id="{F0F9AA32-724F-95F2-FFF6-B2EB398B196E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625555" y="450513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>
                <a:solidFill>
                  <a:schemeClr val="accent6"/>
                </a:solidFill>
              </a:rPr>
              <a:t>CorSano</a:t>
            </a:r>
            <a:endParaRPr sz="6000" dirty="0"/>
          </a:p>
        </p:txBody>
      </p:sp>
      <p:sp>
        <p:nvSpPr>
          <p:cNvPr id="439" name="Google Shape;439;p36">
            <a:extLst>
              <a:ext uri="{FF2B5EF4-FFF2-40B4-BE49-F238E27FC236}">
                <a16:creationId xmlns:a16="http://schemas.microsoft.com/office/drawing/2014/main" id="{423A54B1-4A4D-425B-1A40-7DBB02221071}"/>
              </a:ext>
            </a:extLst>
          </p:cNvPr>
          <p:cNvSpPr/>
          <p:nvPr/>
        </p:nvSpPr>
        <p:spPr>
          <a:xfrm>
            <a:off x="5546178" y="14912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>
            <a:extLst>
              <a:ext uri="{FF2B5EF4-FFF2-40B4-BE49-F238E27FC236}">
                <a16:creationId xmlns:a16="http://schemas.microsoft.com/office/drawing/2014/main" id="{F1B3FC90-D22F-D008-3800-8225BB907C61}"/>
              </a:ext>
            </a:extLst>
          </p:cNvPr>
          <p:cNvSpPr/>
          <p:nvPr/>
        </p:nvSpPr>
        <p:spPr>
          <a:xfrm>
            <a:off x="6986175" y="37016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6">
            <a:extLst>
              <a:ext uri="{FF2B5EF4-FFF2-40B4-BE49-F238E27FC236}">
                <a16:creationId xmlns:a16="http://schemas.microsoft.com/office/drawing/2014/main" id="{7EDC0719-7059-B0FD-F53A-D6A4BA90A91D}"/>
              </a:ext>
            </a:extLst>
          </p:cNvPr>
          <p:cNvSpPr/>
          <p:nvPr/>
        </p:nvSpPr>
        <p:spPr>
          <a:xfrm>
            <a:off x="5589350" y="4453650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6">
            <a:extLst>
              <a:ext uri="{FF2B5EF4-FFF2-40B4-BE49-F238E27FC236}">
                <a16:creationId xmlns:a16="http://schemas.microsoft.com/office/drawing/2014/main" id="{BA3B77DF-75F5-6C41-BAF5-A98A7200771F}"/>
              </a:ext>
            </a:extLst>
          </p:cNvPr>
          <p:cNvGrpSpPr/>
          <p:nvPr/>
        </p:nvGrpSpPr>
        <p:grpSpPr>
          <a:xfrm>
            <a:off x="5629078" y="2592091"/>
            <a:ext cx="1321353" cy="1999582"/>
            <a:chOff x="859237" y="4431205"/>
            <a:chExt cx="378427" cy="572684"/>
          </a:xfrm>
        </p:grpSpPr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397B1E41-391E-41F6-748D-00B99A73CD06}"/>
                </a:ext>
              </a:extLst>
            </p:cNvPr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73A2FF22-CD97-7D3E-A90E-1017A5D6A074}"/>
                </a:ext>
              </a:extLst>
            </p:cNvPr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87609EE8-066B-B658-A132-406307D01760}"/>
                </a:ext>
              </a:extLst>
            </p:cNvPr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D1D1A4F8-DDB4-2B13-F883-7053386C0BA9}"/>
                </a:ext>
              </a:extLst>
            </p:cNvPr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53513487-5F7D-DD12-1071-051900045712}"/>
                </a:ext>
              </a:extLst>
            </p:cNvPr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>
              <a:extLst>
                <a:ext uri="{FF2B5EF4-FFF2-40B4-BE49-F238E27FC236}">
                  <a16:creationId xmlns:a16="http://schemas.microsoft.com/office/drawing/2014/main" id="{2CB91FB3-48A6-F2E7-2B54-990288375EA4}"/>
                </a:ext>
              </a:extLst>
            </p:cNvPr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>
              <a:extLst>
                <a:ext uri="{FF2B5EF4-FFF2-40B4-BE49-F238E27FC236}">
                  <a16:creationId xmlns:a16="http://schemas.microsoft.com/office/drawing/2014/main" id="{CF334B13-EA67-BF94-EA9F-60FE6E997363}"/>
                </a:ext>
              </a:extLst>
            </p:cNvPr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>
              <a:extLst>
                <a:ext uri="{FF2B5EF4-FFF2-40B4-BE49-F238E27FC236}">
                  <a16:creationId xmlns:a16="http://schemas.microsoft.com/office/drawing/2014/main" id="{68003142-2B22-6552-1ED1-E94FB6927916}"/>
                </a:ext>
              </a:extLst>
            </p:cNvPr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>
              <a:extLst>
                <a:ext uri="{FF2B5EF4-FFF2-40B4-BE49-F238E27FC236}">
                  <a16:creationId xmlns:a16="http://schemas.microsoft.com/office/drawing/2014/main" id="{99A2FF07-8AA7-09E4-6027-C411A03D1F70}"/>
                </a:ext>
              </a:extLst>
            </p:cNvPr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>
              <a:extLst>
                <a:ext uri="{FF2B5EF4-FFF2-40B4-BE49-F238E27FC236}">
                  <a16:creationId xmlns:a16="http://schemas.microsoft.com/office/drawing/2014/main" id="{3E755F0C-2675-C3F7-F795-FEFFCE1BC2D7}"/>
                </a:ext>
              </a:extLst>
            </p:cNvPr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>
              <a:extLst>
                <a:ext uri="{FF2B5EF4-FFF2-40B4-BE49-F238E27FC236}">
                  <a16:creationId xmlns:a16="http://schemas.microsoft.com/office/drawing/2014/main" id="{6870D1A0-BF1F-B87C-605A-E06E1A121E7C}"/>
                </a:ext>
              </a:extLst>
            </p:cNvPr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>
              <a:extLst>
                <a:ext uri="{FF2B5EF4-FFF2-40B4-BE49-F238E27FC236}">
                  <a16:creationId xmlns:a16="http://schemas.microsoft.com/office/drawing/2014/main" id="{1970914F-0DBB-A967-EB6D-F24769679EB9}"/>
                </a:ext>
              </a:extLst>
            </p:cNvPr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>
              <a:extLst>
                <a:ext uri="{FF2B5EF4-FFF2-40B4-BE49-F238E27FC236}">
                  <a16:creationId xmlns:a16="http://schemas.microsoft.com/office/drawing/2014/main" id="{3C79D70A-41E9-C65D-9C46-78E85FEE08F2}"/>
                </a:ext>
              </a:extLst>
            </p:cNvPr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>
              <a:extLst>
                <a:ext uri="{FF2B5EF4-FFF2-40B4-BE49-F238E27FC236}">
                  <a16:creationId xmlns:a16="http://schemas.microsoft.com/office/drawing/2014/main" id="{665EEDC0-3E99-3D22-1411-B0C6F4BFCD05}"/>
                </a:ext>
              </a:extLst>
            </p:cNvPr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>
              <a:extLst>
                <a:ext uri="{FF2B5EF4-FFF2-40B4-BE49-F238E27FC236}">
                  <a16:creationId xmlns:a16="http://schemas.microsoft.com/office/drawing/2014/main" id="{F3836B7D-8EA6-CFC3-3784-AA38A66433F8}"/>
                </a:ext>
              </a:extLst>
            </p:cNvPr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>
              <a:extLst>
                <a:ext uri="{FF2B5EF4-FFF2-40B4-BE49-F238E27FC236}">
                  <a16:creationId xmlns:a16="http://schemas.microsoft.com/office/drawing/2014/main" id="{548CA682-2248-2466-7BE5-3C2D0259AE9A}"/>
                </a:ext>
              </a:extLst>
            </p:cNvPr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>
              <a:extLst>
                <a:ext uri="{FF2B5EF4-FFF2-40B4-BE49-F238E27FC236}">
                  <a16:creationId xmlns:a16="http://schemas.microsoft.com/office/drawing/2014/main" id="{3471C3A7-F00B-9090-9AD9-E9D83B47DCD7}"/>
                </a:ext>
              </a:extLst>
            </p:cNvPr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>
              <a:extLst>
                <a:ext uri="{FF2B5EF4-FFF2-40B4-BE49-F238E27FC236}">
                  <a16:creationId xmlns:a16="http://schemas.microsoft.com/office/drawing/2014/main" id="{0278FA6E-63F0-F6FA-B989-CF5CE9AB23A0}"/>
                </a:ext>
              </a:extLst>
            </p:cNvPr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>
              <a:extLst>
                <a:ext uri="{FF2B5EF4-FFF2-40B4-BE49-F238E27FC236}">
                  <a16:creationId xmlns:a16="http://schemas.microsoft.com/office/drawing/2014/main" id="{513D263E-12E4-CE69-EA56-65B3F75F3EEB}"/>
                </a:ext>
              </a:extLst>
            </p:cNvPr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>
              <a:extLst>
                <a:ext uri="{FF2B5EF4-FFF2-40B4-BE49-F238E27FC236}">
                  <a16:creationId xmlns:a16="http://schemas.microsoft.com/office/drawing/2014/main" id="{7164CA20-6806-176E-ED30-C5280E129A75}"/>
                </a:ext>
              </a:extLst>
            </p:cNvPr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>
              <a:extLst>
                <a:ext uri="{FF2B5EF4-FFF2-40B4-BE49-F238E27FC236}">
                  <a16:creationId xmlns:a16="http://schemas.microsoft.com/office/drawing/2014/main" id="{F9F1C757-71A0-0D4E-2B40-10BDC309D8A3}"/>
                </a:ext>
              </a:extLst>
            </p:cNvPr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>
              <a:extLst>
                <a:ext uri="{FF2B5EF4-FFF2-40B4-BE49-F238E27FC236}">
                  <a16:creationId xmlns:a16="http://schemas.microsoft.com/office/drawing/2014/main" id="{B5CB129F-5907-0E9F-3C64-6BB71E2DF486}"/>
                </a:ext>
              </a:extLst>
            </p:cNvPr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>
              <a:extLst>
                <a:ext uri="{FF2B5EF4-FFF2-40B4-BE49-F238E27FC236}">
                  <a16:creationId xmlns:a16="http://schemas.microsoft.com/office/drawing/2014/main" id="{36597288-EC0C-C3C5-D9A5-76C8244EB923}"/>
                </a:ext>
              </a:extLst>
            </p:cNvPr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>
              <a:extLst>
                <a:ext uri="{FF2B5EF4-FFF2-40B4-BE49-F238E27FC236}">
                  <a16:creationId xmlns:a16="http://schemas.microsoft.com/office/drawing/2014/main" id="{D6858A6C-C1E4-3974-C21B-B0ED66335A06}"/>
                </a:ext>
              </a:extLst>
            </p:cNvPr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>
              <a:extLst>
                <a:ext uri="{FF2B5EF4-FFF2-40B4-BE49-F238E27FC236}">
                  <a16:creationId xmlns:a16="http://schemas.microsoft.com/office/drawing/2014/main" id="{0DC85077-B3D4-B11A-EC98-42F5D11E04AA}"/>
                </a:ext>
              </a:extLst>
            </p:cNvPr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>
              <a:extLst>
                <a:ext uri="{FF2B5EF4-FFF2-40B4-BE49-F238E27FC236}">
                  <a16:creationId xmlns:a16="http://schemas.microsoft.com/office/drawing/2014/main" id="{9696514A-EB50-E3A7-AF20-269A7B296E9A}"/>
                </a:ext>
              </a:extLst>
            </p:cNvPr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>
              <a:extLst>
                <a:ext uri="{FF2B5EF4-FFF2-40B4-BE49-F238E27FC236}">
                  <a16:creationId xmlns:a16="http://schemas.microsoft.com/office/drawing/2014/main" id="{EE3153DA-F827-6950-57AE-027A9E3FFE72}"/>
                </a:ext>
              </a:extLst>
            </p:cNvPr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>
              <a:extLst>
                <a:ext uri="{FF2B5EF4-FFF2-40B4-BE49-F238E27FC236}">
                  <a16:creationId xmlns:a16="http://schemas.microsoft.com/office/drawing/2014/main" id="{4728B913-A67A-F492-456D-38790DA44B3C}"/>
                </a:ext>
              </a:extLst>
            </p:cNvPr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>
              <a:extLst>
                <a:ext uri="{FF2B5EF4-FFF2-40B4-BE49-F238E27FC236}">
                  <a16:creationId xmlns:a16="http://schemas.microsoft.com/office/drawing/2014/main" id="{9D9CD067-F2D9-AF27-474C-8504D8CED256}"/>
                </a:ext>
              </a:extLst>
            </p:cNvPr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>
              <a:extLst>
                <a:ext uri="{FF2B5EF4-FFF2-40B4-BE49-F238E27FC236}">
                  <a16:creationId xmlns:a16="http://schemas.microsoft.com/office/drawing/2014/main" id="{8840969B-BAC8-33D8-EE6E-059D970789BC}"/>
                </a:ext>
              </a:extLst>
            </p:cNvPr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>
              <a:extLst>
                <a:ext uri="{FF2B5EF4-FFF2-40B4-BE49-F238E27FC236}">
                  <a16:creationId xmlns:a16="http://schemas.microsoft.com/office/drawing/2014/main" id="{01C99E89-61C2-73F7-ED95-715D17CC5415}"/>
                </a:ext>
              </a:extLst>
            </p:cNvPr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>
              <a:extLst>
                <a:ext uri="{FF2B5EF4-FFF2-40B4-BE49-F238E27FC236}">
                  <a16:creationId xmlns:a16="http://schemas.microsoft.com/office/drawing/2014/main" id="{B2031BDF-215F-9470-7388-086371D7996E}"/>
                </a:ext>
              </a:extLst>
            </p:cNvPr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>
              <a:extLst>
                <a:ext uri="{FF2B5EF4-FFF2-40B4-BE49-F238E27FC236}">
                  <a16:creationId xmlns:a16="http://schemas.microsoft.com/office/drawing/2014/main" id="{8A4CFF7A-7AB8-83FA-D81C-BFB2DE56CEE9}"/>
                </a:ext>
              </a:extLst>
            </p:cNvPr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>
              <a:extLst>
                <a:ext uri="{FF2B5EF4-FFF2-40B4-BE49-F238E27FC236}">
                  <a16:creationId xmlns:a16="http://schemas.microsoft.com/office/drawing/2014/main" id="{649F778E-0AAC-5F9A-3B27-829AD544CA38}"/>
                </a:ext>
              </a:extLst>
            </p:cNvPr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>
              <a:extLst>
                <a:ext uri="{FF2B5EF4-FFF2-40B4-BE49-F238E27FC236}">
                  <a16:creationId xmlns:a16="http://schemas.microsoft.com/office/drawing/2014/main" id="{DD3B6C33-7C07-1F1D-8FDD-E7BB98998EAA}"/>
                </a:ext>
              </a:extLst>
            </p:cNvPr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>
              <a:extLst>
                <a:ext uri="{FF2B5EF4-FFF2-40B4-BE49-F238E27FC236}">
                  <a16:creationId xmlns:a16="http://schemas.microsoft.com/office/drawing/2014/main" id="{75627EDB-E31D-C2B3-BF5E-91F9049F9D55}"/>
                </a:ext>
              </a:extLst>
            </p:cNvPr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>
              <a:extLst>
                <a:ext uri="{FF2B5EF4-FFF2-40B4-BE49-F238E27FC236}">
                  <a16:creationId xmlns:a16="http://schemas.microsoft.com/office/drawing/2014/main" id="{14FAA139-C862-A00F-4C66-51D1963EE66E}"/>
                </a:ext>
              </a:extLst>
            </p:cNvPr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>
              <a:extLst>
                <a:ext uri="{FF2B5EF4-FFF2-40B4-BE49-F238E27FC236}">
                  <a16:creationId xmlns:a16="http://schemas.microsoft.com/office/drawing/2014/main" id="{759C194B-227B-D18D-C5DF-28C67BA0D49C}"/>
                </a:ext>
              </a:extLst>
            </p:cNvPr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>
              <a:extLst>
                <a:ext uri="{FF2B5EF4-FFF2-40B4-BE49-F238E27FC236}">
                  <a16:creationId xmlns:a16="http://schemas.microsoft.com/office/drawing/2014/main" id="{8FD37A3E-20D0-B700-FD03-E0DA096C24DA}"/>
                </a:ext>
              </a:extLst>
            </p:cNvPr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>
              <a:extLst>
                <a:ext uri="{FF2B5EF4-FFF2-40B4-BE49-F238E27FC236}">
                  <a16:creationId xmlns:a16="http://schemas.microsoft.com/office/drawing/2014/main" id="{856486A4-0F45-B3C7-FE6D-D217DEEDD91D}"/>
                </a:ext>
              </a:extLst>
            </p:cNvPr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>
              <a:extLst>
                <a:ext uri="{FF2B5EF4-FFF2-40B4-BE49-F238E27FC236}">
                  <a16:creationId xmlns:a16="http://schemas.microsoft.com/office/drawing/2014/main" id="{C15424D1-6E14-3661-730C-EB78AA0C1E64}"/>
                </a:ext>
              </a:extLst>
            </p:cNvPr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>
              <a:extLst>
                <a:ext uri="{FF2B5EF4-FFF2-40B4-BE49-F238E27FC236}">
                  <a16:creationId xmlns:a16="http://schemas.microsoft.com/office/drawing/2014/main" id="{F486B1E2-A7E6-FDB6-ACAD-11AF67F8AC58}"/>
                </a:ext>
              </a:extLst>
            </p:cNvPr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>
              <a:extLst>
                <a:ext uri="{FF2B5EF4-FFF2-40B4-BE49-F238E27FC236}">
                  <a16:creationId xmlns:a16="http://schemas.microsoft.com/office/drawing/2014/main" id="{1DCEBA16-E6B0-5FE1-9AC6-210BDA082158}"/>
                </a:ext>
              </a:extLst>
            </p:cNvPr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>
              <a:extLst>
                <a:ext uri="{FF2B5EF4-FFF2-40B4-BE49-F238E27FC236}">
                  <a16:creationId xmlns:a16="http://schemas.microsoft.com/office/drawing/2014/main" id="{50ED978E-A618-ABE3-FE4F-688500447360}"/>
                </a:ext>
              </a:extLst>
            </p:cNvPr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>
              <a:extLst>
                <a:ext uri="{FF2B5EF4-FFF2-40B4-BE49-F238E27FC236}">
                  <a16:creationId xmlns:a16="http://schemas.microsoft.com/office/drawing/2014/main" id="{B7E8A6A0-3BD4-DDE6-5DC5-A45BBE8891F6}"/>
                </a:ext>
              </a:extLst>
            </p:cNvPr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>
              <a:extLst>
                <a:ext uri="{FF2B5EF4-FFF2-40B4-BE49-F238E27FC236}">
                  <a16:creationId xmlns:a16="http://schemas.microsoft.com/office/drawing/2014/main" id="{E151FE3D-89F7-AEAF-1353-5E792C465A14}"/>
                </a:ext>
              </a:extLst>
            </p:cNvPr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>
              <a:extLst>
                <a:ext uri="{FF2B5EF4-FFF2-40B4-BE49-F238E27FC236}">
                  <a16:creationId xmlns:a16="http://schemas.microsoft.com/office/drawing/2014/main" id="{27763126-924B-9983-76A5-DAD2A9E59FF1}"/>
                </a:ext>
              </a:extLst>
            </p:cNvPr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>
              <a:extLst>
                <a:ext uri="{FF2B5EF4-FFF2-40B4-BE49-F238E27FC236}">
                  <a16:creationId xmlns:a16="http://schemas.microsoft.com/office/drawing/2014/main" id="{39F40530-6E17-A0FB-0638-6401C5B11770}"/>
                </a:ext>
              </a:extLst>
            </p:cNvPr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>
              <a:extLst>
                <a:ext uri="{FF2B5EF4-FFF2-40B4-BE49-F238E27FC236}">
                  <a16:creationId xmlns:a16="http://schemas.microsoft.com/office/drawing/2014/main" id="{490EB380-92C5-C99C-C897-128C58C6BF14}"/>
                </a:ext>
              </a:extLst>
            </p:cNvPr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>
              <a:extLst>
                <a:ext uri="{FF2B5EF4-FFF2-40B4-BE49-F238E27FC236}">
                  <a16:creationId xmlns:a16="http://schemas.microsoft.com/office/drawing/2014/main" id="{59304D75-8145-0643-2F47-2F569887E2C6}"/>
                </a:ext>
              </a:extLst>
            </p:cNvPr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>
              <a:extLst>
                <a:ext uri="{FF2B5EF4-FFF2-40B4-BE49-F238E27FC236}">
                  <a16:creationId xmlns:a16="http://schemas.microsoft.com/office/drawing/2014/main" id="{9B680889-DEEE-614F-DFCE-D367632B513B}"/>
                </a:ext>
              </a:extLst>
            </p:cNvPr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>
              <a:extLst>
                <a:ext uri="{FF2B5EF4-FFF2-40B4-BE49-F238E27FC236}">
                  <a16:creationId xmlns:a16="http://schemas.microsoft.com/office/drawing/2014/main" id="{E352EBC5-F9BD-5E55-0FCA-8ACE200BDE93}"/>
                </a:ext>
              </a:extLst>
            </p:cNvPr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>
              <a:extLst>
                <a:ext uri="{FF2B5EF4-FFF2-40B4-BE49-F238E27FC236}">
                  <a16:creationId xmlns:a16="http://schemas.microsoft.com/office/drawing/2014/main" id="{81F5BB40-327D-438A-F513-12E9ACFA1A66}"/>
                </a:ext>
              </a:extLst>
            </p:cNvPr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>
              <a:extLst>
                <a:ext uri="{FF2B5EF4-FFF2-40B4-BE49-F238E27FC236}">
                  <a16:creationId xmlns:a16="http://schemas.microsoft.com/office/drawing/2014/main" id="{9399C049-2918-AE7C-18F7-96B39F3F188B}"/>
                </a:ext>
              </a:extLst>
            </p:cNvPr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>
              <a:extLst>
                <a:ext uri="{FF2B5EF4-FFF2-40B4-BE49-F238E27FC236}">
                  <a16:creationId xmlns:a16="http://schemas.microsoft.com/office/drawing/2014/main" id="{67C002EC-310D-8B21-85E0-84A0B0DA27A6}"/>
                </a:ext>
              </a:extLst>
            </p:cNvPr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>
              <a:extLst>
                <a:ext uri="{FF2B5EF4-FFF2-40B4-BE49-F238E27FC236}">
                  <a16:creationId xmlns:a16="http://schemas.microsoft.com/office/drawing/2014/main" id="{4D1BB705-4193-C8B6-D868-F2AD3DC07866}"/>
                </a:ext>
              </a:extLst>
            </p:cNvPr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6">
            <a:extLst>
              <a:ext uri="{FF2B5EF4-FFF2-40B4-BE49-F238E27FC236}">
                <a16:creationId xmlns:a16="http://schemas.microsoft.com/office/drawing/2014/main" id="{84B930B9-F9E8-93E1-9C88-DC68C9DBA054}"/>
              </a:ext>
            </a:extLst>
          </p:cNvPr>
          <p:cNvGrpSpPr/>
          <p:nvPr/>
        </p:nvGrpSpPr>
        <p:grpSpPr>
          <a:xfrm>
            <a:off x="7031615" y="1995040"/>
            <a:ext cx="1328994" cy="1822460"/>
            <a:chOff x="436238" y="4128757"/>
            <a:chExt cx="380659" cy="522000"/>
          </a:xfrm>
        </p:grpSpPr>
        <p:sp>
          <p:nvSpPr>
            <p:cNvPr id="500" name="Google Shape;500;p36">
              <a:extLst>
                <a:ext uri="{FF2B5EF4-FFF2-40B4-BE49-F238E27FC236}">
                  <a16:creationId xmlns:a16="http://schemas.microsoft.com/office/drawing/2014/main" id="{0B63AD3B-0259-8BF5-C105-D343F9403951}"/>
                </a:ext>
              </a:extLst>
            </p:cNvPr>
            <p:cNvSpPr/>
            <p:nvPr/>
          </p:nvSpPr>
          <p:spPr>
            <a:xfrm>
              <a:off x="461133" y="4332828"/>
              <a:ext cx="135808" cy="103462"/>
            </a:xfrm>
            <a:custGeom>
              <a:avLst/>
              <a:gdLst/>
              <a:ahLst/>
              <a:cxnLst/>
              <a:rect l="l" t="t" r="r" b="b"/>
              <a:pathLst>
                <a:path w="3044" h="2319" extrusionOk="0">
                  <a:moveTo>
                    <a:pt x="2591" y="1"/>
                  </a:moveTo>
                  <a:cubicBezTo>
                    <a:pt x="2369" y="67"/>
                    <a:pt x="1898" y="1382"/>
                    <a:pt x="1708" y="1382"/>
                  </a:cubicBezTo>
                  <a:cubicBezTo>
                    <a:pt x="1705" y="1382"/>
                    <a:pt x="1701" y="1382"/>
                    <a:pt x="1697" y="1380"/>
                  </a:cubicBezTo>
                  <a:cubicBezTo>
                    <a:pt x="1528" y="1324"/>
                    <a:pt x="1019" y="985"/>
                    <a:pt x="1019" y="985"/>
                  </a:cubicBezTo>
                  <a:cubicBezTo>
                    <a:pt x="1019" y="985"/>
                    <a:pt x="1313" y="352"/>
                    <a:pt x="895" y="329"/>
                  </a:cubicBezTo>
                  <a:cubicBezTo>
                    <a:pt x="895" y="329"/>
                    <a:pt x="725" y="135"/>
                    <a:pt x="608" y="135"/>
                  </a:cubicBezTo>
                  <a:cubicBezTo>
                    <a:pt x="551" y="135"/>
                    <a:pt x="506" y="181"/>
                    <a:pt x="498" y="317"/>
                  </a:cubicBezTo>
                  <a:cubicBezTo>
                    <a:pt x="498" y="317"/>
                    <a:pt x="1" y="815"/>
                    <a:pt x="736" y="1076"/>
                  </a:cubicBezTo>
                  <a:cubicBezTo>
                    <a:pt x="736" y="1076"/>
                    <a:pt x="1234" y="2195"/>
                    <a:pt x="1731" y="2308"/>
                  </a:cubicBezTo>
                  <a:cubicBezTo>
                    <a:pt x="1760" y="2315"/>
                    <a:pt x="1789" y="2318"/>
                    <a:pt x="1818" y="2318"/>
                  </a:cubicBezTo>
                  <a:cubicBezTo>
                    <a:pt x="2288" y="2318"/>
                    <a:pt x="2840" y="1426"/>
                    <a:pt x="2840" y="1426"/>
                  </a:cubicBezTo>
                  <a:cubicBezTo>
                    <a:pt x="2840" y="1426"/>
                    <a:pt x="3043" y="1"/>
                    <a:pt x="2591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>
              <a:extLst>
                <a:ext uri="{FF2B5EF4-FFF2-40B4-BE49-F238E27FC236}">
                  <a16:creationId xmlns:a16="http://schemas.microsoft.com/office/drawing/2014/main" id="{07E91568-9BF3-EA4E-5424-A199B6CECEFB}"/>
                </a:ext>
              </a:extLst>
            </p:cNvPr>
            <p:cNvSpPr/>
            <p:nvPr/>
          </p:nvSpPr>
          <p:spPr>
            <a:xfrm>
              <a:off x="549472" y="4332828"/>
              <a:ext cx="47470" cy="101990"/>
            </a:xfrm>
            <a:custGeom>
              <a:avLst/>
              <a:gdLst/>
              <a:ahLst/>
              <a:cxnLst/>
              <a:rect l="l" t="t" r="r" b="b"/>
              <a:pathLst>
                <a:path w="1064" h="2286" extrusionOk="0">
                  <a:moveTo>
                    <a:pt x="611" y="1"/>
                  </a:moveTo>
                  <a:cubicBezTo>
                    <a:pt x="576" y="13"/>
                    <a:pt x="543" y="46"/>
                    <a:pt x="498" y="103"/>
                  </a:cubicBezTo>
                  <a:cubicBezTo>
                    <a:pt x="475" y="465"/>
                    <a:pt x="418" y="827"/>
                    <a:pt x="339" y="1177"/>
                  </a:cubicBezTo>
                  <a:cubicBezTo>
                    <a:pt x="237" y="1573"/>
                    <a:pt x="147" y="1946"/>
                    <a:pt x="0" y="2285"/>
                  </a:cubicBezTo>
                  <a:cubicBezTo>
                    <a:pt x="430" y="2127"/>
                    <a:pt x="860" y="1426"/>
                    <a:pt x="860" y="1426"/>
                  </a:cubicBezTo>
                  <a:cubicBezTo>
                    <a:pt x="860" y="1426"/>
                    <a:pt x="1063" y="1"/>
                    <a:pt x="61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>
              <a:extLst>
                <a:ext uri="{FF2B5EF4-FFF2-40B4-BE49-F238E27FC236}">
                  <a16:creationId xmlns:a16="http://schemas.microsoft.com/office/drawing/2014/main" id="{35686A49-E62A-17EB-E163-229999776B46}"/>
                </a:ext>
              </a:extLst>
            </p:cNvPr>
            <p:cNvSpPr/>
            <p:nvPr/>
          </p:nvSpPr>
          <p:spPr>
            <a:xfrm>
              <a:off x="477284" y="4346436"/>
              <a:ext cx="26278" cy="24315"/>
            </a:xfrm>
            <a:custGeom>
              <a:avLst/>
              <a:gdLst/>
              <a:ahLst/>
              <a:cxnLst/>
              <a:rect l="l" t="t" r="r" b="b"/>
              <a:pathLst>
                <a:path w="589" h="545" extrusionOk="0">
                  <a:moveTo>
                    <a:pt x="476" y="273"/>
                  </a:moveTo>
                  <a:cubicBezTo>
                    <a:pt x="487" y="306"/>
                    <a:pt x="487" y="341"/>
                    <a:pt x="476" y="363"/>
                  </a:cubicBezTo>
                  <a:cubicBezTo>
                    <a:pt x="465" y="397"/>
                    <a:pt x="430" y="409"/>
                    <a:pt x="408" y="409"/>
                  </a:cubicBezTo>
                  <a:lnTo>
                    <a:pt x="408" y="386"/>
                  </a:lnTo>
                  <a:cubicBezTo>
                    <a:pt x="385" y="352"/>
                    <a:pt x="352" y="318"/>
                    <a:pt x="317" y="284"/>
                  </a:cubicBezTo>
                  <a:lnTo>
                    <a:pt x="363" y="284"/>
                  </a:lnTo>
                  <a:cubicBezTo>
                    <a:pt x="397" y="284"/>
                    <a:pt x="430" y="284"/>
                    <a:pt x="476" y="273"/>
                  </a:cubicBezTo>
                  <a:close/>
                  <a:moveTo>
                    <a:pt x="155" y="1"/>
                  </a:moveTo>
                  <a:cubicBezTo>
                    <a:pt x="143" y="1"/>
                    <a:pt x="136" y="2"/>
                    <a:pt x="136" y="2"/>
                  </a:cubicBezTo>
                  <a:cubicBezTo>
                    <a:pt x="125" y="2"/>
                    <a:pt x="125" y="12"/>
                    <a:pt x="125" y="12"/>
                  </a:cubicBezTo>
                  <a:cubicBezTo>
                    <a:pt x="125" y="24"/>
                    <a:pt x="136" y="24"/>
                    <a:pt x="136" y="24"/>
                  </a:cubicBezTo>
                  <a:cubicBezTo>
                    <a:pt x="136" y="24"/>
                    <a:pt x="144" y="23"/>
                    <a:pt x="157" y="23"/>
                  </a:cubicBezTo>
                  <a:cubicBezTo>
                    <a:pt x="187" y="23"/>
                    <a:pt x="247" y="29"/>
                    <a:pt x="295" y="69"/>
                  </a:cubicBezTo>
                  <a:cubicBezTo>
                    <a:pt x="261" y="80"/>
                    <a:pt x="227" y="103"/>
                    <a:pt x="204" y="137"/>
                  </a:cubicBezTo>
                  <a:cubicBezTo>
                    <a:pt x="193" y="148"/>
                    <a:pt x="182" y="171"/>
                    <a:pt x="193" y="193"/>
                  </a:cubicBezTo>
                  <a:cubicBezTo>
                    <a:pt x="193" y="205"/>
                    <a:pt x="204" y="216"/>
                    <a:pt x="204" y="228"/>
                  </a:cubicBezTo>
                  <a:cubicBezTo>
                    <a:pt x="136" y="193"/>
                    <a:pt x="58" y="183"/>
                    <a:pt x="12" y="183"/>
                  </a:cubicBezTo>
                  <a:cubicBezTo>
                    <a:pt x="1" y="183"/>
                    <a:pt x="1" y="193"/>
                    <a:pt x="1" y="193"/>
                  </a:cubicBezTo>
                  <a:cubicBezTo>
                    <a:pt x="1" y="205"/>
                    <a:pt x="12" y="205"/>
                    <a:pt x="12" y="205"/>
                  </a:cubicBezTo>
                  <a:cubicBezTo>
                    <a:pt x="91" y="205"/>
                    <a:pt x="317" y="261"/>
                    <a:pt x="385" y="397"/>
                  </a:cubicBezTo>
                  <a:cubicBezTo>
                    <a:pt x="397" y="431"/>
                    <a:pt x="408" y="465"/>
                    <a:pt x="385" y="487"/>
                  </a:cubicBezTo>
                  <a:cubicBezTo>
                    <a:pt x="367" y="512"/>
                    <a:pt x="333" y="523"/>
                    <a:pt x="292" y="523"/>
                  </a:cubicBezTo>
                  <a:cubicBezTo>
                    <a:pt x="258" y="523"/>
                    <a:pt x="218" y="515"/>
                    <a:pt x="182" y="499"/>
                  </a:cubicBezTo>
                  <a:cubicBezTo>
                    <a:pt x="182" y="499"/>
                    <a:pt x="171" y="499"/>
                    <a:pt x="171" y="510"/>
                  </a:cubicBezTo>
                  <a:lnTo>
                    <a:pt x="171" y="522"/>
                  </a:lnTo>
                  <a:cubicBezTo>
                    <a:pt x="216" y="533"/>
                    <a:pt x="261" y="544"/>
                    <a:pt x="295" y="544"/>
                  </a:cubicBezTo>
                  <a:cubicBezTo>
                    <a:pt x="340" y="544"/>
                    <a:pt x="374" y="533"/>
                    <a:pt x="397" y="510"/>
                  </a:cubicBezTo>
                  <a:cubicBezTo>
                    <a:pt x="408" y="499"/>
                    <a:pt x="419" y="477"/>
                    <a:pt x="419" y="431"/>
                  </a:cubicBezTo>
                  <a:cubicBezTo>
                    <a:pt x="430" y="431"/>
                    <a:pt x="476" y="420"/>
                    <a:pt x="498" y="374"/>
                  </a:cubicBezTo>
                  <a:cubicBezTo>
                    <a:pt x="510" y="341"/>
                    <a:pt x="510" y="306"/>
                    <a:pt x="498" y="273"/>
                  </a:cubicBezTo>
                  <a:cubicBezTo>
                    <a:pt x="521" y="261"/>
                    <a:pt x="555" y="250"/>
                    <a:pt x="589" y="250"/>
                  </a:cubicBezTo>
                  <a:lnTo>
                    <a:pt x="589" y="228"/>
                  </a:lnTo>
                  <a:cubicBezTo>
                    <a:pt x="589" y="228"/>
                    <a:pt x="584" y="223"/>
                    <a:pt x="581" y="223"/>
                  </a:cubicBezTo>
                  <a:cubicBezTo>
                    <a:pt x="579" y="223"/>
                    <a:pt x="578" y="224"/>
                    <a:pt x="578" y="228"/>
                  </a:cubicBezTo>
                  <a:cubicBezTo>
                    <a:pt x="496" y="255"/>
                    <a:pt x="422" y="270"/>
                    <a:pt x="361" y="270"/>
                  </a:cubicBezTo>
                  <a:cubicBezTo>
                    <a:pt x="322" y="270"/>
                    <a:pt x="288" y="264"/>
                    <a:pt x="261" y="250"/>
                  </a:cubicBezTo>
                  <a:cubicBezTo>
                    <a:pt x="239" y="239"/>
                    <a:pt x="227" y="216"/>
                    <a:pt x="216" y="193"/>
                  </a:cubicBezTo>
                  <a:cubicBezTo>
                    <a:pt x="216" y="171"/>
                    <a:pt x="216" y="160"/>
                    <a:pt x="227" y="148"/>
                  </a:cubicBezTo>
                  <a:cubicBezTo>
                    <a:pt x="272" y="80"/>
                    <a:pt x="442" y="35"/>
                    <a:pt x="533" y="35"/>
                  </a:cubicBezTo>
                  <a:cubicBezTo>
                    <a:pt x="543" y="35"/>
                    <a:pt x="543" y="35"/>
                    <a:pt x="543" y="24"/>
                  </a:cubicBezTo>
                  <a:cubicBezTo>
                    <a:pt x="543" y="24"/>
                    <a:pt x="543" y="12"/>
                    <a:pt x="533" y="12"/>
                  </a:cubicBezTo>
                  <a:cubicBezTo>
                    <a:pt x="476" y="12"/>
                    <a:pt x="397" y="24"/>
                    <a:pt x="329" y="58"/>
                  </a:cubicBezTo>
                  <a:cubicBezTo>
                    <a:pt x="262" y="7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>
              <a:extLst>
                <a:ext uri="{FF2B5EF4-FFF2-40B4-BE49-F238E27FC236}">
                  <a16:creationId xmlns:a16="http://schemas.microsoft.com/office/drawing/2014/main" id="{146DE5E4-8577-5221-C116-5CE9C64B904D}"/>
                </a:ext>
              </a:extLst>
            </p:cNvPr>
            <p:cNvSpPr/>
            <p:nvPr/>
          </p:nvSpPr>
          <p:spPr>
            <a:xfrm>
              <a:off x="447035" y="4466094"/>
              <a:ext cx="179665" cy="179040"/>
            </a:xfrm>
            <a:custGeom>
              <a:avLst/>
              <a:gdLst/>
              <a:ahLst/>
              <a:cxnLst/>
              <a:rect l="l" t="t" r="r" b="b"/>
              <a:pathLst>
                <a:path w="4027" h="4013" extrusionOk="0">
                  <a:moveTo>
                    <a:pt x="3214" y="0"/>
                  </a:moveTo>
                  <a:cubicBezTo>
                    <a:pt x="3190" y="0"/>
                    <a:pt x="3166" y="7"/>
                    <a:pt x="3144" y="22"/>
                  </a:cubicBezTo>
                  <a:cubicBezTo>
                    <a:pt x="1482" y="1097"/>
                    <a:pt x="543" y="3562"/>
                    <a:pt x="543" y="3562"/>
                  </a:cubicBezTo>
                  <a:cubicBezTo>
                    <a:pt x="543" y="3562"/>
                    <a:pt x="0" y="3573"/>
                    <a:pt x="23" y="3663"/>
                  </a:cubicBezTo>
                  <a:cubicBezTo>
                    <a:pt x="41" y="3727"/>
                    <a:pt x="561" y="4012"/>
                    <a:pt x="796" y="4012"/>
                  </a:cubicBezTo>
                  <a:cubicBezTo>
                    <a:pt x="852" y="4012"/>
                    <a:pt x="892" y="3996"/>
                    <a:pt x="905" y="3957"/>
                  </a:cubicBezTo>
                  <a:cubicBezTo>
                    <a:pt x="905" y="3957"/>
                    <a:pt x="2839" y="2001"/>
                    <a:pt x="3721" y="1469"/>
                  </a:cubicBezTo>
                  <a:cubicBezTo>
                    <a:pt x="4026" y="1280"/>
                    <a:pt x="3547" y="0"/>
                    <a:pt x="321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>
              <a:extLst>
                <a:ext uri="{FF2B5EF4-FFF2-40B4-BE49-F238E27FC236}">
                  <a16:creationId xmlns:a16="http://schemas.microsoft.com/office/drawing/2014/main" id="{3177CED2-235D-677A-B3AB-367A65C86A63}"/>
                </a:ext>
              </a:extLst>
            </p:cNvPr>
            <p:cNvSpPr/>
            <p:nvPr/>
          </p:nvSpPr>
          <p:spPr>
            <a:xfrm>
              <a:off x="549472" y="4466094"/>
              <a:ext cx="76247" cy="95342"/>
            </a:xfrm>
            <a:custGeom>
              <a:avLst/>
              <a:gdLst/>
              <a:ahLst/>
              <a:cxnLst/>
              <a:rect l="l" t="t" r="r" b="b"/>
              <a:pathLst>
                <a:path w="1709" h="2137" extrusionOk="0">
                  <a:moveTo>
                    <a:pt x="919" y="0"/>
                  </a:moveTo>
                  <a:cubicBezTo>
                    <a:pt x="894" y="0"/>
                    <a:pt x="871" y="7"/>
                    <a:pt x="848" y="22"/>
                  </a:cubicBezTo>
                  <a:cubicBezTo>
                    <a:pt x="543" y="215"/>
                    <a:pt x="260" y="463"/>
                    <a:pt x="0" y="735"/>
                  </a:cubicBezTo>
                  <a:cubicBezTo>
                    <a:pt x="181" y="1006"/>
                    <a:pt x="305" y="1345"/>
                    <a:pt x="418" y="1639"/>
                  </a:cubicBezTo>
                  <a:cubicBezTo>
                    <a:pt x="486" y="1809"/>
                    <a:pt x="509" y="1956"/>
                    <a:pt x="554" y="2137"/>
                  </a:cubicBezTo>
                  <a:cubicBezTo>
                    <a:pt x="893" y="1831"/>
                    <a:pt x="1232" y="1605"/>
                    <a:pt x="1425" y="1469"/>
                  </a:cubicBezTo>
                  <a:cubicBezTo>
                    <a:pt x="1709" y="1259"/>
                    <a:pt x="1249" y="0"/>
                    <a:pt x="919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>
              <a:extLst>
                <a:ext uri="{FF2B5EF4-FFF2-40B4-BE49-F238E27FC236}">
                  <a16:creationId xmlns:a16="http://schemas.microsoft.com/office/drawing/2014/main" id="{2B65D6E2-E94E-505E-A1B0-5932AF216367}"/>
                </a:ext>
              </a:extLst>
            </p:cNvPr>
            <p:cNvSpPr/>
            <p:nvPr/>
          </p:nvSpPr>
          <p:spPr>
            <a:xfrm>
              <a:off x="438468" y="4618367"/>
              <a:ext cx="52512" cy="30160"/>
            </a:xfrm>
            <a:custGeom>
              <a:avLst/>
              <a:gdLst/>
              <a:ahLst/>
              <a:cxnLst/>
              <a:rect l="l" t="t" r="r" b="b"/>
              <a:pathLst>
                <a:path w="1177" h="676" extrusionOk="0">
                  <a:moveTo>
                    <a:pt x="801" y="0"/>
                  </a:moveTo>
                  <a:cubicBezTo>
                    <a:pt x="794" y="0"/>
                    <a:pt x="788" y="0"/>
                    <a:pt x="780" y="1"/>
                  </a:cubicBezTo>
                  <a:cubicBezTo>
                    <a:pt x="712" y="1"/>
                    <a:pt x="611" y="182"/>
                    <a:pt x="611" y="182"/>
                  </a:cubicBezTo>
                  <a:cubicBezTo>
                    <a:pt x="611" y="182"/>
                    <a:pt x="340" y="142"/>
                    <a:pt x="159" y="142"/>
                  </a:cubicBezTo>
                  <a:cubicBezTo>
                    <a:pt x="68" y="142"/>
                    <a:pt x="0" y="152"/>
                    <a:pt x="0" y="182"/>
                  </a:cubicBezTo>
                  <a:cubicBezTo>
                    <a:pt x="21" y="287"/>
                    <a:pt x="746" y="676"/>
                    <a:pt x="1011" y="676"/>
                  </a:cubicBezTo>
                  <a:cubicBezTo>
                    <a:pt x="1031" y="676"/>
                    <a:pt x="1049" y="674"/>
                    <a:pt x="1063" y="669"/>
                  </a:cubicBezTo>
                  <a:cubicBezTo>
                    <a:pt x="1119" y="646"/>
                    <a:pt x="1176" y="465"/>
                    <a:pt x="1176" y="465"/>
                  </a:cubicBezTo>
                  <a:lnTo>
                    <a:pt x="1176" y="465"/>
                  </a:lnTo>
                  <a:cubicBezTo>
                    <a:pt x="1176" y="465"/>
                    <a:pt x="1162" y="469"/>
                    <a:pt x="1136" y="469"/>
                  </a:cubicBezTo>
                  <a:cubicBezTo>
                    <a:pt x="1066" y="469"/>
                    <a:pt x="913" y="444"/>
                    <a:pt x="747" y="262"/>
                  </a:cubicBezTo>
                  <a:cubicBezTo>
                    <a:pt x="747" y="262"/>
                    <a:pt x="956" y="0"/>
                    <a:pt x="8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>
              <a:extLst>
                <a:ext uri="{FF2B5EF4-FFF2-40B4-BE49-F238E27FC236}">
                  <a16:creationId xmlns:a16="http://schemas.microsoft.com/office/drawing/2014/main" id="{BC20A893-80DE-1D83-85C6-BF81B8A8F536}"/>
                </a:ext>
              </a:extLst>
            </p:cNvPr>
            <p:cNvSpPr/>
            <p:nvPr/>
          </p:nvSpPr>
          <p:spPr>
            <a:xfrm>
              <a:off x="436238" y="4624881"/>
              <a:ext cx="53583" cy="25877"/>
            </a:xfrm>
            <a:custGeom>
              <a:avLst/>
              <a:gdLst/>
              <a:ahLst/>
              <a:cxnLst/>
              <a:rect l="l" t="t" r="r" b="b"/>
              <a:pathLst>
                <a:path w="1201" h="580" extrusionOk="0">
                  <a:moveTo>
                    <a:pt x="66" y="0"/>
                  </a:moveTo>
                  <a:cubicBezTo>
                    <a:pt x="30" y="0"/>
                    <a:pt x="1" y="55"/>
                    <a:pt x="28" y="81"/>
                  </a:cubicBezTo>
                  <a:cubicBezTo>
                    <a:pt x="310" y="353"/>
                    <a:pt x="740" y="568"/>
                    <a:pt x="1124" y="579"/>
                  </a:cubicBezTo>
                  <a:cubicBezTo>
                    <a:pt x="1127" y="580"/>
                    <a:pt x="1130" y="580"/>
                    <a:pt x="1133" y="580"/>
                  </a:cubicBezTo>
                  <a:cubicBezTo>
                    <a:pt x="1183" y="580"/>
                    <a:pt x="1200" y="489"/>
                    <a:pt x="1136" y="489"/>
                  </a:cubicBezTo>
                  <a:cubicBezTo>
                    <a:pt x="1045" y="489"/>
                    <a:pt x="943" y="466"/>
                    <a:pt x="842" y="443"/>
                  </a:cubicBezTo>
                  <a:cubicBezTo>
                    <a:pt x="819" y="375"/>
                    <a:pt x="819" y="308"/>
                    <a:pt x="808" y="240"/>
                  </a:cubicBezTo>
                  <a:cubicBezTo>
                    <a:pt x="808" y="230"/>
                    <a:pt x="798" y="224"/>
                    <a:pt x="788" y="224"/>
                  </a:cubicBezTo>
                  <a:cubicBezTo>
                    <a:pt x="776" y="224"/>
                    <a:pt x="762" y="233"/>
                    <a:pt x="762" y="252"/>
                  </a:cubicBezTo>
                  <a:cubicBezTo>
                    <a:pt x="774" y="308"/>
                    <a:pt x="774" y="365"/>
                    <a:pt x="785" y="421"/>
                  </a:cubicBezTo>
                  <a:cubicBezTo>
                    <a:pt x="774" y="421"/>
                    <a:pt x="751" y="410"/>
                    <a:pt x="740" y="410"/>
                  </a:cubicBezTo>
                  <a:cubicBezTo>
                    <a:pt x="729" y="342"/>
                    <a:pt x="717" y="262"/>
                    <a:pt x="706" y="195"/>
                  </a:cubicBezTo>
                  <a:cubicBezTo>
                    <a:pt x="706" y="184"/>
                    <a:pt x="697" y="179"/>
                    <a:pt x="687" y="179"/>
                  </a:cubicBezTo>
                  <a:cubicBezTo>
                    <a:pt x="675" y="179"/>
                    <a:pt x="661" y="187"/>
                    <a:pt x="661" y="206"/>
                  </a:cubicBezTo>
                  <a:cubicBezTo>
                    <a:pt x="672" y="262"/>
                    <a:pt x="672" y="330"/>
                    <a:pt x="684" y="387"/>
                  </a:cubicBezTo>
                  <a:cubicBezTo>
                    <a:pt x="457" y="308"/>
                    <a:pt x="254" y="172"/>
                    <a:pt x="96" y="14"/>
                  </a:cubicBezTo>
                  <a:cubicBezTo>
                    <a:pt x="86" y="4"/>
                    <a:pt x="76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>
              <a:extLst>
                <a:ext uri="{FF2B5EF4-FFF2-40B4-BE49-F238E27FC236}">
                  <a16:creationId xmlns:a16="http://schemas.microsoft.com/office/drawing/2014/main" id="{C868F008-8DE2-24A1-F8F9-506F685C3670}"/>
                </a:ext>
              </a:extLst>
            </p:cNvPr>
            <p:cNvSpPr/>
            <p:nvPr/>
          </p:nvSpPr>
          <p:spPr>
            <a:xfrm>
              <a:off x="458635" y="4617876"/>
              <a:ext cx="16329" cy="11600"/>
            </a:xfrm>
            <a:custGeom>
              <a:avLst/>
              <a:gdLst/>
              <a:ahLst/>
              <a:cxnLst/>
              <a:rect l="l" t="t" r="r" b="b"/>
              <a:pathLst>
                <a:path w="366" h="260" extrusionOk="0">
                  <a:moveTo>
                    <a:pt x="98" y="44"/>
                  </a:moveTo>
                  <a:cubicBezTo>
                    <a:pt x="99" y="44"/>
                    <a:pt x="100" y="45"/>
                    <a:pt x="102" y="47"/>
                  </a:cubicBezTo>
                  <a:cubicBezTo>
                    <a:pt x="112" y="66"/>
                    <a:pt x="121" y="92"/>
                    <a:pt x="124" y="114"/>
                  </a:cubicBezTo>
                  <a:lnTo>
                    <a:pt x="124" y="114"/>
                  </a:lnTo>
                  <a:cubicBezTo>
                    <a:pt x="113" y="102"/>
                    <a:pt x="102" y="91"/>
                    <a:pt x="102" y="69"/>
                  </a:cubicBezTo>
                  <a:cubicBezTo>
                    <a:pt x="93" y="69"/>
                    <a:pt x="91" y="44"/>
                    <a:pt x="98" y="44"/>
                  </a:cubicBezTo>
                  <a:close/>
                  <a:moveTo>
                    <a:pt x="280" y="143"/>
                  </a:moveTo>
                  <a:cubicBezTo>
                    <a:pt x="289" y="143"/>
                    <a:pt x="298" y="144"/>
                    <a:pt x="306" y="148"/>
                  </a:cubicBezTo>
                  <a:cubicBezTo>
                    <a:pt x="317" y="148"/>
                    <a:pt x="283" y="148"/>
                    <a:pt x="283" y="160"/>
                  </a:cubicBezTo>
                  <a:lnTo>
                    <a:pt x="238" y="160"/>
                  </a:lnTo>
                  <a:cubicBezTo>
                    <a:pt x="227" y="160"/>
                    <a:pt x="227" y="148"/>
                    <a:pt x="227" y="148"/>
                  </a:cubicBezTo>
                  <a:cubicBezTo>
                    <a:pt x="242" y="148"/>
                    <a:pt x="262" y="143"/>
                    <a:pt x="280" y="143"/>
                  </a:cubicBezTo>
                  <a:close/>
                  <a:moveTo>
                    <a:pt x="102" y="0"/>
                  </a:moveTo>
                  <a:cubicBezTo>
                    <a:pt x="99" y="0"/>
                    <a:pt x="95" y="1"/>
                    <a:pt x="91" y="1"/>
                  </a:cubicBezTo>
                  <a:cubicBezTo>
                    <a:pt x="1" y="12"/>
                    <a:pt x="69" y="125"/>
                    <a:pt x="102" y="182"/>
                  </a:cubicBezTo>
                  <a:cubicBezTo>
                    <a:pt x="102" y="182"/>
                    <a:pt x="102" y="193"/>
                    <a:pt x="114" y="193"/>
                  </a:cubicBezTo>
                  <a:cubicBezTo>
                    <a:pt x="125" y="205"/>
                    <a:pt x="125" y="216"/>
                    <a:pt x="125" y="228"/>
                  </a:cubicBezTo>
                  <a:cubicBezTo>
                    <a:pt x="125" y="247"/>
                    <a:pt x="140" y="259"/>
                    <a:pt x="153" y="259"/>
                  </a:cubicBezTo>
                  <a:cubicBezTo>
                    <a:pt x="162" y="259"/>
                    <a:pt x="170" y="253"/>
                    <a:pt x="170" y="238"/>
                  </a:cubicBezTo>
                  <a:cubicBezTo>
                    <a:pt x="182" y="228"/>
                    <a:pt x="170" y="205"/>
                    <a:pt x="170" y="193"/>
                  </a:cubicBezTo>
                  <a:lnTo>
                    <a:pt x="170" y="193"/>
                  </a:lnTo>
                  <a:cubicBezTo>
                    <a:pt x="194" y="197"/>
                    <a:pt x="226" y="201"/>
                    <a:pt x="257" y="201"/>
                  </a:cubicBezTo>
                  <a:cubicBezTo>
                    <a:pt x="314" y="201"/>
                    <a:pt x="365" y="188"/>
                    <a:pt x="351" y="137"/>
                  </a:cubicBezTo>
                  <a:cubicBezTo>
                    <a:pt x="340" y="105"/>
                    <a:pt x="314" y="93"/>
                    <a:pt x="283" y="93"/>
                  </a:cubicBezTo>
                  <a:cubicBezTo>
                    <a:pt x="248" y="93"/>
                    <a:pt x="206" y="108"/>
                    <a:pt x="170" y="125"/>
                  </a:cubicBezTo>
                  <a:cubicBezTo>
                    <a:pt x="170" y="73"/>
                    <a:pt x="150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>
              <a:extLst>
                <a:ext uri="{FF2B5EF4-FFF2-40B4-BE49-F238E27FC236}">
                  <a16:creationId xmlns:a16="http://schemas.microsoft.com/office/drawing/2014/main" id="{9A6C9F55-F07B-2093-8BBD-5A8C0FC393FF}"/>
                </a:ext>
              </a:extLst>
            </p:cNvPr>
            <p:cNvSpPr/>
            <p:nvPr/>
          </p:nvSpPr>
          <p:spPr>
            <a:xfrm>
              <a:off x="454262" y="4623185"/>
              <a:ext cx="4417" cy="7406"/>
            </a:xfrm>
            <a:custGeom>
              <a:avLst/>
              <a:gdLst/>
              <a:ahLst/>
              <a:cxnLst/>
              <a:rect l="l" t="t" r="r" b="b"/>
              <a:pathLst>
                <a:path w="99" h="166" extrusionOk="0">
                  <a:moveTo>
                    <a:pt x="31" y="1"/>
                  </a:moveTo>
                  <a:cubicBezTo>
                    <a:pt x="16" y="1"/>
                    <a:pt x="1" y="15"/>
                    <a:pt x="8" y="29"/>
                  </a:cubicBezTo>
                  <a:cubicBezTo>
                    <a:pt x="19" y="63"/>
                    <a:pt x="53" y="97"/>
                    <a:pt x="31" y="131"/>
                  </a:cubicBezTo>
                  <a:cubicBezTo>
                    <a:pt x="23" y="153"/>
                    <a:pt x="40" y="165"/>
                    <a:pt x="55" y="165"/>
                  </a:cubicBezTo>
                  <a:cubicBezTo>
                    <a:pt x="64" y="165"/>
                    <a:pt x="72" y="162"/>
                    <a:pt x="76" y="154"/>
                  </a:cubicBezTo>
                  <a:cubicBezTo>
                    <a:pt x="99" y="109"/>
                    <a:pt x="76" y="63"/>
                    <a:pt x="53" y="18"/>
                  </a:cubicBezTo>
                  <a:cubicBezTo>
                    <a:pt x="49" y="5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>
              <a:extLst>
                <a:ext uri="{FF2B5EF4-FFF2-40B4-BE49-F238E27FC236}">
                  <a16:creationId xmlns:a16="http://schemas.microsoft.com/office/drawing/2014/main" id="{3FEB3DBC-857E-2CAF-8C13-9297F54F5401}"/>
                </a:ext>
              </a:extLst>
            </p:cNvPr>
            <p:cNvSpPr/>
            <p:nvPr/>
          </p:nvSpPr>
          <p:spPr>
            <a:xfrm>
              <a:off x="458278" y="4623542"/>
              <a:ext cx="4461" cy="7763"/>
            </a:xfrm>
            <a:custGeom>
              <a:avLst/>
              <a:gdLst/>
              <a:ahLst/>
              <a:cxnLst/>
              <a:rect l="l" t="t" r="r" b="b"/>
              <a:pathLst>
                <a:path w="100" h="174" extrusionOk="0">
                  <a:moveTo>
                    <a:pt x="28" y="1"/>
                  </a:moveTo>
                  <a:cubicBezTo>
                    <a:pt x="15" y="1"/>
                    <a:pt x="0" y="17"/>
                    <a:pt x="9" y="33"/>
                  </a:cubicBezTo>
                  <a:cubicBezTo>
                    <a:pt x="20" y="66"/>
                    <a:pt x="42" y="101"/>
                    <a:pt x="31" y="134"/>
                  </a:cubicBezTo>
                  <a:cubicBezTo>
                    <a:pt x="31" y="156"/>
                    <a:pt x="45" y="174"/>
                    <a:pt x="59" y="174"/>
                  </a:cubicBezTo>
                  <a:cubicBezTo>
                    <a:pt x="66" y="174"/>
                    <a:pt x="72" y="169"/>
                    <a:pt x="77" y="157"/>
                  </a:cubicBezTo>
                  <a:cubicBezTo>
                    <a:pt x="99" y="101"/>
                    <a:pt x="77" y="55"/>
                    <a:pt x="42" y="10"/>
                  </a:cubicBezTo>
                  <a:cubicBezTo>
                    <a:pt x="39" y="4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>
              <a:extLst>
                <a:ext uri="{FF2B5EF4-FFF2-40B4-BE49-F238E27FC236}">
                  <a16:creationId xmlns:a16="http://schemas.microsoft.com/office/drawing/2014/main" id="{840574FB-F863-569D-54B6-93CB6106B27A}"/>
                </a:ext>
              </a:extLst>
            </p:cNvPr>
            <p:cNvSpPr/>
            <p:nvPr/>
          </p:nvSpPr>
          <p:spPr>
            <a:xfrm>
              <a:off x="643298" y="4480148"/>
              <a:ext cx="168466" cy="72722"/>
            </a:xfrm>
            <a:custGeom>
              <a:avLst/>
              <a:gdLst/>
              <a:ahLst/>
              <a:cxnLst/>
              <a:rect l="l" t="t" r="r" b="b"/>
              <a:pathLst>
                <a:path w="3776" h="1630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616" y="1630"/>
                    <a:pt x="1334" y="1630"/>
                  </a:cubicBezTo>
                  <a:cubicBezTo>
                    <a:pt x="1383" y="1630"/>
                    <a:pt x="1432" y="1626"/>
                    <a:pt x="1481" y="1618"/>
                  </a:cubicBezTo>
                  <a:cubicBezTo>
                    <a:pt x="2262" y="1494"/>
                    <a:pt x="3381" y="895"/>
                    <a:pt x="3381" y="895"/>
                  </a:cubicBezTo>
                  <a:cubicBezTo>
                    <a:pt x="3381" y="895"/>
                    <a:pt x="3624" y="1175"/>
                    <a:pt x="3711" y="1175"/>
                  </a:cubicBezTo>
                  <a:cubicBezTo>
                    <a:pt x="3720" y="1175"/>
                    <a:pt x="3727" y="1172"/>
                    <a:pt x="3732" y="1166"/>
                  </a:cubicBezTo>
                  <a:cubicBezTo>
                    <a:pt x="3776" y="1111"/>
                    <a:pt x="3641" y="450"/>
                    <a:pt x="3469" y="450"/>
                  </a:cubicBezTo>
                  <a:cubicBezTo>
                    <a:pt x="3463" y="450"/>
                    <a:pt x="3456" y="451"/>
                    <a:pt x="3449" y="453"/>
                  </a:cubicBezTo>
                  <a:cubicBezTo>
                    <a:pt x="3449" y="453"/>
                    <a:pt x="3178" y="425"/>
                    <a:pt x="2823" y="425"/>
                  </a:cubicBezTo>
                  <a:cubicBezTo>
                    <a:pt x="2393" y="425"/>
                    <a:pt x="1840" y="466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>
              <a:extLst>
                <a:ext uri="{FF2B5EF4-FFF2-40B4-BE49-F238E27FC236}">
                  <a16:creationId xmlns:a16="http://schemas.microsoft.com/office/drawing/2014/main" id="{5A30866C-132C-30BF-8C89-CA85B3C04E9C}"/>
                </a:ext>
              </a:extLst>
            </p:cNvPr>
            <p:cNvSpPr/>
            <p:nvPr/>
          </p:nvSpPr>
          <p:spPr>
            <a:xfrm>
              <a:off x="778527" y="4495897"/>
              <a:ext cx="37834" cy="51084"/>
            </a:xfrm>
            <a:custGeom>
              <a:avLst/>
              <a:gdLst/>
              <a:ahLst/>
              <a:cxnLst/>
              <a:rect l="l" t="t" r="r" b="b"/>
              <a:pathLst>
                <a:path w="848" h="1145" extrusionOk="0">
                  <a:moveTo>
                    <a:pt x="435" y="0"/>
                  </a:moveTo>
                  <a:cubicBezTo>
                    <a:pt x="365" y="0"/>
                    <a:pt x="249" y="44"/>
                    <a:pt x="249" y="44"/>
                  </a:cubicBezTo>
                  <a:cubicBezTo>
                    <a:pt x="249" y="44"/>
                    <a:pt x="418" y="180"/>
                    <a:pt x="362" y="507"/>
                  </a:cubicBezTo>
                  <a:cubicBezTo>
                    <a:pt x="362" y="507"/>
                    <a:pt x="0" y="507"/>
                    <a:pt x="136" y="655"/>
                  </a:cubicBezTo>
                  <a:cubicBezTo>
                    <a:pt x="154" y="673"/>
                    <a:pt x="197" y="678"/>
                    <a:pt x="242" y="678"/>
                  </a:cubicBezTo>
                  <a:cubicBezTo>
                    <a:pt x="311" y="678"/>
                    <a:pt x="385" y="666"/>
                    <a:pt x="385" y="666"/>
                  </a:cubicBezTo>
                  <a:cubicBezTo>
                    <a:pt x="385" y="666"/>
                    <a:pt x="670" y="1145"/>
                    <a:pt x="757" y="1145"/>
                  </a:cubicBezTo>
                  <a:cubicBezTo>
                    <a:pt x="761" y="1145"/>
                    <a:pt x="766" y="1143"/>
                    <a:pt x="769" y="1141"/>
                  </a:cubicBezTo>
                  <a:cubicBezTo>
                    <a:pt x="848" y="1050"/>
                    <a:pt x="667" y="123"/>
                    <a:pt x="475" y="10"/>
                  </a:cubicBezTo>
                  <a:cubicBezTo>
                    <a:pt x="466" y="3"/>
                    <a:pt x="452" y="0"/>
                    <a:pt x="43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>
              <a:extLst>
                <a:ext uri="{FF2B5EF4-FFF2-40B4-BE49-F238E27FC236}">
                  <a16:creationId xmlns:a16="http://schemas.microsoft.com/office/drawing/2014/main" id="{A647787D-CE71-AFB6-C3AE-9217133B2D6D}"/>
                </a:ext>
              </a:extLst>
            </p:cNvPr>
            <p:cNvSpPr/>
            <p:nvPr/>
          </p:nvSpPr>
          <p:spPr>
            <a:xfrm>
              <a:off x="797177" y="4493131"/>
              <a:ext cx="19720" cy="54921"/>
            </a:xfrm>
            <a:custGeom>
              <a:avLst/>
              <a:gdLst/>
              <a:ahLst/>
              <a:cxnLst/>
              <a:rect l="l" t="t" r="r" b="b"/>
              <a:pathLst>
                <a:path w="442" h="1231" extrusionOk="0">
                  <a:moveTo>
                    <a:pt x="60" y="1"/>
                  </a:moveTo>
                  <a:cubicBezTo>
                    <a:pt x="29" y="1"/>
                    <a:pt x="0" y="34"/>
                    <a:pt x="23" y="72"/>
                  </a:cubicBezTo>
                  <a:cubicBezTo>
                    <a:pt x="80" y="151"/>
                    <a:pt x="125" y="242"/>
                    <a:pt x="170" y="332"/>
                  </a:cubicBezTo>
                  <a:cubicBezTo>
                    <a:pt x="125" y="388"/>
                    <a:pt x="80" y="434"/>
                    <a:pt x="34" y="479"/>
                  </a:cubicBezTo>
                  <a:cubicBezTo>
                    <a:pt x="17" y="496"/>
                    <a:pt x="33" y="521"/>
                    <a:pt x="51" y="521"/>
                  </a:cubicBezTo>
                  <a:cubicBezTo>
                    <a:pt x="57" y="521"/>
                    <a:pt x="63" y="518"/>
                    <a:pt x="68" y="513"/>
                  </a:cubicBezTo>
                  <a:cubicBezTo>
                    <a:pt x="102" y="468"/>
                    <a:pt x="147" y="434"/>
                    <a:pt x="193" y="377"/>
                  </a:cubicBezTo>
                  <a:cubicBezTo>
                    <a:pt x="193" y="400"/>
                    <a:pt x="204" y="423"/>
                    <a:pt x="215" y="434"/>
                  </a:cubicBezTo>
                  <a:lnTo>
                    <a:pt x="57" y="592"/>
                  </a:lnTo>
                  <a:cubicBezTo>
                    <a:pt x="48" y="601"/>
                    <a:pt x="59" y="622"/>
                    <a:pt x="75" y="622"/>
                  </a:cubicBezTo>
                  <a:cubicBezTo>
                    <a:pt x="80" y="622"/>
                    <a:pt x="85" y="620"/>
                    <a:pt x="91" y="615"/>
                  </a:cubicBezTo>
                  <a:cubicBezTo>
                    <a:pt x="136" y="581"/>
                    <a:pt x="181" y="536"/>
                    <a:pt x="226" y="491"/>
                  </a:cubicBezTo>
                  <a:cubicBezTo>
                    <a:pt x="294" y="717"/>
                    <a:pt x="328" y="966"/>
                    <a:pt x="306" y="1180"/>
                  </a:cubicBezTo>
                  <a:cubicBezTo>
                    <a:pt x="306" y="1214"/>
                    <a:pt x="328" y="1231"/>
                    <a:pt x="351" y="1231"/>
                  </a:cubicBezTo>
                  <a:cubicBezTo>
                    <a:pt x="374" y="1231"/>
                    <a:pt x="396" y="1214"/>
                    <a:pt x="396" y="1180"/>
                  </a:cubicBezTo>
                  <a:cubicBezTo>
                    <a:pt x="442" y="795"/>
                    <a:pt x="328" y="332"/>
                    <a:pt x="102" y="26"/>
                  </a:cubicBezTo>
                  <a:cubicBezTo>
                    <a:pt x="91" y="8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>
              <a:extLst>
                <a:ext uri="{FF2B5EF4-FFF2-40B4-BE49-F238E27FC236}">
                  <a16:creationId xmlns:a16="http://schemas.microsoft.com/office/drawing/2014/main" id="{2B396D63-3825-1CE9-9FB9-64A2BBDAAC2F}"/>
                </a:ext>
              </a:extLst>
            </p:cNvPr>
            <p:cNvSpPr/>
            <p:nvPr/>
          </p:nvSpPr>
          <p:spPr>
            <a:xfrm>
              <a:off x="786603" y="4519588"/>
              <a:ext cx="12403" cy="14500"/>
            </a:xfrm>
            <a:custGeom>
              <a:avLst/>
              <a:gdLst/>
              <a:ahLst/>
              <a:cxnLst/>
              <a:rect l="l" t="t" r="r" b="b"/>
              <a:pathLst>
                <a:path w="278" h="325" extrusionOk="0">
                  <a:moveTo>
                    <a:pt x="77" y="51"/>
                  </a:moveTo>
                  <a:cubicBezTo>
                    <a:pt x="80" y="51"/>
                    <a:pt x="94" y="59"/>
                    <a:pt x="101" y="67"/>
                  </a:cubicBezTo>
                  <a:cubicBezTo>
                    <a:pt x="113" y="78"/>
                    <a:pt x="113" y="89"/>
                    <a:pt x="124" y="101"/>
                  </a:cubicBezTo>
                  <a:cubicBezTo>
                    <a:pt x="124" y="101"/>
                    <a:pt x="136" y="101"/>
                    <a:pt x="136" y="112"/>
                  </a:cubicBezTo>
                  <a:cubicBezTo>
                    <a:pt x="101" y="89"/>
                    <a:pt x="79" y="67"/>
                    <a:pt x="79" y="56"/>
                  </a:cubicBezTo>
                  <a:cubicBezTo>
                    <a:pt x="76" y="52"/>
                    <a:pt x="75" y="51"/>
                    <a:pt x="77" y="51"/>
                  </a:cubicBezTo>
                  <a:close/>
                  <a:moveTo>
                    <a:pt x="169" y="202"/>
                  </a:moveTo>
                  <a:lnTo>
                    <a:pt x="169" y="214"/>
                  </a:lnTo>
                  <a:cubicBezTo>
                    <a:pt x="169" y="225"/>
                    <a:pt x="158" y="237"/>
                    <a:pt x="147" y="259"/>
                  </a:cubicBezTo>
                  <a:cubicBezTo>
                    <a:pt x="147" y="259"/>
                    <a:pt x="134" y="278"/>
                    <a:pt x="128" y="278"/>
                  </a:cubicBezTo>
                  <a:cubicBezTo>
                    <a:pt x="125" y="278"/>
                    <a:pt x="124" y="276"/>
                    <a:pt x="124" y="270"/>
                  </a:cubicBezTo>
                  <a:cubicBezTo>
                    <a:pt x="136" y="248"/>
                    <a:pt x="147" y="214"/>
                    <a:pt x="169" y="202"/>
                  </a:cubicBezTo>
                  <a:close/>
                  <a:moveTo>
                    <a:pt x="79" y="0"/>
                  </a:moveTo>
                  <a:cubicBezTo>
                    <a:pt x="67" y="0"/>
                    <a:pt x="55" y="7"/>
                    <a:pt x="45" y="22"/>
                  </a:cubicBezTo>
                  <a:cubicBezTo>
                    <a:pt x="0" y="78"/>
                    <a:pt x="79" y="135"/>
                    <a:pt x="147" y="169"/>
                  </a:cubicBezTo>
                  <a:cubicBezTo>
                    <a:pt x="101" y="202"/>
                    <a:pt x="45" y="270"/>
                    <a:pt x="90" y="305"/>
                  </a:cubicBezTo>
                  <a:cubicBezTo>
                    <a:pt x="106" y="318"/>
                    <a:pt x="121" y="324"/>
                    <a:pt x="133" y="324"/>
                  </a:cubicBezTo>
                  <a:cubicBezTo>
                    <a:pt x="183" y="324"/>
                    <a:pt x="208" y="234"/>
                    <a:pt x="226" y="180"/>
                  </a:cubicBezTo>
                  <a:cubicBezTo>
                    <a:pt x="226" y="180"/>
                    <a:pt x="237" y="180"/>
                    <a:pt x="237" y="169"/>
                  </a:cubicBezTo>
                  <a:cubicBezTo>
                    <a:pt x="237" y="157"/>
                    <a:pt x="237" y="146"/>
                    <a:pt x="249" y="135"/>
                  </a:cubicBezTo>
                  <a:cubicBezTo>
                    <a:pt x="278" y="115"/>
                    <a:pt x="265" y="87"/>
                    <a:pt x="239" y="87"/>
                  </a:cubicBezTo>
                  <a:cubicBezTo>
                    <a:pt x="235" y="87"/>
                    <a:pt x="231" y="88"/>
                    <a:pt x="226" y="89"/>
                  </a:cubicBezTo>
                  <a:cubicBezTo>
                    <a:pt x="214" y="101"/>
                    <a:pt x="204" y="112"/>
                    <a:pt x="204" y="124"/>
                  </a:cubicBezTo>
                  <a:lnTo>
                    <a:pt x="192" y="124"/>
                  </a:lnTo>
                  <a:cubicBezTo>
                    <a:pt x="174" y="79"/>
                    <a:pt x="12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>
              <a:extLst>
                <a:ext uri="{FF2B5EF4-FFF2-40B4-BE49-F238E27FC236}">
                  <a16:creationId xmlns:a16="http://schemas.microsoft.com/office/drawing/2014/main" id="{54A425F0-6B19-84B7-1937-1D3F65F7A560}"/>
                </a:ext>
              </a:extLst>
            </p:cNvPr>
            <p:cNvSpPr/>
            <p:nvPr/>
          </p:nvSpPr>
          <p:spPr>
            <a:xfrm>
              <a:off x="798872" y="4529537"/>
              <a:ext cx="6246" cy="6425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53" y="14"/>
                    <a:pt x="30" y="70"/>
                    <a:pt x="7" y="104"/>
                  </a:cubicBezTo>
                  <a:cubicBezTo>
                    <a:pt x="0" y="126"/>
                    <a:pt x="17" y="143"/>
                    <a:pt x="33" y="143"/>
                  </a:cubicBezTo>
                  <a:cubicBezTo>
                    <a:pt x="41" y="143"/>
                    <a:pt x="49" y="139"/>
                    <a:pt x="53" y="127"/>
                  </a:cubicBezTo>
                  <a:cubicBezTo>
                    <a:pt x="64" y="104"/>
                    <a:pt x="75" y="59"/>
                    <a:pt x="109" y="47"/>
                  </a:cubicBezTo>
                  <a:cubicBezTo>
                    <a:pt x="139" y="38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>
              <a:extLst>
                <a:ext uri="{FF2B5EF4-FFF2-40B4-BE49-F238E27FC236}">
                  <a16:creationId xmlns:a16="http://schemas.microsoft.com/office/drawing/2014/main" id="{D2A70FAF-A153-D4D7-B8BE-335E899B1095}"/>
                </a:ext>
              </a:extLst>
            </p:cNvPr>
            <p:cNvSpPr/>
            <p:nvPr/>
          </p:nvSpPr>
          <p:spPr>
            <a:xfrm>
              <a:off x="796864" y="4526013"/>
              <a:ext cx="6201" cy="6558"/>
            </a:xfrm>
            <a:custGeom>
              <a:avLst/>
              <a:gdLst/>
              <a:ahLst/>
              <a:cxnLst/>
              <a:rect l="l" t="t" r="r" b="b"/>
              <a:pathLst>
                <a:path w="139" h="147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41" y="25"/>
                    <a:pt x="30" y="70"/>
                    <a:pt x="7" y="115"/>
                  </a:cubicBezTo>
                  <a:cubicBezTo>
                    <a:pt x="1" y="135"/>
                    <a:pt x="13" y="147"/>
                    <a:pt x="27" y="147"/>
                  </a:cubicBezTo>
                  <a:cubicBezTo>
                    <a:pt x="37" y="147"/>
                    <a:pt x="48" y="141"/>
                    <a:pt x="52" y="126"/>
                  </a:cubicBezTo>
                  <a:cubicBezTo>
                    <a:pt x="64" y="104"/>
                    <a:pt x="75" y="58"/>
                    <a:pt x="109" y="48"/>
                  </a:cubicBezTo>
                  <a:cubicBezTo>
                    <a:pt x="139" y="37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>
              <a:extLst>
                <a:ext uri="{FF2B5EF4-FFF2-40B4-BE49-F238E27FC236}">
                  <a16:creationId xmlns:a16="http://schemas.microsoft.com/office/drawing/2014/main" id="{B09C5165-E918-A9B2-7DB0-9B9CAAEE4295}"/>
                </a:ext>
              </a:extLst>
            </p:cNvPr>
            <p:cNvSpPr/>
            <p:nvPr/>
          </p:nvSpPr>
          <p:spPr>
            <a:xfrm>
              <a:off x="643298" y="4480148"/>
              <a:ext cx="83787" cy="59606"/>
            </a:xfrm>
            <a:custGeom>
              <a:avLst/>
              <a:gdLst/>
              <a:ahLst/>
              <a:cxnLst/>
              <a:rect l="l" t="t" r="r" b="b"/>
              <a:pathLst>
                <a:path w="1878" h="1336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215" y="1098"/>
                    <a:pt x="532" y="1335"/>
                  </a:cubicBezTo>
                  <a:cubicBezTo>
                    <a:pt x="735" y="1166"/>
                    <a:pt x="961" y="1019"/>
                    <a:pt x="1187" y="895"/>
                  </a:cubicBezTo>
                  <a:cubicBezTo>
                    <a:pt x="1425" y="782"/>
                    <a:pt x="1651" y="646"/>
                    <a:pt x="1878" y="521"/>
                  </a:cubicBezTo>
                  <a:lnTo>
                    <a:pt x="1878" y="521"/>
                  </a:lnTo>
                  <a:cubicBezTo>
                    <a:pt x="1730" y="544"/>
                    <a:pt x="1606" y="589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>
              <a:extLst>
                <a:ext uri="{FF2B5EF4-FFF2-40B4-BE49-F238E27FC236}">
                  <a16:creationId xmlns:a16="http://schemas.microsoft.com/office/drawing/2014/main" id="{492B63E1-284E-0480-47EB-E5DE98C32D3D}"/>
                </a:ext>
              </a:extLst>
            </p:cNvPr>
            <p:cNvSpPr/>
            <p:nvPr/>
          </p:nvSpPr>
          <p:spPr>
            <a:xfrm>
              <a:off x="550453" y="4430223"/>
              <a:ext cx="158472" cy="113545"/>
            </a:xfrm>
            <a:custGeom>
              <a:avLst/>
              <a:gdLst/>
              <a:ahLst/>
              <a:cxnLst/>
              <a:rect l="l" t="t" r="r" b="b"/>
              <a:pathLst>
                <a:path w="3552" h="2545" extrusionOk="0">
                  <a:moveTo>
                    <a:pt x="2432" y="1"/>
                  </a:moveTo>
                  <a:lnTo>
                    <a:pt x="566" y="611"/>
                  </a:lnTo>
                  <a:lnTo>
                    <a:pt x="668" y="928"/>
                  </a:lnTo>
                  <a:lnTo>
                    <a:pt x="1" y="1448"/>
                  </a:lnTo>
                  <a:cubicBezTo>
                    <a:pt x="1" y="1448"/>
                    <a:pt x="735" y="2240"/>
                    <a:pt x="1142" y="2545"/>
                  </a:cubicBezTo>
                  <a:lnTo>
                    <a:pt x="1901" y="1821"/>
                  </a:lnTo>
                  <a:lnTo>
                    <a:pt x="2376" y="2443"/>
                  </a:lnTo>
                  <a:lnTo>
                    <a:pt x="3552" y="1482"/>
                  </a:lnTo>
                  <a:cubicBezTo>
                    <a:pt x="3552" y="1482"/>
                    <a:pt x="3223" y="272"/>
                    <a:pt x="243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>
              <a:extLst>
                <a:ext uri="{FF2B5EF4-FFF2-40B4-BE49-F238E27FC236}">
                  <a16:creationId xmlns:a16="http://schemas.microsoft.com/office/drawing/2014/main" id="{81C7EBC8-9940-3106-951E-0B631D78D7DC}"/>
                </a:ext>
              </a:extLst>
            </p:cNvPr>
            <p:cNvSpPr/>
            <p:nvPr/>
          </p:nvSpPr>
          <p:spPr>
            <a:xfrm>
              <a:off x="567095" y="4430223"/>
              <a:ext cx="98465" cy="51530"/>
            </a:xfrm>
            <a:custGeom>
              <a:avLst/>
              <a:gdLst/>
              <a:ahLst/>
              <a:cxnLst/>
              <a:rect l="l" t="t" r="r" b="b"/>
              <a:pathLst>
                <a:path w="2207" h="1155" extrusionOk="0">
                  <a:moveTo>
                    <a:pt x="2059" y="1"/>
                  </a:moveTo>
                  <a:lnTo>
                    <a:pt x="193" y="611"/>
                  </a:lnTo>
                  <a:lnTo>
                    <a:pt x="295" y="928"/>
                  </a:lnTo>
                  <a:lnTo>
                    <a:pt x="1" y="1154"/>
                  </a:lnTo>
                  <a:lnTo>
                    <a:pt x="1" y="1154"/>
                  </a:lnTo>
                  <a:lnTo>
                    <a:pt x="385" y="984"/>
                  </a:lnTo>
                  <a:cubicBezTo>
                    <a:pt x="385" y="984"/>
                    <a:pt x="399" y="985"/>
                    <a:pt x="424" y="985"/>
                  </a:cubicBezTo>
                  <a:cubicBezTo>
                    <a:pt x="641" y="985"/>
                    <a:pt x="1700" y="939"/>
                    <a:pt x="2206" y="69"/>
                  </a:cubicBezTo>
                  <a:cubicBezTo>
                    <a:pt x="2161" y="46"/>
                    <a:pt x="2104" y="23"/>
                    <a:pt x="2059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>
              <a:extLst>
                <a:ext uri="{FF2B5EF4-FFF2-40B4-BE49-F238E27FC236}">
                  <a16:creationId xmlns:a16="http://schemas.microsoft.com/office/drawing/2014/main" id="{97CB1535-ACDB-AC88-5794-AE6C7110127C}"/>
                </a:ext>
              </a:extLst>
            </p:cNvPr>
            <p:cNvSpPr/>
            <p:nvPr/>
          </p:nvSpPr>
          <p:spPr>
            <a:xfrm>
              <a:off x="581729" y="4501340"/>
              <a:ext cx="53538" cy="42429"/>
            </a:xfrm>
            <a:custGeom>
              <a:avLst/>
              <a:gdLst/>
              <a:ahLst/>
              <a:cxnLst/>
              <a:rect l="l" t="t" r="r" b="b"/>
              <a:pathLst>
                <a:path w="1200" h="951" extrusionOk="0">
                  <a:moveTo>
                    <a:pt x="1120" y="1"/>
                  </a:moveTo>
                  <a:lnTo>
                    <a:pt x="1" y="566"/>
                  </a:lnTo>
                  <a:cubicBezTo>
                    <a:pt x="159" y="714"/>
                    <a:pt x="318" y="849"/>
                    <a:pt x="441" y="951"/>
                  </a:cubicBezTo>
                  <a:lnTo>
                    <a:pt x="1200" y="227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>
              <a:extLst>
                <a:ext uri="{FF2B5EF4-FFF2-40B4-BE49-F238E27FC236}">
                  <a16:creationId xmlns:a16="http://schemas.microsoft.com/office/drawing/2014/main" id="{5B5C5678-0BC6-7602-6890-11CC8F951B16}"/>
                </a:ext>
              </a:extLst>
            </p:cNvPr>
            <p:cNvSpPr/>
            <p:nvPr/>
          </p:nvSpPr>
          <p:spPr>
            <a:xfrm>
              <a:off x="563079" y="4322254"/>
              <a:ext cx="103462" cy="141608"/>
            </a:xfrm>
            <a:custGeom>
              <a:avLst/>
              <a:gdLst/>
              <a:ahLst/>
              <a:cxnLst/>
              <a:rect l="l" t="t" r="r" b="b"/>
              <a:pathLst>
                <a:path w="2319" h="3174" extrusionOk="0">
                  <a:moveTo>
                    <a:pt x="1753" y="1"/>
                  </a:moveTo>
                  <a:cubicBezTo>
                    <a:pt x="1753" y="1"/>
                    <a:pt x="859" y="80"/>
                    <a:pt x="306" y="238"/>
                  </a:cubicBezTo>
                  <a:cubicBezTo>
                    <a:pt x="306" y="238"/>
                    <a:pt x="0" y="2217"/>
                    <a:pt x="125" y="3110"/>
                  </a:cubicBezTo>
                  <a:cubicBezTo>
                    <a:pt x="125" y="3110"/>
                    <a:pt x="324" y="3174"/>
                    <a:pt x="627" y="3174"/>
                  </a:cubicBezTo>
                  <a:cubicBezTo>
                    <a:pt x="1068" y="3174"/>
                    <a:pt x="1729" y="3039"/>
                    <a:pt x="2319" y="2376"/>
                  </a:cubicBezTo>
                  <a:cubicBezTo>
                    <a:pt x="2319" y="2376"/>
                    <a:pt x="1809" y="894"/>
                    <a:pt x="175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>
              <a:extLst>
                <a:ext uri="{FF2B5EF4-FFF2-40B4-BE49-F238E27FC236}">
                  <a16:creationId xmlns:a16="http://schemas.microsoft.com/office/drawing/2014/main" id="{76A88937-E3D4-6D51-C647-665B77356A67}"/>
                </a:ext>
              </a:extLst>
            </p:cNvPr>
            <p:cNvSpPr/>
            <p:nvPr/>
          </p:nvSpPr>
          <p:spPr>
            <a:xfrm>
              <a:off x="567630" y="4322254"/>
              <a:ext cx="98911" cy="141608"/>
            </a:xfrm>
            <a:custGeom>
              <a:avLst/>
              <a:gdLst/>
              <a:ahLst/>
              <a:cxnLst/>
              <a:rect l="l" t="t" r="r" b="b"/>
              <a:pathLst>
                <a:path w="2217" h="3174" extrusionOk="0">
                  <a:moveTo>
                    <a:pt x="1651" y="1"/>
                  </a:moveTo>
                  <a:cubicBezTo>
                    <a:pt x="1651" y="1"/>
                    <a:pt x="1594" y="12"/>
                    <a:pt x="1504" y="12"/>
                  </a:cubicBezTo>
                  <a:cubicBezTo>
                    <a:pt x="1493" y="159"/>
                    <a:pt x="1425" y="340"/>
                    <a:pt x="1391" y="441"/>
                  </a:cubicBezTo>
                  <a:cubicBezTo>
                    <a:pt x="1278" y="860"/>
                    <a:pt x="1154" y="1278"/>
                    <a:pt x="973" y="1663"/>
                  </a:cubicBezTo>
                  <a:cubicBezTo>
                    <a:pt x="735" y="2138"/>
                    <a:pt x="407" y="2534"/>
                    <a:pt x="0" y="2839"/>
                  </a:cubicBezTo>
                  <a:cubicBezTo>
                    <a:pt x="0" y="2929"/>
                    <a:pt x="11" y="3031"/>
                    <a:pt x="23" y="3110"/>
                  </a:cubicBezTo>
                  <a:cubicBezTo>
                    <a:pt x="23" y="3110"/>
                    <a:pt x="222" y="3174"/>
                    <a:pt x="525" y="3174"/>
                  </a:cubicBezTo>
                  <a:cubicBezTo>
                    <a:pt x="966" y="3174"/>
                    <a:pt x="1627" y="3039"/>
                    <a:pt x="2217" y="2376"/>
                  </a:cubicBezTo>
                  <a:cubicBezTo>
                    <a:pt x="2217" y="2376"/>
                    <a:pt x="1707" y="894"/>
                    <a:pt x="1651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>
              <a:extLst>
                <a:ext uri="{FF2B5EF4-FFF2-40B4-BE49-F238E27FC236}">
                  <a16:creationId xmlns:a16="http://schemas.microsoft.com/office/drawing/2014/main" id="{1CC3A48D-A8D6-9B5E-F03C-AF0E24A4BDE8}"/>
                </a:ext>
              </a:extLst>
            </p:cNvPr>
            <p:cNvSpPr/>
            <p:nvPr/>
          </p:nvSpPr>
          <p:spPr>
            <a:xfrm>
              <a:off x="626166" y="4323280"/>
              <a:ext cx="20701" cy="123628"/>
            </a:xfrm>
            <a:custGeom>
              <a:avLst/>
              <a:gdLst/>
              <a:ahLst/>
              <a:cxnLst/>
              <a:rect l="l" t="t" r="r" b="b"/>
              <a:pathLst>
                <a:path w="464" h="2771" extrusionOk="0">
                  <a:moveTo>
                    <a:pt x="113" y="0"/>
                  </a:moveTo>
                  <a:cubicBezTo>
                    <a:pt x="0" y="498"/>
                    <a:pt x="45" y="1006"/>
                    <a:pt x="101" y="1504"/>
                  </a:cubicBezTo>
                  <a:cubicBezTo>
                    <a:pt x="158" y="1945"/>
                    <a:pt x="249" y="2363"/>
                    <a:pt x="418" y="2771"/>
                  </a:cubicBezTo>
                  <a:cubicBezTo>
                    <a:pt x="430" y="2771"/>
                    <a:pt x="441" y="2760"/>
                    <a:pt x="463" y="2748"/>
                  </a:cubicBezTo>
                  <a:cubicBezTo>
                    <a:pt x="294" y="2353"/>
                    <a:pt x="204" y="1934"/>
                    <a:pt x="147" y="1504"/>
                  </a:cubicBezTo>
                  <a:cubicBezTo>
                    <a:pt x="90" y="1006"/>
                    <a:pt x="56" y="486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>
              <a:extLst>
                <a:ext uri="{FF2B5EF4-FFF2-40B4-BE49-F238E27FC236}">
                  <a16:creationId xmlns:a16="http://schemas.microsoft.com/office/drawing/2014/main" id="{5C221165-6A99-5EBC-E052-5DB73434E310}"/>
                </a:ext>
              </a:extLst>
            </p:cNvPr>
            <p:cNvSpPr/>
            <p:nvPr/>
          </p:nvSpPr>
          <p:spPr>
            <a:xfrm>
              <a:off x="632679" y="4322745"/>
              <a:ext cx="21237" cy="118631"/>
            </a:xfrm>
            <a:custGeom>
              <a:avLst/>
              <a:gdLst/>
              <a:ahLst/>
              <a:cxnLst/>
              <a:rect l="l" t="t" r="r" b="b"/>
              <a:pathLst>
                <a:path w="476" h="2659" extrusionOk="0">
                  <a:moveTo>
                    <a:pt x="35" y="1"/>
                  </a:moveTo>
                  <a:cubicBezTo>
                    <a:pt x="1" y="216"/>
                    <a:pt x="12" y="430"/>
                    <a:pt x="12" y="634"/>
                  </a:cubicBezTo>
                  <a:cubicBezTo>
                    <a:pt x="12" y="940"/>
                    <a:pt x="46" y="1234"/>
                    <a:pt x="91" y="1528"/>
                  </a:cubicBezTo>
                  <a:cubicBezTo>
                    <a:pt x="159" y="1923"/>
                    <a:pt x="284" y="2297"/>
                    <a:pt x="442" y="2659"/>
                  </a:cubicBezTo>
                  <a:lnTo>
                    <a:pt x="476" y="2624"/>
                  </a:lnTo>
                  <a:cubicBezTo>
                    <a:pt x="329" y="2285"/>
                    <a:pt x="216" y="1935"/>
                    <a:pt x="148" y="1561"/>
                  </a:cubicBezTo>
                  <a:cubicBezTo>
                    <a:pt x="91" y="1267"/>
                    <a:pt x="68" y="973"/>
                    <a:pt x="58" y="679"/>
                  </a:cubicBezTo>
                  <a:cubicBezTo>
                    <a:pt x="58" y="453"/>
                    <a:pt x="46" y="227"/>
                    <a:pt x="8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>
              <a:extLst>
                <a:ext uri="{FF2B5EF4-FFF2-40B4-BE49-F238E27FC236}">
                  <a16:creationId xmlns:a16="http://schemas.microsoft.com/office/drawing/2014/main" id="{02E97EB5-C9ED-D8AF-677B-00721F9C430F}"/>
                </a:ext>
              </a:extLst>
            </p:cNvPr>
            <p:cNvSpPr/>
            <p:nvPr/>
          </p:nvSpPr>
          <p:spPr>
            <a:xfrm>
              <a:off x="633215" y="4322254"/>
              <a:ext cx="26769" cy="114081"/>
            </a:xfrm>
            <a:custGeom>
              <a:avLst/>
              <a:gdLst/>
              <a:ahLst/>
              <a:cxnLst/>
              <a:rect l="l" t="t" r="r" b="b"/>
              <a:pathLst>
                <a:path w="600" h="2557" extrusionOk="0">
                  <a:moveTo>
                    <a:pt x="169" y="1"/>
                  </a:moveTo>
                  <a:cubicBezTo>
                    <a:pt x="159" y="1"/>
                    <a:pt x="147" y="1"/>
                    <a:pt x="124" y="12"/>
                  </a:cubicBezTo>
                  <a:cubicBezTo>
                    <a:pt x="0" y="883"/>
                    <a:pt x="181" y="1765"/>
                    <a:pt x="566" y="2556"/>
                  </a:cubicBezTo>
                  <a:lnTo>
                    <a:pt x="599" y="2522"/>
                  </a:lnTo>
                  <a:cubicBezTo>
                    <a:pt x="215" y="1742"/>
                    <a:pt x="46" y="871"/>
                    <a:pt x="16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>
              <a:extLst>
                <a:ext uri="{FF2B5EF4-FFF2-40B4-BE49-F238E27FC236}">
                  <a16:creationId xmlns:a16="http://schemas.microsoft.com/office/drawing/2014/main" id="{3EBF16D8-0C4E-81F4-C2A6-0244484B950A}"/>
                </a:ext>
              </a:extLst>
            </p:cNvPr>
            <p:cNvSpPr/>
            <p:nvPr/>
          </p:nvSpPr>
          <p:spPr>
            <a:xfrm>
              <a:off x="515162" y="4128757"/>
              <a:ext cx="235969" cy="182877"/>
            </a:xfrm>
            <a:custGeom>
              <a:avLst/>
              <a:gdLst/>
              <a:ahLst/>
              <a:cxnLst/>
              <a:rect l="l" t="t" r="r" b="b"/>
              <a:pathLst>
                <a:path w="5289" h="4099" extrusionOk="0">
                  <a:moveTo>
                    <a:pt x="2467" y="1"/>
                  </a:moveTo>
                  <a:cubicBezTo>
                    <a:pt x="2430" y="1"/>
                    <a:pt x="2395" y="2"/>
                    <a:pt x="2363" y="6"/>
                  </a:cubicBezTo>
                  <a:cubicBezTo>
                    <a:pt x="1278" y="131"/>
                    <a:pt x="1232" y="572"/>
                    <a:pt x="1232" y="572"/>
                  </a:cubicBezTo>
                  <a:cubicBezTo>
                    <a:pt x="1232" y="572"/>
                    <a:pt x="792" y="685"/>
                    <a:pt x="554" y="1104"/>
                  </a:cubicBezTo>
                  <a:cubicBezTo>
                    <a:pt x="317" y="1522"/>
                    <a:pt x="566" y="2235"/>
                    <a:pt x="566" y="2235"/>
                  </a:cubicBezTo>
                  <a:cubicBezTo>
                    <a:pt x="566" y="2235"/>
                    <a:pt x="0" y="3896"/>
                    <a:pt x="2398" y="4089"/>
                  </a:cubicBezTo>
                  <a:cubicBezTo>
                    <a:pt x="2476" y="4096"/>
                    <a:pt x="2551" y="4099"/>
                    <a:pt x="2624" y="4099"/>
                  </a:cubicBezTo>
                  <a:cubicBezTo>
                    <a:pt x="4788" y="4099"/>
                    <a:pt x="4693" y="1273"/>
                    <a:pt x="4693" y="1273"/>
                  </a:cubicBezTo>
                  <a:cubicBezTo>
                    <a:pt x="4704" y="1262"/>
                    <a:pt x="4715" y="1262"/>
                    <a:pt x="4727" y="1250"/>
                  </a:cubicBezTo>
                  <a:cubicBezTo>
                    <a:pt x="4953" y="1149"/>
                    <a:pt x="5190" y="934"/>
                    <a:pt x="5281" y="707"/>
                  </a:cubicBezTo>
                  <a:cubicBezTo>
                    <a:pt x="5289" y="700"/>
                    <a:pt x="5274" y="692"/>
                    <a:pt x="5261" y="692"/>
                  </a:cubicBezTo>
                  <a:cubicBezTo>
                    <a:pt x="5256" y="692"/>
                    <a:pt x="5250" y="693"/>
                    <a:pt x="5247" y="697"/>
                  </a:cubicBezTo>
                  <a:cubicBezTo>
                    <a:pt x="5122" y="810"/>
                    <a:pt x="4964" y="911"/>
                    <a:pt x="4795" y="991"/>
                  </a:cubicBezTo>
                  <a:cubicBezTo>
                    <a:pt x="4885" y="923"/>
                    <a:pt x="4964" y="821"/>
                    <a:pt x="5021" y="707"/>
                  </a:cubicBezTo>
                  <a:cubicBezTo>
                    <a:pt x="5030" y="689"/>
                    <a:pt x="5009" y="671"/>
                    <a:pt x="4995" y="671"/>
                  </a:cubicBezTo>
                  <a:cubicBezTo>
                    <a:pt x="4992" y="671"/>
                    <a:pt x="4989" y="672"/>
                    <a:pt x="4987" y="674"/>
                  </a:cubicBezTo>
                  <a:cubicBezTo>
                    <a:pt x="4896" y="787"/>
                    <a:pt x="4806" y="855"/>
                    <a:pt x="4693" y="911"/>
                  </a:cubicBezTo>
                  <a:cubicBezTo>
                    <a:pt x="4330" y="506"/>
                    <a:pt x="3074" y="1"/>
                    <a:pt x="24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>
              <a:extLst>
                <a:ext uri="{FF2B5EF4-FFF2-40B4-BE49-F238E27FC236}">
                  <a16:creationId xmlns:a16="http://schemas.microsoft.com/office/drawing/2014/main" id="{50CA64DB-7964-194A-362B-9B674AB6FD05}"/>
                </a:ext>
              </a:extLst>
            </p:cNvPr>
            <p:cNvSpPr/>
            <p:nvPr/>
          </p:nvSpPr>
          <p:spPr>
            <a:xfrm>
              <a:off x="584762" y="4162308"/>
              <a:ext cx="141340" cy="24271"/>
            </a:xfrm>
            <a:custGeom>
              <a:avLst/>
              <a:gdLst/>
              <a:ahLst/>
              <a:cxnLst/>
              <a:rect l="l" t="t" r="r" b="b"/>
              <a:pathLst>
                <a:path w="3168" h="544" extrusionOk="0">
                  <a:moveTo>
                    <a:pt x="23" y="1"/>
                  </a:moveTo>
                  <a:cubicBezTo>
                    <a:pt x="12" y="1"/>
                    <a:pt x="1" y="23"/>
                    <a:pt x="23" y="23"/>
                  </a:cubicBezTo>
                  <a:cubicBezTo>
                    <a:pt x="464" y="239"/>
                    <a:pt x="961" y="442"/>
                    <a:pt x="1448" y="510"/>
                  </a:cubicBezTo>
                  <a:cubicBezTo>
                    <a:pt x="1630" y="532"/>
                    <a:pt x="1815" y="543"/>
                    <a:pt x="2000" y="543"/>
                  </a:cubicBezTo>
                  <a:cubicBezTo>
                    <a:pt x="2393" y="543"/>
                    <a:pt x="2790" y="493"/>
                    <a:pt x="3167" y="385"/>
                  </a:cubicBezTo>
                  <a:cubicBezTo>
                    <a:pt x="3167" y="385"/>
                    <a:pt x="3167" y="380"/>
                    <a:pt x="3164" y="380"/>
                  </a:cubicBezTo>
                  <a:cubicBezTo>
                    <a:pt x="3162" y="380"/>
                    <a:pt x="3159" y="382"/>
                    <a:pt x="3155" y="385"/>
                  </a:cubicBezTo>
                  <a:cubicBezTo>
                    <a:pt x="2832" y="453"/>
                    <a:pt x="2488" y="484"/>
                    <a:pt x="2146" y="484"/>
                  </a:cubicBezTo>
                  <a:cubicBezTo>
                    <a:pt x="1914" y="484"/>
                    <a:pt x="1683" y="470"/>
                    <a:pt x="1459" y="442"/>
                  </a:cubicBezTo>
                  <a:cubicBezTo>
                    <a:pt x="961" y="363"/>
                    <a:pt x="498" y="182"/>
                    <a:pt x="2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>
              <a:extLst>
                <a:ext uri="{FF2B5EF4-FFF2-40B4-BE49-F238E27FC236}">
                  <a16:creationId xmlns:a16="http://schemas.microsoft.com/office/drawing/2014/main" id="{4A8B3175-57C5-9525-AD41-FCB73AC25873}"/>
                </a:ext>
              </a:extLst>
            </p:cNvPr>
            <p:cNvSpPr/>
            <p:nvPr/>
          </p:nvSpPr>
          <p:spPr>
            <a:xfrm>
              <a:off x="597478" y="4135762"/>
              <a:ext cx="119524" cy="39440"/>
            </a:xfrm>
            <a:custGeom>
              <a:avLst/>
              <a:gdLst/>
              <a:ahLst/>
              <a:cxnLst/>
              <a:rect l="l" t="t" r="r" b="b"/>
              <a:pathLst>
                <a:path w="2679" h="884" extrusionOk="0">
                  <a:moveTo>
                    <a:pt x="23" y="0"/>
                  </a:moveTo>
                  <a:cubicBezTo>
                    <a:pt x="12" y="0"/>
                    <a:pt x="1" y="25"/>
                    <a:pt x="10" y="42"/>
                  </a:cubicBezTo>
                  <a:cubicBezTo>
                    <a:pt x="591" y="623"/>
                    <a:pt x="1413" y="883"/>
                    <a:pt x="2218" y="883"/>
                  </a:cubicBezTo>
                  <a:cubicBezTo>
                    <a:pt x="2369" y="883"/>
                    <a:pt x="2519" y="874"/>
                    <a:pt x="2667" y="856"/>
                  </a:cubicBezTo>
                  <a:cubicBezTo>
                    <a:pt x="2678" y="856"/>
                    <a:pt x="2678" y="834"/>
                    <a:pt x="2667" y="834"/>
                  </a:cubicBezTo>
                  <a:cubicBezTo>
                    <a:pt x="2574" y="840"/>
                    <a:pt x="2481" y="843"/>
                    <a:pt x="2388" y="843"/>
                  </a:cubicBezTo>
                  <a:cubicBezTo>
                    <a:pt x="1984" y="843"/>
                    <a:pt x="1583" y="783"/>
                    <a:pt x="1197" y="664"/>
                  </a:cubicBezTo>
                  <a:cubicBezTo>
                    <a:pt x="756" y="528"/>
                    <a:pt x="405" y="268"/>
                    <a:pt x="32" y="8"/>
                  </a:cubicBezTo>
                  <a:cubicBezTo>
                    <a:pt x="30" y="2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>
              <a:extLst>
                <a:ext uri="{FF2B5EF4-FFF2-40B4-BE49-F238E27FC236}">
                  <a16:creationId xmlns:a16="http://schemas.microsoft.com/office/drawing/2014/main" id="{D46E6871-DA4F-DF7F-1AD8-B6122976CBAB}"/>
                </a:ext>
              </a:extLst>
            </p:cNvPr>
            <p:cNvSpPr/>
            <p:nvPr/>
          </p:nvSpPr>
          <p:spPr>
            <a:xfrm>
              <a:off x="618090" y="4138617"/>
              <a:ext cx="63487" cy="30472"/>
            </a:xfrm>
            <a:custGeom>
              <a:avLst/>
              <a:gdLst/>
              <a:ahLst/>
              <a:cxnLst/>
              <a:rect l="l" t="t" r="r" b="b"/>
              <a:pathLst>
                <a:path w="1423" h="683" extrusionOk="0">
                  <a:moveTo>
                    <a:pt x="0" y="1"/>
                  </a:moveTo>
                  <a:lnTo>
                    <a:pt x="0" y="12"/>
                  </a:lnTo>
                  <a:cubicBezTo>
                    <a:pt x="565" y="46"/>
                    <a:pt x="973" y="328"/>
                    <a:pt x="1391" y="679"/>
                  </a:cubicBezTo>
                  <a:cubicBezTo>
                    <a:pt x="1393" y="681"/>
                    <a:pt x="1395" y="682"/>
                    <a:pt x="1398" y="682"/>
                  </a:cubicBezTo>
                  <a:cubicBezTo>
                    <a:pt x="1409" y="682"/>
                    <a:pt x="1423" y="665"/>
                    <a:pt x="1413" y="657"/>
                  </a:cubicBezTo>
                  <a:cubicBezTo>
                    <a:pt x="1074" y="238"/>
                    <a:pt x="531" y="1"/>
                    <a:pt x="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>
              <a:extLst>
                <a:ext uri="{FF2B5EF4-FFF2-40B4-BE49-F238E27FC236}">
                  <a16:creationId xmlns:a16="http://schemas.microsoft.com/office/drawing/2014/main" id="{09BF4BE2-88E8-6567-1BFA-B5864B4F493F}"/>
                </a:ext>
              </a:extLst>
            </p:cNvPr>
            <p:cNvSpPr/>
            <p:nvPr/>
          </p:nvSpPr>
          <p:spPr>
            <a:xfrm>
              <a:off x="648339" y="4140134"/>
              <a:ext cx="63487" cy="31007"/>
            </a:xfrm>
            <a:custGeom>
              <a:avLst/>
              <a:gdLst/>
              <a:ahLst/>
              <a:cxnLst/>
              <a:rect l="l" t="t" r="r" b="b"/>
              <a:pathLst>
                <a:path w="1423" h="695" extrusionOk="0">
                  <a:moveTo>
                    <a:pt x="11" y="0"/>
                  </a:moveTo>
                  <a:cubicBezTo>
                    <a:pt x="11" y="0"/>
                    <a:pt x="1" y="12"/>
                    <a:pt x="11" y="12"/>
                  </a:cubicBezTo>
                  <a:cubicBezTo>
                    <a:pt x="532" y="102"/>
                    <a:pt x="1007" y="317"/>
                    <a:pt x="1391" y="690"/>
                  </a:cubicBezTo>
                  <a:cubicBezTo>
                    <a:pt x="1394" y="693"/>
                    <a:pt x="1398" y="695"/>
                    <a:pt x="1402" y="695"/>
                  </a:cubicBezTo>
                  <a:cubicBezTo>
                    <a:pt x="1412" y="695"/>
                    <a:pt x="1422" y="684"/>
                    <a:pt x="1414" y="668"/>
                  </a:cubicBezTo>
                  <a:cubicBezTo>
                    <a:pt x="1097" y="261"/>
                    <a:pt x="509" y="68"/>
                    <a:pt x="1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>
              <a:extLst>
                <a:ext uri="{FF2B5EF4-FFF2-40B4-BE49-F238E27FC236}">
                  <a16:creationId xmlns:a16="http://schemas.microsoft.com/office/drawing/2014/main" id="{D295FB07-3B77-8A0D-3899-360F0A03050B}"/>
                </a:ext>
              </a:extLst>
            </p:cNvPr>
            <p:cNvSpPr/>
            <p:nvPr/>
          </p:nvSpPr>
          <p:spPr>
            <a:xfrm>
              <a:off x="543404" y="4171409"/>
              <a:ext cx="29803" cy="45597"/>
            </a:xfrm>
            <a:custGeom>
              <a:avLst/>
              <a:gdLst/>
              <a:ahLst/>
              <a:cxnLst/>
              <a:rect l="l" t="t" r="r" b="b"/>
              <a:pathLst>
                <a:path w="668" h="1022" extrusionOk="0">
                  <a:moveTo>
                    <a:pt x="667" y="0"/>
                  </a:moveTo>
                  <a:cubicBezTo>
                    <a:pt x="192" y="80"/>
                    <a:pt x="0" y="566"/>
                    <a:pt x="46" y="995"/>
                  </a:cubicBezTo>
                  <a:cubicBezTo>
                    <a:pt x="46" y="1013"/>
                    <a:pt x="60" y="1021"/>
                    <a:pt x="74" y="1021"/>
                  </a:cubicBezTo>
                  <a:cubicBezTo>
                    <a:pt x="88" y="1021"/>
                    <a:pt x="102" y="1013"/>
                    <a:pt x="102" y="995"/>
                  </a:cubicBezTo>
                  <a:cubicBezTo>
                    <a:pt x="114" y="588"/>
                    <a:pt x="227" y="125"/>
                    <a:pt x="667" y="12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>
              <a:extLst>
                <a:ext uri="{FF2B5EF4-FFF2-40B4-BE49-F238E27FC236}">
                  <a16:creationId xmlns:a16="http://schemas.microsoft.com/office/drawing/2014/main" id="{765E19E9-4A1F-2CB9-93DA-641B9A17C8F3}"/>
                </a:ext>
              </a:extLst>
            </p:cNvPr>
            <p:cNvSpPr/>
            <p:nvPr/>
          </p:nvSpPr>
          <p:spPr>
            <a:xfrm>
              <a:off x="533321" y="4164851"/>
              <a:ext cx="32346" cy="56572"/>
            </a:xfrm>
            <a:custGeom>
              <a:avLst/>
              <a:gdLst/>
              <a:ahLst/>
              <a:cxnLst/>
              <a:rect l="l" t="t" r="r" b="b"/>
              <a:pathLst>
                <a:path w="725" h="1268" extrusionOk="0">
                  <a:moveTo>
                    <a:pt x="724" y="1"/>
                  </a:moveTo>
                  <a:cubicBezTo>
                    <a:pt x="475" y="79"/>
                    <a:pt x="283" y="192"/>
                    <a:pt x="147" y="419"/>
                  </a:cubicBezTo>
                  <a:cubicBezTo>
                    <a:pt x="0" y="667"/>
                    <a:pt x="113" y="1018"/>
                    <a:pt x="204" y="1255"/>
                  </a:cubicBezTo>
                  <a:cubicBezTo>
                    <a:pt x="208" y="1264"/>
                    <a:pt x="216" y="1268"/>
                    <a:pt x="224" y="1268"/>
                  </a:cubicBezTo>
                  <a:cubicBezTo>
                    <a:pt x="236" y="1268"/>
                    <a:pt x="249" y="1258"/>
                    <a:pt x="249" y="1245"/>
                  </a:cubicBezTo>
                  <a:cubicBezTo>
                    <a:pt x="192" y="1029"/>
                    <a:pt x="124" y="815"/>
                    <a:pt x="159" y="589"/>
                  </a:cubicBezTo>
                  <a:cubicBezTo>
                    <a:pt x="204" y="283"/>
                    <a:pt x="463" y="114"/>
                    <a:pt x="724" y="12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>
              <a:extLst>
                <a:ext uri="{FF2B5EF4-FFF2-40B4-BE49-F238E27FC236}">
                  <a16:creationId xmlns:a16="http://schemas.microsoft.com/office/drawing/2014/main" id="{78359144-9E03-CB24-1A0F-BA746E52C480}"/>
                </a:ext>
              </a:extLst>
            </p:cNvPr>
            <p:cNvSpPr/>
            <p:nvPr/>
          </p:nvSpPr>
          <p:spPr>
            <a:xfrm>
              <a:off x="642361" y="4200588"/>
              <a:ext cx="40332" cy="89007"/>
            </a:xfrm>
            <a:custGeom>
              <a:avLst/>
              <a:gdLst/>
              <a:ahLst/>
              <a:cxnLst/>
              <a:rect l="l" t="t" r="r" b="b"/>
              <a:pathLst>
                <a:path w="904" h="1995" extrusionOk="0">
                  <a:moveTo>
                    <a:pt x="693" y="1"/>
                  </a:moveTo>
                  <a:cubicBezTo>
                    <a:pt x="685" y="1"/>
                    <a:pt x="677" y="7"/>
                    <a:pt x="677" y="14"/>
                  </a:cubicBezTo>
                  <a:cubicBezTo>
                    <a:pt x="869" y="760"/>
                    <a:pt x="507" y="1427"/>
                    <a:pt x="10" y="1959"/>
                  </a:cubicBezTo>
                  <a:cubicBezTo>
                    <a:pt x="0" y="1968"/>
                    <a:pt x="16" y="1995"/>
                    <a:pt x="35" y="1995"/>
                  </a:cubicBezTo>
                  <a:cubicBezTo>
                    <a:pt x="38" y="1995"/>
                    <a:pt x="41" y="1994"/>
                    <a:pt x="44" y="1992"/>
                  </a:cubicBezTo>
                  <a:cubicBezTo>
                    <a:pt x="620" y="1552"/>
                    <a:pt x="904" y="703"/>
                    <a:pt x="711" y="14"/>
                  </a:cubicBezTo>
                  <a:cubicBezTo>
                    <a:pt x="706" y="4"/>
                    <a:pt x="699" y="1"/>
                    <a:pt x="69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>
              <a:extLst>
                <a:ext uri="{FF2B5EF4-FFF2-40B4-BE49-F238E27FC236}">
                  <a16:creationId xmlns:a16="http://schemas.microsoft.com/office/drawing/2014/main" id="{1B9800FA-5050-0290-5725-D22BD22B44E0}"/>
                </a:ext>
              </a:extLst>
            </p:cNvPr>
            <p:cNvSpPr/>
            <p:nvPr/>
          </p:nvSpPr>
          <p:spPr>
            <a:xfrm>
              <a:off x="628664" y="4202328"/>
              <a:ext cx="65629" cy="99358"/>
            </a:xfrm>
            <a:custGeom>
              <a:avLst/>
              <a:gdLst/>
              <a:ahLst/>
              <a:cxnLst/>
              <a:rect l="l" t="t" r="r" b="b"/>
              <a:pathLst>
                <a:path w="1471" h="2227" extrusionOk="0">
                  <a:moveTo>
                    <a:pt x="1374" y="0"/>
                  </a:moveTo>
                  <a:cubicBezTo>
                    <a:pt x="1372" y="0"/>
                    <a:pt x="1369" y="3"/>
                    <a:pt x="1369" y="8"/>
                  </a:cubicBezTo>
                  <a:cubicBezTo>
                    <a:pt x="1437" y="495"/>
                    <a:pt x="1334" y="947"/>
                    <a:pt x="1120" y="1377"/>
                  </a:cubicBezTo>
                  <a:cubicBezTo>
                    <a:pt x="882" y="1840"/>
                    <a:pt x="464" y="1999"/>
                    <a:pt x="23" y="2180"/>
                  </a:cubicBezTo>
                  <a:cubicBezTo>
                    <a:pt x="3" y="2190"/>
                    <a:pt x="0" y="2227"/>
                    <a:pt x="24" y="2227"/>
                  </a:cubicBezTo>
                  <a:cubicBezTo>
                    <a:pt x="27" y="2227"/>
                    <a:pt x="31" y="2226"/>
                    <a:pt x="34" y="2225"/>
                  </a:cubicBezTo>
                  <a:cubicBezTo>
                    <a:pt x="509" y="2101"/>
                    <a:pt x="905" y="1920"/>
                    <a:pt x="1143" y="1478"/>
                  </a:cubicBezTo>
                  <a:cubicBezTo>
                    <a:pt x="1391" y="1026"/>
                    <a:pt x="1470" y="506"/>
                    <a:pt x="1380" y="8"/>
                  </a:cubicBezTo>
                  <a:cubicBezTo>
                    <a:pt x="1380" y="3"/>
                    <a:pt x="1377" y="0"/>
                    <a:pt x="137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>
              <a:extLst>
                <a:ext uri="{FF2B5EF4-FFF2-40B4-BE49-F238E27FC236}">
                  <a16:creationId xmlns:a16="http://schemas.microsoft.com/office/drawing/2014/main" id="{D4939071-4ADC-ABFD-6309-D03172482FB8}"/>
                </a:ext>
              </a:extLst>
            </p:cNvPr>
            <p:cNvSpPr/>
            <p:nvPr/>
          </p:nvSpPr>
          <p:spPr>
            <a:xfrm>
              <a:off x="651552" y="4197152"/>
              <a:ext cx="64915" cy="110154"/>
            </a:xfrm>
            <a:custGeom>
              <a:avLst/>
              <a:gdLst/>
              <a:ahLst/>
              <a:cxnLst/>
              <a:rect l="l" t="t" r="r" b="b"/>
              <a:pathLst>
                <a:path w="1455" h="2469" extrusionOk="0">
                  <a:moveTo>
                    <a:pt x="1376" y="0"/>
                  </a:moveTo>
                  <a:cubicBezTo>
                    <a:pt x="1421" y="531"/>
                    <a:pt x="1308" y="1052"/>
                    <a:pt x="1082" y="1538"/>
                  </a:cubicBezTo>
                  <a:cubicBezTo>
                    <a:pt x="867" y="2001"/>
                    <a:pt x="437" y="2194"/>
                    <a:pt x="19" y="2431"/>
                  </a:cubicBezTo>
                  <a:cubicBezTo>
                    <a:pt x="0" y="2450"/>
                    <a:pt x="12" y="2468"/>
                    <a:pt x="30" y="2468"/>
                  </a:cubicBezTo>
                  <a:cubicBezTo>
                    <a:pt x="34" y="2468"/>
                    <a:pt x="38" y="2468"/>
                    <a:pt x="42" y="2466"/>
                  </a:cubicBezTo>
                  <a:cubicBezTo>
                    <a:pt x="494" y="2273"/>
                    <a:pt x="901" y="2024"/>
                    <a:pt x="1127" y="1561"/>
                  </a:cubicBezTo>
                  <a:cubicBezTo>
                    <a:pt x="1376" y="1086"/>
                    <a:pt x="1455" y="531"/>
                    <a:pt x="138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>
              <a:extLst>
                <a:ext uri="{FF2B5EF4-FFF2-40B4-BE49-F238E27FC236}">
                  <a16:creationId xmlns:a16="http://schemas.microsoft.com/office/drawing/2014/main" id="{4B90F915-ECB8-06BA-CB35-3A868F0CB51D}"/>
                </a:ext>
              </a:extLst>
            </p:cNvPr>
            <p:cNvSpPr/>
            <p:nvPr/>
          </p:nvSpPr>
          <p:spPr>
            <a:xfrm>
              <a:off x="592838" y="4309628"/>
              <a:ext cx="37387" cy="37254"/>
            </a:xfrm>
            <a:custGeom>
              <a:avLst/>
              <a:gdLst/>
              <a:ahLst/>
              <a:cxnLst/>
              <a:rect l="l" t="t" r="r" b="b"/>
              <a:pathLst>
                <a:path w="838" h="835" extrusionOk="0">
                  <a:moveTo>
                    <a:pt x="837" y="1"/>
                  </a:moveTo>
                  <a:lnTo>
                    <a:pt x="1" y="227"/>
                  </a:lnTo>
                  <a:cubicBezTo>
                    <a:pt x="1" y="227"/>
                    <a:pt x="69" y="781"/>
                    <a:pt x="204" y="827"/>
                  </a:cubicBezTo>
                  <a:cubicBezTo>
                    <a:pt x="217" y="832"/>
                    <a:pt x="232" y="835"/>
                    <a:pt x="249" y="835"/>
                  </a:cubicBezTo>
                  <a:cubicBezTo>
                    <a:pt x="414" y="835"/>
                    <a:pt x="756" y="585"/>
                    <a:pt x="837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>
              <a:extLst>
                <a:ext uri="{FF2B5EF4-FFF2-40B4-BE49-F238E27FC236}">
                  <a16:creationId xmlns:a16="http://schemas.microsoft.com/office/drawing/2014/main" id="{54026D0E-72B5-36ED-4F88-5E0F220F4945}"/>
                </a:ext>
              </a:extLst>
            </p:cNvPr>
            <p:cNvSpPr/>
            <p:nvPr/>
          </p:nvSpPr>
          <p:spPr>
            <a:xfrm>
              <a:off x="509095" y="4183277"/>
              <a:ext cx="155929" cy="138663"/>
            </a:xfrm>
            <a:custGeom>
              <a:avLst/>
              <a:gdLst/>
              <a:ahLst/>
              <a:cxnLst/>
              <a:rect l="l" t="t" r="r" b="b"/>
              <a:pathLst>
                <a:path w="3495" h="3108" extrusionOk="0">
                  <a:moveTo>
                    <a:pt x="1617" y="1"/>
                  </a:moveTo>
                  <a:cubicBezTo>
                    <a:pt x="1474" y="1"/>
                    <a:pt x="1330" y="13"/>
                    <a:pt x="1187" y="40"/>
                  </a:cubicBezTo>
                  <a:cubicBezTo>
                    <a:pt x="837" y="209"/>
                    <a:pt x="1" y="2018"/>
                    <a:pt x="996" y="2787"/>
                  </a:cubicBezTo>
                  <a:cubicBezTo>
                    <a:pt x="1293" y="3015"/>
                    <a:pt x="1612" y="3108"/>
                    <a:pt x="1921" y="3108"/>
                  </a:cubicBezTo>
                  <a:cubicBezTo>
                    <a:pt x="2655" y="3108"/>
                    <a:pt x="3327" y="2580"/>
                    <a:pt x="3494" y="2086"/>
                  </a:cubicBezTo>
                  <a:cubicBezTo>
                    <a:pt x="3494" y="2086"/>
                    <a:pt x="3257" y="1182"/>
                    <a:pt x="3393" y="492"/>
                  </a:cubicBezTo>
                  <a:cubicBezTo>
                    <a:pt x="3393" y="492"/>
                    <a:pt x="2537" y="1"/>
                    <a:pt x="161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>
              <a:extLst>
                <a:ext uri="{FF2B5EF4-FFF2-40B4-BE49-F238E27FC236}">
                  <a16:creationId xmlns:a16="http://schemas.microsoft.com/office/drawing/2014/main" id="{49AFF9AF-0813-F1FA-5815-EC55D0499CDE}"/>
                </a:ext>
              </a:extLst>
            </p:cNvPr>
            <p:cNvSpPr/>
            <p:nvPr/>
          </p:nvSpPr>
          <p:spPr>
            <a:xfrm>
              <a:off x="557012" y="4183277"/>
              <a:ext cx="106496" cy="87044"/>
            </a:xfrm>
            <a:custGeom>
              <a:avLst/>
              <a:gdLst/>
              <a:ahLst/>
              <a:cxnLst/>
              <a:rect l="l" t="t" r="r" b="b"/>
              <a:pathLst>
                <a:path w="2387" h="1951" extrusionOk="0">
                  <a:moveTo>
                    <a:pt x="543" y="1"/>
                  </a:moveTo>
                  <a:cubicBezTo>
                    <a:pt x="400" y="1"/>
                    <a:pt x="256" y="13"/>
                    <a:pt x="113" y="40"/>
                  </a:cubicBezTo>
                  <a:cubicBezTo>
                    <a:pt x="80" y="51"/>
                    <a:pt x="46" y="85"/>
                    <a:pt x="0" y="130"/>
                  </a:cubicBezTo>
                  <a:cubicBezTo>
                    <a:pt x="67" y="125"/>
                    <a:pt x="134" y="122"/>
                    <a:pt x="200" y="122"/>
                  </a:cubicBezTo>
                  <a:cubicBezTo>
                    <a:pt x="529" y="122"/>
                    <a:pt x="853" y="193"/>
                    <a:pt x="1154" y="334"/>
                  </a:cubicBezTo>
                  <a:cubicBezTo>
                    <a:pt x="1437" y="470"/>
                    <a:pt x="1674" y="673"/>
                    <a:pt x="1810" y="967"/>
                  </a:cubicBezTo>
                  <a:cubicBezTo>
                    <a:pt x="1923" y="1204"/>
                    <a:pt x="1980" y="1487"/>
                    <a:pt x="2138" y="1702"/>
                  </a:cubicBezTo>
                  <a:cubicBezTo>
                    <a:pt x="2206" y="1804"/>
                    <a:pt x="2296" y="1883"/>
                    <a:pt x="2387" y="1951"/>
                  </a:cubicBezTo>
                  <a:cubicBezTo>
                    <a:pt x="2330" y="1679"/>
                    <a:pt x="2217" y="1023"/>
                    <a:pt x="2319" y="492"/>
                  </a:cubicBezTo>
                  <a:cubicBezTo>
                    <a:pt x="2319" y="492"/>
                    <a:pt x="1463" y="1"/>
                    <a:pt x="543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>
              <a:extLst>
                <a:ext uri="{FF2B5EF4-FFF2-40B4-BE49-F238E27FC236}">
                  <a16:creationId xmlns:a16="http://schemas.microsoft.com/office/drawing/2014/main" id="{F4DC35FD-FBB9-9AFF-CE21-E5FFAD95CE57}"/>
                </a:ext>
              </a:extLst>
            </p:cNvPr>
            <p:cNvSpPr/>
            <p:nvPr/>
          </p:nvSpPr>
          <p:spPr>
            <a:xfrm>
              <a:off x="592927" y="4256402"/>
              <a:ext cx="38637" cy="13875"/>
            </a:xfrm>
            <a:custGeom>
              <a:avLst/>
              <a:gdLst/>
              <a:ahLst/>
              <a:cxnLst/>
              <a:rect l="l" t="t" r="r" b="b"/>
              <a:pathLst>
                <a:path w="866" h="311" extrusionOk="0">
                  <a:moveTo>
                    <a:pt x="483" y="0"/>
                  </a:moveTo>
                  <a:cubicBezTo>
                    <a:pt x="304" y="0"/>
                    <a:pt x="110" y="101"/>
                    <a:pt x="10" y="266"/>
                  </a:cubicBezTo>
                  <a:cubicBezTo>
                    <a:pt x="1" y="276"/>
                    <a:pt x="14" y="292"/>
                    <a:pt x="25" y="292"/>
                  </a:cubicBezTo>
                  <a:cubicBezTo>
                    <a:pt x="27" y="292"/>
                    <a:pt x="30" y="291"/>
                    <a:pt x="32" y="289"/>
                  </a:cubicBezTo>
                  <a:cubicBezTo>
                    <a:pt x="158" y="182"/>
                    <a:pt x="333" y="93"/>
                    <a:pt x="492" y="93"/>
                  </a:cubicBezTo>
                  <a:cubicBezTo>
                    <a:pt x="620" y="93"/>
                    <a:pt x="737" y="150"/>
                    <a:pt x="813" y="301"/>
                  </a:cubicBezTo>
                  <a:cubicBezTo>
                    <a:pt x="816" y="307"/>
                    <a:pt x="822" y="310"/>
                    <a:pt x="829" y="310"/>
                  </a:cubicBezTo>
                  <a:cubicBezTo>
                    <a:pt x="845" y="310"/>
                    <a:pt x="866" y="294"/>
                    <a:pt x="858" y="278"/>
                  </a:cubicBezTo>
                  <a:cubicBezTo>
                    <a:pt x="799" y="84"/>
                    <a:pt x="647" y="0"/>
                    <a:pt x="48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>
              <a:extLst>
                <a:ext uri="{FF2B5EF4-FFF2-40B4-BE49-F238E27FC236}">
                  <a16:creationId xmlns:a16="http://schemas.microsoft.com/office/drawing/2014/main" id="{55A6AC13-800E-F9D4-844A-B9BCA374E114}"/>
                </a:ext>
              </a:extLst>
            </p:cNvPr>
            <p:cNvSpPr/>
            <p:nvPr/>
          </p:nvSpPr>
          <p:spPr>
            <a:xfrm>
              <a:off x="535328" y="4251985"/>
              <a:ext cx="20211" cy="13518"/>
            </a:xfrm>
            <a:custGeom>
              <a:avLst/>
              <a:gdLst/>
              <a:ahLst/>
              <a:cxnLst/>
              <a:rect l="l" t="t" r="r" b="b"/>
              <a:pathLst>
                <a:path w="453" h="303" extrusionOk="0">
                  <a:moveTo>
                    <a:pt x="113" y="0"/>
                  </a:moveTo>
                  <a:cubicBezTo>
                    <a:pt x="80" y="0"/>
                    <a:pt x="49" y="8"/>
                    <a:pt x="23" y="26"/>
                  </a:cubicBezTo>
                  <a:cubicBezTo>
                    <a:pt x="1" y="38"/>
                    <a:pt x="11" y="71"/>
                    <a:pt x="34" y="83"/>
                  </a:cubicBezTo>
                  <a:cubicBezTo>
                    <a:pt x="102" y="94"/>
                    <a:pt x="170" y="83"/>
                    <a:pt x="249" y="117"/>
                  </a:cubicBezTo>
                  <a:cubicBezTo>
                    <a:pt x="328" y="151"/>
                    <a:pt x="396" y="230"/>
                    <a:pt x="441" y="298"/>
                  </a:cubicBezTo>
                  <a:cubicBezTo>
                    <a:pt x="441" y="301"/>
                    <a:pt x="442" y="303"/>
                    <a:pt x="444" y="303"/>
                  </a:cubicBezTo>
                  <a:cubicBezTo>
                    <a:pt x="448" y="303"/>
                    <a:pt x="453" y="298"/>
                    <a:pt x="453" y="298"/>
                  </a:cubicBezTo>
                  <a:cubicBezTo>
                    <a:pt x="430" y="196"/>
                    <a:pt x="385" y="117"/>
                    <a:pt x="305" y="61"/>
                  </a:cubicBezTo>
                  <a:cubicBezTo>
                    <a:pt x="253" y="30"/>
                    <a:pt x="180" y="0"/>
                    <a:pt x="11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>
              <a:extLst>
                <a:ext uri="{FF2B5EF4-FFF2-40B4-BE49-F238E27FC236}">
                  <a16:creationId xmlns:a16="http://schemas.microsoft.com/office/drawing/2014/main" id="{8CCCA7B7-35E4-B2E8-025A-AADF71334CDF}"/>
                </a:ext>
              </a:extLst>
            </p:cNvPr>
            <p:cNvSpPr/>
            <p:nvPr/>
          </p:nvSpPr>
          <p:spPr>
            <a:xfrm>
              <a:off x="557012" y="4272820"/>
              <a:ext cx="25787" cy="11645"/>
            </a:xfrm>
            <a:custGeom>
              <a:avLst/>
              <a:gdLst/>
              <a:ahLst/>
              <a:cxnLst/>
              <a:rect l="l" t="t" r="r" b="b"/>
              <a:pathLst>
                <a:path w="578" h="261" extrusionOk="0">
                  <a:moveTo>
                    <a:pt x="91" y="1"/>
                  </a:moveTo>
                  <a:cubicBezTo>
                    <a:pt x="80" y="1"/>
                    <a:pt x="68" y="1"/>
                    <a:pt x="68" y="11"/>
                  </a:cubicBezTo>
                  <a:cubicBezTo>
                    <a:pt x="0" y="68"/>
                    <a:pt x="103" y="170"/>
                    <a:pt x="159" y="204"/>
                  </a:cubicBezTo>
                  <a:cubicBezTo>
                    <a:pt x="220" y="241"/>
                    <a:pt x="291" y="261"/>
                    <a:pt x="363" y="261"/>
                  </a:cubicBezTo>
                  <a:cubicBezTo>
                    <a:pt x="424" y="261"/>
                    <a:pt x="486" y="246"/>
                    <a:pt x="543" y="215"/>
                  </a:cubicBezTo>
                  <a:cubicBezTo>
                    <a:pt x="578" y="204"/>
                    <a:pt x="543" y="159"/>
                    <a:pt x="521" y="159"/>
                  </a:cubicBezTo>
                  <a:cubicBezTo>
                    <a:pt x="419" y="147"/>
                    <a:pt x="329" y="125"/>
                    <a:pt x="238" y="91"/>
                  </a:cubicBezTo>
                  <a:cubicBezTo>
                    <a:pt x="181" y="68"/>
                    <a:pt x="136" y="23"/>
                    <a:pt x="9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>
              <a:extLst>
                <a:ext uri="{FF2B5EF4-FFF2-40B4-BE49-F238E27FC236}">
                  <a16:creationId xmlns:a16="http://schemas.microsoft.com/office/drawing/2014/main" id="{6679B300-E5B1-B3C1-5FFE-ED19E0ECDFDC}"/>
                </a:ext>
              </a:extLst>
            </p:cNvPr>
            <p:cNvSpPr/>
            <p:nvPr/>
          </p:nvSpPr>
          <p:spPr>
            <a:xfrm>
              <a:off x="552952" y="4287231"/>
              <a:ext cx="56929" cy="19452"/>
            </a:xfrm>
            <a:custGeom>
              <a:avLst/>
              <a:gdLst/>
              <a:ahLst/>
              <a:cxnLst/>
              <a:rect l="l" t="t" r="r" b="b"/>
              <a:pathLst>
                <a:path w="1276" h="436" extrusionOk="0">
                  <a:moveTo>
                    <a:pt x="1257" y="1"/>
                  </a:moveTo>
                  <a:cubicBezTo>
                    <a:pt x="1253" y="1"/>
                    <a:pt x="1248" y="2"/>
                    <a:pt x="1245" y="5"/>
                  </a:cubicBezTo>
                  <a:cubicBezTo>
                    <a:pt x="1109" y="141"/>
                    <a:pt x="973" y="243"/>
                    <a:pt x="782" y="311"/>
                  </a:cubicBezTo>
                  <a:cubicBezTo>
                    <a:pt x="722" y="329"/>
                    <a:pt x="665" y="337"/>
                    <a:pt x="608" y="337"/>
                  </a:cubicBezTo>
                  <a:cubicBezTo>
                    <a:pt x="385" y="337"/>
                    <a:pt x="184" y="209"/>
                    <a:pt x="13" y="73"/>
                  </a:cubicBezTo>
                  <a:cubicBezTo>
                    <a:pt x="9" y="69"/>
                    <a:pt x="6" y="68"/>
                    <a:pt x="4" y="68"/>
                  </a:cubicBezTo>
                  <a:cubicBezTo>
                    <a:pt x="1" y="68"/>
                    <a:pt x="1" y="73"/>
                    <a:pt x="1" y="73"/>
                  </a:cubicBezTo>
                  <a:cubicBezTo>
                    <a:pt x="170" y="305"/>
                    <a:pt x="419" y="435"/>
                    <a:pt x="660" y="435"/>
                  </a:cubicBezTo>
                  <a:cubicBezTo>
                    <a:pt x="900" y="435"/>
                    <a:pt x="1132" y="305"/>
                    <a:pt x="1267" y="17"/>
                  </a:cubicBezTo>
                  <a:cubicBezTo>
                    <a:pt x="1276" y="9"/>
                    <a:pt x="1267" y="1"/>
                    <a:pt x="125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>
              <a:extLst>
                <a:ext uri="{FF2B5EF4-FFF2-40B4-BE49-F238E27FC236}">
                  <a16:creationId xmlns:a16="http://schemas.microsoft.com/office/drawing/2014/main" id="{8467B05D-01BC-7785-C014-CE93125CEF7F}"/>
                </a:ext>
              </a:extLst>
            </p:cNvPr>
            <p:cNvSpPr/>
            <p:nvPr/>
          </p:nvSpPr>
          <p:spPr>
            <a:xfrm>
              <a:off x="620098" y="4271437"/>
              <a:ext cx="20701" cy="17043"/>
            </a:xfrm>
            <a:custGeom>
              <a:avLst/>
              <a:gdLst/>
              <a:ahLst/>
              <a:cxnLst/>
              <a:rect l="l" t="t" r="r" b="b"/>
              <a:pathLst>
                <a:path w="464" h="382" extrusionOk="0">
                  <a:moveTo>
                    <a:pt x="224" y="1"/>
                  </a:moveTo>
                  <a:cubicBezTo>
                    <a:pt x="202" y="1"/>
                    <a:pt x="180" y="4"/>
                    <a:pt x="159" y="9"/>
                  </a:cubicBezTo>
                  <a:cubicBezTo>
                    <a:pt x="79" y="32"/>
                    <a:pt x="0" y="133"/>
                    <a:pt x="11" y="223"/>
                  </a:cubicBezTo>
                  <a:cubicBezTo>
                    <a:pt x="23" y="246"/>
                    <a:pt x="23" y="269"/>
                    <a:pt x="46" y="303"/>
                  </a:cubicBezTo>
                  <a:cubicBezTo>
                    <a:pt x="68" y="336"/>
                    <a:pt x="91" y="348"/>
                    <a:pt x="113" y="371"/>
                  </a:cubicBezTo>
                  <a:cubicBezTo>
                    <a:pt x="147" y="382"/>
                    <a:pt x="204" y="382"/>
                    <a:pt x="237" y="382"/>
                  </a:cubicBezTo>
                  <a:cubicBezTo>
                    <a:pt x="283" y="382"/>
                    <a:pt x="317" y="371"/>
                    <a:pt x="350" y="348"/>
                  </a:cubicBezTo>
                  <a:cubicBezTo>
                    <a:pt x="441" y="303"/>
                    <a:pt x="463" y="178"/>
                    <a:pt x="407" y="99"/>
                  </a:cubicBezTo>
                  <a:cubicBezTo>
                    <a:pt x="364" y="30"/>
                    <a:pt x="294" y="1"/>
                    <a:pt x="22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08B9288E-A356-924B-E4F9-89D3684974D7}"/>
                </a:ext>
              </a:extLst>
            </p:cNvPr>
            <p:cNvSpPr/>
            <p:nvPr/>
          </p:nvSpPr>
          <p:spPr>
            <a:xfrm>
              <a:off x="527744" y="4260328"/>
              <a:ext cx="17712" cy="15392"/>
            </a:xfrm>
            <a:custGeom>
              <a:avLst/>
              <a:gdLst/>
              <a:ahLst/>
              <a:cxnLst/>
              <a:rect l="l" t="t" r="r" b="b"/>
              <a:pathLst>
                <a:path w="397" h="345" extrusionOk="0">
                  <a:moveTo>
                    <a:pt x="195" y="1"/>
                  </a:moveTo>
                  <a:cubicBezTo>
                    <a:pt x="176" y="1"/>
                    <a:pt x="156" y="4"/>
                    <a:pt x="136" y="9"/>
                  </a:cubicBezTo>
                  <a:cubicBezTo>
                    <a:pt x="35" y="32"/>
                    <a:pt x="0" y="145"/>
                    <a:pt x="35" y="224"/>
                  </a:cubicBezTo>
                  <a:cubicBezTo>
                    <a:pt x="46" y="269"/>
                    <a:pt x="80" y="303"/>
                    <a:pt x="114" y="326"/>
                  </a:cubicBezTo>
                  <a:cubicBezTo>
                    <a:pt x="134" y="339"/>
                    <a:pt x="157" y="345"/>
                    <a:pt x="180" y="345"/>
                  </a:cubicBezTo>
                  <a:cubicBezTo>
                    <a:pt x="197" y="345"/>
                    <a:pt x="213" y="342"/>
                    <a:pt x="227" y="337"/>
                  </a:cubicBezTo>
                  <a:cubicBezTo>
                    <a:pt x="261" y="337"/>
                    <a:pt x="284" y="326"/>
                    <a:pt x="306" y="314"/>
                  </a:cubicBezTo>
                  <a:cubicBezTo>
                    <a:pt x="385" y="258"/>
                    <a:pt x="397" y="145"/>
                    <a:pt x="340" y="77"/>
                  </a:cubicBezTo>
                  <a:cubicBezTo>
                    <a:pt x="306" y="26"/>
                    <a:pt x="253" y="1"/>
                    <a:pt x="19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7136CBA7-111E-EA42-6003-EB17B38B67DA}"/>
                </a:ext>
              </a:extLst>
            </p:cNvPr>
            <p:cNvSpPr/>
            <p:nvPr/>
          </p:nvSpPr>
          <p:spPr>
            <a:xfrm>
              <a:off x="625139" y="4219326"/>
              <a:ext cx="15660" cy="12358"/>
            </a:xfrm>
            <a:custGeom>
              <a:avLst/>
              <a:gdLst/>
              <a:ahLst/>
              <a:cxnLst/>
              <a:rect l="l" t="t" r="r" b="b"/>
              <a:pathLst>
                <a:path w="351" h="277" extrusionOk="0">
                  <a:moveTo>
                    <a:pt x="56" y="1"/>
                  </a:moveTo>
                  <a:cubicBezTo>
                    <a:pt x="23" y="1"/>
                    <a:pt x="0" y="46"/>
                    <a:pt x="34" y="69"/>
                  </a:cubicBezTo>
                  <a:cubicBezTo>
                    <a:pt x="147" y="114"/>
                    <a:pt x="260" y="159"/>
                    <a:pt x="317" y="272"/>
                  </a:cubicBezTo>
                  <a:cubicBezTo>
                    <a:pt x="320" y="276"/>
                    <a:pt x="324" y="277"/>
                    <a:pt x="329" y="277"/>
                  </a:cubicBezTo>
                  <a:cubicBezTo>
                    <a:pt x="339" y="277"/>
                    <a:pt x="350" y="269"/>
                    <a:pt x="350" y="261"/>
                  </a:cubicBezTo>
                  <a:cubicBezTo>
                    <a:pt x="305" y="125"/>
                    <a:pt x="204" y="12"/>
                    <a:pt x="56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97B43272-C5C5-9199-06C1-55D377455E01}"/>
                </a:ext>
              </a:extLst>
            </p:cNvPr>
            <p:cNvSpPr/>
            <p:nvPr/>
          </p:nvSpPr>
          <p:spPr>
            <a:xfrm>
              <a:off x="543538" y="4209823"/>
              <a:ext cx="13518" cy="6737"/>
            </a:xfrm>
            <a:custGeom>
              <a:avLst/>
              <a:gdLst/>
              <a:ahLst/>
              <a:cxnLst/>
              <a:rect l="l" t="t" r="r" b="b"/>
              <a:pathLst>
                <a:path w="303" h="151" extrusionOk="0">
                  <a:moveTo>
                    <a:pt x="217" y="0"/>
                  </a:moveTo>
                  <a:cubicBezTo>
                    <a:pt x="131" y="0"/>
                    <a:pt x="44" y="51"/>
                    <a:pt x="8" y="123"/>
                  </a:cubicBezTo>
                  <a:cubicBezTo>
                    <a:pt x="0" y="140"/>
                    <a:pt x="10" y="150"/>
                    <a:pt x="21" y="150"/>
                  </a:cubicBezTo>
                  <a:cubicBezTo>
                    <a:pt x="24" y="150"/>
                    <a:pt x="28" y="149"/>
                    <a:pt x="31" y="146"/>
                  </a:cubicBezTo>
                  <a:cubicBezTo>
                    <a:pt x="65" y="112"/>
                    <a:pt x="111" y="89"/>
                    <a:pt x="156" y="78"/>
                  </a:cubicBezTo>
                  <a:cubicBezTo>
                    <a:pt x="201" y="67"/>
                    <a:pt x="234" y="67"/>
                    <a:pt x="280" y="56"/>
                  </a:cubicBezTo>
                  <a:cubicBezTo>
                    <a:pt x="302" y="44"/>
                    <a:pt x="302" y="10"/>
                    <a:pt x="280" y="10"/>
                  </a:cubicBezTo>
                  <a:cubicBezTo>
                    <a:pt x="259" y="4"/>
                    <a:pt x="238" y="0"/>
                    <a:pt x="21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>
              <a:extLst>
                <a:ext uri="{FF2B5EF4-FFF2-40B4-BE49-F238E27FC236}">
                  <a16:creationId xmlns:a16="http://schemas.microsoft.com/office/drawing/2014/main" id="{7ED3E5CB-6D94-76F1-2F54-B2ECEF6A78C8}"/>
                </a:ext>
              </a:extLst>
            </p:cNvPr>
            <p:cNvSpPr/>
            <p:nvPr/>
          </p:nvSpPr>
          <p:spPr>
            <a:xfrm>
              <a:off x="642272" y="4259837"/>
              <a:ext cx="57241" cy="44570"/>
            </a:xfrm>
            <a:custGeom>
              <a:avLst/>
              <a:gdLst/>
              <a:ahLst/>
              <a:cxnLst/>
              <a:rect l="l" t="t" r="r" b="b"/>
              <a:pathLst>
                <a:path w="1283" h="999" extrusionOk="0">
                  <a:moveTo>
                    <a:pt x="677" y="1"/>
                  </a:moveTo>
                  <a:cubicBezTo>
                    <a:pt x="465" y="1"/>
                    <a:pt x="283" y="111"/>
                    <a:pt x="283" y="111"/>
                  </a:cubicBezTo>
                  <a:lnTo>
                    <a:pt x="1" y="880"/>
                  </a:lnTo>
                  <a:cubicBezTo>
                    <a:pt x="128" y="964"/>
                    <a:pt x="258" y="999"/>
                    <a:pt x="382" y="999"/>
                  </a:cubicBezTo>
                  <a:cubicBezTo>
                    <a:pt x="877" y="999"/>
                    <a:pt x="1283" y="442"/>
                    <a:pt x="1075" y="189"/>
                  </a:cubicBezTo>
                  <a:cubicBezTo>
                    <a:pt x="956" y="45"/>
                    <a:pt x="811" y="1"/>
                    <a:pt x="67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C99062D1-9260-2257-1341-FA549D2AA2B1}"/>
                </a:ext>
              </a:extLst>
            </p:cNvPr>
            <p:cNvSpPr/>
            <p:nvPr/>
          </p:nvSpPr>
          <p:spPr>
            <a:xfrm>
              <a:off x="653872" y="4273266"/>
              <a:ext cx="29847" cy="22263"/>
            </a:xfrm>
            <a:custGeom>
              <a:avLst/>
              <a:gdLst/>
              <a:ahLst/>
              <a:cxnLst/>
              <a:rect l="l" t="t" r="r" b="b"/>
              <a:pathLst>
                <a:path w="669" h="499" extrusionOk="0">
                  <a:moveTo>
                    <a:pt x="334" y="233"/>
                  </a:moveTo>
                  <a:cubicBezTo>
                    <a:pt x="368" y="233"/>
                    <a:pt x="397" y="246"/>
                    <a:pt x="397" y="285"/>
                  </a:cubicBezTo>
                  <a:cubicBezTo>
                    <a:pt x="408" y="341"/>
                    <a:pt x="340" y="375"/>
                    <a:pt x="306" y="386"/>
                  </a:cubicBezTo>
                  <a:cubicBezTo>
                    <a:pt x="278" y="400"/>
                    <a:pt x="245" y="410"/>
                    <a:pt x="214" y="410"/>
                  </a:cubicBezTo>
                  <a:cubicBezTo>
                    <a:pt x="195" y="410"/>
                    <a:pt x="176" y="406"/>
                    <a:pt x="159" y="398"/>
                  </a:cubicBezTo>
                  <a:cubicBezTo>
                    <a:pt x="171" y="352"/>
                    <a:pt x="193" y="307"/>
                    <a:pt x="216" y="273"/>
                  </a:cubicBezTo>
                  <a:cubicBezTo>
                    <a:pt x="227" y="262"/>
                    <a:pt x="249" y="250"/>
                    <a:pt x="261" y="250"/>
                  </a:cubicBezTo>
                  <a:cubicBezTo>
                    <a:pt x="281" y="241"/>
                    <a:pt x="309" y="233"/>
                    <a:pt x="334" y="233"/>
                  </a:cubicBezTo>
                  <a:close/>
                  <a:moveTo>
                    <a:pt x="477" y="0"/>
                  </a:moveTo>
                  <a:cubicBezTo>
                    <a:pt x="393" y="0"/>
                    <a:pt x="309" y="21"/>
                    <a:pt x="249" y="81"/>
                  </a:cubicBezTo>
                  <a:cubicBezTo>
                    <a:pt x="148" y="160"/>
                    <a:pt x="1" y="341"/>
                    <a:pt x="58" y="476"/>
                  </a:cubicBezTo>
                  <a:cubicBezTo>
                    <a:pt x="63" y="489"/>
                    <a:pt x="80" y="498"/>
                    <a:pt x="95" y="498"/>
                  </a:cubicBezTo>
                  <a:cubicBezTo>
                    <a:pt x="108" y="498"/>
                    <a:pt x="120" y="492"/>
                    <a:pt x="125" y="476"/>
                  </a:cubicBezTo>
                  <a:cubicBezTo>
                    <a:pt x="125" y="476"/>
                    <a:pt x="125" y="466"/>
                    <a:pt x="136" y="466"/>
                  </a:cubicBezTo>
                  <a:cubicBezTo>
                    <a:pt x="162" y="475"/>
                    <a:pt x="190" y="479"/>
                    <a:pt x="220" y="479"/>
                  </a:cubicBezTo>
                  <a:cubicBezTo>
                    <a:pt x="336" y="479"/>
                    <a:pt x="465" y="411"/>
                    <a:pt x="465" y="285"/>
                  </a:cubicBezTo>
                  <a:cubicBezTo>
                    <a:pt x="465" y="205"/>
                    <a:pt x="374" y="172"/>
                    <a:pt x="306" y="172"/>
                  </a:cubicBezTo>
                  <a:lnTo>
                    <a:pt x="284" y="172"/>
                  </a:lnTo>
                  <a:cubicBezTo>
                    <a:pt x="356" y="89"/>
                    <a:pt x="458" y="52"/>
                    <a:pt x="566" y="52"/>
                  </a:cubicBezTo>
                  <a:cubicBezTo>
                    <a:pt x="592" y="52"/>
                    <a:pt x="619" y="54"/>
                    <a:pt x="646" y="58"/>
                  </a:cubicBezTo>
                  <a:cubicBezTo>
                    <a:pt x="656" y="58"/>
                    <a:pt x="668" y="36"/>
                    <a:pt x="646" y="24"/>
                  </a:cubicBezTo>
                  <a:cubicBezTo>
                    <a:pt x="594" y="10"/>
                    <a:pt x="535" y="0"/>
                    <a:pt x="477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5D7272F5-66D7-13DC-46B0-8D59E6C03D87}"/>
                </a:ext>
              </a:extLst>
            </p:cNvPr>
            <p:cNvSpPr/>
            <p:nvPr/>
          </p:nvSpPr>
          <p:spPr>
            <a:xfrm>
              <a:off x="625630" y="4321317"/>
              <a:ext cx="150888" cy="124744"/>
            </a:xfrm>
            <a:custGeom>
              <a:avLst/>
              <a:gdLst/>
              <a:ahLst/>
              <a:cxnLst/>
              <a:rect l="l" t="t" r="r" b="b"/>
              <a:pathLst>
                <a:path w="3382" h="2796" extrusionOk="0">
                  <a:moveTo>
                    <a:pt x="641" y="0"/>
                  </a:moveTo>
                  <a:cubicBezTo>
                    <a:pt x="548" y="0"/>
                    <a:pt x="451" y="7"/>
                    <a:pt x="351" y="22"/>
                  </a:cubicBezTo>
                  <a:cubicBezTo>
                    <a:pt x="12" y="67"/>
                    <a:pt x="0" y="587"/>
                    <a:pt x="464" y="802"/>
                  </a:cubicBezTo>
                  <a:cubicBezTo>
                    <a:pt x="928" y="1017"/>
                    <a:pt x="1990" y="1469"/>
                    <a:pt x="2579" y="2125"/>
                  </a:cubicBezTo>
                  <a:cubicBezTo>
                    <a:pt x="2579" y="2125"/>
                    <a:pt x="2474" y="2612"/>
                    <a:pt x="2729" y="2612"/>
                  </a:cubicBezTo>
                  <a:cubicBezTo>
                    <a:pt x="2751" y="2612"/>
                    <a:pt x="2776" y="2608"/>
                    <a:pt x="2805" y="2600"/>
                  </a:cubicBezTo>
                  <a:cubicBezTo>
                    <a:pt x="2805" y="2600"/>
                    <a:pt x="2883" y="2795"/>
                    <a:pt x="3012" y="2795"/>
                  </a:cubicBezTo>
                  <a:cubicBezTo>
                    <a:pt x="3022" y="2795"/>
                    <a:pt x="3032" y="2794"/>
                    <a:pt x="3043" y="2792"/>
                  </a:cubicBezTo>
                  <a:cubicBezTo>
                    <a:pt x="3347" y="2701"/>
                    <a:pt x="3382" y="2181"/>
                    <a:pt x="3269" y="2091"/>
                  </a:cubicBezTo>
                  <a:cubicBezTo>
                    <a:pt x="3156" y="2012"/>
                    <a:pt x="2884" y="1932"/>
                    <a:pt x="2884" y="1932"/>
                  </a:cubicBezTo>
                  <a:cubicBezTo>
                    <a:pt x="2884" y="1932"/>
                    <a:pt x="2200" y="0"/>
                    <a:pt x="64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414875ED-4AB4-D6B2-233C-F8E1E13B5EC1}"/>
                </a:ext>
              </a:extLst>
            </p:cNvPr>
            <p:cNvSpPr/>
            <p:nvPr/>
          </p:nvSpPr>
          <p:spPr>
            <a:xfrm>
              <a:off x="760324" y="4431874"/>
              <a:ext cx="7138" cy="12537"/>
            </a:xfrm>
            <a:custGeom>
              <a:avLst/>
              <a:gdLst/>
              <a:ahLst/>
              <a:cxnLst/>
              <a:rect l="l" t="t" r="r" b="b"/>
              <a:pathLst>
                <a:path w="160" h="281" extrusionOk="0">
                  <a:moveTo>
                    <a:pt x="12" y="0"/>
                  </a:moveTo>
                  <a:cubicBezTo>
                    <a:pt x="9" y="0"/>
                    <a:pt x="6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12" y="20"/>
                    <a:pt x="137" y="110"/>
                    <a:pt x="102" y="269"/>
                  </a:cubicBezTo>
                  <a:cubicBezTo>
                    <a:pt x="102" y="269"/>
                    <a:pt x="102" y="280"/>
                    <a:pt x="114" y="280"/>
                  </a:cubicBezTo>
                  <a:cubicBezTo>
                    <a:pt x="114" y="280"/>
                    <a:pt x="125" y="280"/>
                    <a:pt x="125" y="269"/>
                  </a:cubicBezTo>
                  <a:cubicBezTo>
                    <a:pt x="159" y="99"/>
                    <a:pt x="24" y="9"/>
                    <a:pt x="24" y="9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74658CAA-1CBF-B2D7-22B1-E1BE2416CF9E}"/>
                </a:ext>
              </a:extLst>
            </p:cNvPr>
            <p:cNvSpPr/>
            <p:nvPr/>
          </p:nvSpPr>
          <p:spPr>
            <a:xfrm>
              <a:off x="766392" y="4423174"/>
              <a:ext cx="7094" cy="9592"/>
            </a:xfrm>
            <a:custGeom>
              <a:avLst/>
              <a:gdLst/>
              <a:ahLst/>
              <a:cxnLst/>
              <a:rect l="l" t="t" r="r" b="b"/>
              <a:pathLst>
                <a:path w="159" h="215" extrusionOk="0">
                  <a:moveTo>
                    <a:pt x="1" y="0"/>
                  </a:moveTo>
                  <a:cubicBezTo>
                    <a:pt x="1" y="11"/>
                    <a:pt x="1" y="23"/>
                    <a:pt x="12" y="23"/>
                  </a:cubicBezTo>
                  <a:cubicBezTo>
                    <a:pt x="12" y="23"/>
                    <a:pt x="102" y="46"/>
                    <a:pt x="136" y="215"/>
                  </a:cubicBezTo>
                  <a:lnTo>
                    <a:pt x="147" y="215"/>
                  </a:lnTo>
                  <a:cubicBezTo>
                    <a:pt x="159" y="215"/>
                    <a:pt x="159" y="215"/>
                    <a:pt x="159" y="204"/>
                  </a:cubicBezTo>
                  <a:cubicBezTo>
                    <a:pt x="125" y="23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3A49ED3A-C2AF-9960-E45D-D02EDFB9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177" y="925632"/>
            <a:ext cx="896130" cy="89613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0CBE4D09-92F9-B9AD-BA55-59B5CAEE4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8176" y="-400853"/>
            <a:ext cx="3156132" cy="20670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228BCF-ECDF-26DD-769A-33C4CF03F1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731" y="4497665"/>
            <a:ext cx="1397141" cy="679758"/>
          </a:xfrm>
          <a:prstGeom prst="rect">
            <a:avLst/>
          </a:prstGeom>
        </p:spPr>
      </p:pic>
      <p:pic>
        <p:nvPicPr>
          <p:cNvPr id="10" name="Imagem 9" descr="Uma imagem com texto, Tipo de letra, captura de ecrã, Gráficos&#10;&#10;Descrição gerada automaticamente">
            <a:extLst>
              <a:ext uri="{FF2B5EF4-FFF2-40B4-BE49-F238E27FC236}">
                <a16:creationId xmlns:a16="http://schemas.microsoft.com/office/drawing/2014/main" id="{5A515CA9-6E98-00F1-B3CC-D8FB58054E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3929" y="4520532"/>
            <a:ext cx="1107667" cy="6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1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 txBox="1">
            <a:spLocks noGrp="1"/>
          </p:cNvSpPr>
          <p:nvPr>
            <p:ph type="title"/>
          </p:nvPr>
        </p:nvSpPr>
        <p:spPr>
          <a:xfrm>
            <a:off x="3571875" y="2394300"/>
            <a:ext cx="4852125" cy="618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TRANSFORMAÇÃO DIGITAL</a:t>
            </a:r>
            <a:endParaRPr dirty="0"/>
          </a:p>
        </p:txBody>
      </p:sp>
      <p:sp>
        <p:nvSpPr>
          <p:cNvPr id="738" name="Google Shape;738;p40"/>
          <p:cNvSpPr txBox="1">
            <a:spLocks noGrp="1"/>
          </p:cNvSpPr>
          <p:nvPr>
            <p:ph type="title" idx="2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9" name="Google Shape;739;p40"/>
          <p:cNvSpPr/>
          <p:nvPr/>
        </p:nvSpPr>
        <p:spPr>
          <a:xfrm>
            <a:off x="1867950" y="43672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 flipH="1">
            <a:off x="833681" y="736469"/>
            <a:ext cx="2490598" cy="3787477"/>
            <a:chOff x="1398548" y="4204380"/>
            <a:chExt cx="332519" cy="505671"/>
          </a:xfrm>
        </p:grpSpPr>
        <p:sp>
          <p:nvSpPr>
            <p:cNvPr id="741" name="Google Shape;741;p40"/>
            <p:cNvSpPr/>
            <p:nvPr/>
          </p:nvSpPr>
          <p:spPr>
            <a:xfrm>
              <a:off x="1398548" y="4403990"/>
              <a:ext cx="127197" cy="97350"/>
            </a:xfrm>
            <a:custGeom>
              <a:avLst/>
              <a:gdLst/>
              <a:ahLst/>
              <a:cxnLst/>
              <a:rect l="l" t="t" r="r" b="b"/>
              <a:pathLst>
                <a:path w="2851" h="2182" extrusionOk="0">
                  <a:moveTo>
                    <a:pt x="2420" y="1"/>
                  </a:moveTo>
                  <a:cubicBezTo>
                    <a:pt x="2221" y="67"/>
                    <a:pt x="1773" y="1292"/>
                    <a:pt x="1595" y="1292"/>
                  </a:cubicBezTo>
                  <a:cubicBezTo>
                    <a:pt x="1591" y="1292"/>
                    <a:pt x="1587" y="1291"/>
                    <a:pt x="1584" y="1290"/>
                  </a:cubicBezTo>
                  <a:cubicBezTo>
                    <a:pt x="1425" y="1245"/>
                    <a:pt x="950" y="928"/>
                    <a:pt x="950" y="928"/>
                  </a:cubicBezTo>
                  <a:cubicBezTo>
                    <a:pt x="950" y="928"/>
                    <a:pt x="1222" y="340"/>
                    <a:pt x="837" y="317"/>
                  </a:cubicBezTo>
                  <a:cubicBezTo>
                    <a:pt x="837" y="317"/>
                    <a:pt x="679" y="133"/>
                    <a:pt x="568" y="133"/>
                  </a:cubicBezTo>
                  <a:cubicBezTo>
                    <a:pt x="514" y="133"/>
                    <a:pt x="472" y="176"/>
                    <a:pt x="464" y="306"/>
                  </a:cubicBezTo>
                  <a:cubicBezTo>
                    <a:pt x="464" y="306"/>
                    <a:pt x="0" y="770"/>
                    <a:pt x="679" y="1019"/>
                  </a:cubicBezTo>
                  <a:cubicBezTo>
                    <a:pt x="679" y="1019"/>
                    <a:pt x="1154" y="2059"/>
                    <a:pt x="1618" y="2172"/>
                  </a:cubicBezTo>
                  <a:cubicBezTo>
                    <a:pt x="1644" y="2178"/>
                    <a:pt x="1671" y="2181"/>
                    <a:pt x="1698" y="2181"/>
                  </a:cubicBezTo>
                  <a:cubicBezTo>
                    <a:pt x="2145" y="2181"/>
                    <a:pt x="2658" y="1346"/>
                    <a:pt x="2658" y="1346"/>
                  </a:cubicBezTo>
                  <a:cubicBezTo>
                    <a:pt x="2658" y="1346"/>
                    <a:pt x="2850" y="12"/>
                    <a:pt x="2420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481265" y="4403990"/>
              <a:ext cx="44481" cy="95922"/>
            </a:xfrm>
            <a:custGeom>
              <a:avLst/>
              <a:gdLst/>
              <a:ahLst/>
              <a:cxnLst/>
              <a:rect l="l" t="t" r="r" b="b"/>
              <a:pathLst>
                <a:path w="997" h="2150" extrusionOk="0">
                  <a:moveTo>
                    <a:pt x="566" y="1"/>
                  </a:moveTo>
                  <a:cubicBezTo>
                    <a:pt x="533" y="12"/>
                    <a:pt x="498" y="46"/>
                    <a:pt x="465" y="102"/>
                  </a:cubicBezTo>
                  <a:cubicBezTo>
                    <a:pt x="442" y="441"/>
                    <a:pt x="385" y="781"/>
                    <a:pt x="307" y="1109"/>
                  </a:cubicBezTo>
                  <a:cubicBezTo>
                    <a:pt x="216" y="1471"/>
                    <a:pt x="137" y="1821"/>
                    <a:pt x="1" y="2149"/>
                  </a:cubicBezTo>
                  <a:cubicBezTo>
                    <a:pt x="397" y="2002"/>
                    <a:pt x="804" y="1346"/>
                    <a:pt x="804" y="1346"/>
                  </a:cubicBezTo>
                  <a:cubicBezTo>
                    <a:pt x="804" y="1346"/>
                    <a:pt x="996" y="12"/>
                    <a:pt x="566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413673" y="4417062"/>
              <a:ext cx="24806" cy="22798"/>
            </a:xfrm>
            <a:custGeom>
              <a:avLst/>
              <a:gdLst/>
              <a:ahLst/>
              <a:cxnLst/>
              <a:rect l="l" t="t" r="r" b="b"/>
              <a:pathLst>
                <a:path w="556" h="511" extrusionOk="0">
                  <a:moveTo>
                    <a:pt x="442" y="261"/>
                  </a:moveTo>
                  <a:cubicBezTo>
                    <a:pt x="453" y="284"/>
                    <a:pt x="453" y="318"/>
                    <a:pt x="442" y="341"/>
                  </a:cubicBezTo>
                  <a:cubicBezTo>
                    <a:pt x="430" y="364"/>
                    <a:pt x="397" y="386"/>
                    <a:pt x="385" y="386"/>
                  </a:cubicBezTo>
                  <a:cubicBezTo>
                    <a:pt x="385" y="374"/>
                    <a:pt x="374" y="374"/>
                    <a:pt x="374" y="364"/>
                  </a:cubicBezTo>
                  <a:cubicBezTo>
                    <a:pt x="362" y="329"/>
                    <a:pt x="329" y="296"/>
                    <a:pt x="295" y="261"/>
                  </a:cubicBezTo>
                  <a:lnTo>
                    <a:pt x="295" y="261"/>
                  </a:lnTo>
                  <a:cubicBezTo>
                    <a:pt x="306" y="273"/>
                    <a:pt x="317" y="273"/>
                    <a:pt x="340" y="273"/>
                  </a:cubicBezTo>
                  <a:cubicBezTo>
                    <a:pt x="362" y="273"/>
                    <a:pt x="408" y="261"/>
                    <a:pt x="442" y="261"/>
                  </a:cubicBezTo>
                  <a:close/>
                  <a:moveTo>
                    <a:pt x="142" y="1"/>
                  </a:moveTo>
                  <a:cubicBezTo>
                    <a:pt x="131" y="1"/>
                    <a:pt x="125" y="2"/>
                    <a:pt x="125" y="2"/>
                  </a:cubicBezTo>
                  <a:cubicBezTo>
                    <a:pt x="125" y="2"/>
                    <a:pt x="114" y="2"/>
                    <a:pt x="114" y="13"/>
                  </a:cubicBezTo>
                  <a:lnTo>
                    <a:pt x="125" y="24"/>
                  </a:lnTo>
                  <a:cubicBezTo>
                    <a:pt x="125" y="24"/>
                    <a:pt x="135" y="23"/>
                    <a:pt x="150" y="23"/>
                  </a:cubicBezTo>
                  <a:cubicBezTo>
                    <a:pt x="178" y="23"/>
                    <a:pt x="227" y="28"/>
                    <a:pt x="272" y="58"/>
                  </a:cubicBezTo>
                  <a:cubicBezTo>
                    <a:pt x="239" y="80"/>
                    <a:pt x="204" y="103"/>
                    <a:pt x="193" y="126"/>
                  </a:cubicBezTo>
                  <a:cubicBezTo>
                    <a:pt x="182" y="148"/>
                    <a:pt x="171" y="160"/>
                    <a:pt x="182" y="183"/>
                  </a:cubicBezTo>
                  <a:cubicBezTo>
                    <a:pt x="182" y="194"/>
                    <a:pt x="193" y="205"/>
                    <a:pt x="193" y="216"/>
                  </a:cubicBezTo>
                  <a:cubicBezTo>
                    <a:pt x="125" y="183"/>
                    <a:pt x="46" y="171"/>
                    <a:pt x="12" y="171"/>
                  </a:cubicBezTo>
                  <a:cubicBezTo>
                    <a:pt x="1" y="171"/>
                    <a:pt x="1" y="183"/>
                    <a:pt x="1" y="183"/>
                  </a:cubicBezTo>
                  <a:cubicBezTo>
                    <a:pt x="1" y="194"/>
                    <a:pt x="1" y="194"/>
                    <a:pt x="12" y="194"/>
                  </a:cubicBezTo>
                  <a:cubicBezTo>
                    <a:pt x="17" y="193"/>
                    <a:pt x="23" y="192"/>
                    <a:pt x="29" y="192"/>
                  </a:cubicBezTo>
                  <a:cubicBezTo>
                    <a:pt x="109" y="192"/>
                    <a:pt x="299" y="259"/>
                    <a:pt x="352" y="374"/>
                  </a:cubicBezTo>
                  <a:cubicBezTo>
                    <a:pt x="362" y="397"/>
                    <a:pt x="374" y="431"/>
                    <a:pt x="352" y="465"/>
                  </a:cubicBezTo>
                  <a:cubicBezTo>
                    <a:pt x="333" y="477"/>
                    <a:pt x="304" y="487"/>
                    <a:pt x="268" y="487"/>
                  </a:cubicBezTo>
                  <a:cubicBezTo>
                    <a:pt x="239" y="487"/>
                    <a:pt x="206" y="480"/>
                    <a:pt x="171" y="465"/>
                  </a:cubicBezTo>
                  <a:cubicBezTo>
                    <a:pt x="159" y="465"/>
                    <a:pt x="159" y="465"/>
                    <a:pt x="159" y="477"/>
                  </a:cubicBezTo>
                  <a:cubicBezTo>
                    <a:pt x="148" y="477"/>
                    <a:pt x="159" y="488"/>
                    <a:pt x="159" y="488"/>
                  </a:cubicBezTo>
                  <a:cubicBezTo>
                    <a:pt x="204" y="499"/>
                    <a:pt x="239" y="510"/>
                    <a:pt x="272" y="510"/>
                  </a:cubicBezTo>
                  <a:cubicBezTo>
                    <a:pt x="317" y="510"/>
                    <a:pt x="352" y="499"/>
                    <a:pt x="374" y="477"/>
                  </a:cubicBezTo>
                  <a:cubicBezTo>
                    <a:pt x="385" y="465"/>
                    <a:pt x="397" y="442"/>
                    <a:pt x="385" y="409"/>
                  </a:cubicBezTo>
                  <a:cubicBezTo>
                    <a:pt x="408" y="397"/>
                    <a:pt x="442" y="386"/>
                    <a:pt x="465" y="352"/>
                  </a:cubicBezTo>
                  <a:cubicBezTo>
                    <a:pt x="476" y="318"/>
                    <a:pt x="476" y="284"/>
                    <a:pt x="465" y="251"/>
                  </a:cubicBezTo>
                  <a:cubicBezTo>
                    <a:pt x="487" y="251"/>
                    <a:pt x="521" y="239"/>
                    <a:pt x="543" y="228"/>
                  </a:cubicBezTo>
                  <a:cubicBezTo>
                    <a:pt x="555" y="228"/>
                    <a:pt x="555" y="216"/>
                    <a:pt x="555" y="216"/>
                  </a:cubicBezTo>
                  <a:cubicBezTo>
                    <a:pt x="555" y="205"/>
                    <a:pt x="543" y="205"/>
                    <a:pt x="533" y="205"/>
                  </a:cubicBezTo>
                  <a:cubicBezTo>
                    <a:pt x="457" y="233"/>
                    <a:pt x="390" y="247"/>
                    <a:pt x="336" y="247"/>
                  </a:cubicBezTo>
                  <a:cubicBezTo>
                    <a:pt x="301" y="247"/>
                    <a:pt x="272" y="241"/>
                    <a:pt x="249" y="228"/>
                  </a:cubicBezTo>
                  <a:cubicBezTo>
                    <a:pt x="227" y="216"/>
                    <a:pt x="204" y="205"/>
                    <a:pt x="204" y="171"/>
                  </a:cubicBezTo>
                  <a:cubicBezTo>
                    <a:pt x="193" y="160"/>
                    <a:pt x="204" y="148"/>
                    <a:pt x="204" y="137"/>
                  </a:cubicBezTo>
                  <a:cubicBezTo>
                    <a:pt x="249" y="80"/>
                    <a:pt x="408" y="35"/>
                    <a:pt x="498" y="35"/>
                  </a:cubicBezTo>
                  <a:lnTo>
                    <a:pt x="510" y="24"/>
                  </a:lnTo>
                  <a:cubicBezTo>
                    <a:pt x="510" y="13"/>
                    <a:pt x="510" y="13"/>
                    <a:pt x="498" y="13"/>
                  </a:cubicBezTo>
                  <a:cubicBezTo>
                    <a:pt x="442" y="13"/>
                    <a:pt x="362" y="24"/>
                    <a:pt x="306" y="58"/>
                  </a:cubicBezTo>
                  <a:cubicBezTo>
                    <a:pt x="239" y="7"/>
                    <a:pt x="172" y="1"/>
                    <a:pt x="14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473234" y="4548767"/>
              <a:ext cx="72678" cy="156331"/>
            </a:xfrm>
            <a:custGeom>
              <a:avLst/>
              <a:gdLst/>
              <a:ahLst/>
              <a:cxnLst/>
              <a:rect l="l" t="t" r="r" b="b"/>
              <a:pathLst>
                <a:path w="1629" h="3504" extrusionOk="0">
                  <a:moveTo>
                    <a:pt x="859" y="1"/>
                  </a:moveTo>
                  <a:cubicBezTo>
                    <a:pt x="859" y="1"/>
                    <a:pt x="0" y="668"/>
                    <a:pt x="125" y="1392"/>
                  </a:cubicBezTo>
                  <a:cubicBezTo>
                    <a:pt x="249" y="2127"/>
                    <a:pt x="814" y="3167"/>
                    <a:pt x="814" y="3167"/>
                  </a:cubicBezTo>
                  <a:cubicBezTo>
                    <a:pt x="814" y="3167"/>
                    <a:pt x="498" y="3450"/>
                    <a:pt x="555" y="3495"/>
                  </a:cubicBezTo>
                  <a:cubicBezTo>
                    <a:pt x="562" y="3501"/>
                    <a:pt x="578" y="3504"/>
                    <a:pt x="601" y="3504"/>
                  </a:cubicBezTo>
                  <a:cubicBezTo>
                    <a:pt x="765" y="3504"/>
                    <a:pt x="1271" y="3372"/>
                    <a:pt x="1221" y="3224"/>
                  </a:cubicBezTo>
                  <a:cubicBezTo>
                    <a:pt x="1221" y="3224"/>
                    <a:pt x="1346" y="1991"/>
                    <a:pt x="1029" y="1392"/>
                  </a:cubicBezTo>
                  <a:lnTo>
                    <a:pt x="1628" y="82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1482291" y="4679758"/>
              <a:ext cx="51040" cy="28687"/>
            </a:xfrm>
            <a:custGeom>
              <a:avLst/>
              <a:gdLst/>
              <a:ahLst/>
              <a:cxnLst/>
              <a:rect l="l" t="t" r="r" b="b"/>
              <a:pathLst>
                <a:path w="1144" h="643" extrusionOk="0">
                  <a:moveTo>
                    <a:pt x="559" y="0"/>
                  </a:moveTo>
                  <a:cubicBezTo>
                    <a:pt x="545" y="0"/>
                    <a:pt x="529" y="8"/>
                    <a:pt x="510" y="28"/>
                  </a:cubicBezTo>
                  <a:cubicBezTo>
                    <a:pt x="453" y="73"/>
                    <a:pt x="487" y="265"/>
                    <a:pt x="487" y="265"/>
                  </a:cubicBezTo>
                  <a:cubicBezTo>
                    <a:pt x="487" y="265"/>
                    <a:pt x="1" y="559"/>
                    <a:pt x="46" y="627"/>
                  </a:cubicBezTo>
                  <a:cubicBezTo>
                    <a:pt x="58" y="638"/>
                    <a:pt x="89" y="643"/>
                    <a:pt x="133" y="643"/>
                  </a:cubicBezTo>
                  <a:cubicBezTo>
                    <a:pt x="375" y="643"/>
                    <a:pt x="1013" y="497"/>
                    <a:pt x="1109" y="344"/>
                  </a:cubicBezTo>
                  <a:cubicBezTo>
                    <a:pt x="1143" y="299"/>
                    <a:pt x="1064" y="130"/>
                    <a:pt x="1064" y="130"/>
                  </a:cubicBezTo>
                  <a:cubicBezTo>
                    <a:pt x="1064" y="130"/>
                    <a:pt x="977" y="251"/>
                    <a:pt x="743" y="251"/>
                  </a:cubicBezTo>
                  <a:cubicBezTo>
                    <a:pt x="710" y="251"/>
                    <a:pt x="673" y="248"/>
                    <a:pt x="634" y="243"/>
                  </a:cubicBezTo>
                  <a:cubicBezTo>
                    <a:pt x="634" y="243"/>
                    <a:pt x="634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1482827" y="4693231"/>
              <a:ext cx="52646" cy="16820"/>
            </a:xfrm>
            <a:custGeom>
              <a:avLst/>
              <a:gdLst/>
              <a:ahLst/>
              <a:cxnLst/>
              <a:rect l="l" t="t" r="r" b="b"/>
              <a:pathLst>
                <a:path w="1180" h="377" extrusionOk="0">
                  <a:moveTo>
                    <a:pt x="1120" y="0"/>
                  </a:moveTo>
                  <a:cubicBezTo>
                    <a:pt x="1112" y="0"/>
                    <a:pt x="1105" y="3"/>
                    <a:pt x="1097" y="9"/>
                  </a:cubicBezTo>
                  <a:cubicBezTo>
                    <a:pt x="1018" y="65"/>
                    <a:pt x="938" y="110"/>
                    <a:pt x="848" y="144"/>
                  </a:cubicBezTo>
                  <a:cubicBezTo>
                    <a:pt x="803" y="110"/>
                    <a:pt x="758" y="65"/>
                    <a:pt x="712" y="20"/>
                  </a:cubicBezTo>
                  <a:cubicBezTo>
                    <a:pt x="708" y="18"/>
                    <a:pt x="704" y="17"/>
                    <a:pt x="700" y="17"/>
                  </a:cubicBezTo>
                  <a:cubicBezTo>
                    <a:pt x="680" y="17"/>
                    <a:pt x="660" y="35"/>
                    <a:pt x="679" y="54"/>
                  </a:cubicBezTo>
                  <a:cubicBezTo>
                    <a:pt x="724" y="87"/>
                    <a:pt x="758" y="133"/>
                    <a:pt x="803" y="167"/>
                  </a:cubicBezTo>
                  <a:cubicBezTo>
                    <a:pt x="792" y="178"/>
                    <a:pt x="769" y="178"/>
                    <a:pt x="758" y="190"/>
                  </a:cubicBezTo>
                  <a:cubicBezTo>
                    <a:pt x="701" y="144"/>
                    <a:pt x="656" y="99"/>
                    <a:pt x="611" y="54"/>
                  </a:cubicBezTo>
                  <a:cubicBezTo>
                    <a:pt x="605" y="48"/>
                    <a:pt x="600" y="46"/>
                    <a:pt x="595" y="46"/>
                  </a:cubicBezTo>
                  <a:cubicBezTo>
                    <a:pt x="579" y="46"/>
                    <a:pt x="568" y="68"/>
                    <a:pt x="577" y="77"/>
                  </a:cubicBezTo>
                  <a:lnTo>
                    <a:pt x="701" y="200"/>
                  </a:lnTo>
                  <a:cubicBezTo>
                    <a:pt x="540" y="254"/>
                    <a:pt x="357" y="287"/>
                    <a:pt x="187" y="287"/>
                  </a:cubicBezTo>
                  <a:cubicBezTo>
                    <a:pt x="142" y="287"/>
                    <a:pt x="99" y="285"/>
                    <a:pt x="56" y="280"/>
                  </a:cubicBezTo>
                  <a:cubicBezTo>
                    <a:pt x="0" y="280"/>
                    <a:pt x="0" y="359"/>
                    <a:pt x="56" y="371"/>
                  </a:cubicBezTo>
                  <a:cubicBezTo>
                    <a:pt x="102" y="375"/>
                    <a:pt x="148" y="377"/>
                    <a:pt x="195" y="377"/>
                  </a:cubicBezTo>
                  <a:cubicBezTo>
                    <a:pt x="524" y="377"/>
                    <a:pt x="885" y="276"/>
                    <a:pt x="1142" y="87"/>
                  </a:cubicBezTo>
                  <a:cubicBezTo>
                    <a:pt x="1179" y="60"/>
                    <a:pt x="1155" y="0"/>
                    <a:pt x="1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494382" y="4684085"/>
              <a:ext cx="17757" cy="9994"/>
            </a:xfrm>
            <a:custGeom>
              <a:avLst/>
              <a:gdLst/>
              <a:ahLst/>
              <a:cxnLst/>
              <a:rect l="l" t="t" r="r" b="b"/>
              <a:pathLst>
                <a:path w="398" h="224" extrusionOk="0">
                  <a:moveTo>
                    <a:pt x="295" y="44"/>
                  </a:moveTo>
                  <a:cubicBezTo>
                    <a:pt x="307" y="44"/>
                    <a:pt x="284" y="66"/>
                    <a:pt x="284" y="66"/>
                  </a:cubicBezTo>
                  <a:cubicBezTo>
                    <a:pt x="273" y="78"/>
                    <a:pt x="262" y="88"/>
                    <a:pt x="250" y="89"/>
                  </a:cubicBezTo>
                  <a:lnTo>
                    <a:pt x="250" y="89"/>
                  </a:lnTo>
                  <a:lnTo>
                    <a:pt x="295" y="44"/>
                  </a:lnTo>
                  <a:close/>
                  <a:moveTo>
                    <a:pt x="250" y="90"/>
                  </a:moveTo>
                  <a:cubicBezTo>
                    <a:pt x="250" y="101"/>
                    <a:pt x="249" y="101"/>
                    <a:pt x="239" y="101"/>
                  </a:cubicBezTo>
                  <a:lnTo>
                    <a:pt x="250" y="90"/>
                  </a:lnTo>
                  <a:close/>
                  <a:moveTo>
                    <a:pt x="91" y="89"/>
                  </a:moveTo>
                  <a:cubicBezTo>
                    <a:pt x="114" y="101"/>
                    <a:pt x="137" y="111"/>
                    <a:pt x="159" y="134"/>
                  </a:cubicBezTo>
                  <a:lnTo>
                    <a:pt x="148" y="134"/>
                  </a:lnTo>
                  <a:cubicBezTo>
                    <a:pt x="137" y="134"/>
                    <a:pt x="126" y="123"/>
                    <a:pt x="103" y="111"/>
                  </a:cubicBezTo>
                  <a:cubicBezTo>
                    <a:pt x="103" y="111"/>
                    <a:pt x="69" y="89"/>
                    <a:pt x="91" y="89"/>
                  </a:cubicBezTo>
                  <a:close/>
                  <a:moveTo>
                    <a:pt x="298" y="1"/>
                  </a:moveTo>
                  <a:cubicBezTo>
                    <a:pt x="253" y="1"/>
                    <a:pt x="212" y="56"/>
                    <a:pt x="194" y="111"/>
                  </a:cubicBezTo>
                  <a:cubicBezTo>
                    <a:pt x="162" y="79"/>
                    <a:pt x="124" y="47"/>
                    <a:pt x="93" y="47"/>
                  </a:cubicBezTo>
                  <a:cubicBezTo>
                    <a:pt x="80" y="47"/>
                    <a:pt x="68" y="53"/>
                    <a:pt x="58" y="66"/>
                  </a:cubicBezTo>
                  <a:cubicBezTo>
                    <a:pt x="1" y="134"/>
                    <a:pt x="114" y="168"/>
                    <a:pt x="171" y="191"/>
                  </a:cubicBezTo>
                  <a:lnTo>
                    <a:pt x="182" y="191"/>
                  </a:lnTo>
                  <a:cubicBezTo>
                    <a:pt x="204" y="202"/>
                    <a:pt x="216" y="202"/>
                    <a:pt x="227" y="214"/>
                  </a:cubicBezTo>
                  <a:cubicBezTo>
                    <a:pt x="231" y="220"/>
                    <a:pt x="236" y="223"/>
                    <a:pt x="241" y="223"/>
                  </a:cubicBezTo>
                  <a:cubicBezTo>
                    <a:pt x="255" y="223"/>
                    <a:pt x="269" y="207"/>
                    <a:pt x="261" y="191"/>
                  </a:cubicBezTo>
                  <a:cubicBezTo>
                    <a:pt x="250" y="179"/>
                    <a:pt x="239" y="168"/>
                    <a:pt x="227" y="168"/>
                  </a:cubicBezTo>
                  <a:lnTo>
                    <a:pt x="227" y="157"/>
                  </a:lnTo>
                  <a:cubicBezTo>
                    <a:pt x="284" y="134"/>
                    <a:pt x="397" y="55"/>
                    <a:pt x="329" y="10"/>
                  </a:cubicBezTo>
                  <a:cubicBezTo>
                    <a:pt x="319" y="4"/>
                    <a:pt x="308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494070" y="4695016"/>
              <a:ext cx="6425" cy="5086"/>
            </a:xfrm>
            <a:custGeom>
              <a:avLst/>
              <a:gdLst/>
              <a:ahLst/>
              <a:cxnLst/>
              <a:rect l="l" t="t" r="r" b="b"/>
              <a:pathLst>
                <a:path w="144" h="114" extrusionOk="0">
                  <a:moveTo>
                    <a:pt x="33" y="0"/>
                  </a:moveTo>
                  <a:cubicBezTo>
                    <a:pt x="14" y="0"/>
                    <a:pt x="0" y="26"/>
                    <a:pt x="20" y="37"/>
                  </a:cubicBezTo>
                  <a:cubicBezTo>
                    <a:pt x="53" y="47"/>
                    <a:pt x="98" y="59"/>
                    <a:pt x="98" y="93"/>
                  </a:cubicBezTo>
                  <a:cubicBezTo>
                    <a:pt x="103" y="107"/>
                    <a:pt x="112" y="113"/>
                    <a:pt x="121" y="113"/>
                  </a:cubicBezTo>
                  <a:cubicBezTo>
                    <a:pt x="132" y="113"/>
                    <a:pt x="144" y="101"/>
                    <a:pt x="144" y="82"/>
                  </a:cubicBezTo>
                  <a:cubicBezTo>
                    <a:pt x="133" y="37"/>
                    <a:pt x="88" y="14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497148" y="4692964"/>
              <a:ext cx="7183" cy="5131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28" y="1"/>
                  </a:moveTo>
                  <a:cubicBezTo>
                    <a:pt x="5" y="1"/>
                    <a:pt x="0" y="27"/>
                    <a:pt x="29" y="37"/>
                  </a:cubicBezTo>
                  <a:cubicBezTo>
                    <a:pt x="52" y="48"/>
                    <a:pt x="97" y="60"/>
                    <a:pt x="109" y="93"/>
                  </a:cubicBezTo>
                  <a:cubicBezTo>
                    <a:pt x="114" y="108"/>
                    <a:pt x="124" y="114"/>
                    <a:pt x="134" y="114"/>
                  </a:cubicBezTo>
                  <a:cubicBezTo>
                    <a:pt x="148" y="114"/>
                    <a:pt x="161" y="102"/>
                    <a:pt x="154" y="83"/>
                  </a:cubicBezTo>
                  <a:cubicBezTo>
                    <a:pt x="132" y="37"/>
                    <a:pt x="86" y="15"/>
                    <a:pt x="41" y="3"/>
                  </a:cubicBezTo>
                  <a:cubicBezTo>
                    <a:pt x="36" y="1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490367" y="4548767"/>
              <a:ext cx="55546" cy="78255"/>
            </a:xfrm>
            <a:custGeom>
              <a:avLst/>
              <a:gdLst/>
              <a:ahLst/>
              <a:cxnLst/>
              <a:rect l="l" t="t" r="r" b="b"/>
              <a:pathLst>
                <a:path w="1245" h="1754" extrusionOk="0">
                  <a:moveTo>
                    <a:pt x="475" y="1"/>
                  </a:moveTo>
                  <a:cubicBezTo>
                    <a:pt x="475" y="1"/>
                    <a:pt x="216" y="204"/>
                    <a:pt x="0" y="498"/>
                  </a:cubicBezTo>
                  <a:cubicBezTo>
                    <a:pt x="159" y="691"/>
                    <a:pt x="294" y="895"/>
                    <a:pt x="408" y="1121"/>
                  </a:cubicBezTo>
                  <a:cubicBezTo>
                    <a:pt x="521" y="1335"/>
                    <a:pt x="645" y="1539"/>
                    <a:pt x="769" y="1754"/>
                  </a:cubicBezTo>
                  <a:cubicBezTo>
                    <a:pt x="736" y="1618"/>
                    <a:pt x="702" y="1493"/>
                    <a:pt x="645" y="1392"/>
                  </a:cubicBezTo>
                  <a:lnTo>
                    <a:pt x="1244" y="827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1568578" y="4542253"/>
              <a:ext cx="157848" cy="68082"/>
            </a:xfrm>
            <a:custGeom>
              <a:avLst/>
              <a:gdLst/>
              <a:ahLst/>
              <a:cxnLst/>
              <a:rect l="l" t="t" r="r" b="b"/>
              <a:pathLst>
                <a:path w="3538" h="1526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588" y="1526"/>
                    <a:pt x="1268" y="1526"/>
                  </a:cubicBezTo>
                  <a:cubicBezTo>
                    <a:pt x="1312" y="1526"/>
                    <a:pt x="1358" y="1522"/>
                    <a:pt x="1403" y="1516"/>
                  </a:cubicBezTo>
                  <a:cubicBezTo>
                    <a:pt x="2127" y="1391"/>
                    <a:pt x="3167" y="837"/>
                    <a:pt x="3167" y="837"/>
                  </a:cubicBezTo>
                  <a:cubicBezTo>
                    <a:pt x="3167" y="837"/>
                    <a:pt x="3405" y="1104"/>
                    <a:pt x="3479" y="1104"/>
                  </a:cubicBezTo>
                  <a:cubicBezTo>
                    <a:pt x="3485" y="1104"/>
                    <a:pt x="3491" y="1101"/>
                    <a:pt x="3494" y="1097"/>
                  </a:cubicBezTo>
                  <a:cubicBezTo>
                    <a:pt x="3538" y="1043"/>
                    <a:pt x="3415" y="426"/>
                    <a:pt x="3255" y="426"/>
                  </a:cubicBezTo>
                  <a:cubicBezTo>
                    <a:pt x="3249" y="426"/>
                    <a:pt x="3242" y="428"/>
                    <a:pt x="3235" y="430"/>
                  </a:cubicBezTo>
                  <a:cubicBezTo>
                    <a:pt x="3235" y="430"/>
                    <a:pt x="2972" y="401"/>
                    <a:pt x="2630" y="401"/>
                  </a:cubicBezTo>
                  <a:cubicBezTo>
                    <a:pt x="2232" y="401"/>
                    <a:pt x="1725" y="440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695196" y="4556664"/>
              <a:ext cx="35870" cy="48318"/>
            </a:xfrm>
            <a:custGeom>
              <a:avLst/>
              <a:gdLst/>
              <a:ahLst/>
              <a:cxnLst/>
              <a:rect l="l" t="t" r="r" b="b"/>
              <a:pathLst>
                <a:path w="804" h="1083" extrusionOk="0">
                  <a:moveTo>
                    <a:pt x="427" y="0"/>
                  </a:moveTo>
                  <a:cubicBezTo>
                    <a:pt x="363" y="0"/>
                    <a:pt x="239" y="50"/>
                    <a:pt x="239" y="50"/>
                  </a:cubicBezTo>
                  <a:cubicBezTo>
                    <a:pt x="239" y="50"/>
                    <a:pt x="397" y="175"/>
                    <a:pt x="340" y="480"/>
                  </a:cubicBezTo>
                  <a:cubicBezTo>
                    <a:pt x="340" y="480"/>
                    <a:pt x="1" y="480"/>
                    <a:pt x="136" y="615"/>
                  </a:cubicBezTo>
                  <a:cubicBezTo>
                    <a:pt x="155" y="634"/>
                    <a:pt x="197" y="639"/>
                    <a:pt x="241" y="639"/>
                  </a:cubicBezTo>
                  <a:cubicBezTo>
                    <a:pt x="306" y="639"/>
                    <a:pt x="374" y="627"/>
                    <a:pt x="374" y="627"/>
                  </a:cubicBezTo>
                  <a:cubicBezTo>
                    <a:pt x="374" y="627"/>
                    <a:pt x="632" y="1082"/>
                    <a:pt x="714" y="1082"/>
                  </a:cubicBezTo>
                  <a:cubicBezTo>
                    <a:pt x="718" y="1082"/>
                    <a:pt x="721" y="1081"/>
                    <a:pt x="724" y="1079"/>
                  </a:cubicBezTo>
                  <a:cubicBezTo>
                    <a:pt x="804" y="989"/>
                    <a:pt x="634" y="118"/>
                    <a:pt x="453" y="5"/>
                  </a:cubicBezTo>
                  <a:cubicBezTo>
                    <a:pt x="446" y="1"/>
                    <a:pt x="43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712819" y="4554522"/>
              <a:ext cx="18248" cy="51173"/>
            </a:xfrm>
            <a:custGeom>
              <a:avLst/>
              <a:gdLst/>
              <a:ahLst/>
              <a:cxnLst/>
              <a:rect l="l" t="t" r="r" b="b"/>
              <a:pathLst>
                <a:path w="409" h="1147" extrusionOk="0">
                  <a:moveTo>
                    <a:pt x="66" y="0"/>
                  </a:moveTo>
                  <a:cubicBezTo>
                    <a:pt x="33" y="0"/>
                    <a:pt x="0" y="32"/>
                    <a:pt x="24" y="64"/>
                  </a:cubicBezTo>
                  <a:cubicBezTo>
                    <a:pt x="81" y="132"/>
                    <a:pt x="126" y="223"/>
                    <a:pt x="160" y="313"/>
                  </a:cubicBezTo>
                  <a:cubicBezTo>
                    <a:pt x="126" y="358"/>
                    <a:pt x="81" y="404"/>
                    <a:pt x="35" y="449"/>
                  </a:cubicBezTo>
                  <a:cubicBezTo>
                    <a:pt x="17" y="467"/>
                    <a:pt x="36" y="486"/>
                    <a:pt x="56" y="486"/>
                  </a:cubicBezTo>
                  <a:cubicBezTo>
                    <a:pt x="61" y="486"/>
                    <a:pt x="65" y="485"/>
                    <a:pt x="70" y="482"/>
                  </a:cubicBezTo>
                  <a:cubicBezTo>
                    <a:pt x="103" y="437"/>
                    <a:pt x="148" y="392"/>
                    <a:pt x="183" y="358"/>
                  </a:cubicBezTo>
                  <a:cubicBezTo>
                    <a:pt x="194" y="369"/>
                    <a:pt x="194" y="392"/>
                    <a:pt x="205" y="404"/>
                  </a:cubicBezTo>
                  <a:lnTo>
                    <a:pt x="58" y="550"/>
                  </a:lnTo>
                  <a:cubicBezTo>
                    <a:pt x="50" y="559"/>
                    <a:pt x="61" y="581"/>
                    <a:pt x="76" y="581"/>
                  </a:cubicBezTo>
                  <a:cubicBezTo>
                    <a:pt x="81" y="581"/>
                    <a:pt x="87" y="578"/>
                    <a:pt x="92" y="573"/>
                  </a:cubicBezTo>
                  <a:cubicBezTo>
                    <a:pt x="138" y="539"/>
                    <a:pt x="183" y="494"/>
                    <a:pt x="216" y="449"/>
                  </a:cubicBezTo>
                  <a:cubicBezTo>
                    <a:pt x="284" y="663"/>
                    <a:pt x="307" y="901"/>
                    <a:pt x="296" y="1105"/>
                  </a:cubicBezTo>
                  <a:cubicBezTo>
                    <a:pt x="290" y="1133"/>
                    <a:pt x="310" y="1147"/>
                    <a:pt x="331" y="1147"/>
                  </a:cubicBezTo>
                  <a:cubicBezTo>
                    <a:pt x="352" y="1147"/>
                    <a:pt x="375" y="1133"/>
                    <a:pt x="375" y="1105"/>
                  </a:cubicBezTo>
                  <a:cubicBezTo>
                    <a:pt x="409" y="743"/>
                    <a:pt x="318" y="313"/>
                    <a:pt x="103" y="19"/>
                  </a:cubicBezTo>
                  <a:cubicBezTo>
                    <a:pt x="93" y="6"/>
                    <a:pt x="80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703272" y="4579061"/>
              <a:ext cx="11466" cy="13831"/>
            </a:xfrm>
            <a:custGeom>
              <a:avLst/>
              <a:gdLst/>
              <a:ahLst/>
              <a:cxnLst/>
              <a:rect l="l" t="t" r="r" b="b"/>
              <a:pathLst>
                <a:path w="257" h="310" extrusionOk="0">
                  <a:moveTo>
                    <a:pt x="70" y="43"/>
                  </a:moveTo>
                  <a:cubicBezTo>
                    <a:pt x="73" y="43"/>
                    <a:pt x="82" y="57"/>
                    <a:pt x="91" y="57"/>
                  </a:cubicBezTo>
                  <a:cubicBezTo>
                    <a:pt x="103" y="68"/>
                    <a:pt x="103" y="80"/>
                    <a:pt x="114" y="91"/>
                  </a:cubicBezTo>
                  <a:cubicBezTo>
                    <a:pt x="114" y="94"/>
                    <a:pt x="114" y="96"/>
                    <a:pt x="114" y="98"/>
                  </a:cubicBezTo>
                  <a:lnTo>
                    <a:pt x="114" y="98"/>
                  </a:lnTo>
                  <a:cubicBezTo>
                    <a:pt x="88" y="85"/>
                    <a:pt x="79" y="65"/>
                    <a:pt x="68" y="45"/>
                  </a:cubicBezTo>
                  <a:cubicBezTo>
                    <a:pt x="68" y="43"/>
                    <a:pt x="69" y="43"/>
                    <a:pt x="70" y="43"/>
                  </a:cubicBezTo>
                  <a:close/>
                  <a:moveTo>
                    <a:pt x="159" y="181"/>
                  </a:moveTo>
                  <a:lnTo>
                    <a:pt x="159" y="193"/>
                  </a:lnTo>
                  <a:cubicBezTo>
                    <a:pt x="148" y="216"/>
                    <a:pt x="148" y="226"/>
                    <a:pt x="136" y="238"/>
                  </a:cubicBezTo>
                  <a:cubicBezTo>
                    <a:pt x="136" y="246"/>
                    <a:pt x="125" y="259"/>
                    <a:pt x="119" y="259"/>
                  </a:cubicBezTo>
                  <a:cubicBezTo>
                    <a:pt x="116" y="259"/>
                    <a:pt x="114" y="256"/>
                    <a:pt x="114" y="249"/>
                  </a:cubicBezTo>
                  <a:cubicBezTo>
                    <a:pt x="125" y="226"/>
                    <a:pt x="136" y="204"/>
                    <a:pt x="159" y="181"/>
                  </a:cubicBezTo>
                  <a:close/>
                  <a:moveTo>
                    <a:pt x="70" y="0"/>
                  </a:moveTo>
                  <a:cubicBezTo>
                    <a:pt x="57" y="0"/>
                    <a:pt x="46" y="7"/>
                    <a:pt x="35" y="23"/>
                  </a:cubicBezTo>
                  <a:cubicBezTo>
                    <a:pt x="1" y="68"/>
                    <a:pt x="68" y="125"/>
                    <a:pt x="125" y="159"/>
                  </a:cubicBezTo>
                  <a:cubicBezTo>
                    <a:pt x="91" y="193"/>
                    <a:pt x="46" y="261"/>
                    <a:pt x="80" y="294"/>
                  </a:cubicBezTo>
                  <a:cubicBezTo>
                    <a:pt x="95" y="305"/>
                    <a:pt x="109" y="310"/>
                    <a:pt x="120" y="310"/>
                  </a:cubicBezTo>
                  <a:cubicBezTo>
                    <a:pt x="171" y="310"/>
                    <a:pt x="195" y="225"/>
                    <a:pt x="204" y="170"/>
                  </a:cubicBezTo>
                  <a:cubicBezTo>
                    <a:pt x="216" y="170"/>
                    <a:pt x="216" y="170"/>
                    <a:pt x="216" y="159"/>
                  </a:cubicBezTo>
                  <a:cubicBezTo>
                    <a:pt x="216" y="148"/>
                    <a:pt x="227" y="136"/>
                    <a:pt x="238" y="125"/>
                  </a:cubicBezTo>
                  <a:cubicBezTo>
                    <a:pt x="257" y="116"/>
                    <a:pt x="246" y="84"/>
                    <a:pt x="229" y="84"/>
                  </a:cubicBezTo>
                  <a:cubicBezTo>
                    <a:pt x="225" y="84"/>
                    <a:pt x="220" y="86"/>
                    <a:pt x="216" y="91"/>
                  </a:cubicBezTo>
                  <a:cubicBezTo>
                    <a:pt x="204" y="91"/>
                    <a:pt x="193" y="102"/>
                    <a:pt x="181" y="113"/>
                  </a:cubicBezTo>
                  <a:cubicBezTo>
                    <a:pt x="156" y="70"/>
                    <a:pt x="11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714559" y="4588564"/>
              <a:ext cx="5800" cy="5934"/>
            </a:xfrm>
            <a:custGeom>
              <a:avLst/>
              <a:gdLst/>
              <a:ahLst/>
              <a:cxnLst/>
              <a:rect l="l" t="t" r="r" b="b"/>
              <a:pathLst>
                <a:path w="130" h="133" extrusionOk="0">
                  <a:moveTo>
                    <a:pt x="106" y="1"/>
                  </a:moveTo>
                  <a:cubicBezTo>
                    <a:pt x="104" y="1"/>
                    <a:pt x="101" y="1"/>
                    <a:pt x="99" y="3"/>
                  </a:cubicBezTo>
                  <a:cubicBezTo>
                    <a:pt x="53" y="13"/>
                    <a:pt x="31" y="59"/>
                    <a:pt x="8" y="93"/>
                  </a:cubicBezTo>
                  <a:cubicBezTo>
                    <a:pt x="0" y="115"/>
                    <a:pt x="17" y="132"/>
                    <a:pt x="33" y="132"/>
                  </a:cubicBezTo>
                  <a:cubicBezTo>
                    <a:pt x="41" y="132"/>
                    <a:pt x="49" y="127"/>
                    <a:pt x="53" y="116"/>
                  </a:cubicBezTo>
                  <a:cubicBezTo>
                    <a:pt x="64" y="93"/>
                    <a:pt x="76" y="48"/>
                    <a:pt x="109" y="36"/>
                  </a:cubicBezTo>
                  <a:cubicBezTo>
                    <a:pt x="129" y="36"/>
                    <a:pt x="123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712552" y="4585039"/>
              <a:ext cx="5800" cy="6201"/>
            </a:xfrm>
            <a:custGeom>
              <a:avLst/>
              <a:gdLst/>
              <a:ahLst/>
              <a:cxnLst/>
              <a:rect l="l" t="t" r="r" b="b"/>
              <a:pathLst>
                <a:path w="130" h="139" extrusionOk="0">
                  <a:moveTo>
                    <a:pt x="105" y="0"/>
                  </a:moveTo>
                  <a:cubicBezTo>
                    <a:pt x="103" y="0"/>
                    <a:pt x="101" y="1"/>
                    <a:pt x="98" y="2"/>
                  </a:cubicBezTo>
                  <a:cubicBezTo>
                    <a:pt x="53" y="25"/>
                    <a:pt x="30" y="70"/>
                    <a:pt x="8" y="115"/>
                  </a:cubicBezTo>
                  <a:cubicBezTo>
                    <a:pt x="1" y="129"/>
                    <a:pt x="15" y="139"/>
                    <a:pt x="30" y="139"/>
                  </a:cubicBezTo>
                  <a:cubicBezTo>
                    <a:pt x="39" y="139"/>
                    <a:pt x="49" y="135"/>
                    <a:pt x="53" y="127"/>
                  </a:cubicBezTo>
                  <a:cubicBezTo>
                    <a:pt x="64" y="92"/>
                    <a:pt x="76" y="59"/>
                    <a:pt x="109" y="47"/>
                  </a:cubicBezTo>
                  <a:cubicBezTo>
                    <a:pt x="129" y="37"/>
                    <a:pt x="12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1568578" y="4542253"/>
              <a:ext cx="78745" cy="55546"/>
            </a:xfrm>
            <a:custGeom>
              <a:avLst/>
              <a:gdLst/>
              <a:ahLst/>
              <a:cxnLst/>
              <a:rect l="l" t="t" r="r" b="b"/>
              <a:pathLst>
                <a:path w="1765" h="1245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204" y="1029"/>
                    <a:pt x="509" y="1244"/>
                  </a:cubicBezTo>
                  <a:cubicBezTo>
                    <a:pt x="702" y="1097"/>
                    <a:pt x="905" y="950"/>
                    <a:pt x="1120" y="837"/>
                  </a:cubicBezTo>
                  <a:cubicBezTo>
                    <a:pt x="1335" y="724"/>
                    <a:pt x="1549" y="599"/>
                    <a:pt x="1765" y="486"/>
                  </a:cubicBezTo>
                  <a:lnTo>
                    <a:pt x="1765" y="486"/>
                  </a:lnTo>
                  <a:cubicBezTo>
                    <a:pt x="1629" y="509"/>
                    <a:pt x="1504" y="554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1481801" y="4495808"/>
              <a:ext cx="148880" cy="106005"/>
            </a:xfrm>
            <a:custGeom>
              <a:avLst/>
              <a:gdLst/>
              <a:ahLst/>
              <a:cxnLst/>
              <a:rect l="l" t="t" r="r" b="b"/>
              <a:pathLst>
                <a:path w="3337" h="2376" extrusionOk="0">
                  <a:moveTo>
                    <a:pt x="2273" y="1"/>
                  </a:moveTo>
                  <a:lnTo>
                    <a:pt x="543" y="566"/>
                  </a:lnTo>
                  <a:lnTo>
                    <a:pt x="634" y="871"/>
                  </a:lnTo>
                  <a:lnTo>
                    <a:pt x="1" y="1346"/>
                  </a:lnTo>
                  <a:cubicBezTo>
                    <a:pt x="1" y="1346"/>
                    <a:pt x="690" y="2082"/>
                    <a:pt x="1075" y="2376"/>
                  </a:cubicBezTo>
                  <a:lnTo>
                    <a:pt x="1776" y="1697"/>
                  </a:lnTo>
                  <a:lnTo>
                    <a:pt x="2228" y="2285"/>
                  </a:lnTo>
                  <a:lnTo>
                    <a:pt x="3336" y="1380"/>
                  </a:lnTo>
                  <a:cubicBezTo>
                    <a:pt x="3336" y="1380"/>
                    <a:pt x="3020" y="250"/>
                    <a:pt x="227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497951" y="4495808"/>
              <a:ext cx="91862" cy="47961"/>
            </a:xfrm>
            <a:custGeom>
              <a:avLst/>
              <a:gdLst/>
              <a:ahLst/>
              <a:cxnLst/>
              <a:rect l="l" t="t" r="r" b="b"/>
              <a:pathLst>
                <a:path w="2059" h="1075" extrusionOk="0">
                  <a:moveTo>
                    <a:pt x="1911" y="1"/>
                  </a:moveTo>
                  <a:lnTo>
                    <a:pt x="181" y="566"/>
                  </a:lnTo>
                  <a:lnTo>
                    <a:pt x="272" y="871"/>
                  </a:lnTo>
                  <a:lnTo>
                    <a:pt x="1" y="1075"/>
                  </a:lnTo>
                  <a:lnTo>
                    <a:pt x="351" y="916"/>
                  </a:lnTo>
                  <a:cubicBezTo>
                    <a:pt x="351" y="916"/>
                    <a:pt x="360" y="917"/>
                    <a:pt x="378" y="917"/>
                  </a:cubicBezTo>
                  <a:cubicBezTo>
                    <a:pt x="559" y="917"/>
                    <a:pt x="1575" y="879"/>
                    <a:pt x="2059" y="57"/>
                  </a:cubicBezTo>
                  <a:cubicBezTo>
                    <a:pt x="2013" y="34"/>
                    <a:pt x="1968" y="12"/>
                    <a:pt x="1911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11559" y="4561884"/>
              <a:ext cx="49478" cy="39930"/>
            </a:xfrm>
            <a:custGeom>
              <a:avLst/>
              <a:gdLst/>
              <a:ahLst/>
              <a:cxnLst/>
              <a:rect l="l" t="t" r="r" b="b"/>
              <a:pathLst>
                <a:path w="1109" h="895" extrusionOk="0">
                  <a:moveTo>
                    <a:pt x="1041" y="1"/>
                  </a:moveTo>
                  <a:lnTo>
                    <a:pt x="0" y="533"/>
                  </a:lnTo>
                  <a:cubicBezTo>
                    <a:pt x="136" y="668"/>
                    <a:pt x="284" y="804"/>
                    <a:pt x="408" y="895"/>
                  </a:cubicBezTo>
                  <a:lnTo>
                    <a:pt x="1109" y="21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493936" y="4394397"/>
              <a:ext cx="96368" cy="132730"/>
            </a:xfrm>
            <a:custGeom>
              <a:avLst/>
              <a:gdLst/>
              <a:ahLst/>
              <a:cxnLst/>
              <a:rect l="l" t="t" r="r" b="b"/>
              <a:pathLst>
                <a:path w="2160" h="2975" extrusionOk="0">
                  <a:moveTo>
                    <a:pt x="1639" y="0"/>
                  </a:moveTo>
                  <a:cubicBezTo>
                    <a:pt x="1639" y="0"/>
                    <a:pt x="803" y="80"/>
                    <a:pt x="282" y="216"/>
                  </a:cubicBezTo>
                  <a:cubicBezTo>
                    <a:pt x="282" y="216"/>
                    <a:pt x="0" y="2081"/>
                    <a:pt x="113" y="2918"/>
                  </a:cubicBezTo>
                  <a:cubicBezTo>
                    <a:pt x="113" y="2918"/>
                    <a:pt x="292" y="2974"/>
                    <a:pt x="567" y="2974"/>
                  </a:cubicBezTo>
                  <a:cubicBezTo>
                    <a:pt x="978" y="2974"/>
                    <a:pt x="1603" y="2848"/>
                    <a:pt x="2159" y="2217"/>
                  </a:cubicBezTo>
                  <a:cubicBezTo>
                    <a:pt x="2159" y="2217"/>
                    <a:pt x="1685" y="837"/>
                    <a:pt x="1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497951" y="4394397"/>
              <a:ext cx="92353" cy="132730"/>
            </a:xfrm>
            <a:custGeom>
              <a:avLst/>
              <a:gdLst/>
              <a:ahLst/>
              <a:cxnLst/>
              <a:rect l="l" t="t" r="r" b="b"/>
              <a:pathLst>
                <a:path w="2070" h="2975" extrusionOk="0">
                  <a:moveTo>
                    <a:pt x="1549" y="0"/>
                  </a:moveTo>
                  <a:cubicBezTo>
                    <a:pt x="1549" y="0"/>
                    <a:pt x="1493" y="0"/>
                    <a:pt x="1414" y="12"/>
                  </a:cubicBezTo>
                  <a:cubicBezTo>
                    <a:pt x="1403" y="148"/>
                    <a:pt x="1335" y="317"/>
                    <a:pt x="1312" y="419"/>
                  </a:cubicBezTo>
                  <a:cubicBezTo>
                    <a:pt x="1210" y="804"/>
                    <a:pt x="1086" y="1199"/>
                    <a:pt x="916" y="1561"/>
                  </a:cubicBezTo>
                  <a:cubicBezTo>
                    <a:pt x="690" y="2002"/>
                    <a:pt x="385" y="2375"/>
                    <a:pt x="1" y="2658"/>
                  </a:cubicBezTo>
                  <a:cubicBezTo>
                    <a:pt x="1" y="2749"/>
                    <a:pt x="11" y="2839"/>
                    <a:pt x="23" y="2918"/>
                  </a:cubicBezTo>
                  <a:cubicBezTo>
                    <a:pt x="23" y="2918"/>
                    <a:pt x="202" y="2974"/>
                    <a:pt x="477" y="2974"/>
                  </a:cubicBezTo>
                  <a:cubicBezTo>
                    <a:pt x="888" y="2974"/>
                    <a:pt x="1513" y="2848"/>
                    <a:pt x="2069" y="2217"/>
                  </a:cubicBezTo>
                  <a:cubicBezTo>
                    <a:pt x="2069" y="2217"/>
                    <a:pt x="1595" y="837"/>
                    <a:pt x="1549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1552918" y="4395423"/>
              <a:ext cx="19229" cy="116044"/>
            </a:xfrm>
            <a:custGeom>
              <a:avLst/>
              <a:gdLst/>
              <a:ahLst/>
              <a:cxnLst/>
              <a:rect l="l" t="t" r="r" b="b"/>
              <a:pathLst>
                <a:path w="431" h="2601" extrusionOk="0">
                  <a:moveTo>
                    <a:pt x="103" y="0"/>
                  </a:moveTo>
                  <a:cubicBezTo>
                    <a:pt x="1" y="464"/>
                    <a:pt x="35" y="939"/>
                    <a:pt x="91" y="1402"/>
                  </a:cubicBezTo>
                  <a:cubicBezTo>
                    <a:pt x="148" y="1821"/>
                    <a:pt x="239" y="2216"/>
                    <a:pt x="397" y="2601"/>
                  </a:cubicBezTo>
                  <a:lnTo>
                    <a:pt x="430" y="2567"/>
                  </a:lnTo>
                  <a:cubicBezTo>
                    <a:pt x="272" y="2194"/>
                    <a:pt x="193" y="1809"/>
                    <a:pt x="136" y="1402"/>
                  </a:cubicBezTo>
                  <a:cubicBezTo>
                    <a:pt x="80" y="939"/>
                    <a:pt x="46" y="452"/>
                    <a:pt x="14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558985" y="4394933"/>
              <a:ext cx="20211" cy="111047"/>
            </a:xfrm>
            <a:custGeom>
              <a:avLst/>
              <a:gdLst/>
              <a:ahLst/>
              <a:cxnLst/>
              <a:rect l="l" t="t" r="r" b="b"/>
              <a:pathLst>
                <a:path w="453" h="2489" extrusionOk="0">
                  <a:moveTo>
                    <a:pt x="35" y="0"/>
                  </a:moveTo>
                  <a:cubicBezTo>
                    <a:pt x="0" y="204"/>
                    <a:pt x="12" y="396"/>
                    <a:pt x="12" y="599"/>
                  </a:cubicBezTo>
                  <a:cubicBezTo>
                    <a:pt x="12" y="870"/>
                    <a:pt x="46" y="1154"/>
                    <a:pt x="91" y="1436"/>
                  </a:cubicBezTo>
                  <a:cubicBezTo>
                    <a:pt x="148" y="1798"/>
                    <a:pt x="272" y="2149"/>
                    <a:pt x="419" y="2488"/>
                  </a:cubicBezTo>
                  <a:cubicBezTo>
                    <a:pt x="430" y="2476"/>
                    <a:pt x="442" y="2465"/>
                    <a:pt x="453" y="2465"/>
                  </a:cubicBezTo>
                  <a:cubicBezTo>
                    <a:pt x="317" y="2137"/>
                    <a:pt x="193" y="1810"/>
                    <a:pt x="136" y="1459"/>
                  </a:cubicBezTo>
                  <a:cubicBezTo>
                    <a:pt x="91" y="1187"/>
                    <a:pt x="68" y="916"/>
                    <a:pt x="57" y="633"/>
                  </a:cubicBezTo>
                  <a:cubicBezTo>
                    <a:pt x="57" y="430"/>
                    <a:pt x="46" y="204"/>
                    <a:pt x="80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1559521" y="4394397"/>
              <a:ext cx="25252" cy="106496"/>
            </a:xfrm>
            <a:custGeom>
              <a:avLst/>
              <a:gdLst/>
              <a:ahLst/>
              <a:cxnLst/>
              <a:rect l="l" t="t" r="r" b="b"/>
              <a:pathLst>
                <a:path w="566" h="2387" extrusionOk="0">
                  <a:moveTo>
                    <a:pt x="158" y="0"/>
                  </a:moveTo>
                  <a:cubicBezTo>
                    <a:pt x="147" y="0"/>
                    <a:pt x="136" y="0"/>
                    <a:pt x="113" y="12"/>
                  </a:cubicBezTo>
                  <a:cubicBezTo>
                    <a:pt x="0" y="826"/>
                    <a:pt x="169" y="1651"/>
                    <a:pt x="531" y="2387"/>
                  </a:cubicBezTo>
                  <a:cubicBezTo>
                    <a:pt x="543" y="2387"/>
                    <a:pt x="554" y="2375"/>
                    <a:pt x="566" y="2364"/>
                  </a:cubicBezTo>
                  <a:cubicBezTo>
                    <a:pt x="204" y="1629"/>
                    <a:pt x="45" y="815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437899" y="4204380"/>
              <a:ext cx="225573" cy="168600"/>
            </a:xfrm>
            <a:custGeom>
              <a:avLst/>
              <a:gdLst/>
              <a:ahLst/>
              <a:cxnLst/>
              <a:rect l="l" t="t" r="r" b="b"/>
              <a:pathLst>
                <a:path w="5056" h="3779" extrusionOk="0">
                  <a:moveTo>
                    <a:pt x="1725" y="1"/>
                  </a:moveTo>
                  <a:cubicBezTo>
                    <a:pt x="1148" y="1"/>
                    <a:pt x="928" y="550"/>
                    <a:pt x="928" y="550"/>
                  </a:cubicBezTo>
                  <a:cubicBezTo>
                    <a:pt x="80" y="686"/>
                    <a:pt x="555" y="1523"/>
                    <a:pt x="555" y="1523"/>
                  </a:cubicBezTo>
                  <a:cubicBezTo>
                    <a:pt x="0" y="1761"/>
                    <a:pt x="759" y="2304"/>
                    <a:pt x="759" y="2304"/>
                  </a:cubicBezTo>
                  <a:lnTo>
                    <a:pt x="2669" y="3774"/>
                  </a:lnTo>
                  <a:cubicBezTo>
                    <a:pt x="2669" y="3774"/>
                    <a:pt x="3031" y="3778"/>
                    <a:pt x="3390" y="3778"/>
                  </a:cubicBezTo>
                  <a:cubicBezTo>
                    <a:pt x="3569" y="3778"/>
                    <a:pt x="3748" y="3777"/>
                    <a:pt x="3880" y="3774"/>
                  </a:cubicBezTo>
                  <a:cubicBezTo>
                    <a:pt x="4275" y="3774"/>
                    <a:pt x="3936" y="2779"/>
                    <a:pt x="3936" y="2779"/>
                  </a:cubicBezTo>
                  <a:cubicBezTo>
                    <a:pt x="3936" y="2779"/>
                    <a:pt x="4298" y="2779"/>
                    <a:pt x="4535" y="2654"/>
                  </a:cubicBezTo>
                  <a:cubicBezTo>
                    <a:pt x="4762" y="2530"/>
                    <a:pt x="4174" y="1817"/>
                    <a:pt x="4174" y="1817"/>
                  </a:cubicBezTo>
                  <a:lnTo>
                    <a:pt x="4174" y="1817"/>
                  </a:lnTo>
                  <a:cubicBezTo>
                    <a:pt x="4174" y="1817"/>
                    <a:pt x="4185" y="1817"/>
                    <a:pt x="4206" y="1817"/>
                  </a:cubicBezTo>
                  <a:cubicBezTo>
                    <a:pt x="4333" y="1817"/>
                    <a:pt x="4803" y="1801"/>
                    <a:pt x="4920" y="1557"/>
                  </a:cubicBezTo>
                  <a:cubicBezTo>
                    <a:pt x="5056" y="1274"/>
                    <a:pt x="4196" y="912"/>
                    <a:pt x="4196" y="912"/>
                  </a:cubicBezTo>
                  <a:cubicBezTo>
                    <a:pt x="4196" y="912"/>
                    <a:pt x="4513" y="460"/>
                    <a:pt x="3868" y="178"/>
                  </a:cubicBezTo>
                  <a:cubicBezTo>
                    <a:pt x="3585" y="53"/>
                    <a:pt x="3213" y="18"/>
                    <a:pt x="2884" y="18"/>
                  </a:cubicBezTo>
                  <a:cubicBezTo>
                    <a:pt x="2464" y="18"/>
                    <a:pt x="2116" y="75"/>
                    <a:pt x="2116" y="75"/>
                  </a:cubicBezTo>
                  <a:cubicBezTo>
                    <a:pt x="1970" y="23"/>
                    <a:pt x="1841" y="1"/>
                    <a:pt x="172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1520616" y="4216828"/>
              <a:ext cx="95788" cy="23824"/>
            </a:xfrm>
            <a:custGeom>
              <a:avLst/>
              <a:gdLst/>
              <a:ahLst/>
              <a:cxnLst/>
              <a:rect l="l" t="t" r="r" b="b"/>
              <a:pathLst>
                <a:path w="2147" h="534" extrusionOk="0">
                  <a:moveTo>
                    <a:pt x="860" y="0"/>
                  </a:moveTo>
                  <a:cubicBezTo>
                    <a:pt x="488" y="0"/>
                    <a:pt x="87" y="158"/>
                    <a:pt x="1" y="520"/>
                  </a:cubicBezTo>
                  <a:cubicBezTo>
                    <a:pt x="1" y="527"/>
                    <a:pt x="8" y="533"/>
                    <a:pt x="15" y="533"/>
                  </a:cubicBezTo>
                  <a:cubicBezTo>
                    <a:pt x="19" y="533"/>
                    <a:pt x="24" y="530"/>
                    <a:pt x="24" y="520"/>
                  </a:cubicBezTo>
                  <a:cubicBezTo>
                    <a:pt x="126" y="215"/>
                    <a:pt x="431" y="113"/>
                    <a:pt x="725" y="80"/>
                  </a:cubicBezTo>
                  <a:cubicBezTo>
                    <a:pt x="785" y="72"/>
                    <a:pt x="851" y="66"/>
                    <a:pt x="919" y="66"/>
                  </a:cubicBezTo>
                  <a:cubicBezTo>
                    <a:pt x="1147" y="66"/>
                    <a:pt x="1391" y="127"/>
                    <a:pt x="1460" y="362"/>
                  </a:cubicBezTo>
                  <a:cubicBezTo>
                    <a:pt x="1471" y="384"/>
                    <a:pt x="1483" y="384"/>
                    <a:pt x="1505" y="384"/>
                  </a:cubicBezTo>
                  <a:cubicBezTo>
                    <a:pt x="1615" y="320"/>
                    <a:pt x="1740" y="259"/>
                    <a:pt x="1859" y="259"/>
                  </a:cubicBezTo>
                  <a:cubicBezTo>
                    <a:pt x="1947" y="259"/>
                    <a:pt x="2032" y="293"/>
                    <a:pt x="2104" y="384"/>
                  </a:cubicBezTo>
                  <a:cubicBezTo>
                    <a:pt x="2107" y="390"/>
                    <a:pt x="2111" y="392"/>
                    <a:pt x="2115" y="392"/>
                  </a:cubicBezTo>
                  <a:cubicBezTo>
                    <a:pt x="2129" y="392"/>
                    <a:pt x="2147" y="368"/>
                    <a:pt x="2139" y="351"/>
                  </a:cubicBezTo>
                  <a:cubicBezTo>
                    <a:pt x="2068" y="242"/>
                    <a:pt x="1973" y="202"/>
                    <a:pt x="1868" y="202"/>
                  </a:cubicBezTo>
                  <a:cubicBezTo>
                    <a:pt x="1788" y="202"/>
                    <a:pt x="1702" y="226"/>
                    <a:pt x="1618" y="261"/>
                  </a:cubicBezTo>
                  <a:cubicBezTo>
                    <a:pt x="1561" y="282"/>
                    <a:pt x="1534" y="294"/>
                    <a:pt x="1518" y="294"/>
                  </a:cubicBezTo>
                  <a:cubicBezTo>
                    <a:pt x="1493" y="294"/>
                    <a:pt x="1493" y="266"/>
                    <a:pt x="1438" y="204"/>
                  </a:cubicBezTo>
                  <a:cubicBezTo>
                    <a:pt x="1370" y="125"/>
                    <a:pt x="1290" y="80"/>
                    <a:pt x="1189" y="45"/>
                  </a:cubicBezTo>
                  <a:cubicBezTo>
                    <a:pt x="1089" y="16"/>
                    <a:pt x="976" y="0"/>
                    <a:pt x="86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529717" y="4243106"/>
              <a:ext cx="112564" cy="29446"/>
            </a:xfrm>
            <a:custGeom>
              <a:avLst/>
              <a:gdLst/>
              <a:ahLst/>
              <a:cxnLst/>
              <a:rect l="l" t="t" r="r" b="b"/>
              <a:pathLst>
                <a:path w="2523" h="660" extrusionOk="0">
                  <a:moveTo>
                    <a:pt x="941" y="0"/>
                  </a:moveTo>
                  <a:cubicBezTo>
                    <a:pt x="607" y="0"/>
                    <a:pt x="298" y="99"/>
                    <a:pt x="12" y="270"/>
                  </a:cubicBezTo>
                  <a:cubicBezTo>
                    <a:pt x="1" y="282"/>
                    <a:pt x="12" y="305"/>
                    <a:pt x="23" y="305"/>
                  </a:cubicBezTo>
                  <a:cubicBezTo>
                    <a:pt x="317" y="135"/>
                    <a:pt x="611" y="67"/>
                    <a:pt x="940" y="67"/>
                  </a:cubicBezTo>
                  <a:cubicBezTo>
                    <a:pt x="1041" y="67"/>
                    <a:pt x="1482" y="79"/>
                    <a:pt x="1425" y="260"/>
                  </a:cubicBezTo>
                  <a:cubicBezTo>
                    <a:pt x="1416" y="279"/>
                    <a:pt x="1432" y="307"/>
                    <a:pt x="1458" y="307"/>
                  </a:cubicBezTo>
                  <a:cubicBezTo>
                    <a:pt x="1462" y="307"/>
                    <a:pt x="1466" y="306"/>
                    <a:pt x="1471" y="305"/>
                  </a:cubicBezTo>
                  <a:cubicBezTo>
                    <a:pt x="1608" y="246"/>
                    <a:pt x="1746" y="212"/>
                    <a:pt x="1899" y="212"/>
                  </a:cubicBezTo>
                  <a:cubicBezTo>
                    <a:pt x="1922" y="212"/>
                    <a:pt x="1945" y="213"/>
                    <a:pt x="1968" y="214"/>
                  </a:cubicBezTo>
                  <a:cubicBezTo>
                    <a:pt x="2172" y="225"/>
                    <a:pt x="2523" y="383"/>
                    <a:pt x="2353" y="632"/>
                  </a:cubicBezTo>
                  <a:cubicBezTo>
                    <a:pt x="2345" y="649"/>
                    <a:pt x="2355" y="660"/>
                    <a:pt x="2365" y="660"/>
                  </a:cubicBezTo>
                  <a:cubicBezTo>
                    <a:pt x="2369" y="660"/>
                    <a:pt x="2372" y="658"/>
                    <a:pt x="2375" y="655"/>
                  </a:cubicBezTo>
                  <a:cubicBezTo>
                    <a:pt x="2523" y="531"/>
                    <a:pt x="2466" y="373"/>
                    <a:pt x="2319" y="282"/>
                  </a:cubicBezTo>
                  <a:cubicBezTo>
                    <a:pt x="2175" y="188"/>
                    <a:pt x="2023" y="149"/>
                    <a:pt x="1869" y="149"/>
                  </a:cubicBezTo>
                  <a:cubicBezTo>
                    <a:pt x="1745" y="149"/>
                    <a:pt x="1619" y="174"/>
                    <a:pt x="1493" y="214"/>
                  </a:cubicBezTo>
                  <a:cubicBezTo>
                    <a:pt x="1493" y="67"/>
                    <a:pt x="1256" y="33"/>
                    <a:pt x="1131" y="11"/>
                  </a:cubicBezTo>
                  <a:cubicBezTo>
                    <a:pt x="1067" y="4"/>
                    <a:pt x="1003" y="0"/>
                    <a:pt x="941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556978" y="4265057"/>
              <a:ext cx="70581" cy="44749"/>
            </a:xfrm>
            <a:custGeom>
              <a:avLst/>
              <a:gdLst/>
              <a:ahLst/>
              <a:cxnLst/>
              <a:rect l="l" t="t" r="r" b="b"/>
              <a:pathLst>
                <a:path w="1582" h="1003" extrusionOk="0">
                  <a:moveTo>
                    <a:pt x="235" y="0"/>
                  </a:moveTo>
                  <a:cubicBezTo>
                    <a:pt x="159" y="0"/>
                    <a:pt x="86" y="6"/>
                    <a:pt x="23" y="16"/>
                  </a:cubicBezTo>
                  <a:cubicBezTo>
                    <a:pt x="0" y="16"/>
                    <a:pt x="12" y="39"/>
                    <a:pt x="23" y="39"/>
                  </a:cubicBezTo>
                  <a:cubicBezTo>
                    <a:pt x="60" y="36"/>
                    <a:pt x="98" y="35"/>
                    <a:pt x="136" y="35"/>
                  </a:cubicBezTo>
                  <a:cubicBezTo>
                    <a:pt x="256" y="35"/>
                    <a:pt x="377" y="50"/>
                    <a:pt x="498" y="84"/>
                  </a:cubicBezTo>
                  <a:cubicBezTo>
                    <a:pt x="713" y="140"/>
                    <a:pt x="803" y="288"/>
                    <a:pt x="882" y="479"/>
                  </a:cubicBezTo>
                  <a:cubicBezTo>
                    <a:pt x="886" y="488"/>
                    <a:pt x="893" y="491"/>
                    <a:pt x="901" y="491"/>
                  </a:cubicBezTo>
                  <a:cubicBezTo>
                    <a:pt x="914" y="491"/>
                    <a:pt x="927" y="479"/>
                    <a:pt x="927" y="457"/>
                  </a:cubicBezTo>
                  <a:cubicBezTo>
                    <a:pt x="927" y="423"/>
                    <a:pt x="927" y="378"/>
                    <a:pt x="917" y="344"/>
                  </a:cubicBezTo>
                  <a:lnTo>
                    <a:pt x="917" y="344"/>
                  </a:lnTo>
                  <a:cubicBezTo>
                    <a:pt x="1256" y="366"/>
                    <a:pt x="1414" y="660"/>
                    <a:pt x="1448" y="966"/>
                  </a:cubicBezTo>
                  <a:cubicBezTo>
                    <a:pt x="1455" y="986"/>
                    <a:pt x="1478" y="1002"/>
                    <a:pt x="1497" y="1002"/>
                  </a:cubicBezTo>
                  <a:cubicBezTo>
                    <a:pt x="1511" y="1002"/>
                    <a:pt x="1523" y="995"/>
                    <a:pt x="1527" y="977"/>
                  </a:cubicBezTo>
                  <a:cubicBezTo>
                    <a:pt x="1581" y="627"/>
                    <a:pt x="1278" y="320"/>
                    <a:pt x="940" y="320"/>
                  </a:cubicBezTo>
                  <a:cubicBezTo>
                    <a:pt x="929" y="320"/>
                    <a:pt x="917" y="320"/>
                    <a:pt x="905" y="321"/>
                  </a:cubicBezTo>
                  <a:cubicBezTo>
                    <a:pt x="808" y="75"/>
                    <a:pt x="500" y="0"/>
                    <a:pt x="23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596819" y="4297046"/>
              <a:ext cx="18694" cy="25743"/>
            </a:xfrm>
            <a:custGeom>
              <a:avLst/>
              <a:gdLst/>
              <a:ahLst/>
              <a:cxnLst/>
              <a:rect l="l" t="t" r="r" b="b"/>
              <a:pathLst>
                <a:path w="419" h="577" extrusionOk="0">
                  <a:moveTo>
                    <a:pt x="12" y="0"/>
                  </a:moveTo>
                  <a:cubicBezTo>
                    <a:pt x="1" y="0"/>
                    <a:pt x="1" y="23"/>
                    <a:pt x="12" y="23"/>
                  </a:cubicBezTo>
                  <a:cubicBezTo>
                    <a:pt x="137" y="57"/>
                    <a:pt x="227" y="170"/>
                    <a:pt x="272" y="294"/>
                  </a:cubicBezTo>
                  <a:cubicBezTo>
                    <a:pt x="295" y="340"/>
                    <a:pt x="295" y="408"/>
                    <a:pt x="283" y="453"/>
                  </a:cubicBezTo>
                  <a:cubicBezTo>
                    <a:pt x="283" y="498"/>
                    <a:pt x="261" y="521"/>
                    <a:pt x="272" y="554"/>
                  </a:cubicBezTo>
                  <a:cubicBezTo>
                    <a:pt x="272" y="566"/>
                    <a:pt x="283" y="577"/>
                    <a:pt x="295" y="577"/>
                  </a:cubicBezTo>
                  <a:cubicBezTo>
                    <a:pt x="419" y="554"/>
                    <a:pt x="363" y="328"/>
                    <a:pt x="328" y="260"/>
                  </a:cubicBezTo>
                  <a:cubicBezTo>
                    <a:pt x="272" y="136"/>
                    <a:pt x="159" y="34"/>
                    <a:pt x="1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475242" y="4217319"/>
              <a:ext cx="47470" cy="55367"/>
            </a:xfrm>
            <a:custGeom>
              <a:avLst/>
              <a:gdLst/>
              <a:ahLst/>
              <a:cxnLst/>
              <a:rect l="l" t="t" r="r" b="b"/>
              <a:pathLst>
                <a:path w="1064" h="1241" extrusionOk="0">
                  <a:moveTo>
                    <a:pt x="1052" y="1"/>
                  </a:moveTo>
                  <a:cubicBezTo>
                    <a:pt x="882" y="12"/>
                    <a:pt x="668" y="46"/>
                    <a:pt x="566" y="204"/>
                  </a:cubicBezTo>
                  <a:cubicBezTo>
                    <a:pt x="475" y="351"/>
                    <a:pt x="464" y="487"/>
                    <a:pt x="566" y="622"/>
                  </a:cubicBezTo>
                  <a:cubicBezTo>
                    <a:pt x="396" y="634"/>
                    <a:pt x="261" y="679"/>
                    <a:pt x="148" y="838"/>
                  </a:cubicBezTo>
                  <a:cubicBezTo>
                    <a:pt x="45" y="973"/>
                    <a:pt x="136" y="1142"/>
                    <a:pt x="249" y="1233"/>
                  </a:cubicBezTo>
                  <a:cubicBezTo>
                    <a:pt x="254" y="1238"/>
                    <a:pt x="260" y="1240"/>
                    <a:pt x="264" y="1240"/>
                  </a:cubicBezTo>
                  <a:cubicBezTo>
                    <a:pt x="280" y="1240"/>
                    <a:pt x="292" y="1217"/>
                    <a:pt x="283" y="1199"/>
                  </a:cubicBezTo>
                  <a:cubicBezTo>
                    <a:pt x="0" y="894"/>
                    <a:pt x="339" y="690"/>
                    <a:pt x="633" y="690"/>
                  </a:cubicBezTo>
                  <a:cubicBezTo>
                    <a:pt x="668" y="690"/>
                    <a:pt x="679" y="657"/>
                    <a:pt x="656" y="634"/>
                  </a:cubicBezTo>
                  <a:cubicBezTo>
                    <a:pt x="374" y="306"/>
                    <a:pt x="758" y="69"/>
                    <a:pt x="1052" y="34"/>
                  </a:cubicBezTo>
                  <a:cubicBezTo>
                    <a:pt x="1063" y="23"/>
                    <a:pt x="1063" y="1"/>
                    <a:pt x="105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462125" y="4239359"/>
              <a:ext cx="31855" cy="40555"/>
            </a:xfrm>
            <a:custGeom>
              <a:avLst/>
              <a:gdLst/>
              <a:ahLst/>
              <a:cxnLst/>
              <a:rect l="l" t="t" r="r" b="b"/>
              <a:pathLst>
                <a:path w="714" h="909" extrusionOk="0">
                  <a:moveTo>
                    <a:pt x="341" y="1"/>
                  </a:moveTo>
                  <a:cubicBezTo>
                    <a:pt x="337" y="1"/>
                    <a:pt x="333" y="2"/>
                    <a:pt x="329" y="4"/>
                  </a:cubicBezTo>
                  <a:cubicBezTo>
                    <a:pt x="125" y="95"/>
                    <a:pt x="0" y="253"/>
                    <a:pt x="80" y="490"/>
                  </a:cubicBezTo>
                  <a:cubicBezTo>
                    <a:pt x="148" y="728"/>
                    <a:pt x="407" y="897"/>
                    <a:pt x="656" y="909"/>
                  </a:cubicBezTo>
                  <a:cubicBezTo>
                    <a:pt x="690" y="909"/>
                    <a:pt x="713" y="864"/>
                    <a:pt x="679" y="841"/>
                  </a:cubicBezTo>
                  <a:cubicBezTo>
                    <a:pt x="520" y="773"/>
                    <a:pt x="362" y="739"/>
                    <a:pt x="238" y="615"/>
                  </a:cubicBezTo>
                  <a:cubicBezTo>
                    <a:pt x="35" y="400"/>
                    <a:pt x="125" y="151"/>
                    <a:pt x="339" y="15"/>
                  </a:cubicBezTo>
                  <a:cubicBezTo>
                    <a:pt x="357" y="15"/>
                    <a:pt x="354" y="1"/>
                    <a:pt x="34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463196" y="4283528"/>
              <a:ext cx="33283" cy="17801"/>
            </a:xfrm>
            <a:custGeom>
              <a:avLst/>
              <a:gdLst/>
              <a:ahLst/>
              <a:cxnLst/>
              <a:rect l="l" t="t" r="r" b="b"/>
              <a:pathLst>
                <a:path w="746" h="399" extrusionOk="0">
                  <a:moveTo>
                    <a:pt x="67" y="1"/>
                  </a:moveTo>
                  <a:cubicBezTo>
                    <a:pt x="61" y="1"/>
                    <a:pt x="56" y="4"/>
                    <a:pt x="56" y="9"/>
                  </a:cubicBezTo>
                  <a:cubicBezTo>
                    <a:pt x="1" y="293"/>
                    <a:pt x="301" y="399"/>
                    <a:pt x="550" y="399"/>
                  </a:cubicBezTo>
                  <a:cubicBezTo>
                    <a:pt x="609" y="399"/>
                    <a:pt x="664" y="393"/>
                    <a:pt x="712" y="382"/>
                  </a:cubicBezTo>
                  <a:cubicBezTo>
                    <a:pt x="745" y="382"/>
                    <a:pt x="734" y="314"/>
                    <a:pt x="700" y="314"/>
                  </a:cubicBezTo>
                  <a:cubicBezTo>
                    <a:pt x="486" y="314"/>
                    <a:pt x="67" y="314"/>
                    <a:pt x="78" y="9"/>
                  </a:cubicBezTo>
                  <a:cubicBezTo>
                    <a:pt x="78" y="4"/>
                    <a:pt x="73" y="1"/>
                    <a:pt x="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499959" y="4251092"/>
              <a:ext cx="20701" cy="26412"/>
            </a:xfrm>
            <a:custGeom>
              <a:avLst/>
              <a:gdLst/>
              <a:ahLst/>
              <a:cxnLst/>
              <a:rect l="l" t="t" r="r" b="b"/>
              <a:pathLst>
                <a:path w="464" h="592" extrusionOk="0">
                  <a:moveTo>
                    <a:pt x="453" y="1"/>
                  </a:moveTo>
                  <a:cubicBezTo>
                    <a:pt x="295" y="1"/>
                    <a:pt x="159" y="69"/>
                    <a:pt x="79" y="216"/>
                  </a:cubicBezTo>
                  <a:cubicBezTo>
                    <a:pt x="1" y="352"/>
                    <a:pt x="57" y="510"/>
                    <a:pt x="193" y="589"/>
                  </a:cubicBezTo>
                  <a:cubicBezTo>
                    <a:pt x="197" y="591"/>
                    <a:pt x="202" y="591"/>
                    <a:pt x="206" y="591"/>
                  </a:cubicBezTo>
                  <a:cubicBezTo>
                    <a:pt x="232" y="591"/>
                    <a:pt x="246" y="562"/>
                    <a:pt x="227" y="533"/>
                  </a:cubicBezTo>
                  <a:cubicBezTo>
                    <a:pt x="147" y="442"/>
                    <a:pt x="114" y="329"/>
                    <a:pt x="170" y="216"/>
                  </a:cubicBezTo>
                  <a:cubicBezTo>
                    <a:pt x="227" y="103"/>
                    <a:pt x="340" y="35"/>
                    <a:pt x="453" y="13"/>
                  </a:cubicBezTo>
                  <a:cubicBezTo>
                    <a:pt x="464" y="13"/>
                    <a:pt x="464" y="1"/>
                    <a:pt x="45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1521642" y="4382797"/>
              <a:ext cx="35380" cy="34621"/>
            </a:xfrm>
            <a:custGeom>
              <a:avLst/>
              <a:gdLst/>
              <a:ahLst/>
              <a:cxnLst/>
              <a:rect l="l" t="t" r="r" b="b"/>
              <a:pathLst>
                <a:path w="793" h="776" extrusionOk="0">
                  <a:moveTo>
                    <a:pt x="792" y="1"/>
                  </a:moveTo>
                  <a:lnTo>
                    <a:pt x="1" y="215"/>
                  </a:lnTo>
                  <a:cubicBezTo>
                    <a:pt x="1" y="215"/>
                    <a:pt x="68" y="725"/>
                    <a:pt x="193" y="770"/>
                  </a:cubicBezTo>
                  <a:cubicBezTo>
                    <a:pt x="204" y="774"/>
                    <a:pt x="216" y="776"/>
                    <a:pt x="230" y="776"/>
                  </a:cubicBezTo>
                  <a:cubicBezTo>
                    <a:pt x="381" y="776"/>
                    <a:pt x="709" y="549"/>
                    <a:pt x="79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443476" y="4264254"/>
              <a:ext cx="145802" cy="130053"/>
            </a:xfrm>
            <a:custGeom>
              <a:avLst/>
              <a:gdLst/>
              <a:ahLst/>
              <a:cxnLst/>
              <a:rect l="l" t="t" r="r" b="b"/>
              <a:pathLst>
                <a:path w="3268" h="2915" extrusionOk="0">
                  <a:moveTo>
                    <a:pt x="1495" y="1"/>
                  </a:moveTo>
                  <a:cubicBezTo>
                    <a:pt x="1366" y="1"/>
                    <a:pt x="1237" y="11"/>
                    <a:pt x="1108" y="34"/>
                  </a:cubicBezTo>
                  <a:cubicBezTo>
                    <a:pt x="780" y="193"/>
                    <a:pt x="0" y="1900"/>
                    <a:pt x="928" y="2613"/>
                  </a:cubicBezTo>
                  <a:cubicBezTo>
                    <a:pt x="1205" y="2827"/>
                    <a:pt x="1503" y="2914"/>
                    <a:pt x="1792" y="2914"/>
                  </a:cubicBezTo>
                  <a:cubicBezTo>
                    <a:pt x="2478" y="2914"/>
                    <a:pt x="3109" y="2419"/>
                    <a:pt x="3268" y="1957"/>
                  </a:cubicBezTo>
                  <a:cubicBezTo>
                    <a:pt x="3268" y="1957"/>
                    <a:pt x="3053" y="1108"/>
                    <a:pt x="3167" y="464"/>
                  </a:cubicBezTo>
                  <a:cubicBezTo>
                    <a:pt x="3167" y="464"/>
                    <a:pt x="2360" y="1"/>
                    <a:pt x="1495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1488359" y="4264254"/>
              <a:ext cx="99447" cy="81735"/>
            </a:xfrm>
            <a:custGeom>
              <a:avLst/>
              <a:gdLst/>
              <a:ahLst/>
              <a:cxnLst/>
              <a:rect l="l" t="t" r="r" b="b"/>
              <a:pathLst>
                <a:path w="2229" h="1832" extrusionOk="0">
                  <a:moveTo>
                    <a:pt x="489" y="1"/>
                  </a:moveTo>
                  <a:cubicBezTo>
                    <a:pt x="360" y="1"/>
                    <a:pt x="231" y="11"/>
                    <a:pt x="102" y="34"/>
                  </a:cubicBezTo>
                  <a:cubicBezTo>
                    <a:pt x="68" y="57"/>
                    <a:pt x="35" y="80"/>
                    <a:pt x="0" y="125"/>
                  </a:cubicBezTo>
                  <a:cubicBezTo>
                    <a:pt x="62" y="119"/>
                    <a:pt x="123" y="116"/>
                    <a:pt x="185" y="116"/>
                  </a:cubicBezTo>
                  <a:cubicBezTo>
                    <a:pt x="488" y="116"/>
                    <a:pt x="793" y="185"/>
                    <a:pt x="1075" y="317"/>
                  </a:cubicBezTo>
                  <a:cubicBezTo>
                    <a:pt x="1346" y="441"/>
                    <a:pt x="1561" y="633"/>
                    <a:pt x="1686" y="905"/>
                  </a:cubicBezTo>
                  <a:cubicBezTo>
                    <a:pt x="1799" y="1131"/>
                    <a:pt x="1844" y="1391"/>
                    <a:pt x="1990" y="1595"/>
                  </a:cubicBezTo>
                  <a:cubicBezTo>
                    <a:pt x="2058" y="1685"/>
                    <a:pt x="2149" y="1764"/>
                    <a:pt x="2228" y="1832"/>
                  </a:cubicBezTo>
                  <a:cubicBezTo>
                    <a:pt x="2183" y="1572"/>
                    <a:pt x="2070" y="962"/>
                    <a:pt x="2161" y="464"/>
                  </a:cubicBezTo>
                  <a:cubicBezTo>
                    <a:pt x="2161" y="464"/>
                    <a:pt x="1354" y="1"/>
                    <a:pt x="489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1521776" y="4332783"/>
              <a:ext cx="36227" cy="12983"/>
            </a:xfrm>
            <a:custGeom>
              <a:avLst/>
              <a:gdLst/>
              <a:ahLst/>
              <a:cxnLst/>
              <a:rect l="l" t="t" r="r" b="b"/>
              <a:pathLst>
                <a:path w="812" h="291" extrusionOk="0">
                  <a:moveTo>
                    <a:pt x="452" y="0"/>
                  </a:moveTo>
                  <a:cubicBezTo>
                    <a:pt x="284" y="0"/>
                    <a:pt x="104" y="92"/>
                    <a:pt x="9" y="240"/>
                  </a:cubicBezTo>
                  <a:cubicBezTo>
                    <a:pt x="1" y="256"/>
                    <a:pt x="11" y="267"/>
                    <a:pt x="21" y="267"/>
                  </a:cubicBezTo>
                  <a:cubicBezTo>
                    <a:pt x="25" y="267"/>
                    <a:pt x="29" y="265"/>
                    <a:pt x="32" y="262"/>
                  </a:cubicBezTo>
                  <a:cubicBezTo>
                    <a:pt x="152" y="167"/>
                    <a:pt x="319" y="82"/>
                    <a:pt x="470" y="82"/>
                  </a:cubicBezTo>
                  <a:cubicBezTo>
                    <a:pt x="588" y="82"/>
                    <a:pt x="697" y="134"/>
                    <a:pt x="767" y="273"/>
                  </a:cubicBezTo>
                  <a:cubicBezTo>
                    <a:pt x="771" y="286"/>
                    <a:pt x="778" y="291"/>
                    <a:pt x="786" y="291"/>
                  </a:cubicBezTo>
                  <a:cubicBezTo>
                    <a:pt x="798" y="291"/>
                    <a:pt x="812" y="277"/>
                    <a:pt x="812" y="262"/>
                  </a:cubicBezTo>
                  <a:cubicBezTo>
                    <a:pt x="752" y="78"/>
                    <a:pt x="607" y="0"/>
                    <a:pt x="45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1467702" y="4328634"/>
              <a:ext cx="19184" cy="12537"/>
            </a:xfrm>
            <a:custGeom>
              <a:avLst/>
              <a:gdLst/>
              <a:ahLst/>
              <a:cxnLst/>
              <a:rect l="l" t="t" r="r" b="b"/>
              <a:pathLst>
                <a:path w="430" h="281" extrusionOk="0">
                  <a:moveTo>
                    <a:pt x="109" y="1"/>
                  </a:moveTo>
                  <a:cubicBezTo>
                    <a:pt x="79" y="1"/>
                    <a:pt x="49" y="8"/>
                    <a:pt x="23" y="27"/>
                  </a:cubicBezTo>
                  <a:cubicBezTo>
                    <a:pt x="0" y="39"/>
                    <a:pt x="11" y="61"/>
                    <a:pt x="34" y="72"/>
                  </a:cubicBezTo>
                  <a:cubicBezTo>
                    <a:pt x="101" y="95"/>
                    <a:pt x="169" y="84"/>
                    <a:pt x="237" y="107"/>
                  </a:cubicBezTo>
                  <a:cubicBezTo>
                    <a:pt x="305" y="140"/>
                    <a:pt x="373" y="220"/>
                    <a:pt x="418" y="276"/>
                  </a:cubicBezTo>
                  <a:cubicBezTo>
                    <a:pt x="418" y="280"/>
                    <a:pt x="419" y="281"/>
                    <a:pt x="421" y="281"/>
                  </a:cubicBezTo>
                  <a:cubicBezTo>
                    <a:pt x="425" y="281"/>
                    <a:pt x="430" y="276"/>
                    <a:pt x="430" y="276"/>
                  </a:cubicBezTo>
                  <a:cubicBezTo>
                    <a:pt x="407" y="185"/>
                    <a:pt x="362" y="117"/>
                    <a:pt x="282" y="61"/>
                  </a:cubicBezTo>
                  <a:cubicBezTo>
                    <a:pt x="237" y="31"/>
                    <a:pt x="171" y="1"/>
                    <a:pt x="10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488359" y="4347997"/>
              <a:ext cx="23780" cy="11154"/>
            </a:xfrm>
            <a:custGeom>
              <a:avLst/>
              <a:gdLst/>
              <a:ahLst/>
              <a:cxnLst/>
              <a:rect l="l" t="t" r="r" b="b"/>
              <a:pathLst>
                <a:path w="533" h="250" extrusionOk="0">
                  <a:moveTo>
                    <a:pt x="80" y="0"/>
                  </a:moveTo>
                  <a:cubicBezTo>
                    <a:pt x="68" y="0"/>
                    <a:pt x="68" y="0"/>
                    <a:pt x="57" y="12"/>
                  </a:cubicBezTo>
                  <a:cubicBezTo>
                    <a:pt x="0" y="68"/>
                    <a:pt x="91" y="158"/>
                    <a:pt x="148" y="193"/>
                  </a:cubicBezTo>
                  <a:cubicBezTo>
                    <a:pt x="209" y="229"/>
                    <a:pt x="273" y="249"/>
                    <a:pt x="337" y="249"/>
                  </a:cubicBezTo>
                  <a:cubicBezTo>
                    <a:pt x="391" y="249"/>
                    <a:pt x="446" y="235"/>
                    <a:pt x="498" y="204"/>
                  </a:cubicBezTo>
                  <a:cubicBezTo>
                    <a:pt x="532" y="193"/>
                    <a:pt x="510" y="148"/>
                    <a:pt x="475" y="148"/>
                  </a:cubicBezTo>
                  <a:cubicBezTo>
                    <a:pt x="396" y="148"/>
                    <a:pt x="306" y="113"/>
                    <a:pt x="216" y="91"/>
                  </a:cubicBezTo>
                  <a:cubicBezTo>
                    <a:pt x="170" y="68"/>
                    <a:pt x="125" y="23"/>
                    <a:pt x="80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484299" y="4361605"/>
              <a:ext cx="53538" cy="18158"/>
            </a:xfrm>
            <a:custGeom>
              <a:avLst/>
              <a:gdLst/>
              <a:ahLst/>
              <a:cxnLst/>
              <a:rect l="l" t="t" r="r" b="b"/>
              <a:pathLst>
                <a:path w="1200" h="407" extrusionOk="0">
                  <a:moveTo>
                    <a:pt x="1166" y="1"/>
                  </a:moveTo>
                  <a:cubicBezTo>
                    <a:pt x="1041" y="137"/>
                    <a:pt x="917" y="227"/>
                    <a:pt x="736" y="283"/>
                  </a:cubicBezTo>
                  <a:cubicBezTo>
                    <a:pt x="676" y="302"/>
                    <a:pt x="618" y="311"/>
                    <a:pt x="562" y="311"/>
                  </a:cubicBezTo>
                  <a:cubicBezTo>
                    <a:pt x="354" y="311"/>
                    <a:pt x="173" y="193"/>
                    <a:pt x="13" y="69"/>
                  </a:cubicBezTo>
                  <a:cubicBezTo>
                    <a:pt x="13" y="65"/>
                    <a:pt x="11" y="63"/>
                    <a:pt x="9" y="63"/>
                  </a:cubicBezTo>
                  <a:cubicBezTo>
                    <a:pt x="6" y="63"/>
                    <a:pt x="1" y="69"/>
                    <a:pt x="1" y="69"/>
                  </a:cubicBezTo>
                  <a:cubicBezTo>
                    <a:pt x="166" y="285"/>
                    <a:pt x="402" y="406"/>
                    <a:pt x="628" y="406"/>
                  </a:cubicBezTo>
                  <a:cubicBezTo>
                    <a:pt x="852" y="406"/>
                    <a:pt x="1065" y="288"/>
                    <a:pt x="1189" y="23"/>
                  </a:cubicBezTo>
                  <a:cubicBezTo>
                    <a:pt x="1199" y="12"/>
                    <a:pt x="1177" y="1"/>
                    <a:pt x="1166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547385" y="4347105"/>
              <a:ext cx="19229" cy="15883"/>
            </a:xfrm>
            <a:custGeom>
              <a:avLst/>
              <a:gdLst/>
              <a:ahLst/>
              <a:cxnLst/>
              <a:rect l="l" t="t" r="r" b="b"/>
              <a:pathLst>
                <a:path w="431" h="356" extrusionOk="0">
                  <a:moveTo>
                    <a:pt x="215" y="1"/>
                  </a:moveTo>
                  <a:cubicBezTo>
                    <a:pt x="193" y="1"/>
                    <a:pt x="170" y="4"/>
                    <a:pt x="147" y="9"/>
                  </a:cubicBezTo>
                  <a:cubicBezTo>
                    <a:pt x="69" y="20"/>
                    <a:pt x="1" y="111"/>
                    <a:pt x="12" y="201"/>
                  </a:cubicBezTo>
                  <a:cubicBezTo>
                    <a:pt x="12" y="224"/>
                    <a:pt x="23" y="246"/>
                    <a:pt x="34" y="281"/>
                  </a:cubicBezTo>
                  <a:cubicBezTo>
                    <a:pt x="57" y="303"/>
                    <a:pt x="79" y="314"/>
                    <a:pt x="102" y="337"/>
                  </a:cubicBezTo>
                  <a:cubicBezTo>
                    <a:pt x="122" y="350"/>
                    <a:pt x="146" y="356"/>
                    <a:pt x="170" y="356"/>
                  </a:cubicBezTo>
                  <a:cubicBezTo>
                    <a:pt x="186" y="356"/>
                    <a:pt x="201" y="353"/>
                    <a:pt x="215" y="348"/>
                  </a:cubicBezTo>
                  <a:cubicBezTo>
                    <a:pt x="260" y="348"/>
                    <a:pt x="295" y="337"/>
                    <a:pt x="328" y="326"/>
                  </a:cubicBezTo>
                  <a:cubicBezTo>
                    <a:pt x="419" y="281"/>
                    <a:pt x="430" y="156"/>
                    <a:pt x="385" y="77"/>
                  </a:cubicBezTo>
                  <a:cubicBezTo>
                    <a:pt x="342" y="26"/>
                    <a:pt x="281" y="1"/>
                    <a:pt x="21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460608" y="4336263"/>
              <a:ext cx="16686" cy="14634"/>
            </a:xfrm>
            <a:custGeom>
              <a:avLst/>
              <a:gdLst/>
              <a:ahLst/>
              <a:cxnLst/>
              <a:rect l="l" t="t" r="r" b="b"/>
              <a:pathLst>
                <a:path w="374" h="328" extrusionOk="0">
                  <a:moveTo>
                    <a:pt x="164" y="0"/>
                  </a:moveTo>
                  <a:cubicBezTo>
                    <a:pt x="151" y="0"/>
                    <a:pt x="138" y="2"/>
                    <a:pt x="125" y="3"/>
                  </a:cubicBezTo>
                  <a:cubicBezTo>
                    <a:pt x="46" y="26"/>
                    <a:pt x="1" y="139"/>
                    <a:pt x="34" y="218"/>
                  </a:cubicBezTo>
                  <a:cubicBezTo>
                    <a:pt x="46" y="252"/>
                    <a:pt x="79" y="286"/>
                    <a:pt x="114" y="308"/>
                  </a:cubicBezTo>
                  <a:cubicBezTo>
                    <a:pt x="134" y="322"/>
                    <a:pt x="154" y="327"/>
                    <a:pt x="174" y="327"/>
                  </a:cubicBezTo>
                  <a:cubicBezTo>
                    <a:pt x="188" y="327"/>
                    <a:pt x="201" y="325"/>
                    <a:pt x="215" y="320"/>
                  </a:cubicBezTo>
                  <a:cubicBezTo>
                    <a:pt x="250" y="320"/>
                    <a:pt x="272" y="308"/>
                    <a:pt x="295" y="297"/>
                  </a:cubicBezTo>
                  <a:cubicBezTo>
                    <a:pt x="363" y="252"/>
                    <a:pt x="373" y="139"/>
                    <a:pt x="328" y="82"/>
                  </a:cubicBezTo>
                  <a:cubicBezTo>
                    <a:pt x="281" y="26"/>
                    <a:pt x="227" y="0"/>
                    <a:pt x="16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551936" y="4298072"/>
              <a:ext cx="14678" cy="11823"/>
            </a:xfrm>
            <a:custGeom>
              <a:avLst/>
              <a:gdLst/>
              <a:ahLst/>
              <a:cxnLst/>
              <a:rect l="l" t="t" r="r" b="b"/>
              <a:pathLst>
                <a:path w="329" h="265" extrusionOk="0">
                  <a:moveTo>
                    <a:pt x="57" y="0"/>
                  </a:moveTo>
                  <a:cubicBezTo>
                    <a:pt x="23" y="0"/>
                    <a:pt x="0" y="45"/>
                    <a:pt x="34" y="56"/>
                  </a:cubicBezTo>
                  <a:cubicBezTo>
                    <a:pt x="148" y="113"/>
                    <a:pt x="238" y="147"/>
                    <a:pt x="306" y="260"/>
                  </a:cubicBezTo>
                  <a:cubicBezTo>
                    <a:pt x="306" y="263"/>
                    <a:pt x="308" y="265"/>
                    <a:pt x="311" y="265"/>
                  </a:cubicBezTo>
                  <a:cubicBezTo>
                    <a:pt x="317" y="265"/>
                    <a:pt x="328" y="256"/>
                    <a:pt x="328" y="249"/>
                  </a:cubicBezTo>
                  <a:cubicBezTo>
                    <a:pt x="294" y="113"/>
                    <a:pt x="193" y="11"/>
                    <a:pt x="5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1475733" y="4289194"/>
              <a:ext cx="12671" cy="6291"/>
            </a:xfrm>
            <a:custGeom>
              <a:avLst/>
              <a:gdLst/>
              <a:ahLst/>
              <a:cxnLst/>
              <a:rect l="l" t="t" r="r" b="b"/>
              <a:pathLst>
                <a:path w="284" h="141" extrusionOk="0">
                  <a:moveTo>
                    <a:pt x="208" y="1"/>
                  </a:moveTo>
                  <a:cubicBezTo>
                    <a:pt x="123" y="1"/>
                    <a:pt x="38" y="44"/>
                    <a:pt x="1" y="119"/>
                  </a:cubicBezTo>
                  <a:cubicBezTo>
                    <a:pt x="1" y="128"/>
                    <a:pt x="12" y="141"/>
                    <a:pt x="22" y="141"/>
                  </a:cubicBezTo>
                  <a:cubicBezTo>
                    <a:pt x="27" y="141"/>
                    <a:pt x="31" y="138"/>
                    <a:pt x="34" y="131"/>
                  </a:cubicBezTo>
                  <a:cubicBezTo>
                    <a:pt x="57" y="97"/>
                    <a:pt x="91" y="86"/>
                    <a:pt x="137" y="74"/>
                  </a:cubicBezTo>
                  <a:cubicBezTo>
                    <a:pt x="182" y="63"/>
                    <a:pt x="227" y="63"/>
                    <a:pt x="261" y="52"/>
                  </a:cubicBezTo>
                  <a:cubicBezTo>
                    <a:pt x="283" y="41"/>
                    <a:pt x="283" y="6"/>
                    <a:pt x="261" y="6"/>
                  </a:cubicBezTo>
                  <a:cubicBezTo>
                    <a:pt x="243" y="2"/>
                    <a:pt x="226" y="1"/>
                    <a:pt x="208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567596" y="4335951"/>
              <a:ext cx="53761" cy="41849"/>
            </a:xfrm>
            <a:custGeom>
              <a:avLst/>
              <a:gdLst/>
              <a:ahLst/>
              <a:cxnLst/>
              <a:rect l="l" t="t" r="r" b="b"/>
              <a:pathLst>
                <a:path w="1205" h="938" extrusionOk="0">
                  <a:moveTo>
                    <a:pt x="637" y="1"/>
                  </a:moveTo>
                  <a:cubicBezTo>
                    <a:pt x="445" y="1"/>
                    <a:pt x="282" y="101"/>
                    <a:pt x="282" y="101"/>
                  </a:cubicBezTo>
                  <a:lnTo>
                    <a:pt x="0" y="825"/>
                  </a:lnTo>
                  <a:cubicBezTo>
                    <a:pt x="121" y="904"/>
                    <a:pt x="244" y="938"/>
                    <a:pt x="361" y="938"/>
                  </a:cubicBezTo>
                  <a:cubicBezTo>
                    <a:pt x="827" y="938"/>
                    <a:pt x="1205" y="414"/>
                    <a:pt x="1006" y="180"/>
                  </a:cubicBezTo>
                  <a:cubicBezTo>
                    <a:pt x="895" y="42"/>
                    <a:pt x="760" y="1"/>
                    <a:pt x="637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579151" y="4348577"/>
              <a:ext cx="27304" cy="20835"/>
            </a:xfrm>
            <a:custGeom>
              <a:avLst/>
              <a:gdLst/>
              <a:ahLst/>
              <a:cxnLst/>
              <a:rect l="l" t="t" r="r" b="b"/>
              <a:pathLst>
                <a:path w="612" h="467" extrusionOk="0">
                  <a:moveTo>
                    <a:pt x="308" y="219"/>
                  </a:moveTo>
                  <a:cubicBezTo>
                    <a:pt x="339" y="219"/>
                    <a:pt x="368" y="232"/>
                    <a:pt x="374" y="270"/>
                  </a:cubicBezTo>
                  <a:cubicBezTo>
                    <a:pt x="374" y="315"/>
                    <a:pt x="317" y="349"/>
                    <a:pt x="284" y="361"/>
                  </a:cubicBezTo>
                  <a:cubicBezTo>
                    <a:pt x="258" y="374"/>
                    <a:pt x="227" y="379"/>
                    <a:pt x="200" y="379"/>
                  </a:cubicBezTo>
                  <a:cubicBezTo>
                    <a:pt x="180" y="379"/>
                    <a:pt x="162" y="377"/>
                    <a:pt x="148" y="372"/>
                  </a:cubicBezTo>
                  <a:cubicBezTo>
                    <a:pt x="159" y="326"/>
                    <a:pt x="171" y="293"/>
                    <a:pt x="193" y="258"/>
                  </a:cubicBezTo>
                  <a:cubicBezTo>
                    <a:pt x="204" y="248"/>
                    <a:pt x="227" y="236"/>
                    <a:pt x="239" y="236"/>
                  </a:cubicBezTo>
                  <a:cubicBezTo>
                    <a:pt x="258" y="226"/>
                    <a:pt x="284" y="219"/>
                    <a:pt x="308" y="219"/>
                  </a:cubicBezTo>
                  <a:close/>
                  <a:moveTo>
                    <a:pt x="452" y="0"/>
                  </a:moveTo>
                  <a:cubicBezTo>
                    <a:pt x="370" y="0"/>
                    <a:pt x="290" y="22"/>
                    <a:pt x="227" y="78"/>
                  </a:cubicBezTo>
                  <a:cubicBezTo>
                    <a:pt x="136" y="157"/>
                    <a:pt x="1" y="315"/>
                    <a:pt x="46" y="439"/>
                  </a:cubicBezTo>
                  <a:cubicBezTo>
                    <a:pt x="52" y="458"/>
                    <a:pt x="69" y="467"/>
                    <a:pt x="85" y="467"/>
                  </a:cubicBezTo>
                  <a:cubicBezTo>
                    <a:pt x="97" y="467"/>
                    <a:pt x="109" y="461"/>
                    <a:pt x="114" y="451"/>
                  </a:cubicBezTo>
                  <a:lnTo>
                    <a:pt x="114" y="429"/>
                  </a:lnTo>
                  <a:cubicBezTo>
                    <a:pt x="140" y="438"/>
                    <a:pt x="169" y="443"/>
                    <a:pt x="198" y="443"/>
                  </a:cubicBezTo>
                  <a:cubicBezTo>
                    <a:pt x="310" y="443"/>
                    <a:pt x="430" y="378"/>
                    <a:pt x="430" y="270"/>
                  </a:cubicBezTo>
                  <a:cubicBezTo>
                    <a:pt x="430" y="191"/>
                    <a:pt x="352" y="157"/>
                    <a:pt x="284" y="157"/>
                  </a:cubicBezTo>
                  <a:cubicBezTo>
                    <a:pt x="272" y="157"/>
                    <a:pt x="272" y="157"/>
                    <a:pt x="261" y="168"/>
                  </a:cubicBezTo>
                  <a:cubicBezTo>
                    <a:pt x="334" y="86"/>
                    <a:pt x="422" y="48"/>
                    <a:pt x="524" y="48"/>
                  </a:cubicBezTo>
                  <a:cubicBezTo>
                    <a:pt x="548" y="48"/>
                    <a:pt x="574" y="51"/>
                    <a:pt x="601" y="55"/>
                  </a:cubicBezTo>
                  <a:cubicBezTo>
                    <a:pt x="611" y="55"/>
                    <a:pt x="611" y="32"/>
                    <a:pt x="601" y="21"/>
                  </a:cubicBezTo>
                  <a:cubicBezTo>
                    <a:pt x="553" y="8"/>
                    <a:pt x="502" y="0"/>
                    <a:pt x="45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552427" y="4393550"/>
              <a:ext cx="141340" cy="116713"/>
            </a:xfrm>
            <a:custGeom>
              <a:avLst/>
              <a:gdLst/>
              <a:ahLst/>
              <a:cxnLst/>
              <a:rect l="l" t="t" r="r" b="b"/>
              <a:pathLst>
                <a:path w="3168" h="2616" extrusionOk="0">
                  <a:moveTo>
                    <a:pt x="594" y="0"/>
                  </a:moveTo>
                  <a:cubicBezTo>
                    <a:pt x="508" y="0"/>
                    <a:pt x="420" y="6"/>
                    <a:pt x="328" y="19"/>
                  </a:cubicBezTo>
                  <a:cubicBezTo>
                    <a:pt x="12" y="65"/>
                    <a:pt x="1" y="551"/>
                    <a:pt x="431" y="755"/>
                  </a:cubicBezTo>
                  <a:cubicBezTo>
                    <a:pt x="871" y="947"/>
                    <a:pt x="1866" y="1376"/>
                    <a:pt x="2409" y="1987"/>
                  </a:cubicBezTo>
                  <a:cubicBezTo>
                    <a:pt x="2409" y="1987"/>
                    <a:pt x="2314" y="2441"/>
                    <a:pt x="2550" y="2441"/>
                  </a:cubicBezTo>
                  <a:cubicBezTo>
                    <a:pt x="2571" y="2441"/>
                    <a:pt x="2596" y="2437"/>
                    <a:pt x="2624" y="2429"/>
                  </a:cubicBezTo>
                  <a:cubicBezTo>
                    <a:pt x="2624" y="2429"/>
                    <a:pt x="2699" y="2615"/>
                    <a:pt x="2815" y="2615"/>
                  </a:cubicBezTo>
                  <a:cubicBezTo>
                    <a:pt x="2826" y="2615"/>
                    <a:pt x="2838" y="2614"/>
                    <a:pt x="2850" y="2609"/>
                  </a:cubicBezTo>
                  <a:cubicBezTo>
                    <a:pt x="3133" y="2530"/>
                    <a:pt x="3167" y="2032"/>
                    <a:pt x="3065" y="1964"/>
                  </a:cubicBezTo>
                  <a:cubicBezTo>
                    <a:pt x="2952" y="1886"/>
                    <a:pt x="2703" y="1806"/>
                    <a:pt x="2703" y="1806"/>
                  </a:cubicBezTo>
                  <a:cubicBezTo>
                    <a:pt x="2703" y="1806"/>
                    <a:pt x="2057" y="0"/>
                    <a:pt x="59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678555" y="4496968"/>
              <a:ext cx="6603" cy="12001"/>
            </a:xfrm>
            <a:custGeom>
              <a:avLst/>
              <a:gdLst/>
              <a:ahLst/>
              <a:cxnLst/>
              <a:rect l="l" t="t" r="r" b="b"/>
              <a:pathLst>
                <a:path w="148" h="269" extrusionOk="0">
                  <a:moveTo>
                    <a:pt x="12" y="0"/>
                  </a:moveTo>
                  <a:cubicBezTo>
                    <a:pt x="9" y="0"/>
                    <a:pt x="6" y="3"/>
                    <a:pt x="1" y="8"/>
                  </a:cubicBezTo>
                  <a:cubicBezTo>
                    <a:pt x="1" y="8"/>
                    <a:pt x="1" y="20"/>
                    <a:pt x="12" y="20"/>
                  </a:cubicBezTo>
                  <a:cubicBezTo>
                    <a:pt x="12" y="20"/>
                    <a:pt x="125" y="111"/>
                    <a:pt x="91" y="246"/>
                  </a:cubicBezTo>
                  <a:cubicBezTo>
                    <a:pt x="91" y="257"/>
                    <a:pt x="102" y="257"/>
                    <a:pt x="102" y="269"/>
                  </a:cubicBezTo>
                  <a:cubicBezTo>
                    <a:pt x="114" y="269"/>
                    <a:pt x="114" y="257"/>
                    <a:pt x="114" y="257"/>
                  </a:cubicBezTo>
                  <a:cubicBezTo>
                    <a:pt x="147" y="99"/>
                    <a:pt x="23" y="8"/>
                    <a:pt x="23" y="8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684087" y="4488759"/>
              <a:ext cx="6648" cy="9146"/>
            </a:xfrm>
            <a:custGeom>
              <a:avLst/>
              <a:gdLst/>
              <a:ahLst/>
              <a:cxnLst/>
              <a:rect l="l" t="t" r="r" b="b"/>
              <a:pathLst>
                <a:path w="149" h="205" extrusionOk="0">
                  <a:moveTo>
                    <a:pt x="23" y="1"/>
                  </a:moveTo>
                  <a:cubicBezTo>
                    <a:pt x="13" y="1"/>
                    <a:pt x="13" y="1"/>
                    <a:pt x="1" y="11"/>
                  </a:cubicBezTo>
                  <a:lnTo>
                    <a:pt x="13" y="23"/>
                  </a:lnTo>
                  <a:cubicBezTo>
                    <a:pt x="13" y="23"/>
                    <a:pt x="103" y="46"/>
                    <a:pt x="126" y="204"/>
                  </a:cubicBezTo>
                  <a:lnTo>
                    <a:pt x="148" y="204"/>
                  </a:lnTo>
                  <a:lnTo>
                    <a:pt x="148" y="192"/>
                  </a:lnTo>
                  <a:cubicBezTo>
                    <a:pt x="114" y="23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40"/>
          <p:cNvSpPr/>
          <p:nvPr/>
        </p:nvSpPr>
        <p:spPr>
          <a:xfrm>
            <a:off x="3991153" y="15643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80FCE5A-46A3-A5DD-1696-43AA06068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8550"/>
            <a:ext cx="3851673" cy="24732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b="1" dirty="0"/>
              <a:t>Objetivo Principal</a:t>
            </a:r>
            <a:r>
              <a:rPr lang="pt-PT" dirty="0"/>
              <a:t>:</a:t>
            </a:r>
          </a:p>
          <a:p>
            <a:pPr lvl="1"/>
            <a:r>
              <a:rPr lang="pt-PT" sz="1400" dirty="0"/>
              <a:t>Criar uma plataforma que promove estilo de vida saudável e maximiza o uso de recursos no campus.</a:t>
            </a:r>
          </a:p>
          <a:p>
            <a:pPr marL="584200" lvl="1" indent="0">
              <a:buNone/>
            </a:pPr>
            <a:endParaRPr lang="pt-PT" sz="1400" dirty="0"/>
          </a:p>
          <a:p>
            <a:r>
              <a:rPr lang="pt-PT" b="1" dirty="0"/>
              <a:t>Pilares Fundamentais</a:t>
            </a:r>
            <a:r>
              <a:rPr lang="pt-PT" sz="1400" dirty="0"/>
              <a:t>:</a:t>
            </a:r>
          </a:p>
          <a:p>
            <a:pPr lvl="1"/>
            <a:r>
              <a:rPr lang="pt-PT" sz="1400" dirty="0"/>
              <a:t>Eficiência</a:t>
            </a:r>
            <a:endParaRPr lang="pt-PT" dirty="0"/>
          </a:p>
          <a:p>
            <a:pPr lvl="1"/>
            <a:r>
              <a:rPr lang="pt-PT" sz="1400" dirty="0"/>
              <a:t>Personalização</a:t>
            </a:r>
            <a:endParaRPr lang="pt-PT" dirty="0"/>
          </a:p>
          <a:p>
            <a:pPr lvl="1"/>
            <a:r>
              <a:rPr lang="pt-PT" sz="1400" dirty="0"/>
              <a:t>Acessibilidade</a:t>
            </a:r>
            <a:endParaRPr lang="pt-PT" dirty="0"/>
          </a:p>
          <a:p>
            <a:pPr lvl="1"/>
            <a:r>
              <a:rPr lang="pt-PT" sz="1400" dirty="0"/>
              <a:t>Uso estratégico da informação</a:t>
            </a:r>
            <a:endParaRPr lang="pt-PT" dirty="0"/>
          </a:p>
          <a:p>
            <a:endParaRPr lang="pt-PT" sz="1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16D732C-C3DF-233B-B029-4F3250B8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Transformação Digital</a:t>
            </a:r>
          </a:p>
        </p:txBody>
      </p:sp>
      <p:sp>
        <p:nvSpPr>
          <p:cNvPr id="5" name="Marcador de Posição do Texto 1">
            <a:extLst>
              <a:ext uri="{FF2B5EF4-FFF2-40B4-BE49-F238E27FC236}">
                <a16:creationId xmlns:a16="http://schemas.microsoft.com/office/drawing/2014/main" id="{DD52B939-95DC-0DF4-A5C3-D0D8030CC203}"/>
              </a:ext>
            </a:extLst>
          </p:cNvPr>
          <p:cNvSpPr txBox="1">
            <a:spLocks/>
          </p:cNvSpPr>
          <p:nvPr/>
        </p:nvSpPr>
        <p:spPr>
          <a:xfrm>
            <a:off x="4734354" y="1595087"/>
            <a:ext cx="3998878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pt-PT" sz="1500" b="1" dirty="0"/>
              <a:t>Dar a conhecer sobre os recursos disponíveis no campus</a:t>
            </a:r>
          </a:p>
          <a:p>
            <a:endParaRPr lang="pt-PT" sz="1500" b="1" dirty="0"/>
          </a:p>
          <a:p>
            <a:r>
              <a:rPr lang="pt-PT" sz="1500" b="1" dirty="0"/>
              <a:t>Facilitar o acesso aos recursos</a:t>
            </a:r>
          </a:p>
          <a:p>
            <a:endParaRPr lang="pt-PT" sz="1500" b="1" dirty="0"/>
          </a:p>
          <a:p>
            <a:r>
              <a:rPr lang="pt-PT" sz="1500" b="1" err="1"/>
              <a:t>Optimizar</a:t>
            </a:r>
            <a:r>
              <a:rPr lang="pt-PT" sz="1500" b="1" dirty="0"/>
              <a:t> a sua utilização</a:t>
            </a:r>
          </a:p>
          <a:p>
            <a:endParaRPr lang="pt-PT" dirty="0"/>
          </a:p>
        </p:txBody>
      </p:sp>
      <p:grpSp>
        <p:nvGrpSpPr>
          <p:cNvPr id="56" name="Google Shape;2566;p72">
            <a:extLst>
              <a:ext uri="{FF2B5EF4-FFF2-40B4-BE49-F238E27FC236}">
                <a16:creationId xmlns:a16="http://schemas.microsoft.com/office/drawing/2014/main" id="{032E5B45-6AE9-D42E-50F2-71161D3A5CAA}"/>
              </a:ext>
            </a:extLst>
          </p:cNvPr>
          <p:cNvGrpSpPr/>
          <p:nvPr/>
        </p:nvGrpSpPr>
        <p:grpSpPr>
          <a:xfrm>
            <a:off x="6450633" y="3252800"/>
            <a:ext cx="867677" cy="1636378"/>
            <a:chOff x="7027500" y="2144976"/>
            <a:chExt cx="306773" cy="578573"/>
          </a:xfrm>
        </p:grpSpPr>
        <p:sp>
          <p:nvSpPr>
            <p:cNvPr id="7" name="Google Shape;2567;p72">
              <a:extLst>
                <a:ext uri="{FF2B5EF4-FFF2-40B4-BE49-F238E27FC236}">
                  <a16:creationId xmlns:a16="http://schemas.microsoft.com/office/drawing/2014/main" id="{7FD93484-E44B-7413-FDD8-86880FCCA983}"/>
                </a:ext>
              </a:extLst>
            </p:cNvPr>
            <p:cNvSpPr/>
            <p:nvPr/>
          </p:nvSpPr>
          <p:spPr>
            <a:xfrm>
              <a:off x="7081440" y="2406601"/>
              <a:ext cx="59115" cy="110021"/>
            </a:xfrm>
            <a:custGeom>
              <a:avLst/>
              <a:gdLst/>
              <a:ahLst/>
              <a:cxnLst/>
              <a:rect l="l" t="t" r="r" b="b"/>
              <a:pathLst>
                <a:path w="1325" h="2466" extrusionOk="0">
                  <a:moveTo>
                    <a:pt x="1234" y="0"/>
                  </a:moveTo>
                  <a:cubicBezTo>
                    <a:pt x="1234" y="0"/>
                    <a:pt x="1" y="1312"/>
                    <a:pt x="23" y="1572"/>
                  </a:cubicBezTo>
                  <a:cubicBezTo>
                    <a:pt x="35" y="1832"/>
                    <a:pt x="860" y="2465"/>
                    <a:pt x="860" y="2465"/>
                  </a:cubicBezTo>
                  <a:lnTo>
                    <a:pt x="1041" y="2013"/>
                  </a:lnTo>
                  <a:cubicBezTo>
                    <a:pt x="1041" y="2013"/>
                    <a:pt x="736" y="1629"/>
                    <a:pt x="747" y="1583"/>
                  </a:cubicBezTo>
                  <a:cubicBezTo>
                    <a:pt x="759" y="1538"/>
                    <a:pt x="1290" y="894"/>
                    <a:pt x="1290" y="894"/>
                  </a:cubicBezTo>
                  <a:cubicBezTo>
                    <a:pt x="1290" y="894"/>
                    <a:pt x="1324" y="102"/>
                    <a:pt x="123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68;p72">
              <a:extLst>
                <a:ext uri="{FF2B5EF4-FFF2-40B4-BE49-F238E27FC236}">
                  <a16:creationId xmlns:a16="http://schemas.microsoft.com/office/drawing/2014/main" id="{16375E46-6165-0DAA-0273-5EDF4CBDBD40}"/>
                </a:ext>
              </a:extLst>
            </p:cNvPr>
            <p:cNvSpPr/>
            <p:nvPr/>
          </p:nvSpPr>
          <p:spPr>
            <a:xfrm>
              <a:off x="7101160" y="2405575"/>
              <a:ext cx="47961" cy="62595"/>
            </a:xfrm>
            <a:custGeom>
              <a:avLst/>
              <a:gdLst/>
              <a:ahLst/>
              <a:cxnLst/>
              <a:rect l="l" t="t" r="r" b="b"/>
              <a:pathLst>
                <a:path w="1075" h="1403" extrusionOk="0">
                  <a:moveTo>
                    <a:pt x="860" y="1"/>
                  </a:moveTo>
                  <a:cubicBezTo>
                    <a:pt x="712" y="1"/>
                    <a:pt x="215" y="487"/>
                    <a:pt x="0" y="736"/>
                  </a:cubicBezTo>
                  <a:lnTo>
                    <a:pt x="599" y="1403"/>
                  </a:lnTo>
                  <a:cubicBezTo>
                    <a:pt x="599" y="1403"/>
                    <a:pt x="928" y="1086"/>
                    <a:pt x="995" y="950"/>
                  </a:cubicBezTo>
                  <a:cubicBezTo>
                    <a:pt x="1074" y="804"/>
                    <a:pt x="995" y="1"/>
                    <a:pt x="860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69;p72">
              <a:extLst>
                <a:ext uri="{FF2B5EF4-FFF2-40B4-BE49-F238E27FC236}">
                  <a16:creationId xmlns:a16="http://schemas.microsoft.com/office/drawing/2014/main" id="{7B079BE8-13DC-833B-0680-E8DCB8788C2D}"/>
                </a:ext>
              </a:extLst>
            </p:cNvPr>
            <p:cNvSpPr/>
            <p:nvPr/>
          </p:nvSpPr>
          <p:spPr>
            <a:xfrm>
              <a:off x="7105666" y="2514080"/>
              <a:ext cx="59115" cy="202507"/>
            </a:xfrm>
            <a:custGeom>
              <a:avLst/>
              <a:gdLst/>
              <a:ahLst/>
              <a:cxnLst/>
              <a:rect l="l" t="t" r="r" b="b"/>
              <a:pathLst>
                <a:path w="1325" h="4539" extrusionOk="0">
                  <a:moveTo>
                    <a:pt x="362" y="0"/>
                  </a:moveTo>
                  <a:cubicBezTo>
                    <a:pt x="362" y="0"/>
                    <a:pt x="329" y="995"/>
                    <a:pt x="430" y="2217"/>
                  </a:cubicBezTo>
                  <a:cubicBezTo>
                    <a:pt x="498" y="3099"/>
                    <a:pt x="646" y="4195"/>
                    <a:pt x="646" y="4195"/>
                  </a:cubicBezTo>
                  <a:cubicBezTo>
                    <a:pt x="646" y="4195"/>
                    <a:pt x="1" y="4456"/>
                    <a:pt x="58" y="4501"/>
                  </a:cubicBezTo>
                  <a:cubicBezTo>
                    <a:pt x="81" y="4525"/>
                    <a:pt x="303" y="4539"/>
                    <a:pt x="527" y="4539"/>
                  </a:cubicBezTo>
                  <a:cubicBezTo>
                    <a:pt x="728" y="4539"/>
                    <a:pt x="931" y="4527"/>
                    <a:pt x="996" y="4501"/>
                  </a:cubicBezTo>
                  <a:cubicBezTo>
                    <a:pt x="1121" y="4456"/>
                    <a:pt x="1053" y="4308"/>
                    <a:pt x="1053" y="4308"/>
                  </a:cubicBezTo>
                  <a:cubicBezTo>
                    <a:pt x="1109" y="3856"/>
                    <a:pt x="1121" y="2522"/>
                    <a:pt x="1121" y="2522"/>
                  </a:cubicBezTo>
                  <a:cubicBezTo>
                    <a:pt x="1143" y="2137"/>
                    <a:pt x="1324" y="644"/>
                    <a:pt x="1324" y="644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72">
              <a:extLst>
                <a:ext uri="{FF2B5EF4-FFF2-40B4-BE49-F238E27FC236}">
                  <a16:creationId xmlns:a16="http://schemas.microsoft.com/office/drawing/2014/main" id="{1608D515-78DA-080B-543D-94A978D684A8}"/>
                </a:ext>
              </a:extLst>
            </p:cNvPr>
            <p:cNvSpPr/>
            <p:nvPr/>
          </p:nvSpPr>
          <p:spPr>
            <a:xfrm>
              <a:off x="7121817" y="2514080"/>
              <a:ext cx="42964" cy="72678"/>
            </a:xfrm>
            <a:custGeom>
              <a:avLst/>
              <a:gdLst/>
              <a:ahLst/>
              <a:cxnLst/>
              <a:rect l="l" t="t" r="r" b="b"/>
              <a:pathLst>
                <a:path w="963" h="1629" extrusionOk="0">
                  <a:moveTo>
                    <a:pt x="0" y="0"/>
                  </a:moveTo>
                  <a:lnTo>
                    <a:pt x="0" y="91"/>
                  </a:lnTo>
                  <a:cubicBezTo>
                    <a:pt x="193" y="441"/>
                    <a:pt x="442" y="769"/>
                    <a:pt x="623" y="1119"/>
                  </a:cubicBezTo>
                  <a:cubicBezTo>
                    <a:pt x="713" y="1289"/>
                    <a:pt x="792" y="1459"/>
                    <a:pt x="849" y="1629"/>
                  </a:cubicBezTo>
                  <a:cubicBezTo>
                    <a:pt x="905" y="1131"/>
                    <a:pt x="962" y="644"/>
                    <a:pt x="962" y="6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72">
              <a:extLst>
                <a:ext uri="{FF2B5EF4-FFF2-40B4-BE49-F238E27FC236}">
                  <a16:creationId xmlns:a16="http://schemas.microsoft.com/office/drawing/2014/main" id="{0D20BBC3-EC80-25FD-9BF8-DA49E44C4DF0}"/>
                </a:ext>
              </a:extLst>
            </p:cNvPr>
            <p:cNvSpPr/>
            <p:nvPr/>
          </p:nvSpPr>
          <p:spPr>
            <a:xfrm>
              <a:off x="7104640" y="2693523"/>
              <a:ext cx="53047" cy="24806"/>
            </a:xfrm>
            <a:custGeom>
              <a:avLst/>
              <a:gdLst/>
              <a:ahLst/>
              <a:cxnLst/>
              <a:rect l="l" t="t" r="r" b="b"/>
              <a:pathLst>
                <a:path w="1189" h="556" extrusionOk="0">
                  <a:moveTo>
                    <a:pt x="707" y="0"/>
                  </a:moveTo>
                  <a:cubicBezTo>
                    <a:pt x="636" y="0"/>
                    <a:pt x="578" y="173"/>
                    <a:pt x="578" y="173"/>
                  </a:cubicBezTo>
                  <a:cubicBezTo>
                    <a:pt x="578" y="173"/>
                    <a:pt x="1" y="434"/>
                    <a:pt x="13" y="502"/>
                  </a:cubicBezTo>
                  <a:cubicBezTo>
                    <a:pt x="13" y="539"/>
                    <a:pt x="256" y="556"/>
                    <a:pt x="505" y="556"/>
                  </a:cubicBezTo>
                  <a:cubicBezTo>
                    <a:pt x="708" y="556"/>
                    <a:pt x="915" y="544"/>
                    <a:pt x="996" y="524"/>
                  </a:cubicBezTo>
                  <a:cubicBezTo>
                    <a:pt x="1189" y="479"/>
                    <a:pt x="1087" y="264"/>
                    <a:pt x="1087" y="264"/>
                  </a:cubicBezTo>
                  <a:lnTo>
                    <a:pt x="1087" y="264"/>
                  </a:lnTo>
                  <a:cubicBezTo>
                    <a:pt x="1086" y="264"/>
                    <a:pt x="1019" y="274"/>
                    <a:pt x="935" y="274"/>
                  </a:cubicBezTo>
                  <a:cubicBezTo>
                    <a:pt x="866" y="274"/>
                    <a:pt x="786" y="267"/>
                    <a:pt x="725" y="241"/>
                  </a:cubicBezTo>
                  <a:cubicBezTo>
                    <a:pt x="725" y="241"/>
                    <a:pt x="793" y="27"/>
                    <a:pt x="725" y="4"/>
                  </a:cubicBezTo>
                  <a:cubicBezTo>
                    <a:pt x="719" y="1"/>
                    <a:pt x="712" y="0"/>
                    <a:pt x="70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72">
              <a:extLst>
                <a:ext uri="{FF2B5EF4-FFF2-40B4-BE49-F238E27FC236}">
                  <a16:creationId xmlns:a16="http://schemas.microsoft.com/office/drawing/2014/main" id="{AF20752A-FED0-3982-6065-8C2F1ED15A90}"/>
                </a:ext>
              </a:extLst>
            </p:cNvPr>
            <p:cNvSpPr/>
            <p:nvPr/>
          </p:nvSpPr>
          <p:spPr>
            <a:xfrm>
              <a:off x="7127082" y="2708246"/>
              <a:ext cx="5889" cy="10172"/>
            </a:xfrm>
            <a:custGeom>
              <a:avLst/>
              <a:gdLst/>
              <a:ahLst/>
              <a:cxnLst/>
              <a:rect l="l" t="t" r="r" b="b"/>
              <a:pathLst>
                <a:path w="132" h="228" extrusionOk="0">
                  <a:moveTo>
                    <a:pt x="29" y="1"/>
                  </a:moveTo>
                  <a:cubicBezTo>
                    <a:pt x="14" y="1"/>
                    <a:pt x="0" y="10"/>
                    <a:pt x="7" y="24"/>
                  </a:cubicBezTo>
                  <a:cubicBezTo>
                    <a:pt x="30" y="92"/>
                    <a:pt x="63" y="160"/>
                    <a:pt x="86" y="228"/>
                  </a:cubicBezTo>
                  <a:lnTo>
                    <a:pt x="131" y="228"/>
                  </a:lnTo>
                  <a:cubicBezTo>
                    <a:pt x="109" y="149"/>
                    <a:pt x="75" y="92"/>
                    <a:pt x="52" y="13"/>
                  </a:cubicBezTo>
                  <a:cubicBezTo>
                    <a:pt x="48" y="4"/>
                    <a:pt x="38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73;p72">
              <a:extLst>
                <a:ext uri="{FF2B5EF4-FFF2-40B4-BE49-F238E27FC236}">
                  <a16:creationId xmlns:a16="http://schemas.microsoft.com/office/drawing/2014/main" id="{EA9CEAB5-37B6-DDD3-1ECC-6208268E6166}"/>
                </a:ext>
              </a:extLst>
            </p:cNvPr>
            <p:cNvSpPr/>
            <p:nvPr/>
          </p:nvSpPr>
          <p:spPr>
            <a:xfrm>
              <a:off x="7131008" y="2706461"/>
              <a:ext cx="7005" cy="11466"/>
            </a:xfrm>
            <a:custGeom>
              <a:avLst/>
              <a:gdLst/>
              <a:ahLst/>
              <a:cxnLst/>
              <a:rect l="l" t="t" r="r" b="b"/>
              <a:pathLst>
                <a:path w="157" h="257" extrusionOk="0">
                  <a:moveTo>
                    <a:pt x="28" y="0"/>
                  </a:moveTo>
                  <a:cubicBezTo>
                    <a:pt x="12" y="0"/>
                    <a:pt x="1" y="24"/>
                    <a:pt x="10" y="41"/>
                  </a:cubicBezTo>
                  <a:cubicBezTo>
                    <a:pt x="55" y="109"/>
                    <a:pt x="78" y="189"/>
                    <a:pt x="111" y="257"/>
                  </a:cubicBezTo>
                  <a:lnTo>
                    <a:pt x="156" y="257"/>
                  </a:lnTo>
                  <a:cubicBezTo>
                    <a:pt x="123" y="177"/>
                    <a:pt x="88" y="87"/>
                    <a:pt x="43" y="8"/>
                  </a:cubicBezTo>
                  <a:cubicBezTo>
                    <a:pt x="38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74;p72">
              <a:extLst>
                <a:ext uri="{FF2B5EF4-FFF2-40B4-BE49-F238E27FC236}">
                  <a16:creationId xmlns:a16="http://schemas.microsoft.com/office/drawing/2014/main" id="{113A6407-ED63-81F2-5915-86AFF1EC05FB}"/>
                </a:ext>
              </a:extLst>
            </p:cNvPr>
            <p:cNvSpPr/>
            <p:nvPr/>
          </p:nvSpPr>
          <p:spPr>
            <a:xfrm>
              <a:off x="7123646" y="2695620"/>
              <a:ext cx="7808" cy="7540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39" y="13"/>
                  </a:moveTo>
                  <a:cubicBezTo>
                    <a:pt x="62" y="13"/>
                    <a:pt x="95" y="58"/>
                    <a:pt x="107" y="70"/>
                  </a:cubicBezTo>
                  <a:cubicBezTo>
                    <a:pt x="124" y="87"/>
                    <a:pt x="140" y="109"/>
                    <a:pt x="143" y="134"/>
                  </a:cubicBezTo>
                  <a:lnTo>
                    <a:pt x="143" y="134"/>
                  </a:lnTo>
                  <a:cubicBezTo>
                    <a:pt x="120" y="124"/>
                    <a:pt x="102" y="101"/>
                    <a:pt x="84" y="93"/>
                  </a:cubicBezTo>
                  <a:cubicBezTo>
                    <a:pt x="84" y="81"/>
                    <a:pt x="27" y="13"/>
                    <a:pt x="39" y="13"/>
                  </a:cubicBezTo>
                  <a:close/>
                  <a:moveTo>
                    <a:pt x="47" y="0"/>
                  </a:moveTo>
                  <a:cubicBezTo>
                    <a:pt x="44" y="0"/>
                    <a:pt x="42" y="1"/>
                    <a:pt x="39" y="2"/>
                  </a:cubicBezTo>
                  <a:cubicBezTo>
                    <a:pt x="0" y="22"/>
                    <a:pt x="94" y="115"/>
                    <a:pt x="143" y="149"/>
                  </a:cubicBezTo>
                  <a:lnTo>
                    <a:pt x="143" y="149"/>
                  </a:lnTo>
                  <a:cubicBezTo>
                    <a:pt x="143" y="153"/>
                    <a:pt x="142" y="157"/>
                    <a:pt x="140" y="161"/>
                  </a:cubicBezTo>
                  <a:cubicBezTo>
                    <a:pt x="140" y="166"/>
                    <a:pt x="143" y="169"/>
                    <a:pt x="146" y="169"/>
                  </a:cubicBezTo>
                  <a:cubicBezTo>
                    <a:pt x="149" y="169"/>
                    <a:pt x="152" y="166"/>
                    <a:pt x="152" y="161"/>
                  </a:cubicBezTo>
                  <a:cubicBezTo>
                    <a:pt x="153" y="159"/>
                    <a:pt x="154" y="158"/>
                    <a:pt x="155" y="156"/>
                  </a:cubicBezTo>
                  <a:lnTo>
                    <a:pt x="155" y="156"/>
                  </a:lnTo>
                  <a:cubicBezTo>
                    <a:pt x="158" y="158"/>
                    <a:pt x="161" y="160"/>
                    <a:pt x="163" y="161"/>
                  </a:cubicBezTo>
                  <a:cubicBezTo>
                    <a:pt x="175" y="161"/>
                    <a:pt x="175" y="138"/>
                    <a:pt x="163" y="138"/>
                  </a:cubicBezTo>
                  <a:cubicBezTo>
                    <a:pt x="162" y="138"/>
                    <a:pt x="161" y="138"/>
                    <a:pt x="159" y="138"/>
                  </a:cubicBezTo>
                  <a:lnTo>
                    <a:pt x="159" y="138"/>
                  </a:lnTo>
                  <a:cubicBezTo>
                    <a:pt x="161" y="108"/>
                    <a:pt x="136" y="76"/>
                    <a:pt x="118" y="58"/>
                  </a:cubicBezTo>
                  <a:cubicBezTo>
                    <a:pt x="108" y="38"/>
                    <a:pt x="71" y="0"/>
                    <a:pt x="4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75;p72">
              <a:extLst>
                <a:ext uri="{FF2B5EF4-FFF2-40B4-BE49-F238E27FC236}">
                  <a16:creationId xmlns:a16="http://schemas.microsoft.com/office/drawing/2014/main" id="{6802E0DE-929D-9FC6-2020-B0C6C6E2F559}"/>
                </a:ext>
              </a:extLst>
            </p:cNvPr>
            <p:cNvSpPr/>
            <p:nvPr/>
          </p:nvSpPr>
          <p:spPr>
            <a:xfrm>
              <a:off x="7129402" y="2694817"/>
              <a:ext cx="3078" cy="7451"/>
            </a:xfrm>
            <a:custGeom>
              <a:avLst/>
              <a:gdLst/>
              <a:ahLst/>
              <a:cxnLst/>
              <a:rect l="l" t="t" r="r" b="b"/>
              <a:pathLst>
                <a:path w="69" h="167" extrusionOk="0">
                  <a:moveTo>
                    <a:pt x="40" y="24"/>
                  </a:moveTo>
                  <a:cubicBezTo>
                    <a:pt x="51" y="55"/>
                    <a:pt x="48" y="90"/>
                    <a:pt x="41" y="118"/>
                  </a:cubicBezTo>
                  <a:lnTo>
                    <a:pt x="41" y="118"/>
                  </a:lnTo>
                  <a:cubicBezTo>
                    <a:pt x="40" y="112"/>
                    <a:pt x="37" y="105"/>
                    <a:pt x="34" y="99"/>
                  </a:cubicBezTo>
                  <a:cubicBezTo>
                    <a:pt x="34" y="78"/>
                    <a:pt x="25" y="39"/>
                    <a:pt x="40" y="24"/>
                  </a:cubicBezTo>
                  <a:close/>
                  <a:moveTo>
                    <a:pt x="44" y="0"/>
                  </a:moveTo>
                  <a:cubicBezTo>
                    <a:pt x="43" y="0"/>
                    <a:pt x="40" y="3"/>
                    <a:pt x="34" y="8"/>
                  </a:cubicBezTo>
                  <a:cubicBezTo>
                    <a:pt x="0" y="43"/>
                    <a:pt x="23" y="122"/>
                    <a:pt x="34" y="167"/>
                  </a:cubicBezTo>
                  <a:cubicBezTo>
                    <a:pt x="34" y="167"/>
                    <a:pt x="57" y="167"/>
                    <a:pt x="46" y="156"/>
                  </a:cubicBezTo>
                  <a:cubicBezTo>
                    <a:pt x="57" y="111"/>
                    <a:pt x="68" y="54"/>
                    <a:pt x="46" y="8"/>
                  </a:cubicBezTo>
                  <a:cubicBezTo>
                    <a:pt x="46" y="3"/>
                    <a:pt x="46" y="0"/>
                    <a:pt x="44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76;p72">
              <a:extLst>
                <a:ext uri="{FF2B5EF4-FFF2-40B4-BE49-F238E27FC236}">
                  <a16:creationId xmlns:a16="http://schemas.microsoft.com/office/drawing/2014/main" id="{0E8AA0CD-805C-2E41-87C7-9066147888FB}"/>
                </a:ext>
              </a:extLst>
            </p:cNvPr>
            <p:cNvSpPr/>
            <p:nvPr/>
          </p:nvSpPr>
          <p:spPr>
            <a:xfrm>
              <a:off x="7175311" y="2520103"/>
              <a:ext cx="56527" cy="201704"/>
            </a:xfrm>
            <a:custGeom>
              <a:avLst/>
              <a:gdLst/>
              <a:ahLst/>
              <a:cxnLst/>
              <a:rect l="l" t="t" r="r" b="b"/>
              <a:pathLst>
                <a:path w="1267" h="4521" extrusionOk="0">
                  <a:moveTo>
                    <a:pt x="0" y="1"/>
                  </a:moveTo>
                  <a:cubicBezTo>
                    <a:pt x="0" y="1"/>
                    <a:pt x="91" y="996"/>
                    <a:pt x="328" y="2195"/>
                  </a:cubicBezTo>
                  <a:cubicBezTo>
                    <a:pt x="498" y="3054"/>
                    <a:pt x="758" y="4128"/>
                    <a:pt x="758" y="4128"/>
                  </a:cubicBezTo>
                  <a:cubicBezTo>
                    <a:pt x="758" y="4128"/>
                    <a:pt x="158" y="4479"/>
                    <a:pt x="215" y="4512"/>
                  </a:cubicBezTo>
                  <a:cubicBezTo>
                    <a:pt x="223" y="4518"/>
                    <a:pt x="251" y="4521"/>
                    <a:pt x="292" y="4521"/>
                  </a:cubicBezTo>
                  <a:cubicBezTo>
                    <a:pt x="497" y="4521"/>
                    <a:pt x="1039" y="4458"/>
                    <a:pt x="1143" y="4411"/>
                  </a:cubicBezTo>
                  <a:cubicBezTo>
                    <a:pt x="1267" y="4343"/>
                    <a:pt x="1176" y="4208"/>
                    <a:pt x="1176" y="4208"/>
                  </a:cubicBezTo>
                  <a:cubicBezTo>
                    <a:pt x="1188" y="3755"/>
                    <a:pt x="1040" y="2421"/>
                    <a:pt x="1040" y="2421"/>
                  </a:cubicBezTo>
                  <a:cubicBezTo>
                    <a:pt x="1018" y="2036"/>
                    <a:pt x="1040" y="532"/>
                    <a:pt x="1040" y="5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77;p72">
              <a:extLst>
                <a:ext uri="{FF2B5EF4-FFF2-40B4-BE49-F238E27FC236}">
                  <a16:creationId xmlns:a16="http://schemas.microsoft.com/office/drawing/2014/main" id="{BF5D946C-3AEB-1FD3-6730-369966681E37}"/>
                </a:ext>
              </a:extLst>
            </p:cNvPr>
            <p:cNvSpPr/>
            <p:nvPr/>
          </p:nvSpPr>
          <p:spPr>
            <a:xfrm>
              <a:off x="7175311" y="2520103"/>
              <a:ext cx="46444" cy="67681"/>
            </a:xfrm>
            <a:custGeom>
              <a:avLst/>
              <a:gdLst/>
              <a:ahLst/>
              <a:cxnLst/>
              <a:rect l="l" t="t" r="r" b="b"/>
              <a:pathLst>
                <a:path w="1041" h="1517" extrusionOk="0">
                  <a:moveTo>
                    <a:pt x="0" y="1"/>
                  </a:moveTo>
                  <a:cubicBezTo>
                    <a:pt x="0" y="1"/>
                    <a:pt x="12" y="34"/>
                    <a:pt x="12" y="91"/>
                  </a:cubicBezTo>
                  <a:cubicBezTo>
                    <a:pt x="249" y="419"/>
                    <a:pt x="532" y="713"/>
                    <a:pt x="758" y="1041"/>
                  </a:cubicBezTo>
                  <a:cubicBezTo>
                    <a:pt x="860" y="1200"/>
                    <a:pt x="950" y="1358"/>
                    <a:pt x="1030" y="1516"/>
                  </a:cubicBezTo>
                  <a:cubicBezTo>
                    <a:pt x="1030" y="1030"/>
                    <a:pt x="1040" y="532"/>
                    <a:pt x="1040" y="5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78;p72">
              <a:extLst>
                <a:ext uri="{FF2B5EF4-FFF2-40B4-BE49-F238E27FC236}">
                  <a16:creationId xmlns:a16="http://schemas.microsoft.com/office/drawing/2014/main" id="{3435E3D7-F5F5-0B55-7421-540F5CDE2988}"/>
                </a:ext>
              </a:extLst>
            </p:cNvPr>
            <p:cNvSpPr/>
            <p:nvPr/>
          </p:nvSpPr>
          <p:spPr>
            <a:xfrm>
              <a:off x="7181334" y="2696646"/>
              <a:ext cx="52512" cy="26903"/>
            </a:xfrm>
            <a:custGeom>
              <a:avLst/>
              <a:gdLst/>
              <a:ahLst/>
              <a:cxnLst/>
              <a:rect l="l" t="t" r="r" b="b"/>
              <a:pathLst>
                <a:path w="1177" h="603" extrusionOk="0">
                  <a:moveTo>
                    <a:pt x="657" y="0"/>
                  </a:moveTo>
                  <a:cubicBezTo>
                    <a:pt x="584" y="0"/>
                    <a:pt x="544" y="194"/>
                    <a:pt x="544" y="194"/>
                  </a:cubicBezTo>
                  <a:cubicBezTo>
                    <a:pt x="544" y="194"/>
                    <a:pt x="1" y="510"/>
                    <a:pt x="13" y="578"/>
                  </a:cubicBezTo>
                  <a:cubicBezTo>
                    <a:pt x="15" y="595"/>
                    <a:pt x="68" y="602"/>
                    <a:pt x="147" y="602"/>
                  </a:cubicBezTo>
                  <a:cubicBezTo>
                    <a:pt x="385" y="602"/>
                    <a:pt x="869" y="538"/>
                    <a:pt x="996" y="488"/>
                  </a:cubicBezTo>
                  <a:cubicBezTo>
                    <a:pt x="1177" y="432"/>
                    <a:pt x="1064" y="216"/>
                    <a:pt x="1064" y="216"/>
                  </a:cubicBezTo>
                  <a:lnTo>
                    <a:pt x="1064" y="216"/>
                  </a:lnTo>
                  <a:cubicBezTo>
                    <a:pt x="1064" y="216"/>
                    <a:pt x="930" y="254"/>
                    <a:pt x="807" y="254"/>
                  </a:cubicBezTo>
                  <a:cubicBezTo>
                    <a:pt x="765" y="254"/>
                    <a:pt x="725" y="250"/>
                    <a:pt x="691" y="239"/>
                  </a:cubicBezTo>
                  <a:cubicBezTo>
                    <a:pt x="691" y="239"/>
                    <a:pt x="736" y="24"/>
                    <a:pt x="668" y="2"/>
                  </a:cubicBezTo>
                  <a:cubicBezTo>
                    <a:pt x="664" y="1"/>
                    <a:pt x="661" y="0"/>
                    <a:pt x="65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79;p72">
              <a:extLst>
                <a:ext uri="{FF2B5EF4-FFF2-40B4-BE49-F238E27FC236}">
                  <a16:creationId xmlns:a16="http://schemas.microsoft.com/office/drawing/2014/main" id="{C2B15A42-8290-037E-0861-D7A5254E7BC0}"/>
                </a:ext>
              </a:extLst>
            </p:cNvPr>
            <p:cNvSpPr/>
            <p:nvPr/>
          </p:nvSpPr>
          <p:spPr>
            <a:xfrm>
              <a:off x="7203240" y="2712306"/>
              <a:ext cx="6425" cy="9681"/>
            </a:xfrm>
            <a:custGeom>
              <a:avLst/>
              <a:gdLst/>
              <a:ahLst/>
              <a:cxnLst/>
              <a:rect l="l" t="t" r="r" b="b"/>
              <a:pathLst>
                <a:path w="144" h="217" extrusionOk="0">
                  <a:moveTo>
                    <a:pt x="24" y="1"/>
                  </a:moveTo>
                  <a:cubicBezTo>
                    <a:pt x="12" y="1"/>
                    <a:pt x="0" y="13"/>
                    <a:pt x="7" y="35"/>
                  </a:cubicBezTo>
                  <a:cubicBezTo>
                    <a:pt x="30" y="91"/>
                    <a:pt x="64" y="148"/>
                    <a:pt x="98" y="216"/>
                  </a:cubicBezTo>
                  <a:cubicBezTo>
                    <a:pt x="120" y="216"/>
                    <a:pt x="132" y="216"/>
                    <a:pt x="143" y="204"/>
                  </a:cubicBezTo>
                  <a:cubicBezTo>
                    <a:pt x="110" y="148"/>
                    <a:pt x="75" y="81"/>
                    <a:pt x="42" y="13"/>
                  </a:cubicBezTo>
                  <a:cubicBezTo>
                    <a:pt x="38" y="5"/>
                    <a:pt x="31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80;p72">
              <a:extLst>
                <a:ext uri="{FF2B5EF4-FFF2-40B4-BE49-F238E27FC236}">
                  <a16:creationId xmlns:a16="http://schemas.microsoft.com/office/drawing/2014/main" id="{E05FEA2A-6C1F-BE81-C4BD-1EFFFEB3E027}"/>
                </a:ext>
              </a:extLst>
            </p:cNvPr>
            <p:cNvSpPr/>
            <p:nvPr/>
          </p:nvSpPr>
          <p:spPr>
            <a:xfrm>
              <a:off x="7206676" y="2710165"/>
              <a:ext cx="8031" cy="11288"/>
            </a:xfrm>
            <a:custGeom>
              <a:avLst/>
              <a:gdLst/>
              <a:ahLst/>
              <a:cxnLst/>
              <a:rect l="l" t="t" r="r" b="b"/>
              <a:pathLst>
                <a:path w="180" h="253" extrusionOk="0">
                  <a:moveTo>
                    <a:pt x="32" y="1"/>
                  </a:moveTo>
                  <a:cubicBezTo>
                    <a:pt x="14" y="1"/>
                    <a:pt x="0" y="19"/>
                    <a:pt x="10" y="38"/>
                  </a:cubicBezTo>
                  <a:cubicBezTo>
                    <a:pt x="66" y="106"/>
                    <a:pt x="100" y="174"/>
                    <a:pt x="134" y="252"/>
                  </a:cubicBezTo>
                  <a:cubicBezTo>
                    <a:pt x="146" y="242"/>
                    <a:pt x="168" y="242"/>
                    <a:pt x="179" y="242"/>
                  </a:cubicBezTo>
                  <a:cubicBezTo>
                    <a:pt x="146" y="162"/>
                    <a:pt x="100" y="83"/>
                    <a:pt x="43" y="4"/>
                  </a:cubicBezTo>
                  <a:cubicBezTo>
                    <a:pt x="39" y="2"/>
                    <a:pt x="35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81;p72">
              <a:extLst>
                <a:ext uri="{FF2B5EF4-FFF2-40B4-BE49-F238E27FC236}">
                  <a16:creationId xmlns:a16="http://schemas.microsoft.com/office/drawing/2014/main" id="{040DF0FA-15DF-24B9-0F83-215EB4C206FB}"/>
                </a:ext>
              </a:extLst>
            </p:cNvPr>
            <p:cNvSpPr/>
            <p:nvPr/>
          </p:nvSpPr>
          <p:spPr>
            <a:xfrm>
              <a:off x="7197753" y="2699992"/>
              <a:ext cx="8878" cy="7049"/>
            </a:xfrm>
            <a:custGeom>
              <a:avLst/>
              <a:gdLst/>
              <a:ahLst/>
              <a:cxnLst/>
              <a:rect l="l" t="t" r="r" b="b"/>
              <a:pathLst>
                <a:path w="199" h="158" extrusionOk="0">
                  <a:moveTo>
                    <a:pt x="52" y="17"/>
                  </a:moveTo>
                  <a:cubicBezTo>
                    <a:pt x="74" y="17"/>
                    <a:pt x="108" y="51"/>
                    <a:pt x="119" y="63"/>
                  </a:cubicBezTo>
                  <a:cubicBezTo>
                    <a:pt x="136" y="79"/>
                    <a:pt x="159" y="102"/>
                    <a:pt x="165" y="126"/>
                  </a:cubicBezTo>
                  <a:lnTo>
                    <a:pt x="165" y="126"/>
                  </a:lnTo>
                  <a:cubicBezTo>
                    <a:pt x="139" y="116"/>
                    <a:pt x="117" y="94"/>
                    <a:pt x="108" y="85"/>
                  </a:cubicBezTo>
                  <a:cubicBezTo>
                    <a:pt x="97" y="85"/>
                    <a:pt x="40" y="17"/>
                    <a:pt x="52" y="17"/>
                  </a:cubicBezTo>
                  <a:close/>
                  <a:moveTo>
                    <a:pt x="53" y="0"/>
                  </a:moveTo>
                  <a:cubicBezTo>
                    <a:pt x="48" y="0"/>
                    <a:pt x="44" y="2"/>
                    <a:pt x="40" y="6"/>
                  </a:cubicBezTo>
                  <a:cubicBezTo>
                    <a:pt x="1" y="35"/>
                    <a:pt x="113" y="114"/>
                    <a:pt x="167" y="136"/>
                  </a:cubicBezTo>
                  <a:lnTo>
                    <a:pt x="167" y="136"/>
                  </a:lnTo>
                  <a:cubicBezTo>
                    <a:pt x="167" y="141"/>
                    <a:pt x="167" y="147"/>
                    <a:pt x="165" y="153"/>
                  </a:cubicBezTo>
                  <a:cubicBezTo>
                    <a:pt x="165" y="153"/>
                    <a:pt x="170" y="158"/>
                    <a:pt x="176" y="158"/>
                  </a:cubicBezTo>
                  <a:cubicBezTo>
                    <a:pt x="180" y="158"/>
                    <a:pt x="183" y="157"/>
                    <a:pt x="187" y="153"/>
                  </a:cubicBezTo>
                  <a:cubicBezTo>
                    <a:pt x="187" y="149"/>
                    <a:pt x="187" y="145"/>
                    <a:pt x="186" y="141"/>
                  </a:cubicBezTo>
                  <a:lnTo>
                    <a:pt x="186" y="141"/>
                  </a:lnTo>
                  <a:cubicBezTo>
                    <a:pt x="187" y="141"/>
                    <a:pt x="187" y="141"/>
                    <a:pt x="187" y="141"/>
                  </a:cubicBezTo>
                  <a:cubicBezTo>
                    <a:pt x="198" y="141"/>
                    <a:pt x="187" y="130"/>
                    <a:pt x="187" y="130"/>
                  </a:cubicBezTo>
                  <a:cubicBezTo>
                    <a:pt x="186" y="130"/>
                    <a:pt x="185" y="130"/>
                    <a:pt x="183" y="130"/>
                  </a:cubicBezTo>
                  <a:lnTo>
                    <a:pt x="183" y="130"/>
                  </a:lnTo>
                  <a:cubicBezTo>
                    <a:pt x="173" y="101"/>
                    <a:pt x="148" y="69"/>
                    <a:pt x="130" y="51"/>
                  </a:cubicBezTo>
                  <a:cubicBezTo>
                    <a:pt x="111" y="42"/>
                    <a:pt x="77" y="0"/>
                    <a:pt x="53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82;p72">
              <a:extLst>
                <a:ext uri="{FF2B5EF4-FFF2-40B4-BE49-F238E27FC236}">
                  <a16:creationId xmlns:a16="http://schemas.microsoft.com/office/drawing/2014/main" id="{66080E48-C9B6-21F0-6C66-C369377F5580}"/>
                </a:ext>
              </a:extLst>
            </p:cNvPr>
            <p:cNvSpPr/>
            <p:nvPr/>
          </p:nvSpPr>
          <p:spPr>
            <a:xfrm>
              <a:off x="7204177" y="2698743"/>
              <a:ext cx="2945" cy="7451"/>
            </a:xfrm>
            <a:custGeom>
              <a:avLst/>
              <a:gdLst/>
              <a:ahLst/>
              <a:cxnLst/>
              <a:rect l="l" t="t" r="r" b="b"/>
              <a:pathLst>
                <a:path w="66" h="167" extrusionOk="0">
                  <a:moveTo>
                    <a:pt x="37" y="20"/>
                  </a:moveTo>
                  <a:cubicBezTo>
                    <a:pt x="48" y="44"/>
                    <a:pt x="47" y="76"/>
                    <a:pt x="45" y="107"/>
                  </a:cubicBezTo>
                  <a:lnTo>
                    <a:pt x="45" y="107"/>
                  </a:lnTo>
                  <a:cubicBezTo>
                    <a:pt x="44" y="101"/>
                    <a:pt x="43" y="96"/>
                    <a:pt x="43" y="91"/>
                  </a:cubicBezTo>
                  <a:cubicBezTo>
                    <a:pt x="33" y="80"/>
                    <a:pt x="23" y="44"/>
                    <a:pt x="37" y="20"/>
                  </a:cubicBezTo>
                  <a:close/>
                  <a:moveTo>
                    <a:pt x="32" y="0"/>
                  </a:moveTo>
                  <a:cubicBezTo>
                    <a:pt x="1" y="42"/>
                    <a:pt x="27" y="113"/>
                    <a:pt x="41" y="150"/>
                  </a:cubicBezTo>
                  <a:lnTo>
                    <a:pt x="41" y="150"/>
                  </a:lnTo>
                  <a:cubicBezTo>
                    <a:pt x="39" y="153"/>
                    <a:pt x="40" y="154"/>
                    <a:pt x="42" y="155"/>
                  </a:cubicBezTo>
                  <a:lnTo>
                    <a:pt x="42" y="155"/>
                  </a:lnTo>
                  <a:cubicBezTo>
                    <a:pt x="43" y="156"/>
                    <a:pt x="43" y="157"/>
                    <a:pt x="43" y="158"/>
                  </a:cubicBezTo>
                  <a:cubicBezTo>
                    <a:pt x="43" y="164"/>
                    <a:pt x="49" y="167"/>
                    <a:pt x="53" y="167"/>
                  </a:cubicBezTo>
                  <a:cubicBezTo>
                    <a:pt x="57" y="167"/>
                    <a:pt x="60" y="164"/>
                    <a:pt x="54" y="158"/>
                  </a:cubicBezTo>
                  <a:cubicBezTo>
                    <a:pt x="54" y="155"/>
                    <a:pt x="54" y="152"/>
                    <a:pt x="54" y="149"/>
                  </a:cubicBezTo>
                  <a:lnTo>
                    <a:pt x="54" y="149"/>
                  </a:lnTo>
                  <a:cubicBezTo>
                    <a:pt x="54" y="149"/>
                    <a:pt x="54" y="148"/>
                    <a:pt x="54" y="147"/>
                  </a:cubicBezTo>
                  <a:cubicBezTo>
                    <a:pt x="66" y="101"/>
                    <a:pt x="66" y="45"/>
                    <a:pt x="43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83;p72">
              <a:extLst>
                <a:ext uri="{FF2B5EF4-FFF2-40B4-BE49-F238E27FC236}">
                  <a16:creationId xmlns:a16="http://schemas.microsoft.com/office/drawing/2014/main" id="{9097E3B5-E2B2-82C1-1C05-6064E3548F59}"/>
                </a:ext>
              </a:extLst>
            </p:cNvPr>
            <p:cNvSpPr/>
            <p:nvPr/>
          </p:nvSpPr>
          <p:spPr>
            <a:xfrm>
              <a:off x="7110708" y="2505469"/>
              <a:ext cx="122647" cy="81378"/>
            </a:xfrm>
            <a:custGeom>
              <a:avLst/>
              <a:gdLst/>
              <a:ahLst/>
              <a:cxnLst/>
              <a:rect l="l" t="t" r="r" b="b"/>
              <a:pathLst>
                <a:path w="2749" h="1824" extrusionOk="0">
                  <a:moveTo>
                    <a:pt x="249" y="1"/>
                  </a:moveTo>
                  <a:cubicBezTo>
                    <a:pt x="249" y="1"/>
                    <a:pt x="12" y="996"/>
                    <a:pt x="1" y="1584"/>
                  </a:cubicBezTo>
                  <a:cubicBezTo>
                    <a:pt x="1" y="1584"/>
                    <a:pt x="642" y="1766"/>
                    <a:pt x="1098" y="1766"/>
                  </a:cubicBezTo>
                  <a:cubicBezTo>
                    <a:pt x="1163" y="1766"/>
                    <a:pt x="1224" y="1762"/>
                    <a:pt x="1279" y="1754"/>
                  </a:cubicBezTo>
                  <a:lnTo>
                    <a:pt x="1358" y="1471"/>
                  </a:lnTo>
                  <a:lnTo>
                    <a:pt x="1448" y="1765"/>
                  </a:lnTo>
                  <a:cubicBezTo>
                    <a:pt x="1448" y="1765"/>
                    <a:pt x="1652" y="1824"/>
                    <a:pt x="1951" y="1824"/>
                  </a:cubicBezTo>
                  <a:cubicBezTo>
                    <a:pt x="2160" y="1824"/>
                    <a:pt x="2416" y="1795"/>
                    <a:pt x="2681" y="1697"/>
                  </a:cubicBezTo>
                  <a:cubicBezTo>
                    <a:pt x="2681" y="1697"/>
                    <a:pt x="2749" y="736"/>
                    <a:pt x="226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84;p72">
              <a:extLst>
                <a:ext uri="{FF2B5EF4-FFF2-40B4-BE49-F238E27FC236}">
                  <a16:creationId xmlns:a16="http://schemas.microsoft.com/office/drawing/2014/main" id="{8B3A669F-1ED4-561A-CCC3-0A2A38E56B72}"/>
                </a:ext>
              </a:extLst>
            </p:cNvPr>
            <p:cNvSpPr/>
            <p:nvPr/>
          </p:nvSpPr>
          <p:spPr>
            <a:xfrm>
              <a:off x="7151085" y="2543794"/>
              <a:ext cx="20211" cy="40689"/>
            </a:xfrm>
            <a:custGeom>
              <a:avLst/>
              <a:gdLst/>
              <a:ahLst/>
              <a:cxnLst/>
              <a:rect l="l" t="t" r="r" b="b"/>
              <a:pathLst>
                <a:path w="453" h="912" extrusionOk="0">
                  <a:moveTo>
                    <a:pt x="317" y="1"/>
                  </a:moveTo>
                  <a:lnTo>
                    <a:pt x="0" y="895"/>
                  </a:lnTo>
                  <a:cubicBezTo>
                    <a:pt x="63" y="906"/>
                    <a:pt x="128" y="912"/>
                    <a:pt x="192" y="912"/>
                  </a:cubicBezTo>
                  <a:cubicBezTo>
                    <a:pt x="255" y="912"/>
                    <a:pt x="317" y="906"/>
                    <a:pt x="374" y="895"/>
                  </a:cubicBezTo>
                  <a:lnTo>
                    <a:pt x="453" y="612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85;p72">
              <a:extLst>
                <a:ext uri="{FF2B5EF4-FFF2-40B4-BE49-F238E27FC236}">
                  <a16:creationId xmlns:a16="http://schemas.microsoft.com/office/drawing/2014/main" id="{3D45CEEC-9E22-7B8E-35C9-1A52DEA2F3B5}"/>
                </a:ext>
              </a:extLst>
            </p:cNvPr>
            <p:cNvSpPr/>
            <p:nvPr/>
          </p:nvSpPr>
          <p:spPr>
            <a:xfrm>
              <a:off x="7118293" y="2505469"/>
              <a:ext cx="110021" cy="44437"/>
            </a:xfrm>
            <a:custGeom>
              <a:avLst/>
              <a:gdLst/>
              <a:ahLst/>
              <a:cxnLst/>
              <a:rect l="l" t="t" r="r" b="b"/>
              <a:pathLst>
                <a:path w="2466" h="996" extrusionOk="0">
                  <a:moveTo>
                    <a:pt x="79" y="1"/>
                  </a:moveTo>
                  <a:cubicBezTo>
                    <a:pt x="79" y="1"/>
                    <a:pt x="46" y="136"/>
                    <a:pt x="1" y="340"/>
                  </a:cubicBezTo>
                  <a:cubicBezTo>
                    <a:pt x="170" y="408"/>
                    <a:pt x="328" y="498"/>
                    <a:pt x="476" y="543"/>
                  </a:cubicBezTo>
                  <a:cubicBezTo>
                    <a:pt x="848" y="656"/>
                    <a:pt x="1233" y="759"/>
                    <a:pt x="1617" y="849"/>
                  </a:cubicBezTo>
                  <a:cubicBezTo>
                    <a:pt x="1900" y="917"/>
                    <a:pt x="2183" y="973"/>
                    <a:pt x="2466" y="996"/>
                  </a:cubicBezTo>
                  <a:cubicBezTo>
                    <a:pt x="2409" y="691"/>
                    <a:pt x="2308" y="329"/>
                    <a:pt x="2092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86;p72">
              <a:extLst>
                <a:ext uri="{FF2B5EF4-FFF2-40B4-BE49-F238E27FC236}">
                  <a16:creationId xmlns:a16="http://schemas.microsoft.com/office/drawing/2014/main" id="{EEF61EC5-3D32-CA55-A7B3-73B8CCFA08CA}"/>
                </a:ext>
              </a:extLst>
            </p:cNvPr>
            <p:cNvSpPr/>
            <p:nvPr/>
          </p:nvSpPr>
          <p:spPr>
            <a:xfrm>
              <a:off x="7192131" y="2524877"/>
              <a:ext cx="17043" cy="61881"/>
            </a:xfrm>
            <a:custGeom>
              <a:avLst/>
              <a:gdLst/>
              <a:ahLst/>
              <a:cxnLst/>
              <a:rect l="l" t="t" r="r" b="b"/>
              <a:pathLst>
                <a:path w="382" h="1387" extrusionOk="0">
                  <a:moveTo>
                    <a:pt x="29" y="1"/>
                  </a:moveTo>
                  <a:cubicBezTo>
                    <a:pt x="16" y="1"/>
                    <a:pt x="1" y="15"/>
                    <a:pt x="8" y="30"/>
                  </a:cubicBezTo>
                  <a:cubicBezTo>
                    <a:pt x="53" y="346"/>
                    <a:pt x="166" y="629"/>
                    <a:pt x="245" y="934"/>
                  </a:cubicBezTo>
                  <a:cubicBezTo>
                    <a:pt x="279" y="1081"/>
                    <a:pt x="313" y="1228"/>
                    <a:pt x="336" y="1387"/>
                  </a:cubicBezTo>
                  <a:cubicBezTo>
                    <a:pt x="347" y="1387"/>
                    <a:pt x="359" y="1375"/>
                    <a:pt x="381" y="1375"/>
                  </a:cubicBezTo>
                  <a:cubicBezTo>
                    <a:pt x="359" y="1239"/>
                    <a:pt x="336" y="1103"/>
                    <a:pt x="302" y="968"/>
                  </a:cubicBezTo>
                  <a:cubicBezTo>
                    <a:pt x="223" y="651"/>
                    <a:pt x="98" y="346"/>
                    <a:pt x="42" y="18"/>
                  </a:cubicBezTo>
                  <a:cubicBezTo>
                    <a:pt x="42" y="6"/>
                    <a:pt x="36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87;p72">
              <a:extLst>
                <a:ext uri="{FF2B5EF4-FFF2-40B4-BE49-F238E27FC236}">
                  <a16:creationId xmlns:a16="http://schemas.microsoft.com/office/drawing/2014/main" id="{ED60D07D-CAD6-6B20-8A38-A47C75F50B66}"/>
                </a:ext>
              </a:extLst>
            </p:cNvPr>
            <p:cNvSpPr/>
            <p:nvPr/>
          </p:nvSpPr>
          <p:spPr>
            <a:xfrm>
              <a:off x="7200251" y="2517694"/>
              <a:ext cx="15972" cy="68038"/>
            </a:xfrm>
            <a:custGeom>
              <a:avLst/>
              <a:gdLst/>
              <a:ahLst/>
              <a:cxnLst/>
              <a:rect l="l" t="t" r="r" b="b"/>
              <a:pathLst>
                <a:path w="358" h="1525" extrusionOk="0">
                  <a:moveTo>
                    <a:pt x="27" y="0"/>
                  </a:moveTo>
                  <a:cubicBezTo>
                    <a:pt x="13" y="0"/>
                    <a:pt x="0" y="12"/>
                    <a:pt x="6" y="32"/>
                  </a:cubicBezTo>
                  <a:cubicBezTo>
                    <a:pt x="63" y="360"/>
                    <a:pt x="165" y="676"/>
                    <a:pt x="244" y="993"/>
                  </a:cubicBezTo>
                  <a:cubicBezTo>
                    <a:pt x="290" y="1163"/>
                    <a:pt x="301" y="1344"/>
                    <a:pt x="323" y="1525"/>
                  </a:cubicBezTo>
                  <a:cubicBezTo>
                    <a:pt x="335" y="1513"/>
                    <a:pt x="346" y="1513"/>
                    <a:pt x="358" y="1513"/>
                  </a:cubicBezTo>
                  <a:cubicBezTo>
                    <a:pt x="346" y="1367"/>
                    <a:pt x="335" y="1208"/>
                    <a:pt x="301" y="1061"/>
                  </a:cubicBezTo>
                  <a:cubicBezTo>
                    <a:pt x="244" y="711"/>
                    <a:pt x="120" y="372"/>
                    <a:pt x="52" y="21"/>
                  </a:cubicBezTo>
                  <a:cubicBezTo>
                    <a:pt x="47" y="7"/>
                    <a:pt x="37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88;p72">
              <a:extLst>
                <a:ext uri="{FF2B5EF4-FFF2-40B4-BE49-F238E27FC236}">
                  <a16:creationId xmlns:a16="http://schemas.microsoft.com/office/drawing/2014/main" id="{193AA40A-817C-B16A-543B-237598182A67}"/>
                </a:ext>
              </a:extLst>
            </p:cNvPr>
            <p:cNvSpPr/>
            <p:nvPr/>
          </p:nvSpPr>
          <p:spPr>
            <a:xfrm>
              <a:off x="7119810" y="2397500"/>
              <a:ext cx="112564" cy="136700"/>
            </a:xfrm>
            <a:custGeom>
              <a:avLst/>
              <a:gdLst/>
              <a:ahLst/>
              <a:cxnLst/>
              <a:rect l="l" t="t" r="r" b="b"/>
              <a:pathLst>
                <a:path w="2523" h="3064" extrusionOk="0">
                  <a:moveTo>
                    <a:pt x="978" y="0"/>
                  </a:moveTo>
                  <a:cubicBezTo>
                    <a:pt x="890" y="0"/>
                    <a:pt x="798" y="4"/>
                    <a:pt x="701" y="12"/>
                  </a:cubicBezTo>
                  <a:lnTo>
                    <a:pt x="329" y="182"/>
                  </a:lnTo>
                  <a:cubicBezTo>
                    <a:pt x="329" y="182"/>
                    <a:pt x="125" y="2059"/>
                    <a:pt x="0" y="2669"/>
                  </a:cubicBezTo>
                  <a:cubicBezTo>
                    <a:pt x="0" y="2669"/>
                    <a:pt x="554" y="3064"/>
                    <a:pt x="1581" y="3064"/>
                  </a:cubicBezTo>
                  <a:cubicBezTo>
                    <a:pt x="1808" y="3064"/>
                    <a:pt x="2058" y="3045"/>
                    <a:pt x="2330" y="2998"/>
                  </a:cubicBezTo>
                  <a:cubicBezTo>
                    <a:pt x="2330" y="2998"/>
                    <a:pt x="2522" y="1154"/>
                    <a:pt x="2171" y="272"/>
                  </a:cubicBezTo>
                  <a:cubicBezTo>
                    <a:pt x="2171" y="272"/>
                    <a:pt x="1728" y="0"/>
                    <a:pt x="978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89;p72">
              <a:extLst>
                <a:ext uri="{FF2B5EF4-FFF2-40B4-BE49-F238E27FC236}">
                  <a16:creationId xmlns:a16="http://schemas.microsoft.com/office/drawing/2014/main" id="{2D7E0171-1704-8811-A1EE-85E81E2B3518}"/>
                </a:ext>
              </a:extLst>
            </p:cNvPr>
            <p:cNvSpPr/>
            <p:nvPr/>
          </p:nvSpPr>
          <p:spPr>
            <a:xfrm>
              <a:off x="7194451" y="2408118"/>
              <a:ext cx="37923" cy="126171"/>
            </a:xfrm>
            <a:custGeom>
              <a:avLst/>
              <a:gdLst/>
              <a:ahLst/>
              <a:cxnLst/>
              <a:rect l="l" t="t" r="r" b="b"/>
              <a:pathLst>
                <a:path w="850" h="2828" extrusionOk="0">
                  <a:moveTo>
                    <a:pt x="431" y="1"/>
                  </a:moveTo>
                  <a:cubicBezTo>
                    <a:pt x="374" y="11"/>
                    <a:pt x="317" y="23"/>
                    <a:pt x="272" y="68"/>
                  </a:cubicBezTo>
                  <a:cubicBezTo>
                    <a:pt x="91" y="192"/>
                    <a:pt x="159" y="486"/>
                    <a:pt x="182" y="656"/>
                  </a:cubicBezTo>
                  <a:cubicBezTo>
                    <a:pt x="261" y="1323"/>
                    <a:pt x="397" y="2069"/>
                    <a:pt x="69" y="2703"/>
                  </a:cubicBezTo>
                  <a:cubicBezTo>
                    <a:pt x="46" y="2748"/>
                    <a:pt x="23" y="2782"/>
                    <a:pt x="1" y="2828"/>
                  </a:cubicBezTo>
                  <a:cubicBezTo>
                    <a:pt x="204" y="2816"/>
                    <a:pt x="420" y="2805"/>
                    <a:pt x="657" y="2760"/>
                  </a:cubicBezTo>
                  <a:cubicBezTo>
                    <a:pt x="657" y="2760"/>
                    <a:pt x="849" y="916"/>
                    <a:pt x="498" y="34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90;p72">
              <a:extLst>
                <a:ext uri="{FF2B5EF4-FFF2-40B4-BE49-F238E27FC236}">
                  <a16:creationId xmlns:a16="http://schemas.microsoft.com/office/drawing/2014/main" id="{0819E3E4-D51D-0834-462D-CB1A510BA882}"/>
                </a:ext>
              </a:extLst>
            </p:cNvPr>
            <p:cNvSpPr/>
            <p:nvPr/>
          </p:nvSpPr>
          <p:spPr>
            <a:xfrm>
              <a:off x="7148586" y="2367875"/>
              <a:ext cx="44437" cy="52423"/>
            </a:xfrm>
            <a:custGeom>
              <a:avLst/>
              <a:gdLst/>
              <a:ahLst/>
              <a:cxnLst/>
              <a:rect l="l" t="t" r="r" b="b"/>
              <a:pathLst>
                <a:path w="996" h="1175" extrusionOk="0">
                  <a:moveTo>
                    <a:pt x="391" y="0"/>
                  </a:moveTo>
                  <a:cubicBezTo>
                    <a:pt x="208" y="0"/>
                    <a:pt x="38" y="44"/>
                    <a:pt x="23" y="201"/>
                  </a:cubicBezTo>
                  <a:cubicBezTo>
                    <a:pt x="0" y="549"/>
                    <a:pt x="22" y="1174"/>
                    <a:pt x="496" y="1174"/>
                  </a:cubicBezTo>
                  <a:cubicBezTo>
                    <a:pt x="500" y="1174"/>
                    <a:pt x="505" y="1174"/>
                    <a:pt x="509" y="1174"/>
                  </a:cubicBezTo>
                  <a:cubicBezTo>
                    <a:pt x="995" y="1174"/>
                    <a:pt x="860" y="66"/>
                    <a:pt x="860" y="66"/>
                  </a:cubicBezTo>
                  <a:cubicBezTo>
                    <a:pt x="860" y="66"/>
                    <a:pt x="616" y="0"/>
                    <a:pt x="391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91;p72">
              <a:extLst>
                <a:ext uri="{FF2B5EF4-FFF2-40B4-BE49-F238E27FC236}">
                  <a16:creationId xmlns:a16="http://schemas.microsoft.com/office/drawing/2014/main" id="{4FC81815-7C9E-11CF-D592-6C72D85164E6}"/>
                </a:ext>
              </a:extLst>
            </p:cNvPr>
            <p:cNvSpPr/>
            <p:nvPr/>
          </p:nvSpPr>
          <p:spPr>
            <a:xfrm>
              <a:off x="7198556" y="2433817"/>
              <a:ext cx="87312" cy="108950"/>
            </a:xfrm>
            <a:custGeom>
              <a:avLst/>
              <a:gdLst/>
              <a:ahLst/>
              <a:cxnLst/>
              <a:rect l="l" t="t" r="r" b="b"/>
              <a:pathLst>
                <a:path w="1957" h="2442" extrusionOk="0">
                  <a:moveTo>
                    <a:pt x="994" y="1"/>
                  </a:moveTo>
                  <a:lnTo>
                    <a:pt x="633" y="578"/>
                  </a:lnTo>
                  <a:cubicBezTo>
                    <a:pt x="633" y="578"/>
                    <a:pt x="1323" y="1211"/>
                    <a:pt x="1311" y="1267"/>
                  </a:cubicBezTo>
                  <a:cubicBezTo>
                    <a:pt x="1288" y="1313"/>
                    <a:pt x="655" y="2036"/>
                    <a:pt x="655" y="2036"/>
                  </a:cubicBezTo>
                  <a:cubicBezTo>
                    <a:pt x="567" y="2001"/>
                    <a:pt x="489" y="1986"/>
                    <a:pt x="420" y="1986"/>
                  </a:cubicBezTo>
                  <a:cubicBezTo>
                    <a:pt x="118" y="1986"/>
                    <a:pt x="1" y="2269"/>
                    <a:pt x="56" y="2297"/>
                  </a:cubicBezTo>
                  <a:cubicBezTo>
                    <a:pt x="73" y="2307"/>
                    <a:pt x="109" y="2308"/>
                    <a:pt x="153" y="2308"/>
                  </a:cubicBezTo>
                  <a:cubicBezTo>
                    <a:pt x="161" y="2308"/>
                    <a:pt x="169" y="2308"/>
                    <a:pt x="177" y="2308"/>
                  </a:cubicBezTo>
                  <a:cubicBezTo>
                    <a:pt x="276" y="2308"/>
                    <a:pt x="410" y="2311"/>
                    <a:pt x="497" y="2398"/>
                  </a:cubicBezTo>
                  <a:cubicBezTo>
                    <a:pt x="531" y="2429"/>
                    <a:pt x="566" y="2441"/>
                    <a:pt x="600" y="2441"/>
                  </a:cubicBezTo>
                  <a:cubicBezTo>
                    <a:pt x="713" y="2441"/>
                    <a:pt x="813" y="2308"/>
                    <a:pt x="813" y="2308"/>
                  </a:cubicBezTo>
                  <a:cubicBezTo>
                    <a:pt x="813" y="2308"/>
                    <a:pt x="1956" y="1528"/>
                    <a:pt x="1888" y="1166"/>
                  </a:cubicBezTo>
                  <a:cubicBezTo>
                    <a:pt x="1820" y="804"/>
                    <a:pt x="994" y="1"/>
                    <a:pt x="994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92;p72">
              <a:extLst>
                <a:ext uri="{FF2B5EF4-FFF2-40B4-BE49-F238E27FC236}">
                  <a16:creationId xmlns:a16="http://schemas.microsoft.com/office/drawing/2014/main" id="{3EC9A8CC-3FA1-C1F9-D3BC-304423EB9393}"/>
                </a:ext>
              </a:extLst>
            </p:cNvPr>
            <p:cNvSpPr/>
            <p:nvPr/>
          </p:nvSpPr>
          <p:spPr>
            <a:xfrm>
              <a:off x="7226753" y="2433817"/>
              <a:ext cx="41403" cy="31855"/>
            </a:xfrm>
            <a:custGeom>
              <a:avLst/>
              <a:gdLst/>
              <a:ahLst/>
              <a:cxnLst/>
              <a:rect l="l" t="t" r="r" b="b"/>
              <a:pathLst>
                <a:path w="928" h="714" extrusionOk="0">
                  <a:moveTo>
                    <a:pt x="362" y="1"/>
                  </a:moveTo>
                  <a:lnTo>
                    <a:pt x="1" y="578"/>
                  </a:lnTo>
                  <a:cubicBezTo>
                    <a:pt x="1" y="578"/>
                    <a:pt x="68" y="634"/>
                    <a:pt x="148" y="714"/>
                  </a:cubicBezTo>
                  <a:cubicBezTo>
                    <a:pt x="408" y="668"/>
                    <a:pt x="668" y="634"/>
                    <a:pt x="928" y="611"/>
                  </a:cubicBezTo>
                  <a:cubicBezTo>
                    <a:pt x="668" y="307"/>
                    <a:pt x="362" y="1"/>
                    <a:pt x="36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93;p72">
              <a:extLst>
                <a:ext uri="{FF2B5EF4-FFF2-40B4-BE49-F238E27FC236}">
                  <a16:creationId xmlns:a16="http://schemas.microsoft.com/office/drawing/2014/main" id="{F0058D79-8F26-21AD-AE4A-A0B8F0326E3D}"/>
                </a:ext>
              </a:extLst>
            </p:cNvPr>
            <p:cNvSpPr/>
            <p:nvPr/>
          </p:nvSpPr>
          <p:spPr>
            <a:xfrm>
              <a:off x="7200519" y="2527866"/>
              <a:ext cx="23111" cy="4506"/>
            </a:xfrm>
            <a:custGeom>
              <a:avLst/>
              <a:gdLst/>
              <a:ahLst/>
              <a:cxnLst/>
              <a:rect l="l" t="t" r="r" b="b"/>
              <a:pathLst>
                <a:path w="518" h="101" extrusionOk="0">
                  <a:moveTo>
                    <a:pt x="247" y="0"/>
                  </a:moveTo>
                  <a:cubicBezTo>
                    <a:pt x="168" y="0"/>
                    <a:pt x="89" y="20"/>
                    <a:pt x="12" y="64"/>
                  </a:cubicBezTo>
                  <a:cubicBezTo>
                    <a:pt x="0" y="64"/>
                    <a:pt x="12" y="76"/>
                    <a:pt x="12" y="76"/>
                  </a:cubicBezTo>
                  <a:cubicBezTo>
                    <a:pt x="87" y="60"/>
                    <a:pt x="161" y="49"/>
                    <a:pt x="236" y="49"/>
                  </a:cubicBezTo>
                  <a:cubicBezTo>
                    <a:pt x="320" y="49"/>
                    <a:pt x="403" y="62"/>
                    <a:pt x="487" y="98"/>
                  </a:cubicBezTo>
                  <a:cubicBezTo>
                    <a:pt x="490" y="100"/>
                    <a:pt x="493" y="100"/>
                    <a:pt x="496" y="100"/>
                  </a:cubicBezTo>
                  <a:cubicBezTo>
                    <a:pt x="512" y="100"/>
                    <a:pt x="518" y="74"/>
                    <a:pt x="498" y="64"/>
                  </a:cubicBezTo>
                  <a:cubicBezTo>
                    <a:pt x="416" y="23"/>
                    <a:pt x="331" y="0"/>
                    <a:pt x="247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94;p72">
              <a:extLst>
                <a:ext uri="{FF2B5EF4-FFF2-40B4-BE49-F238E27FC236}">
                  <a16:creationId xmlns:a16="http://schemas.microsoft.com/office/drawing/2014/main" id="{E205D5B6-0DCF-0D8B-C51C-7315F6765242}"/>
                </a:ext>
              </a:extLst>
            </p:cNvPr>
            <p:cNvSpPr/>
            <p:nvPr/>
          </p:nvSpPr>
          <p:spPr>
            <a:xfrm>
              <a:off x="7192622" y="2405664"/>
              <a:ext cx="68484" cy="63532"/>
            </a:xfrm>
            <a:custGeom>
              <a:avLst/>
              <a:gdLst/>
              <a:ahLst/>
              <a:cxnLst/>
              <a:rect l="l" t="t" r="r" b="b"/>
              <a:pathLst>
                <a:path w="1535" h="1424" extrusionOk="0">
                  <a:moveTo>
                    <a:pt x="319" y="1"/>
                  </a:moveTo>
                  <a:cubicBezTo>
                    <a:pt x="0" y="1"/>
                    <a:pt x="141" y="508"/>
                    <a:pt x="212" y="632"/>
                  </a:cubicBezTo>
                  <a:cubicBezTo>
                    <a:pt x="415" y="1005"/>
                    <a:pt x="788" y="1423"/>
                    <a:pt x="788" y="1423"/>
                  </a:cubicBezTo>
                  <a:lnTo>
                    <a:pt x="1534" y="677"/>
                  </a:lnTo>
                  <a:cubicBezTo>
                    <a:pt x="1534" y="677"/>
                    <a:pt x="1026" y="315"/>
                    <a:pt x="698" y="134"/>
                  </a:cubicBezTo>
                  <a:cubicBezTo>
                    <a:pt x="530" y="39"/>
                    <a:pt x="407" y="1"/>
                    <a:pt x="319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95;p72">
              <a:extLst>
                <a:ext uri="{FF2B5EF4-FFF2-40B4-BE49-F238E27FC236}">
                  <a16:creationId xmlns:a16="http://schemas.microsoft.com/office/drawing/2014/main" id="{02A09A61-D441-7088-5A23-9D341049BF9F}"/>
                </a:ext>
              </a:extLst>
            </p:cNvPr>
            <p:cNvSpPr/>
            <p:nvPr/>
          </p:nvSpPr>
          <p:spPr>
            <a:xfrm>
              <a:off x="7027500" y="2144976"/>
              <a:ext cx="306773" cy="259927"/>
            </a:xfrm>
            <a:custGeom>
              <a:avLst/>
              <a:gdLst/>
              <a:ahLst/>
              <a:cxnLst/>
              <a:rect l="l" t="t" r="r" b="b"/>
              <a:pathLst>
                <a:path w="6876" h="5826" extrusionOk="0">
                  <a:moveTo>
                    <a:pt x="2237" y="0"/>
                  </a:moveTo>
                  <a:cubicBezTo>
                    <a:pt x="2159" y="0"/>
                    <a:pt x="2080" y="9"/>
                    <a:pt x="2001" y="29"/>
                  </a:cubicBezTo>
                  <a:cubicBezTo>
                    <a:pt x="1798" y="74"/>
                    <a:pt x="1617" y="210"/>
                    <a:pt x="1651" y="425"/>
                  </a:cubicBezTo>
                  <a:cubicBezTo>
                    <a:pt x="1685" y="652"/>
                    <a:pt x="1877" y="843"/>
                    <a:pt x="2024" y="1002"/>
                  </a:cubicBezTo>
                  <a:cubicBezTo>
                    <a:pt x="1830" y="905"/>
                    <a:pt x="1589" y="849"/>
                    <a:pt x="1351" y="849"/>
                  </a:cubicBezTo>
                  <a:cubicBezTo>
                    <a:pt x="1091" y="849"/>
                    <a:pt x="834" y="916"/>
                    <a:pt x="644" y="1069"/>
                  </a:cubicBezTo>
                  <a:cubicBezTo>
                    <a:pt x="237" y="1375"/>
                    <a:pt x="757" y="1669"/>
                    <a:pt x="1041" y="1771"/>
                  </a:cubicBezTo>
                  <a:cubicBezTo>
                    <a:pt x="622" y="1941"/>
                    <a:pt x="0" y="2235"/>
                    <a:pt x="79" y="2788"/>
                  </a:cubicBezTo>
                  <a:cubicBezTo>
                    <a:pt x="181" y="3444"/>
                    <a:pt x="3064" y="4756"/>
                    <a:pt x="3064" y="4756"/>
                  </a:cubicBezTo>
                  <a:cubicBezTo>
                    <a:pt x="3110" y="5152"/>
                    <a:pt x="3539" y="5627"/>
                    <a:pt x="3878" y="5785"/>
                  </a:cubicBezTo>
                  <a:cubicBezTo>
                    <a:pt x="3942" y="5812"/>
                    <a:pt x="4009" y="5825"/>
                    <a:pt x="4075" y="5825"/>
                  </a:cubicBezTo>
                  <a:cubicBezTo>
                    <a:pt x="4341" y="5825"/>
                    <a:pt x="4591" y="5621"/>
                    <a:pt x="4501" y="5321"/>
                  </a:cubicBezTo>
                  <a:lnTo>
                    <a:pt x="4501" y="5321"/>
                  </a:lnTo>
                  <a:cubicBezTo>
                    <a:pt x="4626" y="5377"/>
                    <a:pt x="4815" y="5463"/>
                    <a:pt x="4979" y="5463"/>
                  </a:cubicBezTo>
                  <a:cubicBezTo>
                    <a:pt x="5082" y="5463"/>
                    <a:pt x="5174" y="5429"/>
                    <a:pt x="5235" y="5333"/>
                  </a:cubicBezTo>
                  <a:cubicBezTo>
                    <a:pt x="5428" y="5062"/>
                    <a:pt x="5235" y="4643"/>
                    <a:pt x="5032" y="4383"/>
                  </a:cubicBezTo>
                  <a:cubicBezTo>
                    <a:pt x="5349" y="4349"/>
                    <a:pt x="5665" y="4258"/>
                    <a:pt x="5948" y="4134"/>
                  </a:cubicBezTo>
                  <a:cubicBezTo>
                    <a:pt x="6253" y="4021"/>
                    <a:pt x="6615" y="3818"/>
                    <a:pt x="6695" y="3489"/>
                  </a:cubicBezTo>
                  <a:cubicBezTo>
                    <a:pt x="6876" y="2845"/>
                    <a:pt x="6401" y="2336"/>
                    <a:pt x="5971" y="2235"/>
                  </a:cubicBezTo>
                  <a:cubicBezTo>
                    <a:pt x="5971" y="2235"/>
                    <a:pt x="6536" y="1477"/>
                    <a:pt x="6185" y="1172"/>
                  </a:cubicBezTo>
                  <a:cubicBezTo>
                    <a:pt x="5994" y="1021"/>
                    <a:pt x="5782" y="962"/>
                    <a:pt x="5566" y="962"/>
                  </a:cubicBezTo>
                  <a:cubicBezTo>
                    <a:pt x="5360" y="962"/>
                    <a:pt x="5151" y="1015"/>
                    <a:pt x="4953" y="1092"/>
                  </a:cubicBezTo>
                  <a:cubicBezTo>
                    <a:pt x="5077" y="991"/>
                    <a:pt x="5281" y="697"/>
                    <a:pt x="5122" y="549"/>
                  </a:cubicBezTo>
                  <a:cubicBezTo>
                    <a:pt x="5062" y="498"/>
                    <a:pt x="4984" y="477"/>
                    <a:pt x="4898" y="477"/>
                  </a:cubicBezTo>
                  <a:cubicBezTo>
                    <a:pt x="4642" y="477"/>
                    <a:pt x="4311" y="655"/>
                    <a:pt x="4150" y="730"/>
                  </a:cubicBezTo>
                  <a:cubicBezTo>
                    <a:pt x="4218" y="584"/>
                    <a:pt x="4489" y="109"/>
                    <a:pt x="4094" y="97"/>
                  </a:cubicBezTo>
                  <a:cubicBezTo>
                    <a:pt x="4082" y="96"/>
                    <a:pt x="4071" y="96"/>
                    <a:pt x="4060" y="96"/>
                  </a:cubicBezTo>
                  <a:cubicBezTo>
                    <a:pt x="3700" y="96"/>
                    <a:pt x="3557" y="443"/>
                    <a:pt x="3393" y="674"/>
                  </a:cubicBezTo>
                  <a:cubicBezTo>
                    <a:pt x="3112" y="316"/>
                    <a:pt x="2692" y="0"/>
                    <a:pt x="223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96;p72">
              <a:extLst>
                <a:ext uri="{FF2B5EF4-FFF2-40B4-BE49-F238E27FC236}">
                  <a16:creationId xmlns:a16="http://schemas.microsoft.com/office/drawing/2014/main" id="{04EF5D2B-BD01-FE7D-F337-E39D893E8759}"/>
                </a:ext>
              </a:extLst>
            </p:cNvPr>
            <p:cNvSpPr/>
            <p:nvPr/>
          </p:nvSpPr>
          <p:spPr>
            <a:xfrm>
              <a:off x="7055206" y="2187316"/>
              <a:ext cx="229633" cy="211074"/>
            </a:xfrm>
            <a:custGeom>
              <a:avLst/>
              <a:gdLst/>
              <a:ahLst/>
              <a:cxnLst/>
              <a:rect l="l" t="t" r="r" b="b"/>
              <a:pathLst>
                <a:path w="5147" h="4731" extrusionOk="0">
                  <a:moveTo>
                    <a:pt x="2542" y="0"/>
                  </a:moveTo>
                  <a:cubicBezTo>
                    <a:pt x="1259" y="0"/>
                    <a:pt x="189" y="941"/>
                    <a:pt x="91" y="2179"/>
                  </a:cubicBezTo>
                  <a:cubicBezTo>
                    <a:pt x="1" y="3490"/>
                    <a:pt x="1030" y="4621"/>
                    <a:pt x="2398" y="4723"/>
                  </a:cubicBezTo>
                  <a:cubicBezTo>
                    <a:pt x="2463" y="4728"/>
                    <a:pt x="2528" y="4731"/>
                    <a:pt x="2592" y="4731"/>
                  </a:cubicBezTo>
                  <a:cubicBezTo>
                    <a:pt x="3877" y="4731"/>
                    <a:pt x="4958" y="3780"/>
                    <a:pt x="5044" y="2540"/>
                  </a:cubicBezTo>
                  <a:cubicBezTo>
                    <a:pt x="5146" y="1240"/>
                    <a:pt x="4106" y="98"/>
                    <a:pt x="2737" y="7"/>
                  </a:cubicBezTo>
                  <a:cubicBezTo>
                    <a:pt x="2672" y="3"/>
                    <a:pt x="2607" y="0"/>
                    <a:pt x="2542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97;p72">
              <a:extLst>
                <a:ext uri="{FF2B5EF4-FFF2-40B4-BE49-F238E27FC236}">
                  <a16:creationId xmlns:a16="http://schemas.microsoft.com/office/drawing/2014/main" id="{C1976CED-59EC-AC0E-9AE7-98EB2F6FF361}"/>
                </a:ext>
              </a:extLst>
            </p:cNvPr>
            <p:cNvSpPr/>
            <p:nvPr/>
          </p:nvSpPr>
          <p:spPr>
            <a:xfrm>
              <a:off x="7027500" y="2144976"/>
              <a:ext cx="306773" cy="191889"/>
            </a:xfrm>
            <a:custGeom>
              <a:avLst/>
              <a:gdLst/>
              <a:ahLst/>
              <a:cxnLst/>
              <a:rect l="l" t="t" r="r" b="b"/>
              <a:pathLst>
                <a:path w="6876" h="4301" extrusionOk="0">
                  <a:moveTo>
                    <a:pt x="2237" y="0"/>
                  </a:moveTo>
                  <a:cubicBezTo>
                    <a:pt x="2159" y="0"/>
                    <a:pt x="2080" y="9"/>
                    <a:pt x="2001" y="29"/>
                  </a:cubicBezTo>
                  <a:cubicBezTo>
                    <a:pt x="1798" y="74"/>
                    <a:pt x="1617" y="210"/>
                    <a:pt x="1651" y="425"/>
                  </a:cubicBezTo>
                  <a:cubicBezTo>
                    <a:pt x="1685" y="652"/>
                    <a:pt x="1877" y="843"/>
                    <a:pt x="2024" y="1002"/>
                  </a:cubicBezTo>
                  <a:cubicBezTo>
                    <a:pt x="1830" y="905"/>
                    <a:pt x="1589" y="849"/>
                    <a:pt x="1351" y="849"/>
                  </a:cubicBezTo>
                  <a:cubicBezTo>
                    <a:pt x="1091" y="849"/>
                    <a:pt x="834" y="916"/>
                    <a:pt x="644" y="1069"/>
                  </a:cubicBezTo>
                  <a:cubicBezTo>
                    <a:pt x="237" y="1375"/>
                    <a:pt x="757" y="1669"/>
                    <a:pt x="1041" y="1771"/>
                  </a:cubicBezTo>
                  <a:cubicBezTo>
                    <a:pt x="622" y="1941"/>
                    <a:pt x="0" y="2235"/>
                    <a:pt x="79" y="2788"/>
                  </a:cubicBezTo>
                  <a:cubicBezTo>
                    <a:pt x="102" y="2891"/>
                    <a:pt x="181" y="3004"/>
                    <a:pt x="305" y="3128"/>
                  </a:cubicBezTo>
                  <a:cubicBezTo>
                    <a:pt x="453" y="3049"/>
                    <a:pt x="577" y="2924"/>
                    <a:pt x="701" y="2788"/>
                  </a:cubicBezTo>
                  <a:cubicBezTo>
                    <a:pt x="928" y="2562"/>
                    <a:pt x="1108" y="2313"/>
                    <a:pt x="1244" y="2019"/>
                  </a:cubicBezTo>
                  <a:cubicBezTo>
                    <a:pt x="1370" y="2080"/>
                    <a:pt x="1498" y="2106"/>
                    <a:pt x="1625" y="2106"/>
                  </a:cubicBezTo>
                  <a:cubicBezTo>
                    <a:pt x="2045" y="2106"/>
                    <a:pt x="2453" y="1820"/>
                    <a:pt x="2748" y="1534"/>
                  </a:cubicBezTo>
                  <a:lnTo>
                    <a:pt x="2748" y="1534"/>
                  </a:lnTo>
                  <a:cubicBezTo>
                    <a:pt x="2680" y="1793"/>
                    <a:pt x="2895" y="1884"/>
                    <a:pt x="3132" y="1884"/>
                  </a:cubicBezTo>
                  <a:cubicBezTo>
                    <a:pt x="3404" y="1873"/>
                    <a:pt x="3641" y="1737"/>
                    <a:pt x="3890" y="1612"/>
                  </a:cubicBezTo>
                  <a:lnTo>
                    <a:pt x="3890" y="1612"/>
                  </a:lnTo>
                  <a:cubicBezTo>
                    <a:pt x="3800" y="1884"/>
                    <a:pt x="3981" y="2087"/>
                    <a:pt x="4207" y="2200"/>
                  </a:cubicBezTo>
                  <a:cubicBezTo>
                    <a:pt x="4311" y="2250"/>
                    <a:pt x="4416" y="2269"/>
                    <a:pt x="4520" y="2269"/>
                  </a:cubicBezTo>
                  <a:cubicBezTo>
                    <a:pt x="4653" y="2269"/>
                    <a:pt x="4786" y="2238"/>
                    <a:pt x="4919" y="2200"/>
                  </a:cubicBezTo>
                  <a:lnTo>
                    <a:pt x="4919" y="2200"/>
                  </a:lnTo>
                  <a:cubicBezTo>
                    <a:pt x="4833" y="2577"/>
                    <a:pt x="4685" y="3497"/>
                    <a:pt x="5266" y="3497"/>
                  </a:cubicBezTo>
                  <a:cubicBezTo>
                    <a:pt x="5296" y="3497"/>
                    <a:pt x="5327" y="3494"/>
                    <a:pt x="5360" y="3489"/>
                  </a:cubicBezTo>
                  <a:lnTo>
                    <a:pt x="5360" y="3489"/>
                  </a:lnTo>
                  <a:cubicBezTo>
                    <a:pt x="5142" y="4133"/>
                    <a:pt x="5257" y="4300"/>
                    <a:pt x="5452" y="4300"/>
                  </a:cubicBezTo>
                  <a:cubicBezTo>
                    <a:pt x="5611" y="4300"/>
                    <a:pt x="5822" y="4190"/>
                    <a:pt x="5948" y="4134"/>
                  </a:cubicBezTo>
                  <a:cubicBezTo>
                    <a:pt x="6253" y="4021"/>
                    <a:pt x="6615" y="3818"/>
                    <a:pt x="6695" y="3489"/>
                  </a:cubicBezTo>
                  <a:cubicBezTo>
                    <a:pt x="6876" y="2845"/>
                    <a:pt x="6401" y="2336"/>
                    <a:pt x="5971" y="2235"/>
                  </a:cubicBezTo>
                  <a:cubicBezTo>
                    <a:pt x="5971" y="2235"/>
                    <a:pt x="6536" y="1477"/>
                    <a:pt x="6185" y="1172"/>
                  </a:cubicBezTo>
                  <a:cubicBezTo>
                    <a:pt x="5994" y="1021"/>
                    <a:pt x="5782" y="962"/>
                    <a:pt x="5566" y="962"/>
                  </a:cubicBezTo>
                  <a:cubicBezTo>
                    <a:pt x="5360" y="962"/>
                    <a:pt x="5151" y="1015"/>
                    <a:pt x="4953" y="1092"/>
                  </a:cubicBezTo>
                  <a:cubicBezTo>
                    <a:pt x="5077" y="991"/>
                    <a:pt x="5281" y="697"/>
                    <a:pt x="5122" y="549"/>
                  </a:cubicBezTo>
                  <a:cubicBezTo>
                    <a:pt x="5062" y="498"/>
                    <a:pt x="4984" y="477"/>
                    <a:pt x="4898" y="477"/>
                  </a:cubicBezTo>
                  <a:cubicBezTo>
                    <a:pt x="4642" y="477"/>
                    <a:pt x="4311" y="655"/>
                    <a:pt x="4150" y="730"/>
                  </a:cubicBezTo>
                  <a:cubicBezTo>
                    <a:pt x="4218" y="584"/>
                    <a:pt x="4489" y="109"/>
                    <a:pt x="4094" y="97"/>
                  </a:cubicBezTo>
                  <a:cubicBezTo>
                    <a:pt x="4082" y="96"/>
                    <a:pt x="4071" y="96"/>
                    <a:pt x="4060" y="96"/>
                  </a:cubicBezTo>
                  <a:cubicBezTo>
                    <a:pt x="3700" y="96"/>
                    <a:pt x="3557" y="443"/>
                    <a:pt x="3393" y="674"/>
                  </a:cubicBezTo>
                  <a:cubicBezTo>
                    <a:pt x="3112" y="316"/>
                    <a:pt x="2692" y="0"/>
                    <a:pt x="223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98;p72">
              <a:extLst>
                <a:ext uri="{FF2B5EF4-FFF2-40B4-BE49-F238E27FC236}">
                  <a16:creationId xmlns:a16="http://schemas.microsoft.com/office/drawing/2014/main" id="{4B11FBCB-1553-C191-9689-B003DE8638EB}"/>
                </a:ext>
              </a:extLst>
            </p:cNvPr>
            <p:cNvSpPr/>
            <p:nvPr/>
          </p:nvSpPr>
          <p:spPr>
            <a:xfrm>
              <a:off x="7205337" y="2200344"/>
              <a:ext cx="78969" cy="64023"/>
            </a:xfrm>
            <a:custGeom>
              <a:avLst/>
              <a:gdLst/>
              <a:ahLst/>
              <a:cxnLst/>
              <a:rect l="l" t="t" r="r" b="b"/>
              <a:pathLst>
                <a:path w="1770" h="1435" extrusionOk="0">
                  <a:moveTo>
                    <a:pt x="178" y="0"/>
                  </a:moveTo>
                  <a:cubicBezTo>
                    <a:pt x="168" y="0"/>
                    <a:pt x="158" y="7"/>
                    <a:pt x="153" y="21"/>
                  </a:cubicBezTo>
                  <a:cubicBezTo>
                    <a:pt x="0" y="439"/>
                    <a:pt x="343" y="674"/>
                    <a:pt x="697" y="674"/>
                  </a:cubicBezTo>
                  <a:cubicBezTo>
                    <a:pt x="842" y="674"/>
                    <a:pt x="988" y="634"/>
                    <a:pt x="1103" y="552"/>
                  </a:cubicBezTo>
                  <a:lnTo>
                    <a:pt x="1103" y="552"/>
                  </a:lnTo>
                  <a:cubicBezTo>
                    <a:pt x="1046" y="982"/>
                    <a:pt x="1261" y="1401"/>
                    <a:pt x="1736" y="1434"/>
                  </a:cubicBezTo>
                  <a:cubicBezTo>
                    <a:pt x="1770" y="1434"/>
                    <a:pt x="1770" y="1389"/>
                    <a:pt x="1747" y="1378"/>
                  </a:cubicBezTo>
                  <a:cubicBezTo>
                    <a:pt x="1566" y="1333"/>
                    <a:pt x="1408" y="1310"/>
                    <a:pt x="1295" y="1152"/>
                  </a:cubicBezTo>
                  <a:cubicBezTo>
                    <a:pt x="1159" y="982"/>
                    <a:pt x="1136" y="654"/>
                    <a:pt x="1204" y="462"/>
                  </a:cubicBezTo>
                  <a:cubicBezTo>
                    <a:pt x="1214" y="434"/>
                    <a:pt x="1185" y="414"/>
                    <a:pt x="1161" y="414"/>
                  </a:cubicBezTo>
                  <a:cubicBezTo>
                    <a:pt x="1157" y="414"/>
                    <a:pt x="1152" y="415"/>
                    <a:pt x="1148" y="416"/>
                  </a:cubicBezTo>
                  <a:cubicBezTo>
                    <a:pt x="1030" y="491"/>
                    <a:pt x="870" y="533"/>
                    <a:pt x="714" y="533"/>
                  </a:cubicBezTo>
                  <a:cubicBezTo>
                    <a:pt x="422" y="533"/>
                    <a:pt x="146" y="386"/>
                    <a:pt x="198" y="32"/>
                  </a:cubicBezTo>
                  <a:cubicBezTo>
                    <a:pt x="205" y="13"/>
                    <a:pt x="192" y="0"/>
                    <a:pt x="17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99;p72">
              <a:extLst>
                <a:ext uri="{FF2B5EF4-FFF2-40B4-BE49-F238E27FC236}">
                  <a16:creationId xmlns:a16="http://schemas.microsoft.com/office/drawing/2014/main" id="{0AF0EC01-F242-A536-A01F-BE09A6999D3A}"/>
                </a:ext>
              </a:extLst>
            </p:cNvPr>
            <p:cNvSpPr/>
            <p:nvPr/>
          </p:nvSpPr>
          <p:spPr>
            <a:xfrm>
              <a:off x="7268111" y="2276726"/>
              <a:ext cx="22620" cy="50772"/>
            </a:xfrm>
            <a:custGeom>
              <a:avLst/>
              <a:gdLst/>
              <a:ahLst/>
              <a:cxnLst/>
              <a:rect l="l" t="t" r="r" b="b"/>
              <a:pathLst>
                <a:path w="507" h="1138" extrusionOk="0">
                  <a:moveTo>
                    <a:pt x="475" y="1"/>
                  </a:moveTo>
                  <a:cubicBezTo>
                    <a:pt x="472" y="1"/>
                    <a:pt x="468" y="2"/>
                    <a:pt x="465" y="5"/>
                  </a:cubicBezTo>
                  <a:cubicBezTo>
                    <a:pt x="227" y="277"/>
                    <a:pt x="1" y="921"/>
                    <a:pt x="431" y="1136"/>
                  </a:cubicBezTo>
                  <a:cubicBezTo>
                    <a:pt x="434" y="1137"/>
                    <a:pt x="438" y="1138"/>
                    <a:pt x="441" y="1138"/>
                  </a:cubicBezTo>
                  <a:cubicBezTo>
                    <a:pt x="473" y="1138"/>
                    <a:pt x="507" y="1098"/>
                    <a:pt x="476" y="1068"/>
                  </a:cubicBezTo>
                  <a:cubicBezTo>
                    <a:pt x="159" y="808"/>
                    <a:pt x="272" y="310"/>
                    <a:pt x="487" y="28"/>
                  </a:cubicBezTo>
                  <a:cubicBezTo>
                    <a:pt x="495" y="11"/>
                    <a:pt x="486" y="1"/>
                    <a:pt x="47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00;p72">
              <a:extLst>
                <a:ext uri="{FF2B5EF4-FFF2-40B4-BE49-F238E27FC236}">
                  <a16:creationId xmlns:a16="http://schemas.microsoft.com/office/drawing/2014/main" id="{B198A40F-4EE8-52DA-1A98-DD072A7195A0}"/>
                </a:ext>
              </a:extLst>
            </p:cNvPr>
            <p:cNvSpPr/>
            <p:nvPr/>
          </p:nvSpPr>
          <p:spPr>
            <a:xfrm>
              <a:off x="7292962" y="2260798"/>
              <a:ext cx="22620" cy="62238"/>
            </a:xfrm>
            <a:custGeom>
              <a:avLst/>
              <a:gdLst/>
              <a:ahLst/>
              <a:cxnLst/>
              <a:rect l="l" t="t" r="r" b="b"/>
              <a:pathLst>
                <a:path w="507" h="1395" extrusionOk="0">
                  <a:moveTo>
                    <a:pt x="89" y="1"/>
                  </a:moveTo>
                  <a:cubicBezTo>
                    <a:pt x="77" y="1"/>
                    <a:pt x="66" y="23"/>
                    <a:pt x="89" y="23"/>
                  </a:cubicBezTo>
                  <a:cubicBezTo>
                    <a:pt x="405" y="159"/>
                    <a:pt x="462" y="441"/>
                    <a:pt x="371" y="758"/>
                  </a:cubicBezTo>
                  <a:cubicBezTo>
                    <a:pt x="315" y="996"/>
                    <a:pt x="145" y="1154"/>
                    <a:pt x="9" y="1358"/>
                  </a:cubicBezTo>
                  <a:cubicBezTo>
                    <a:pt x="0" y="1376"/>
                    <a:pt x="14" y="1394"/>
                    <a:pt x="37" y="1394"/>
                  </a:cubicBezTo>
                  <a:cubicBezTo>
                    <a:pt x="42" y="1394"/>
                    <a:pt x="48" y="1393"/>
                    <a:pt x="54" y="1391"/>
                  </a:cubicBezTo>
                  <a:cubicBezTo>
                    <a:pt x="292" y="1278"/>
                    <a:pt x="473" y="883"/>
                    <a:pt x="484" y="622"/>
                  </a:cubicBezTo>
                  <a:cubicBezTo>
                    <a:pt x="507" y="328"/>
                    <a:pt x="383" y="102"/>
                    <a:pt x="8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01;p72">
              <a:extLst>
                <a:ext uri="{FF2B5EF4-FFF2-40B4-BE49-F238E27FC236}">
                  <a16:creationId xmlns:a16="http://schemas.microsoft.com/office/drawing/2014/main" id="{1647046C-0755-0B8B-C9EF-43B4080ACC7D}"/>
                </a:ext>
              </a:extLst>
            </p:cNvPr>
            <p:cNvSpPr/>
            <p:nvPr/>
          </p:nvSpPr>
          <p:spPr>
            <a:xfrm>
              <a:off x="7260571" y="2198872"/>
              <a:ext cx="28777" cy="43187"/>
            </a:xfrm>
            <a:custGeom>
              <a:avLst/>
              <a:gdLst/>
              <a:ahLst/>
              <a:cxnLst/>
              <a:rect l="l" t="t" r="r" b="b"/>
              <a:pathLst>
                <a:path w="645" h="968" extrusionOk="0">
                  <a:moveTo>
                    <a:pt x="203" y="1"/>
                  </a:moveTo>
                  <a:cubicBezTo>
                    <a:pt x="139" y="1"/>
                    <a:pt x="73" y="9"/>
                    <a:pt x="11" y="20"/>
                  </a:cubicBezTo>
                  <a:cubicBezTo>
                    <a:pt x="1" y="32"/>
                    <a:pt x="1" y="65"/>
                    <a:pt x="23" y="65"/>
                  </a:cubicBezTo>
                  <a:cubicBezTo>
                    <a:pt x="68" y="59"/>
                    <a:pt x="115" y="55"/>
                    <a:pt x="161" y="55"/>
                  </a:cubicBezTo>
                  <a:cubicBezTo>
                    <a:pt x="298" y="55"/>
                    <a:pt x="427" y="93"/>
                    <a:pt x="486" y="246"/>
                  </a:cubicBezTo>
                  <a:cubicBezTo>
                    <a:pt x="566" y="472"/>
                    <a:pt x="419" y="710"/>
                    <a:pt x="362" y="924"/>
                  </a:cubicBezTo>
                  <a:cubicBezTo>
                    <a:pt x="362" y="949"/>
                    <a:pt x="380" y="968"/>
                    <a:pt x="398" y="968"/>
                  </a:cubicBezTo>
                  <a:cubicBezTo>
                    <a:pt x="405" y="968"/>
                    <a:pt x="412" y="965"/>
                    <a:pt x="419" y="959"/>
                  </a:cubicBezTo>
                  <a:cubicBezTo>
                    <a:pt x="566" y="789"/>
                    <a:pt x="645" y="382"/>
                    <a:pt x="543" y="178"/>
                  </a:cubicBezTo>
                  <a:cubicBezTo>
                    <a:pt x="474" y="39"/>
                    <a:pt x="341" y="1"/>
                    <a:pt x="20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2;p72">
              <a:extLst>
                <a:ext uri="{FF2B5EF4-FFF2-40B4-BE49-F238E27FC236}">
                  <a16:creationId xmlns:a16="http://schemas.microsoft.com/office/drawing/2014/main" id="{7DECAD1D-C6C4-5477-5058-CF27753D5CA2}"/>
                </a:ext>
              </a:extLst>
            </p:cNvPr>
            <p:cNvSpPr/>
            <p:nvPr/>
          </p:nvSpPr>
          <p:spPr>
            <a:xfrm>
              <a:off x="7120300" y="2160012"/>
              <a:ext cx="81779" cy="38012"/>
            </a:xfrm>
            <a:custGeom>
              <a:avLst/>
              <a:gdLst/>
              <a:ahLst/>
              <a:cxnLst/>
              <a:rect l="l" t="t" r="r" b="b"/>
              <a:pathLst>
                <a:path w="1833" h="852" extrusionOk="0">
                  <a:moveTo>
                    <a:pt x="343" y="0"/>
                  </a:moveTo>
                  <a:cubicBezTo>
                    <a:pt x="235" y="0"/>
                    <a:pt x="123" y="36"/>
                    <a:pt x="12" y="122"/>
                  </a:cubicBezTo>
                  <a:cubicBezTo>
                    <a:pt x="1" y="134"/>
                    <a:pt x="12" y="144"/>
                    <a:pt x="24" y="144"/>
                  </a:cubicBezTo>
                  <a:cubicBezTo>
                    <a:pt x="126" y="78"/>
                    <a:pt x="224" y="49"/>
                    <a:pt x="318" y="49"/>
                  </a:cubicBezTo>
                  <a:cubicBezTo>
                    <a:pt x="701" y="49"/>
                    <a:pt x="1009" y="526"/>
                    <a:pt x="1200" y="835"/>
                  </a:cubicBezTo>
                  <a:cubicBezTo>
                    <a:pt x="1205" y="846"/>
                    <a:pt x="1219" y="852"/>
                    <a:pt x="1233" y="852"/>
                  </a:cubicBezTo>
                  <a:cubicBezTo>
                    <a:pt x="1247" y="852"/>
                    <a:pt x="1262" y="846"/>
                    <a:pt x="1267" y="835"/>
                  </a:cubicBezTo>
                  <a:cubicBezTo>
                    <a:pt x="1324" y="732"/>
                    <a:pt x="1369" y="654"/>
                    <a:pt x="1448" y="574"/>
                  </a:cubicBezTo>
                  <a:cubicBezTo>
                    <a:pt x="1480" y="536"/>
                    <a:pt x="1582" y="486"/>
                    <a:pt x="1660" y="486"/>
                  </a:cubicBezTo>
                  <a:cubicBezTo>
                    <a:pt x="1718" y="486"/>
                    <a:pt x="1763" y="514"/>
                    <a:pt x="1753" y="597"/>
                  </a:cubicBezTo>
                  <a:cubicBezTo>
                    <a:pt x="1753" y="610"/>
                    <a:pt x="1761" y="616"/>
                    <a:pt x="1770" y="616"/>
                  </a:cubicBezTo>
                  <a:cubicBezTo>
                    <a:pt x="1776" y="616"/>
                    <a:pt x="1783" y="613"/>
                    <a:pt x="1788" y="609"/>
                  </a:cubicBezTo>
                  <a:cubicBezTo>
                    <a:pt x="1833" y="484"/>
                    <a:pt x="1753" y="438"/>
                    <a:pt x="1640" y="428"/>
                  </a:cubicBezTo>
                  <a:cubicBezTo>
                    <a:pt x="1633" y="427"/>
                    <a:pt x="1627" y="427"/>
                    <a:pt x="1620" y="427"/>
                  </a:cubicBezTo>
                  <a:cubicBezTo>
                    <a:pt x="1440" y="427"/>
                    <a:pt x="1320" y="580"/>
                    <a:pt x="1233" y="732"/>
                  </a:cubicBezTo>
                  <a:cubicBezTo>
                    <a:pt x="1041" y="410"/>
                    <a:pt x="709" y="0"/>
                    <a:pt x="34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03;p72">
              <a:extLst>
                <a:ext uri="{FF2B5EF4-FFF2-40B4-BE49-F238E27FC236}">
                  <a16:creationId xmlns:a16="http://schemas.microsoft.com/office/drawing/2014/main" id="{DEE74A83-91E1-4CF8-4160-633B9440891F}"/>
                </a:ext>
              </a:extLst>
            </p:cNvPr>
            <p:cNvSpPr/>
            <p:nvPr/>
          </p:nvSpPr>
          <p:spPr>
            <a:xfrm>
              <a:off x="7060248" y="2194009"/>
              <a:ext cx="68529" cy="51976"/>
            </a:xfrm>
            <a:custGeom>
              <a:avLst/>
              <a:gdLst/>
              <a:ahLst/>
              <a:cxnLst/>
              <a:rect l="l" t="t" r="r" b="b"/>
              <a:pathLst>
                <a:path w="1536" h="1165" extrusionOk="0">
                  <a:moveTo>
                    <a:pt x="897" y="1"/>
                  </a:moveTo>
                  <a:cubicBezTo>
                    <a:pt x="809" y="1"/>
                    <a:pt x="720" y="23"/>
                    <a:pt x="634" y="73"/>
                  </a:cubicBezTo>
                  <a:cubicBezTo>
                    <a:pt x="363" y="242"/>
                    <a:pt x="544" y="423"/>
                    <a:pt x="747" y="536"/>
                  </a:cubicBezTo>
                  <a:cubicBezTo>
                    <a:pt x="431" y="626"/>
                    <a:pt x="69" y="785"/>
                    <a:pt x="1" y="1136"/>
                  </a:cubicBezTo>
                  <a:cubicBezTo>
                    <a:pt x="1" y="1150"/>
                    <a:pt x="14" y="1164"/>
                    <a:pt x="27" y="1164"/>
                  </a:cubicBezTo>
                  <a:cubicBezTo>
                    <a:pt x="35" y="1164"/>
                    <a:pt x="42" y="1159"/>
                    <a:pt x="46" y="1147"/>
                  </a:cubicBezTo>
                  <a:cubicBezTo>
                    <a:pt x="137" y="988"/>
                    <a:pt x="216" y="864"/>
                    <a:pt x="374" y="762"/>
                  </a:cubicBezTo>
                  <a:cubicBezTo>
                    <a:pt x="521" y="661"/>
                    <a:pt x="691" y="615"/>
                    <a:pt x="860" y="593"/>
                  </a:cubicBezTo>
                  <a:cubicBezTo>
                    <a:pt x="895" y="581"/>
                    <a:pt x="905" y="536"/>
                    <a:pt x="872" y="513"/>
                  </a:cubicBezTo>
                  <a:cubicBezTo>
                    <a:pt x="804" y="480"/>
                    <a:pt x="747" y="445"/>
                    <a:pt x="679" y="400"/>
                  </a:cubicBezTo>
                  <a:cubicBezTo>
                    <a:pt x="453" y="219"/>
                    <a:pt x="804" y="118"/>
                    <a:pt x="917" y="106"/>
                  </a:cubicBezTo>
                  <a:cubicBezTo>
                    <a:pt x="925" y="106"/>
                    <a:pt x="933" y="106"/>
                    <a:pt x="941" y="106"/>
                  </a:cubicBezTo>
                  <a:cubicBezTo>
                    <a:pt x="1158" y="106"/>
                    <a:pt x="1363" y="247"/>
                    <a:pt x="1505" y="400"/>
                  </a:cubicBezTo>
                  <a:cubicBezTo>
                    <a:pt x="1508" y="407"/>
                    <a:pt x="1513" y="410"/>
                    <a:pt x="1517" y="410"/>
                  </a:cubicBezTo>
                  <a:cubicBezTo>
                    <a:pt x="1526" y="410"/>
                    <a:pt x="1536" y="394"/>
                    <a:pt x="1528" y="378"/>
                  </a:cubicBezTo>
                  <a:cubicBezTo>
                    <a:pt x="1394" y="177"/>
                    <a:pt x="1149" y="1"/>
                    <a:pt x="897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04;p72">
              <a:extLst>
                <a:ext uri="{FF2B5EF4-FFF2-40B4-BE49-F238E27FC236}">
                  <a16:creationId xmlns:a16="http://schemas.microsoft.com/office/drawing/2014/main" id="{0BA3F90B-2E33-8973-F174-5B83EB05305D}"/>
                </a:ext>
              </a:extLst>
            </p:cNvPr>
            <p:cNvSpPr/>
            <p:nvPr/>
          </p:nvSpPr>
          <p:spPr>
            <a:xfrm>
              <a:off x="7159785" y="2201415"/>
              <a:ext cx="49612" cy="21281"/>
            </a:xfrm>
            <a:custGeom>
              <a:avLst/>
              <a:gdLst/>
              <a:ahLst/>
              <a:cxnLst/>
              <a:rect l="l" t="t" r="r" b="b"/>
              <a:pathLst>
                <a:path w="1112" h="477" extrusionOk="0">
                  <a:moveTo>
                    <a:pt x="1062" y="1"/>
                  </a:moveTo>
                  <a:cubicBezTo>
                    <a:pt x="1054" y="1"/>
                    <a:pt x="1046" y="3"/>
                    <a:pt x="1038" y="8"/>
                  </a:cubicBezTo>
                  <a:cubicBezTo>
                    <a:pt x="858" y="165"/>
                    <a:pt x="590" y="393"/>
                    <a:pt x="345" y="393"/>
                  </a:cubicBezTo>
                  <a:cubicBezTo>
                    <a:pt x="237" y="393"/>
                    <a:pt x="133" y="349"/>
                    <a:pt x="43" y="234"/>
                  </a:cubicBezTo>
                  <a:cubicBezTo>
                    <a:pt x="41" y="232"/>
                    <a:pt x="38" y="231"/>
                    <a:pt x="35" y="231"/>
                  </a:cubicBezTo>
                  <a:cubicBezTo>
                    <a:pt x="21" y="231"/>
                    <a:pt x="0" y="248"/>
                    <a:pt x="9" y="257"/>
                  </a:cubicBezTo>
                  <a:cubicBezTo>
                    <a:pt x="102" y="414"/>
                    <a:pt x="239" y="476"/>
                    <a:pt x="386" y="476"/>
                  </a:cubicBezTo>
                  <a:cubicBezTo>
                    <a:pt x="654" y="476"/>
                    <a:pt x="956" y="272"/>
                    <a:pt x="1094" y="53"/>
                  </a:cubicBezTo>
                  <a:cubicBezTo>
                    <a:pt x="1112" y="27"/>
                    <a:pt x="1089" y="1"/>
                    <a:pt x="106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05;p72">
              <a:extLst>
                <a:ext uri="{FF2B5EF4-FFF2-40B4-BE49-F238E27FC236}">
                  <a16:creationId xmlns:a16="http://schemas.microsoft.com/office/drawing/2014/main" id="{56067469-91C0-7D6C-A9FE-4092BBDC7D93}"/>
                </a:ext>
              </a:extLst>
            </p:cNvPr>
            <p:cNvSpPr/>
            <p:nvPr/>
          </p:nvSpPr>
          <p:spPr>
            <a:xfrm>
              <a:off x="7124360" y="2177858"/>
              <a:ext cx="40733" cy="30740"/>
            </a:xfrm>
            <a:custGeom>
              <a:avLst/>
              <a:gdLst/>
              <a:ahLst/>
              <a:cxnLst/>
              <a:rect l="l" t="t" r="r" b="b"/>
              <a:pathLst>
                <a:path w="913" h="689" extrusionOk="0">
                  <a:moveTo>
                    <a:pt x="201" y="0"/>
                  </a:moveTo>
                  <a:cubicBezTo>
                    <a:pt x="140" y="0"/>
                    <a:pt x="76" y="12"/>
                    <a:pt x="11" y="38"/>
                  </a:cubicBezTo>
                  <a:cubicBezTo>
                    <a:pt x="0" y="50"/>
                    <a:pt x="0" y="73"/>
                    <a:pt x="23" y="73"/>
                  </a:cubicBezTo>
                  <a:cubicBezTo>
                    <a:pt x="77" y="55"/>
                    <a:pt x="127" y="48"/>
                    <a:pt x="175" y="48"/>
                  </a:cubicBezTo>
                  <a:cubicBezTo>
                    <a:pt x="501" y="48"/>
                    <a:pt x="701" y="415"/>
                    <a:pt x="848" y="672"/>
                  </a:cubicBezTo>
                  <a:cubicBezTo>
                    <a:pt x="856" y="684"/>
                    <a:pt x="867" y="689"/>
                    <a:pt x="877" y="689"/>
                  </a:cubicBezTo>
                  <a:cubicBezTo>
                    <a:pt x="895" y="689"/>
                    <a:pt x="912" y="671"/>
                    <a:pt x="905" y="649"/>
                  </a:cubicBezTo>
                  <a:cubicBezTo>
                    <a:pt x="809" y="353"/>
                    <a:pt x="536" y="0"/>
                    <a:pt x="20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06;p72">
              <a:extLst>
                <a:ext uri="{FF2B5EF4-FFF2-40B4-BE49-F238E27FC236}">
                  <a16:creationId xmlns:a16="http://schemas.microsoft.com/office/drawing/2014/main" id="{FEDBA1FE-EF84-A3A4-6F96-D6917EC11FE2}"/>
                </a:ext>
              </a:extLst>
            </p:cNvPr>
            <p:cNvSpPr/>
            <p:nvPr/>
          </p:nvSpPr>
          <p:spPr>
            <a:xfrm>
              <a:off x="7248971" y="2317683"/>
              <a:ext cx="54609" cy="45418"/>
            </a:xfrm>
            <a:custGeom>
              <a:avLst/>
              <a:gdLst/>
              <a:ahLst/>
              <a:cxnLst/>
              <a:rect l="l" t="t" r="r" b="b"/>
              <a:pathLst>
                <a:path w="1224" h="1018" extrusionOk="0">
                  <a:moveTo>
                    <a:pt x="709" y="0"/>
                  </a:moveTo>
                  <a:cubicBezTo>
                    <a:pt x="478" y="0"/>
                    <a:pt x="261" y="184"/>
                    <a:pt x="261" y="184"/>
                  </a:cubicBezTo>
                  <a:lnTo>
                    <a:pt x="0" y="897"/>
                  </a:lnTo>
                  <a:cubicBezTo>
                    <a:pt x="138" y="982"/>
                    <a:pt x="270" y="1017"/>
                    <a:pt x="391" y="1017"/>
                  </a:cubicBezTo>
                  <a:cubicBezTo>
                    <a:pt x="900" y="1017"/>
                    <a:pt x="1224" y="392"/>
                    <a:pt x="995" y="128"/>
                  </a:cubicBezTo>
                  <a:cubicBezTo>
                    <a:pt x="908" y="33"/>
                    <a:pt x="807" y="0"/>
                    <a:pt x="709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07;p72">
              <a:extLst>
                <a:ext uri="{FF2B5EF4-FFF2-40B4-BE49-F238E27FC236}">
                  <a16:creationId xmlns:a16="http://schemas.microsoft.com/office/drawing/2014/main" id="{F4591E84-E08E-042A-C4E4-514212732BD0}"/>
                </a:ext>
              </a:extLst>
            </p:cNvPr>
            <p:cNvSpPr/>
            <p:nvPr/>
          </p:nvSpPr>
          <p:spPr>
            <a:xfrm>
              <a:off x="7254504" y="2334681"/>
              <a:ext cx="32837" cy="24003"/>
            </a:xfrm>
            <a:custGeom>
              <a:avLst/>
              <a:gdLst/>
              <a:ahLst/>
              <a:cxnLst/>
              <a:rect l="l" t="t" r="r" b="b"/>
              <a:pathLst>
                <a:path w="736" h="538" extrusionOk="0">
                  <a:moveTo>
                    <a:pt x="193" y="210"/>
                  </a:moveTo>
                  <a:cubicBezTo>
                    <a:pt x="227" y="222"/>
                    <a:pt x="261" y="222"/>
                    <a:pt x="295" y="244"/>
                  </a:cubicBezTo>
                  <a:cubicBezTo>
                    <a:pt x="363" y="278"/>
                    <a:pt x="408" y="346"/>
                    <a:pt x="351" y="413"/>
                  </a:cubicBezTo>
                  <a:cubicBezTo>
                    <a:pt x="324" y="445"/>
                    <a:pt x="286" y="457"/>
                    <a:pt x="246" y="457"/>
                  </a:cubicBezTo>
                  <a:cubicBezTo>
                    <a:pt x="184" y="457"/>
                    <a:pt x="116" y="430"/>
                    <a:pt x="69" y="403"/>
                  </a:cubicBezTo>
                  <a:cubicBezTo>
                    <a:pt x="114" y="335"/>
                    <a:pt x="137" y="267"/>
                    <a:pt x="193" y="210"/>
                  </a:cubicBezTo>
                  <a:close/>
                  <a:moveTo>
                    <a:pt x="473" y="0"/>
                  </a:moveTo>
                  <a:cubicBezTo>
                    <a:pt x="240" y="0"/>
                    <a:pt x="26" y="179"/>
                    <a:pt x="1" y="436"/>
                  </a:cubicBezTo>
                  <a:cubicBezTo>
                    <a:pt x="1" y="453"/>
                    <a:pt x="13" y="463"/>
                    <a:pt x="24" y="463"/>
                  </a:cubicBezTo>
                  <a:cubicBezTo>
                    <a:pt x="28" y="463"/>
                    <a:pt x="31" y="462"/>
                    <a:pt x="34" y="459"/>
                  </a:cubicBezTo>
                  <a:cubicBezTo>
                    <a:pt x="91" y="504"/>
                    <a:pt x="179" y="538"/>
                    <a:pt x="259" y="538"/>
                  </a:cubicBezTo>
                  <a:cubicBezTo>
                    <a:pt x="340" y="538"/>
                    <a:pt x="413" y="504"/>
                    <a:pt x="441" y="413"/>
                  </a:cubicBezTo>
                  <a:cubicBezTo>
                    <a:pt x="464" y="346"/>
                    <a:pt x="453" y="255"/>
                    <a:pt x="374" y="210"/>
                  </a:cubicBezTo>
                  <a:cubicBezTo>
                    <a:pt x="328" y="176"/>
                    <a:pt x="283" y="176"/>
                    <a:pt x="227" y="176"/>
                  </a:cubicBezTo>
                  <a:cubicBezTo>
                    <a:pt x="227" y="165"/>
                    <a:pt x="238" y="165"/>
                    <a:pt x="238" y="165"/>
                  </a:cubicBezTo>
                  <a:cubicBezTo>
                    <a:pt x="333" y="99"/>
                    <a:pt x="432" y="67"/>
                    <a:pt x="536" y="67"/>
                  </a:cubicBezTo>
                  <a:cubicBezTo>
                    <a:pt x="594" y="67"/>
                    <a:pt x="653" y="77"/>
                    <a:pt x="713" y="97"/>
                  </a:cubicBezTo>
                  <a:cubicBezTo>
                    <a:pt x="725" y="97"/>
                    <a:pt x="736" y="74"/>
                    <a:pt x="725" y="74"/>
                  </a:cubicBezTo>
                  <a:cubicBezTo>
                    <a:pt x="644" y="23"/>
                    <a:pt x="557" y="0"/>
                    <a:pt x="473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08;p72">
              <a:extLst>
                <a:ext uri="{FF2B5EF4-FFF2-40B4-BE49-F238E27FC236}">
                  <a16:creationId xmlns:a16="http://schemas.microsoft.com/office/drawing/2014/main" id="{8AE7186F-4193-6540-430A-4436F1D15743}"/>
                </a:ext>
              </a:extLst>
            </p:cNvPr>
            <p:cNvSpPr/>
            <p:nvPr/>
          </p:nvSpPr>
          <p:spPr>
            <a:xfrm>
              <a:off x="7194451" y="2303004"/>
              <a:ext cx="44972" cy="42072"/>
            </a:xfrm>
            <a:custGeom>
              <a:avLst/>
              <a:gdLst/>
              <a:ahLst/>
              <a:cxnLst/>
              <a:rect l="l" t="t" r="r" b="b"/>
              <a:pathLst>
                <a:path w="1008" h="943" extrusionOk="0">
                  <a:moveTo>
                    <a:pt x="458" y="0"/>
                  </a:moveTo>
                  <a:cubicBezTo>
                    <a:pt x="377" y="0"/>
                    <a:pt x="297" y="20"/>
                    <a:pt x="227" y="61"/>
                  </a:cubicBezTo>
                  <a:cubicBezTo>
                    <a:pt x="80" y="151"/>
                    <a:pt x="13" y="321"/>
                    <a:pt x="1" y="479"/>
                  </a:cubicBezTo>
                  <a:cubicBezTo>
                    <a:pt x="1" y="638"/>
                    <a:pt x="103" y="819"/>
                    <a:pt x="250" y="886"/>
                  </a:cubicBezTo>
                  <a:cubicBezTo>
                    <a:pt x="340" y="932"/>
                    <a:pt x="363" y="932"/>
                    <a:pt x="453" y="943"/>
                  </a:cubicBezTo>
                  <a:lnTo>
                    <a:pt x="465" y="943"/>
                  </a:lnTo>
                  <a:cubicBezTo>
                    <a:pt x="555" y="943"/>
                    <a:pt x="657" y="909"/>
                    <a:pt x="736" y="875"/>
                  </a:cubicBezTo>
                  <a:cubicBezTo>
                    <a:pt x="849" y="819"/>
                    <a:pt x="917" y="694"/>
                    <a:pt x="951" y="570"/>
                  </a:cubicBezTo>
                  <a:cubicBezTo>
                    <a:pt x="1008" y="355"/>
                    <a:pt x="895" y="128"/>
                    <a:pt x="679" y="50"/>
                  </a:cubicBezTo>
                  <a:cubicBezTo>
                    <a:pt x="609" y="17"/>
                    <a:pt x="533" y="0"/>
                    <a:pt x="45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09;p72">
              <a:extLst>
                <a:ext uri="{FF2B5EF4-FFF2-40B4-BE49-F238E27FC236}">
                  <a16:creationId xmlns:a16="http://schemas.microsoft.com/office/drawing/2014/main" id="{0B75635E-82DB-3058-1473-DF53DEF4B30D}"/>
                </a:ext>
              </a:extLst>
            </p:cNvPr>
            <p:cNvSpPr/>
            <p:nvPr/>
          </p:nvSpPr>
          <p:spPr>
            <a:xfrm>
              <a:off x="7064308" y="2294036"/>
              <a:ext cx="32301" cy="32167"/>
            </a:xfrm>
            <a:custGeom>
              <a:avLst/>
              <a:gdLst/>
              <a:ahLst/>
              <a:cxnLst/>
              <a:rect l="l" t="t" r="r" b="b"/>
              <a:pathLst>
                <a:path w="724" h="721" extrusionOk="0">
                  <a:moveTo>
                    <a:pt x="384" y="1"/>
                  </a:moveTo>
                  <a:cubicBezTo>
                    <a:pt x="340" y="1"/>
                    <a:pt x="296" y="10"/>
                    <a:pt x="261" y="24"/>
                  </a:cubicBezTo>
                  <a:cubicBezTo>
                    <a:pt x="170" y="47"/>
                    <a:pt x="103" y="103"/>
                    <a:pt x="57" y="183"/>
                  </a:cubicBezTo>
                  <a:cubicBezTo>
                    <a:pt x="0" y="262"/>
                    <a:pt x="0" y="364"/>
                    <a:pt x="23" y="442"/>
                  </a:cubicBezTo>
                  <a:cubicBezTo>
                    <a:pt x="23" y="454"/>
                    <a:pt x="35" y="465"/>
                    <a:pt x="35" y="465"/>
                  </a:cubicBezTo>
                  <a:cubicBezTo>
                    <a:pt x="57" y="590"/>
                    <a:pt x="159" y="691"/>
                    <a:pt x="283" y="714"/>
                  </a:cubicBezTo>
                  <a:cubicBezTo>
                    <a:pt x="315" y="718"/>
                    <a:pt x="346" y="720"/>
                    <a:pt x="375" y="720"/>
                  </a:cubicBezTo>
                  <a:cubicBezTo>
                    <a:pt x="440" y="720"/>
                    <a:pt x="500" y="708"/>
                    <a:pt x="555" y="669"/>
                  </a:cubicBezTo>
                  <a:cubicBezTo>
                    <a:pt x="634" y="613"/>
                    <a:pt x="691" y="545"/>
                    <a:pt x="713" y="454"/>
                  </a:cubicBezTo>
                  <a:cubicBezTo>
                    <a:pt x="724" y="352"/>
                    <a:pt x="713" y="262"/>
                    <a:pt x="668" y="183"/>
                  </a:cubicBezTo>
                  <a:cubicBezTo>
                    <a:pt x="623" y="92"/>
                    <a:pt x="555" y="47"/>
                    <a:pt x="464" y="13"/>
                  </a:cubicBezTo>
                  <a:cubicBezTo>
                    <a:pt x="439" y="4"/>
                    <a:pt x="411" y="1"/>
                    <a:pt x="38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10;p72">
              <a:extLst>
                <a:ext uri="{FF2B5EF4-FFF2-40B4-BE49-F238E27FC236}">
                  <a16:creationId xmlns:a16="http://schemas.microsoft.com/office/drawing/2014/main" id="{8410C9E8-24B8-AF21-A5CD-C7C28E9377EA}"/>
                </a:ext>
              </a:extLst>
            </p:cNvPr>
            <p:cNvSpPr/>
            <p:nvPr/>
          </p:nvSpPr>
          <p:spPr>
            <a:xfrm>
              <a:off x="7200028" y="2252678"/>
              <a:ext cx="13161" cy="8298"/>
            </a:xfrm>
            <a:custGeom>
              <a:avLst/>
              <a:gdLst/>
              <a:ahLst/>
              <a:cxnLst/>
              <a:rect l="l" t="t" r="r" b="b"/>
              <a:pathLst>
                <a:path w="295" h="186" extrusionOk="0">
                  <a:moveTo>
                    <a:pt x="138" y="0"/>
                  </a:moveTo>
                  <a:cubicBezTo>
                    <a:pt x="108" y="0"/>
                    <a:pt x="78" y="10"/>
                    <a:pt x="57" y="24"/>
                  </a:cubicBezTo>
                  <a:cubicBezTo>
                    <a:pt x="1" y="35"/>
                    <a:pt x="11" y="115"/>
                    <a:pt x="68" y="115"/>
                  </a:cubicBezTo>
                  <a:cubicBezTo>
                    <a:pt x="102" y="115"/>
                    <a:pt x="136" y="115"/>
                    <a:pt x="159" y="148"/>
                  </a:cubicBezTo>
                  <a:cubicBezTo>
                    <a:pt x="176" y="171"/>
                    <a:pt x="201" y="185"/>
                    <a:pt x="225" y="185"/>
                  </a:cubicBezTo>
                  <a:cubicBezTo>
                    <a:pt x="249" y="185"/>
                    <a:pt x="272" y="171"/>
                    <a:pt x="283" y="137"/>
                  </a:cubicBezTo>
                  <a:cubicBezTo>
                    <a:pt x="295" y="80"/>
                    <a:pt x="238" y="24"/>
                    <a:pt x="192" y="12"/>
                  </a:cubicBezTo>
                  <a:cubicBezTo>
                    <a:pt x="175" y="4"/>
                    <a:pt x="157" y="0"/>
                    <a:pt x="13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11;p72">
              <a:extLst>
                <a:ext uri="{FF2B5EF4-FFF2-40B4-BE49-F238E27FC236}">
                  <a16:creationId xmlns:a16="http://schemas.microsoft.com/office/drawing/2014/main" id="{C52F9CB6-6D9D-396A-3D9D-72363B57C1A7}"/>
                </a:ext>
              </a:extLst>
            </p:cNvPr>
            <p:cNvSpPr/>
            <p:nvPr/>
          </p:nvSpPr>
          <p:spPr>
            <a:xfrm>
              <a:off x="7108700" y="2242952"/>
              <a:ext cx="11645" cy="6246"/>
            </a:xfrm>
            <a:custGeom>
              <a:avLst/>
              <a:gdLst/>
              <a:ahLst/>
              <a:cxnLst/>
              <a:rect l="l" t="t" r="r" b="b"/>
              <a:pathLst>
                <a:path w="261" h="140" extrusionOk="0">
                  <a:moveTo>
                    <a:pt x="143" y="1"/>
                  </a:moveTo>
                  <a:cubicBezTo>
                    <a:pt x="97" y="1"/>
                    <a:pt x="50" y="17"/>
                    <a:pt x="23" y="61"/>
                  </a:cubicBezTo>
                  <a:cubicBezTo>
                    <a:pt x="0" y="95"/>
                    <a:pt x="35" y="140"/>
                    <a:pt x="80" y="140"/>
                  </a:cubicBezTo>
                  <a:cubicBezTo>
                    <a:pt x="103" y="140"/>
                    <a:pt x="125" y="129"/>
                    <a:pt x="159" y="129"/>
                  </a:cubicBezTo>
                  <a:cubicBezTo>
                    <a:pt x="163" y="125"/>
                    <a:pt x="169" y="124"/>
                    <a:pt x="176" y="124"/>
                  </a:cubicBezTo>
                  <a:cubicBezTo>
                    <a:pt x="189" y="124"/>
                    <a:pt x="204" y="129"/>
                    <a:pt x="204" y="129"/>
                  </a:cubicBezTo>
                  <a:cubicBezTo>
                    <a:pt x="207" y="132"/>
                    <a:pt x="212" y="134"/>
                    <a:pt x="216" y="134"/>
                  </a:cubicBezTo>
                  <a:cubicBezTo>
                    <a:pt x="227" y="134"/>
                    <a:pt x="238" y="126"/>
                    <a:pt x="238" y="117"/>
                  </a:cubicBezTo>
                  <a:cubicBezTo>
                    <a:pt x="261" y="61"/>
                    <a:pt x="227" y="27"/>
                    <a:pt x="181" y="4"/>
                  </a:cubicBezTo>
                  <a:cubicBezTo>
                    <a:pt x="169" y="2"/>
                    <a:pt x="156" y="1"/>
                    <a:pt x="14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12;p72">
              <a:extLst>
                <a:ext uri="{FF2B5EF4-FFF2-40B4-BE49-F238E27FC236}">
                  <a16:creationId xmlns:a16="http://schemas.microsoft.com/office/drawing/2014/main" id="{32A9C3B6-6F40-E5D6-E1CA-DBFF434B81F7}"/>
                </a:ext>
              </a:extLst>
            </p:cNvPr>
            <p:cNvSpPr/>
            <p:nvPr/>
          </p:nvSpPr>
          <p:spPr>
            <a:xfrm>
              <a:off x="7171117" y="2275610"/>
              <a:ext cx="35023" cy="23111"/>
            </a:xfrm>
            <a:custGeom>
              <a:avLst/>
              <a:gdLst/>
              <a:ahLst/>
              <a:cxnLst/>
              <a:rect l="l" t="t" r="r" b="b"/>
              <a:pathLst>
                <a:path w="785" h="518" extrusionOk="0">
                  <a:moveTo>
                    <a:pt x="457" y="1"/>
                  </a:moveTo>
                  <a:cubicBezTo>
                    <a:pt x="274" y="1"/>
                    <a:pt x="103" y="91"/>
                    <a:pt x="15" y="257"/>
                  </a:cubicBezTo>
                  <a:cubicBezTo>
                    <a:pt x="0" y="294"/>
                    <a:pt x="31" y="327"/>
                    <a:pt x="60" y="327"/>
                  </a:cubicBezTo>
                  <a:cubicBezTo>
                    <a:pt x="74" y="327"/>
                    <a:pt x="87" y="320"/>
                    <a:pt x="94" y="302"/>
                  </a:cubicBezTo>
                  <a:cubicBezTo>
                    <a:pt x="158" y="183"/>
                    <a:pt x="303" y="79"/>
                    <a:pt x="452" y="79"/>
                  </a:cubicBezTo>
                  <a:cubicBezTo>
                    <a:pt x="487" y="79"/>
                    <a:pt x="523" y="85"/>
                    <a:pt x="558" y="98"/>
                  </a:cubicBezTo>
                  <a:cubicBezTo>
                    <a:pt x="694" y="166"/>
                    <a:pt x="694" y="347"/>
                    <a:pt x="694" y="471"/>
                  </a:cubicBezTo>
                  <a:cubicBezTo>
                    <a:pt x="688" y="503"/>
                    <a:pt x="709" y="518"/>
                    <a:pt x="732" y="518"/>
                  </a:cubicBezTo>
                  <a:cubicBezTo>
                    <a:pt x="757" y="518"/>
                    <a:pt x="784" y="501"/>
                    <a:pt x="784" y="471"/>
                  </a:cubicBezTo>
                  <a:cubicBezTo>
                    <a:pt x="784" y="302"/>
                    <a:pt x="762" y="41"/>
                    <a:pt x="546" y="8"/>
                  </a:cubicBezTo>
                  <a:cubicBezTo>
                    <a:pt x="517" y="3"/>
                    <a:pt x="487" y="1"/>
                    <a:pt x="45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13;p72">
              <a:extLst>
                <a:ext uri="{FF2B5EF4-FFF2-40B4-BE49-F238E27FC236}">
                  <a16:creationId xmlns:a16="http://schemas.microsoft.com/office/drawing/2014/main" id="{B3FAE6C4-FCA4-ECCB-4816-0845BB4E80DC}"/>
                </a:ext>
              </a:extLst>
            </p:cNvPr>
            <p:cNvSpPr/>
            <p:nvPr/>
          </p:nvSpPr>
          <p:spPr>
            <a:xfrm>
              <a:off x="7096074" y="2262672"/>
              <a:ext cx="26814" cy="19095"/>
            </a:xfrm>
            <a:custGeom>
              <a:avLst/>
              <a:gdLst/>
              <a:ahLst/>
              <a:cxnLst/>
              <a:rect l="l" t="t" r="r" b="b"/>
              <a:pathLst>
                <a:path w="601" h="428" extrusionOk="0">
                  <a:moveTo>
                    <a:pt x="338" y="1"/>
                  </a:moveTo>
                  <a:cubicBezTo>
                    <a:pt x="191" y="1"/>
                    <a:pt x="80" y="109"/>
                    <a:pt x="24" y="241"/>
                  </a:cubicBezTo>
                  <a:cubicBezTo>
                    <a:pt x="1" y="279"/>
                    <a:pt x="29" y="312"/>
                    <a:pt x="61" y="312"/>
                  </a:cubicBezTo>
                  <a:cubicBezTo>
                    <a:pt x="76" y="312"/>
                    <a:pt x="92" y="305"/>
                    <a:pt x="102" y="286"/>
                  </a:cubicBezTo>
                  <a:cubicBezTo>
                    <a:pt x="139" y="204"/>
                    <a:pt x="228" y="84"/>
                    <a:pt x="333" y="84"/>
                  </a:cubicBezTo>
                  <a:cubicBezTo>
                    <a:pt x="358" y="84"/>
                    <a:pt x="383" y="90"/>
                    <a:pt x="408" y="105"/>
                  </a:cubicBezTo>
                  <a:cubicBezTo>
                    <a:pt x="499" y="162"/>
                    <a:pt x="510" y="286"/>
                    <a:pt x="510" y="376"/>
                  </a:cubicBezTo>
                  <a:cubicBezTo>
                    <a:pt x="510" y="410"/>
                    <a:pt x="532" y="427"/>
                    <a:pt x="555" y="427"/>
                  </a:cubicBezTo>
                  <a:cubicBezTo>
                    <a:pt x="577" y="427"/>
                    <a:pt x="600" y="410"/>
                    <a:pt x="600" y="376"/>
                  </a:cubicBezTo>
                  <a:cubicBezTo>
                    <a:pt x="600" y="253"/>
                    <a:pt x="577" y="60"/>
                    <a:pt x="431" y="15"/>
                  </a:cubicBezTo>
                  <a:cubicBezTo>
                    <a:pt x="399" y="5"/>
                    <a:pt x="368" y="1"/>
                    <a:pt x="33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14;p72">
              <a:extLst>
                <a:ext uri="{FF2B5EF4-FFF2-40B4-BE49-F238E27FC236}">
                  <a16:creationId xmlns:a16="http://schemas.microsoft.com/office/drawing/2014/main" id="{A9115E9D-78F4-2C7A-FDD9-124620ED88C3}"/>
                </a:ext>
              </a:extLst>
            </p:cNvPr>
            <p:cNvSpPr/>
            <p:nvPr/>
          </p:nvSpPr>
          <p:spPr>
            <a:xfrm>
              <a:off x="7140333" y="2332183"/>
              <a:ext cx="46623" cy="31855"/>
            </a:xfrm>
            <a:custGeom>
              <a:avLst/>
              <a:gdLst/>
              <a:ahLst/>
              <a:cxnLst/>
              <a:rect l="l" t="t" r="r" b="b"/>
              <a:pathLst>
                <a:path w="1045" h="714" extrusionOk="0">
                  <a:moveTo>
                    <a:pt x="988" y="1"/>
                  </a:moveTo>
                  <a:cubicBezTo>
                    <a:pt x="965" y="1"/>
                    <a:pt x="942" y="18"/>
                    <a:pt x="942" y="52"/>
                  </a:cubicBezTo>
                  <a:cubicBezTo>
                    <a:pt x="954" y="221"/>
                    <a:pt x="920" y="436"/>
                    <a:pt x="751" y="537"/>
                  </a:cubicBezTo>
                  <a:cubicBezTo>
                    <a:pt x="666" y="592"/>
                    <a:pt x="584" y="614"/>
                    <a:pt x="502" y="614"/>
                  </a:cubicBezTo>
                  <a:cubicBezTo>
                    <a:pt x="364" y="614"/>
                    <a:pt x="229" y="552"/>
                    <a:pt x="95" y="481"/>
                  </a:cubicBezTo>
                  <a:cubicBezTo>
                    <a:pt x="85" y="475"/>
                    <a:pt x="76" y="473"/>
                    <a:pt x="67" y="473"/>
                  </a:cubicBezTo>
                  <a:cubicBezTo>
                    <a:pt x="25" y="473"/>
                    <a:pt x="0" y="532"/>
                    <a:pt x="38" y="560"/>
                  </a:cubicBezTo>
                  <a:cubicBezTo>
                    <a:pt x="189" y="632"/>
                    <a:pt x="359" y="713"/>
                    <a:pt x="523" y="713"/>
                  </a:cubicBezTo>
                  <a:cubicBezTo>
                    <a:pt x="617" y="713"/>
                    <a:pt x="709" y="687"/>
                    <a:pt x="796" y="617"/>
                  </a:cubicBezTo>
                  <a:cubicBezTo>
                    <a:pt x="988" y="481"/>
                    <a:pt x="1045" y="278"/>
                    <a:pt x="1033" y="52"/>
                  </a:cubicBezTo>
                  <a:cubicBezTo>
                    <a:pt x="1033" y="18"/>
                    <a:pt x="1010" y="1"/>
                    <a:pt x="98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15;p72">
              <a:extLst>
                <a:ext uri="{FF2B5EF4-FFF2-40B4-BE49-F238E27FC236}">
                  <a16:creationId xmlns:a16="http://schemas.microsoft.com/office/drawing/2014/main" id="{10BD7E20-8575-2A91-1113-192E7EF88D1A}"/>
                </a:ext>
              </a:extLst>
            </p:cNvPr>
            <p:cNvSpPr/>
            <p:nvPr/>
          </p:nvSpPr>
          <p:spPr>
            <a:xfrm>
              <a:off x="7115750" y="2299346"/>
              <a:ext cx="28509" cy="21861"/>
            </a:xfrm>
            <a:custGeom>
              <a:avLst/>
              <a:gdLst/>
              <a:ahLst/>
              <a:cxnLst/>
              <a:rect l="l" t="t" r="r" b="b"/>
              <a:pathLst>
                <a:path w="639" h="490" extrusionOk="0">
                  <a:moveTo>
                    <a:pt x="295" y="0"/>
                  </a:moveTo>
                  <a:cubicBezTo>
                    <a:pt x="237" y="0"/>
                    <a:pt x="182" y="15"/>
                    <a:pt x="136" y="52"/>
                  </a:cubicBezTo>
                  <a:cubicBezTo>
                    <a:pt x="1" y="165"/>
                    <a:pt x="58" y="346"/>
                    <a:pt x="126" y="471"/>
                  </a:cubicBezTo>
                  <a:cubicBezTo>
                    <a:pt x="135" y="484"/>
                    <a:pt x="149" y="490"/>
                    <a:pt x="163" y="490"/>
                  </a:cubicBezTo>
                  <a:cubicBezTo>
                    <a:pt x="196" y="490"/>
                    <a:pt x="229" y="458"/>
                    <a:pt x="204" y="426"/>
                  </a:cubicBezTo>
                  <a:cubicBezTo>
                    <a:pt x="159" y="335"/>
                    <a:pt x="91" y="177"/>
                    <a:pt x="204" y="120"/>
                  </a:cubicBezTo>
                  <a:cubicBezTo>
                    <a:pt x="241" y="102"/>
                    <a:pt x="279" y="94"/>
                    <a:pt x="317" y="94"/>
                  </a:cubicBezTo>
                  <a:cubicBezTo>
                    <a:pt x="396" y="94"/>
                    <a:pt x="475" y="127"/>
                    <a:pt x="544" y="165"/>
                  </a:cubicBezTo>
                  <a:cubicBezTo>
                    <a:pt x="551" y="168"/>
                    <a:pt x="557" y="169"/>
                    <a:pt x="564" y="169"/>
                  </a:cubicBezTo>
                  <a:cubicBezTo>
                    <a:pt x="610" y="169"/>
                    <a:pt x="639" y="106"/>
                    <a:pt x="589" y="86"/>
                  </a:cubicBezTo>
                  <a:cubicBezTo>
                    <a:pt x="503" y="43"/>
                    <a:pt x="394" y="0"/>
                    <a:pt x="295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448;p72">
            <a:extLst>
              <a:ext uri="{FF2B5EF4-FFF2-40B4-BE49-F238E27FC236}">
                <a16:creationId xmlns:a16="http://schemas.microsoft.com/office/drawing/2014/main" id="{54C09483-7870-C669-79E6-DF4885AC29A5}"/>
              </a:ext>
            </a:extLst>
          </p:cNvPr>
          <p:cNvGrpSpPr/>
          <p:nvPr/>
        </p:nvGrpSpPr>
        <p:grpSpPr>
          <a:xfrm>
            <a:off x="7431674" y="3098086"/>
            <a:ext cx="918359" cy="1791123"/>
            <a:chOff x="7514478" y="0"/>
            <a:chExt cx="370217" cy="722053"/>
          </a:xfrm>
        </p:grpSpPr>
        <p:sp>
          <p:nvSpPr>
            <p:cNvPr id="58" name="Google Shape;2449;p72">
              <a:extLst>
                <a:ext uri="{FF2B5EF4-FFF2-40B4-BE49-F238E27FC236}">
                  <a16:creationId xmlns:a16="http://schemas.microsoft.com/office/drawing/2014/main" id="{04169F47-6726-F390-2E47-EB3193D7BC43}"/>
                </a:ext>
              </a:extLst>
            </p:cNvPr>
            <p:cNvSpPr/>
            <p:nvPr/>
          </p:nvSpPr>
          <p:spPr>
            <a:xfrm>
              <a:off x="7557219" y="1918"/>
              <a:ext cx="253012" cy="261489"/>
            </a:xfrm>
            <a:custGeom>
              <a:avLst/>
              <a:gdLst/>
              <a:ahLst/>
              <a:cxnLst/>
              <a:rect l="l" t="t" r="r" b="b"/>
              <a:pathLst>
                <a:path w="5671" h="5861" extrusionOk="0">
                  <a:moveTo>
                    <a:pt x="2954" y="0"/>
                  </a:moveTo>
                  <a:cubicBezTo>
                    <a:pt x="2924" y="0"/>
                    <a:pt x="2893" y="1"/>
                    <a:pt x="2861" y="3"/>
                  </a:cubicBezTo>
                  <a:lnTo>
                    <a:pt x="1086" y="1111"/>
                  </a:lnTo>
                  <a:lnTo>
                    <a:pt x="159" y="2288"/>
                  </a:lnTo>
                  <a:cubicBezTo>
                    <a:pt x="1" y="3644"/>
                    <a:pt x="1132" y="4775"/>
                    <a:pt x="747" y="5861"/>
                  </a:cubicBezTo>
                  <a:cubicBezTo>
                    <a:pt x="1864" y="5679"/>
                    <a:pt x="3615" y="3923"/>
                    <a:pt x="4361" y="3923"/>
                  </a:cubicBezTo>
                  <a:cubicBezTo>
                    <a:pt x="4544" y="3923"/>
                    <a:pt x="4667" y="4029"/>
                    <a:pt x="4705" y="4290"/>
                  </a:cubicBezTo>
                  <a:cubicBezTo>
                    <a:pt x="5671" y="2957"/>
                    <a:pt x="4620" y="0"/>
                    <a:pt x="295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50;p72">
              <a:extLst>
                <a:ext uri="{FF2B5EF4-FFF2-40B4-BE49-F238E27FC236}">
                  <a16:creationId xmlns:a16="http://schemas.microsoft.com/office/drawing/2014/main" id="{76B4BE6B-86EA-4053-80D2-3DB62257EBB5}"/>
                </a:ext>
              </a:extLst>
            </p:cNvPr>
            <p:cNvSpPr/>
            <p:nvPr/>
          </p:nvSpPr>
          <p:spPr>
            <a:xfrm>
              <a:off x="7642479" y="366828"/>
              <a:ext cx="230615" cy="355225"/>
            </a:xfrm>
            <a:custGeom>
              <a:avLst/>
              <a:gdLst/>
              <a:ahLst/>
              <a:cxnLst/>
              <a:rect l="l" t="t" r="r" b="b"/>
              <a:pathLst>
                <a:path w="5169" h="7962" extrusionOk="0">
                  <a:moveTo>
                    <a:pt x="5169" y="1"/>
                  </a:moveTo>
                  <a:lnTo>
                    <a:pt x="1641" y="713"/>
                  </a:lnTo>
                  <a:lnTo>
                    <a:pt x="611" y="7430"/>
                  </a:lnTo>
                  <a:lnTo>
                    <a:pt x="623" y="7430"/>
                  </a:lnTo>
                  <a:lnTo>
                    <a:pt x="57" y="7826"/>
                  </a:lnTo>
                  <a:cubicBezTo>
                    <a:pt x="0" y="7859"/>
                    <a:pt x="35" y="7962"/>
                    <a:pt x="103" y="7962"/>
                  </a:cubicBezTo>
                  <a:lnTo>
                    <a:pt x="950" y="7962"/>
                  </a:lnTo>
                  <a:cubicBezTo>
                    <a:pt x="985" y="7962"/>
                    <a:pt x="1030" y="7916"/>
                    <a:pt x="1018" y="7871"/>
                  </a:cubicBezTo>
                  <a:lnTo>
                    <a:pt x="973" y="7430"/>
                  </a:lnTo>
                  <a:lnTo>
                    <a:pt x="3167" y="1549"/>
                  </a:lnTo>
                  <a:lnTo>
                    <a:pt x="4219" y="7430"/>
                  </a:lnTo>
                  <a:lnTo>
                    <a:pt x="3744" y="7791"/>
                  </a:lnTo>
                  <a:cubicBezTo>
                    <a:pt x="3676" y="7848"/>
                    <a:pt x="3721" y="7962"/>
                    <a:pt x="3800" y="7962"/>
                  </a:cubicBezTo>
                  <a:lnTo>
                    <a:pt x="4468" y="7962"/>
                  </a:lnTo>
                  <a:cubicBezTo>
                    <a:pt x="4513" y="7962"/>
                    <a:pt x="4558" y="7916"/>
                    <a:pt x="4558" y="7859"/>
                  </a:cubicBezTo>
                  <a:lnTo>
                    <a:pt x="4546" y="7430"/>
                  </a:lnTo>
                  <a:lnTo>
                    <a:pt x="516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51;p72">
              <a:extLst>
                <a:ext uri="{FF2B5EF4-FFF2-40B4-BE49-F238E27FC236}">
                  <a16:creationId xmlns:a16="http://schemas.microsoft.com/office/drawing/2014/main" id="{1C7C71DA-0B5D-35B4-05D2-4006179B3A7D}"/>
                </a:ext>
              </a:extLst>
            </p:cNvPr>
            <p:cNvSpPr/>
            <p:nvPr/>
          </p:nvSpPr>
          <p:spPr>
            <a:xfrm>
              <a:off x="7695483" y="366828"/>
              <a:ext cx="189212" cy="165923"/>
            </a:xfrm>
            <a:custGeom>
              <a:avLst/>
              <a:gdLst/>
              <a:ahLst/>
              <a:cxnLst/>
              <a:rect l="l" t="t" r="r" b="b"/>
              <a:pathLst>
                <a:path w="4241" h="3719" extrusionOk="0">
                  <a:moveTo>
                    <a:pt x="3981" y="1"/>
                  </a:moveTo>
                  <a:lnTo>
                    <a:pt x="453" y="713"/>
                  </a:lnTo>
                  <a:lnTo>
                    <a:pt x="0" y="3664"/>
                  </a:lnTo>
                  <a:cubicBezTo>
                    <a:pt x="184" y="3701"/>
                    <a:pt x="368" y="3718"/>
                    <a:pt x="553" y="3718"/>
                  </a:cubicBezTo>
                  <a:cubicBezTo>
                    <a:pt x="766" y="3718"/>
                    <a:pt x="981" y="3695"/>
                    <a:pt x="1199" y="3653"/>
                  </a:cubicBezTo>
                  <a:lnTo>
                    <a:pt x="1979" y="1549"/>
                  </a:lnTo>
                  <a:lnTo>
                    <a:pt x="2341" y="3540"/>
                  </a:lnTo>
                  <a:cubicBezTo>
                    <a:pt x="2429" y="3546"/>
                    <a:pt x="2517" y="3549"/>
                    <a:pt x="2605" y="3549"/>
                  </a:cubicBezTo>
                  <a:cubicBezTo>
                    <a:pt x="2977" y="3549"/>
                    <a:pt x="3341" y="3491"/>
                    <a:pt x="3698" y="3381"/>
                  </a:cubicBezTo>
                  <a:cubicBezTo>
                    <a:pt x="3811" y="2228"/>
                    <a:pt x="4240" y="1572"/>
                    <a:pt x="3981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52;p72">
              <a:extLst>
                <a:ext uri="{FF2B5EF4-FFF2-40B4-BE49-F238E27FC236}">
                  <a16:creationId xmlns:a16="http://schemas.microsoft.com/office/drawing/2014/main" id="{0917DDA1-EDB9-7085-7E33-62A082A1320D}"/>
                </a:ext>
              </a:extLst>
            </p:cNvPr>
            <p:cNvSpPr/>
            <p:nvPr/>
          </p:nvSpPr>
          <p:spPr>
            <a:xfrm>
              <a:off x="7801400" y="386504"/>
              <a:ext cx="75221" cy="138797"/>
            </a:xfrm>
            <a:custGeom>
              <a:avLst/>
              <a:gdLst/>
              <a:ahLst/>
              <a:cxnLst/>
              <a:rect l="l" t="t" r="r" b="b"/>
              <a:pathLst>
                <a:path w="1686" h="3111" extrusionOk="0">
                  <a:moveTo>
                    <a:pt x="1663" y="0"/>
                  </a:moveTo>
                  <a:cubicBezTo>
                    <a:pt x="1516" y="543"/>
                    <a:pt x="1177" y="995"/>
                    <a:pt x="838" y="1437"/>
                  </a:cubicBezTo>
                  <a:cubicBezTo>
                    <a:pt x="442" y="1968"/>
                    <a:pt x="57" y="2477"/>
                    <a:pt x="1" y="3110"/>
                  </a:cubicBezTo>
                  <a:lnTo>
                    <a:pt x="182" y="3110"/>
                  </a:lnTo>
                  <a:cubicBezTo>
                    <a:pt x="227" y="2533"/>
                    <a:pt x="600" y="2047"/>
                    <a:pt x="984" y="1538"/>
                  </a:cubicBezTo>
                  <a:cubicBezTo>
                    <a:pt x="1245" y="1199"/>
                    <a:pt x="1505" y="849"/>
                    <a:pt x="1685" y="452"/>
                  </a:cubicBezTo>
                  <a:cubicBezTo>
                    <a:pt x="1685" y="306"/>
                    <a:pt x="1675" y="158"/>
                    <a:pt x="1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53;p72">
              <a:extLst>
                <a:ext uri="{FF2B5EF4-FFF2-40B4-BE49-F238E27FC236}">
                  <a16:creationId xmlns:a16="http://schemas.microsoft.com/office/drawing/2014/main" id="{1FB2D64D-37AA-51BA-3DEC-8127251E907F}"/>
                </a:ext>
              </a:extLst>
            </p:cNvPr>
            <p:cNvSpPr/>
            <p:nvPr/>
          </p:nvSpPr>
          <p:spPr>
            <a:xfrm>
              <a:off x="7826117" y="445530"/>
              <a:ext cx="47470" cy="79236"/>
            </a:xfrm>
            <a:custGeom>
              <a:avLst/>
              <a:gdLst/>
              <a:ahLst/>
              <a:cxnLst/>
              <a:rect l="l" t="t" r="r" b="b"/>
              <a:pathLst>
                <a:path w="1064" h="1776" extrusionOk="0">
                  <a:moveTo>
                    <a:pt x="1064" y="1"/>
                  </a:moveTo>
                  <a:cubicBezTo>
                    <a:pt x="973" y="125"/>
                    <a:pt x="883" y="238"/>
                    <a:pt x="792" y="362"/>
                  </a:cubicBezTo>
                  <a:cubicBezTo>
                    <a:pt x="453" y="815"/>
                    <a:pt x="114" y="1255"/>
                    <a:pt x="1" y="1776"/>
                  </a:cubicBezTo>
                  <a:cubicBezTo>
                    <a:pt x="58" y="1765"/>
                    <a:pt x="125" y="1765"/>
                    <a:pt x="193" y="1753"/>
                  </a:cubicBezTo>
                  <a:cubicBezTo>
                    <a:pt x="306" y="1290"/>
                    <a:pt x="623" y="894"/>
                    <a:pt x="940" y="464"/>
                  </a:cubicBezTo>
                  <a:cubicBezTo>
                    <a:pt x="951" y="441"/>
                    <a:pt x="973" y="419"/>
                    <a:pt x="996" y="396"/>
                  </a:cubicBezTo>
                  <a:cubicBezTo>
                    <a:pt x="1018" y="260"/>
                    <a:pt x="1041" y="136"/>
                    <a:pt x="106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54;p72">
              <a:extLst>
                <a:ext uri="{FF2B5EF4-FFF2-40B4-BE49-F238E27FC236}">
                  <a16:creationId xmlns:a16="http://schemas.microsoft.com/office/drawing/2014/main" id="{497DE5FE-CD31-8E86-08A1-C19C2A0EFF7B}"/>
                </a:ext>
              </a:extLst>
            </p:cNvPr>
            <p:cNvSpPr/>
            <p:nvPr/>
          </p:nvSpPr>
          <p:spPr>
            <a:xfrm>
              <a:off x="7626864" y="215493"/>
              <a:ext cx="73169" cy="135228"/>
            </a:xfrm>
            <a:custGeom>
              <a:avLst/>
              <a:gdLst/>
              <a:ahLst/>
              <a:cxnLst/>
              <a:rect l="l" t="t" r="r" b="b"/>
              <a:pathLst>
                <a:path w="1640" h="3031" extrusionOk="0">
                  <a:moveTo>
                    <a:pt x="995" y="0"/>
                  </a:moveTo>
                  <a:lnTo>
                    <a:pt x="0" y="1945"/>
                  </a:lnTo>
                  <a:lnTo>
                    <a:pt x="792" y="3031"/>
                  </a:lnTo>
                  <a:lnTo>
                    <a:pt x="860" y="2657"/>
                  </a:lnTo>
                  <a:lnTo>
                    <a:pt x="758" y="1877"/>
                  </a:lnTo>
                  <a:lnTo>
                    <a:pt x="1640" y="328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E3A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55;p72">
              <a:extLst>
                <a:ext uri="{FF2B5EF4-FFF2-40B4-BE49-F238E27FC236}">
                  <a16:creationId xmlns:a16="http://schemas.microsoft.com/office/drawing/2014/main" id="{025EC8A5-3FEC-BA1F-678B-79EB9B90FD0A}"/>
                </a:ext>
              </a:extLst>
            </p:cNvPr>
            <p:cNvSpPr/>
            <p:nvPr/>
          </p:nvSpPr>
          <p:spPr>
            <a:xfrm>
              <a:off x="7637438" y="302091"/>
              <a:ext cx="30294" cy="52869"/>
            </a:xfrm>
            <a:custGeom>
              <a:avLst/>
              <a:gdLst/>
              <a:ahLst/>
              <a:cxnLst/>
              <a:rect l="l" t="t" r="r" b="b"/>
              <a:pathLst>
                <a:path w="679" h="1185" extrusionOk="0">
                  <a:moveTo>
                    <a:pt x="217" y="0"/>
                  </a:moveTo>
                  <a:cubicBezTo>
                    <a:pt x="209" y="0"/>
                    <a:pt x="201" y="1"/>
                    <a:pt x="193" y="4"/>
                  </a:cubicBezTo>
                  <a:cubicBezTo>
                    <a:pt x="35" y="60"/>
                    <a:pt x="0" y="592"/>
                    <a:pt x="170" y="920"/>
                  </a:cubicBezTo>
                  <a:cubicBezTo>
                    <a:pt x="232" y="1035"/>
                    <a:pt x="342" y="1185"/>
                    <a:pt x="469" y="1185"/>
                  </a:cubicBezTo>
                  <a:cubicBezTo>
                    <a:pt x="504" y="1185"/>
                    <a:pt x="541" y="1173"/>
                    <a:pt x="578" y="1146"/>
                  </a:cubicBezTo>
                  <a:cubicBezTo>
                    <a:pt x="679" y="1090"/>
                    <a:pt x="623" y="693"/>
                    <a:pt x="623" y="693"/>
                  </a:cubicBezTo>
                  <a:cubicBezTo>
                    <a:pt x="634" y="603"/>
                    <a:pt x="623" y="422"/>
                    <a:pt x="521" y="411"/>
                  </a:cubicBezTo>
                  <a:cubicBezTo>
                    <a:pt x="498" y="411"/>
                    <a:pt x="487" y="513"/>
                    <a:pt x="487" y="513"/>
                  </a:cubicBezTo>
                  <a:cubicBezTo>
                    <a:pt x="487" y="513"/>
                    <a:pt x="374" y="0"/>
                    <a:pt x="217" y="0"/>
                  </a:cubicBezTo>
                  <a:close/>
                </a:path>
              </a:pathLst>
            </a:custGeom>
            <a:solidFill>
              <a:srgbClr val="CC9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56;p72">
              <a:extLst>
                <a:ext uri="{FF2B5EF4-FFF2-40B4-BE49-F238E27FC236}">
                  <a16:creationId xmlns:a16="http://schemas.microsoft.com/office/drawing/2014/main" id="{1EC337AD-B3A6-6D0D-9EA5-D96C645FBD8A}"/>
                </a:ext>
              </a:extLst>
            </p:cNvPr>
            <p:cNvSpPr/>
            <p:nvPr/>
          </p:nvSpPr>
          <p:spPr>
            <a:xfrm>
              <a:off x="7660638" y="176900"/>
              <a:ext cx="212457" cy="225038"/>
            </a:xfrm>
            <a:custGeom>
              <a:avLst/>
              <a:gdLst/>
              <a:ahLst/>
              <a:cxnLst/>
              <a:rect l="l" t="t" r="r" b="b"/>
              <a:pathLst>
                <a:path w="4762" h="5044" extrusionOk="0">
                  <a:moveTo>
                    <a:pt x="1710" y="0"/>
                  </a:moveTo>
                  <a:cubicBezTo>
                    <a:pt x="1181" y="0"/>
                    <a:pt x="279" y="527"/>
                    <a:pt x="193" y="933"/>
                  </a:cubicBezTo>
                  <a:cubicBezTo>
                    <a:pt x="193" y="956"/>
                    <a:pt x="114" y="1351"/>
                    <a:pt x="68" y="1690"/>
                  </a:cubicBezTo>
                  <a:cubicBezTo>
                    <a:pt x="12" y="2052"/>
                    <a:pt x="1" y="2199"/>
                    <a:pt x="114" y="2471"/>
                  </a:cubicBezTo>
                  <a:cubicBezTo>
                    <a:pt x="216" y="2720"/>
                    <a:pt x="465" y="2810"/>
                    <a:pt x="646" y="2866"/>
                  </a:cubicBezTo>
                  <a:cubicBezTo>
                    <a:pt x="1166" y="3024"/>
                    <a:pt x="1415" y="4144"/>
                    <a:pt x="1234" y="4970"/>
                  </a:cubicBezTo>
                  <a:cubicBezTo>
                    <a:pt x="1471" y="5020"/>
                    <a:pt x="1712" y="5044"/>
                    <a:pt x="1956" y="5044"/>
                  </a:cubicBezTo>
                  <a:cubicBezTo>
                    <a:pt x="2859" y="5044"/>
                    <a:pt x="3800" y="4721"/>
                    <a:pt x="4762" y="4258"/>
                  </a:cubicBezTo>
                  <a:cubicBezTo>
                    <a:pt x="4309" y="2663"/>
                    <a:pt x="2387" y="84"/>
                    <a:pt x="1799" y="6"/>
                  </a:cubicBezTo>
                  <a:cubicBezTo>
                    <a:pt x="1771" y="2"/>
                    <a:pt x="1741" y="0"/>
                    <a:pt x="1710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57;p72">
              <a:extLst>
                <a:ext uri="{FF2B5EF4-FFF2-40B4-BE49-F238E27FC236}">
                  <a16:creationId xmlns:a16="http://schemas.microsoft.com/office/drawing/2014/main" id="{D3783813-9208-0415-ED79-A8641E779C07}"/>
                </a:ext>
              </a:extLst>
            </p:cNvPr>
            <p:cNvSpPr/>
            <p:nvPr/>
          </p:nvSpPr>
          <p:spPr>
            <a:xfrm>
              <a:off x="7737332" y="193274"/>
              <a:ext cx="112564" cy="188231"/>
            </a:xfrm>
            <a:custGeom>
              <a:avLst/>
              <a:gdLst/>
              <a:ahLst/>
              <a:cxnLst/>
              <a:rect l="l" t="t" r="r" b="b"/>
              <a:pathLst>
                <a:path w="2523" h="4219" extrusionOk="0">
                  <a:moveTo>
                    <a:pt x="193" y="1"/>
                  </a:moveTo>
                  <a:lnTo>
                    <a:pt x="0" y="136"/>
                  </a:lnTo>
                  <a:cubicBezTo>
                    <a:pt x="962" y="1481"/>
                    <a:pt x="1731" y="2861"/>
                    <a:pt x="2307" y="4218"/>
                  </a:cubicBezTo>
                  <a:cubicBezTo>
                    <a:pt x="2375" y="4185"/>
                    <a:pt x="2443" y="4162"/>
                    <a:pt x="2523" y="4128"/>
                  </a:cubicBezTo>
                  <a:cubicBezTo>
                    <a:pt x="1945" y="2760"/>
                    <a:pt x="1166" y="1368"/>
                    <a:pt x="19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58;p72">
              <a:extLst>
                <a:ext uri="{FF2B5EF4-FFF2-40B4-BE49-F238E27FC236}">
                  <a16:creationId xmlns:a16="http://schemas.microsoft.com/office/drawing/2014/main" id="{7751449E-6353-F377-2A3F-BEE0CCF0FA23}"/>
                </a:ext>
              </a:extLst>
            </p:cNvPr>
            <p:cNvSpPr/>
            <p:nvPr/>
          </p:nvSpPr>
          <p:spPr>
            <a:xfrm>
              <a:off x="7641453" y="182165"/>
              <a:ext cx="131748" cy="172839"/>
            </a:xfrm>
            <a:custGeom>
              <a:avLst/>
              <a:gdLst/>
              <a:ahLst/>
              <a:cxnLst/>
              <a:rect l="l" t="t" r="r" b="b"/>
              <a:pathLst>
                <a:path w="2953" h="3874" extrusionOk="0">
                  <a:moveTo>
                    <a:pt x="2154" y="0"/>
                  </a:moveTo>
                  <a:cubicBezTo>
                    <a:pt x="1923" y="0"/>
                    <a:pt x="1782" y="340"/>
                    <a:pt x="1890" y="747"/>
                  </a:cubicBezTo>
                  <a:lnTo>
                    <a:pt x="2172" y="2149"/>
                  </a:lnTo>
                  <a:cubicBezTo>
                    <a:pt x="2184" y="2195"/>
                    <a:pt x="2172" y="2251"/>
                    <a:pt x="2127" y="2273"/>
                  </a:cubicBezTo>
                  <a:lnTo>
                    <a:pt x="634" y="3381"/>
                  </a:lnTo>
                  <a:cubicBezTo>
                    <a:pt x="634" y="3291"/>
                    <a:pt x="623" y="3110"/>
                    <a:pt x="521" y="3099"/>
                  </a:cubicBezTo>
                  <a:cubicBezTo>
                    <a:pt x="498" y="3099"/>
                    <a:pt x="498" y="3201"/>
                    <a:pt x="498" y="3201"/>
                  </a:cubicBezTo>
                  <a:cubicBezTo>
                    <a:pt x="498" y="3201"/>
                    <a:pt x="386" y="2688"/>
                    <a:pt x="229" y="2688"/>
                  </a:cubicBezTo>
                  <a:cubicBezTo>
                    <a:pt x="221" y="2688"/>
                    <a:pt x="213" y="2689"/>
                    <a:pt x="204" y="2692"/>
                  </a:cubicBezTo>
                  <a:cubicBezTo>
                    <a:pt x="35" y="2748"/>
                    <a:pt x="1" y="3280"/>
                    <a:pt x="182" y="3608"/>
                  </a:cubicBezTo>
                  <a:cubicBezTo>
                    <a:pt x="244" y="3730"/>
                    <a:pt x="353" y="3874"/>
                    <a:pt x="477" y="3874"/>
                  </a:cubicBezTo>
                  <a:cubicBezTo>
                    <a:pt x="513" y="3874"/>
                    <a:pt x="551" y="3862"/>
                    <a:pt x="589" y="3834"/>
                  </a:cubicBezTo>
                  <a:lnTo>
                    <a:pt x="2783" y="2590"/>
                  </a:lnTo>
                  <a:cubicBezTo>
                    <a:pt x="2896" y="2534"/>
                    <a:pt x="2953" y="2421"/>
                    <a:pt x="2941" y="2296"/>
                  </a:cubicBezTo>
                  <a:cubicBezTo>
                    <a:pt x="2885" y="1787"/>
                    <a:pt x="2727" y="453"/>
                    <a:pt x="2433" y="147"/>
                  </a:cubicBezTo>
                  <a:cubicBezTo>
                    <a:pt x="2333" y="45"/>
                    <a:pt x="2238" y="0"/>
                    <a:pt x="2154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59;p72">
              <a:extLst>
                <a:ext uri="{FF2B5EF4-FFF2-40B4-BE49-F238E27FC236}">
                  <a16:creationId xmlns:a16="http://schemas.microsoft.com/office/drawing/2014/main" id="{83870A27-F292-A209-553E-4CB01318E7DB}"/>
                </a:ext>
              </a:extLst>
            </p:cNvPr>
            <p:cNvSpPr/>
            <p:nvPr/>
          </p:nvSpPr>
          <p:spPr>
            <a:xfrm>
              <a:off x="7670230" y="164497"/>
              <a:ext cx="46489" cy="61569"/>
            </a:xfrm>
            <a:custGeom>
              <a:avLst/>
              <a:gdLst/>
              <a:ahLst/>
              <a:cxnLst/>
              <a:rect l="l" t="t" r="r" b="b"/>
              <a:pathLst>
                <a:path w="1042" h="1380" extrusionOk="0">
                  <a:moveTo>
                    <a:pt x="521" y="0"/>
                  </a:moveTo>
                  <a:lnTo>
                    <a:pt x="1" y="397"/>
                  </a:lnTo>
                  <a:lnTo>
                    <a:pt x="328" y="1188"/>
                  </a:lnTo>
                  <a:cubicBezTo>
                    <a:pt x="322" y="1321"/>
                    <a:pt x="385" y="1380"/>
                    <a:pt x="473" y="1380"/>
                  </a:cubicBezTo>
                  <a:cubicBezTo>
                    <a:pt x="685" y="1380"/>
                    <a:pt x="1041" y="1038"/>
                    <a:pt x="906" y="566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rgbClr val="E3A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60;p72">
              <a:extLst>
                <a:ext uri="{FF2B5EF4-FFF2-40B4-BE49-F238E27FC236}">
                  <a16:creationId xmlns:a16="http://schemas.microsoft.com/office/drawing/2014/main" id="{E6AF85CB-1283-9934-FD0A-A8CA3E047F3E}"/>
                </a:ext>
              </a:extLst>
            </p:cNvPr>
            <p:cNvSpPr/>
            <p:nvPr/>
          </p:nvSpPr>
          <p:spPr>
            <a:xfrm>
              <a:off x="7568819" y="24226"/>
              <a:ext cx="171099" cy="183635"/>
            </a:xfrm>
            <a:custGeom>
              <a:avLst/>
              <a:gdLst/>
              <a:ahLst/>
              <a:cxnLst/>
              <a:rect l="l" t="t" r="r" b="b"/>
              <a:pathLst>
                <a:path w="3835" h="4116" extrusionOk="0">
                  <a:moveTo>
                    <a:pt x="2019" y="0"/>
                  </a:moveTo>
                  <a:cubicBezTo>
                    <a:pt x="1360" y="0"/>
                    <a:pt x="359" y="494"/>
                    <a:pt x="103" y="1494"/>
                  </a:cubicBezTo>
                  <a:cubicBezTo>
                    <a:pt x="0" y="1890"/>
                    <a:pt x="181" y="2466"/>
                    <a:pt x="385" y="3031"/>
                  </a:cubicBezTo>
                  <a:cubicBezTo>
                    <a:pt x="498" y="3348"/>
                    <a:pt x="498" y="3778"/>
                    <a:pt x="804" y="4016"/>
                  </a:cubicBezTo>
                  <a:cubicBezTo>
                    <a:pt x="893" y="4085"/>
                    <a:pt x="1017" y="4116"/>
                    <a:pt x="1164" y="4116"/>
                  </a:cubicBezTo>
                  <a:cubicBezTo>
                    <a:pt x="2027" y="4116"/>
                    <a:pt x="3688" y="3050"/>
                    <a:pt x="3755" y="2365"/>
                  </a:cubicBezTo>
                  <a:cubicBezTo>
                    <a:pt x="3834" y="1618"/>
                    <a:pt x="2998" y="374"/>
                    <a:pt x="2410" y="80"/>
                  </a:cubicBezTo>
                  <a:cubicBezTo>
                    <a:pt x="2307" y="27"/>
                    <a:pt x="2172" y="0"/>
                    <a:pt x="2019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61;p72">
              <a:extLst>
                <a:ext uri="{FF2B5EF4-FFF2-40B4-BE49-F238E27FC236}">
                  <a16:creationId xmlns:a16="http://schemas.microsoft.com/office/drawing/2014/main" id="{2596675E-8939-D3D4-1BD3-D42323B7F7DA}"/>
                </a:ext>
              </a:extLst>
            </p:cNvPr>
            <p:cNvSpPr/>
            <p:nvPr/>
          </p:nvSpPr>
          <p:spPr>
            <a:xfrm>
              <a:off x="7710696" y="65852"/>
              <a:ext cx="49389" cy="58312"/>
            </a:xfrm>
            <a:custGeom>
              <a:avLst/>
              <a:gdLst/>
              <a:ahLst/>
              <a:cxnLst/>
              <a:rect l="l" t="t" r="r" b="b"/>
              <a:pathLst>
                <a:path w="1107" h="1307" extrusionOk="0">
                  <a:moveTo>
                    <a:pt x="432" y="0"/>
                  </a:moveTo>
                  <a:cubicBezTo>
                    <a:pt x="1" y="0"/>
                    <a:pt x="112" y="572"/>
                    <a:pt x="112" y="572"/>
                  </a:cubicBezTo>
                  <a:lnTo>
                    <a:pt x="349" y="1307"/>
                  </a:lnTo>
                  <a:cubicBezTo>
                    <a:pt x="1107" y="1126"/>
                    <a:pt x="948" y="63"/>
                    <a:pt x="519" y="7"/>
                  </a:cubicBezTo>
                  <a:cubicBezTo>
                    <a:pt x="488" y="2"/>
                    <a:pt x="459" y="0"/>
                    <a:pt x="432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62;p72">
              <a:extLst>
                <a:ext uri="{FF2B5EF4-FFF2-40B4-BE49-F238E27FC236}">
                  <a16:creationId xmlns:a16="http://schemas.microsoft.com/office/drawing/2014/main" id="{410468B1-A67E-1AF6-79F5-EE8B4DD7B50F}"/>
                </a:ext>
              </a:extLst>
            </p:cNvPr>
            <p:cNvSpPr/>
            <p:nvPr/>
          </p:nvSpPr>
          <p:spPr>
            <a:xfrm>
              <a:off x="7514478" y="0"/>
              <a:ext cx="227447" cy="132239"/>
            </a:xfrm>
            <a:custGeom>
              <a:avLst/>
              <a:gdLst/>
              <a:ahLst/>
              <a:cxnLst/>
              <a:rect l="l" t="t" r="r" b="b"/>
              <a:pathLst>
                <a:path w="5098" h="2964" extrusionOk="0">
                  <a:moveTo>
                    <a:pt x="3839" y="1"/>
                  </a:moveTo>
                  <a:cubicBezTo>
                    <a:pt x="3407" y="1"/>
                    <a:pt x="3322" y="182"/>
                    <a:pt x="3322" y="182"/>
                  </a:cubicBezTo>
                  <a:cubicBezTo>
                    <a:pt x="3174" y="152"/>
                    <a:pt x="3028" y="138"/>
                    <a:pt x="2886" y="138"/>
                  </a:cubicBezTo>
                  <a:cubicBezTo>
                    <a:pt x="1249" y="138"/>
                    <a:pt x="1" y="1964"/>
                    <a:pt x="303" y="2433"/>
                  </a:cubicBezTo>
                  <a:cubicBezTo>
                    <a:pt x="384" y="2555"/>
                    <a:pt x="552" y="2599"/>
                    <a:pt x="752" y="2599"/>
                  </a:cubicBezTo>
                  <a:cubicBezTo>
                    <a:pt x="1276" y="2599"/>
                    <a:pt x="2022" y="2297"/>
                    <a:pt x="2022" y="2297"/>
                  </a:cubicBezTo>
                  <a:lnTo>
                    <a:pt x="2022" y="2297"/>
                  </a:lnTo>
                  <a:cubicBezTo>
                    <a:pt x="1942" y="2310"/>
                    <a:pt x="1863" y="2318"/>
                    <a:pt x="1786" y="2318"/>
                  </a:cubicBezTo>
                  <a:cubicBezTo>
                    <a:pt x="1590" y="2318"/>
                    <a:pt x="1412" y="2264"/>
                    <a:pt x="1298" y="2093"/>
                  </a:cubicBezTo>
                  <a:lnTo>
                    <a:pt x="1298" y="2093"/>
                  </a:lnTo>
                  <a:cubicBezTo>
                    <a:pt x="1413" y="2151"/>
                    <a:pt x="1651" y="2191"/>
                    <a:pt x="1893" y="2191"/>
                  </a:cubicBezTo>
                  <a:cubicBezTo>
                    <a:pt x="2126" y="2191"/>
                    <a:pt x="2363" y="2154"/>
                    <a:pt x="2497" y="2059"/>
                  </a:cubicBezTo>
                  <a:lnTo>
                    <a:pt x="2497" y="2059"/>
                  </a:lnTo>
                  <a:cubicBezTo>
                    <a:pt x="2429" y="2082"/>
                    <a:pt x="2325" y="2093"/>
                    <a:pt x="2214" y="2093"/>
                  </a:cubicBezTo>
                  <a:cubicBezTo>
                    <a:pt x="1992" y="2093"/>
                    <a:pt x="1739" y="2048"/>
                    <a:pt x="1671" y="1958"/>
                  </a:cubicBezTo>
                  <a:lnTo>
                    <a:pt x="1671" y="1958"/>
                  </a:lnTo>
                  <a:cubicBezTo>
                    <a:pt x="1773" y="1968"/>
                    <a:pt x="1874" y="1973"/>
                    <a:pt x="1971" y="1973"/>
                  </a:cubicBezTo>
                  <a:cubicBezTo>
                    <a:pt x="2754" y="1973"/>
                    <a:pt x="3367" y="1666"/>
                    <a:pt x="3729" y="1325"/>
                  </a:cubicBezTo>
                  <a:cubicBezTo>
                    <a:pt x="3955" y="2014"/>
                    <a:pt x="4701" y="1958"/>
                    <a:pt x="4747" y="2964"/>
                  </a:cubicBezTo>
                  <a:cubicBezTo>
                    <a:pt x="5086" y="2127"/>
                    <a:pt x="5098" y="58"/>
                    <a:pt x="3876" y="1"/>
                  </a:cubicBezTo>
                  <a:cubicBezTo>
                    <a:pt x="3864" y="1"/>
                    <a:pt x="3851" y="1"/>
                    <a:pt x="383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63;p72">
              <a:extLst>
                <a:ext uri="{FF2B5EF4-FFF2-40B4-BE49-F238E27FC236}">
                  <a16:creationId xmlns:a16="http://schemas.microsoft.com/office/drawing/2014/main" id="{C3FDBC30-E0B0-2A2A-A4A1-AA320CFD63FB}"/>
                </a:ext>
              </a:extLst>
            </p:cNvPr>
            <p:cNvSpPr/>
            <p:nvPr/>
          </p:nvSpPr>
          <p:spPr>
            <a:xfrm>
              <a:off x="7622313" y="149551"/>
              <a:ext cx="25163" cy="9949"/>
            </a:xfrm>
            <a:custGeom>
              <a:avLst/>
              <a:gdLst/>
              <a:ahLst/>
              <a:cxnLst/>
              <a:rect l="l" t="t" r="r" b="b"/>
              <a:pathLst>
                <a:path w="564" h="223" extrusionOk="0">
                  <a:moveTo>
                    <a:pt x="520" y="1"/>
                  </a:moveTo>
                  <a:cubicBezTo>
                    <a:pt x="513" y="1"/>
                    <a:pt x="506" y="3"/>
                    <a:pt x="498" y="8"/>
                  </a:cubicBezTo>
                  <a:cubicBezTo>
                    <a:pt x="419" y="41"/>
                    <a:pt x="317" y="64"/>
                    <a:pt x="226" y="76"/>
                  </a:cubicBezTo>
                  <a:cubicBezTo>
                    <a:pt x="204" y="79"/>
                    <a:pt x="182" y="81"/>
                    <a:pt x="162" y="81"/>
                  </a:cubicBezTo>
                  <a:cubicBezTo>
                    <a:pt x="121" y="81"/>
                    <a:pt x="83" y="76"/>
                    <a:pt x="45" y="76"/>
                  </a:cubicBezTo>
                  <a:cubicBezTo>
                    <a:pt x="35" y="76"/>
                    <a:pt x="35" y="87"/>
                    <a:pt x="35" y="87"/>
                  </a:cubicBezTo>
                  <a:cubicBezTo>
                    <a:pt x="0" y="189"/>
                    <a:pt x="148" y="212"/>
                    <a:pt x="204" y="222"/>
                  </a:cubicBezTo>
                  <a:cubicBezTo>
                    <a:pt x="351" y="222"/>
                    <a:pt x="475" y="166"/>
                    <a:pt x="555" y="53"/>
                  </a:cubicBezTo>
                  <a:cubicBezTo>
                    <a:pt x="563" y="27"/>
                    <a:pt x="545" y="1"/>
                    <a:pt x="520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64;p72">
              <a:extLst>
                <a:ext uri="{FF2B5EF4-FFF2-40B4-BE49-F238E27FC236}">
                  <a16:creationId xmlns:a16="http://schemas.microsoft.com/office/drawing/2014/main" id="{2F5A82E1-6905-8E9E-40C7-6B81091FF742}"/>
                </a:ext>
              </a:extLst>
            </p:cNvPr>
            <p:cNvSpPr/>
            <p:nvPr/>
          </p:nvSpPr>
          <p:spPr>
            <a:xfrm>
              <a:off x="7678796" y="116669"/>
              <a:ext cx="21237" cy="18114"/>
            </a:xfrm>
            <a:custGeom>
              <a:avLst/>
              <a:gdLst/>
              <a:ahLst/>
              <a:cxnLst/>
              <a:rect l="l" t="t" r="r" b="b"/>
              <a:pathLst>
                <a:path w="476" h="406" extrusionOk="0">
                  <a:moveTo>
                    <a:pt x="250" y="0"/>
                  </a:moveTo>
                  <a:cubicBezTo>
                    <a:pt x="187" y="0"/>
                    <a:pt x="126" y="28"/>
                    <a:pt x="80" y="67"/>
                  </a:cubicBezTo>
                  <a:cubicBezTo>
                    <a:pt x="12" y="123"/>
                    <a:pt x="1" y="247"/>
                    <a:pt x="58" y="315"/>
                  </a:cubicBezTo>
                  <a:cubicBezTo>
                    <a:pt x="69" y="349"/>
                    <a:pt x="91" y="361"/>
                    <a:pt x="125" y="383"/>
                  </a:cubicBezTo>
                  <a:cubicBezTo>
                    <a:pt x="148" y="394"/>
                    <a:pt x="182" y="394"/>
                    <a:pt x="216" y="406"/>
                  </a:cubicBezTo>
                  <a:cubicBezTo>
                    <a:pt x="249" y="406"/>
                    <a:pt x="295" y="383"/>
                    <a:pt x="329" y="361"/>
                  </a:cubicBezTo>
                  <a:cubicBezTo>
                    <a:pt x="363" y="338"/>
                    <a:pt x="397" y="304"/>
                    <a:pt x="420" y="270"/>
                  </a:cubicBezTo>
                  <a:cubicBezTo>
                    <a:pt x="476" y="190"/>
                    <a:pt x="430" y="55"/>
                    <a:pt x="340" y="21"/>
                  </a:cubicBezTo>
                  <a:cubicBezTo>
                    <a:pt x="311" y="7"/>
                    <a:pt x="280" y="0"/>
                    <a:pt x="250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65;p72">
              <a:extLst>
                <a:ext uri="{FF2B5EF4-FFF2-40B4-BE49-F238E27FC236}">
                  <a16:creationId xmlns:a16="http://schemas.microsoft.com/office/drawing/2014/main" id="{B7CAE25A-329D-7D0B-3A34-8DC10158223C}"/>
                </a:ext>
              </a:extLst>
            </p:cNvPr>
            <p:cNvSpPr/>
            <p:nvPr/>
          </p:nvSpPr>
          <p:spPr>
            <a:xfrm>
              <a:off x="7591038" y="153076"/>
              <a:ext cx="18694" cy="15481"/>
            </a:xfrm>
            <a:custGeom>
              <a:avLst/>
              <a:gdLst/>
              <a:ahLst/>
              <a:cxnLst/>
              <a:rect l="l" t="t" r="r" b="b"/>
              <a:pathLst>
                <a:path w="419" h="347" extrusionOk="0">
                  <a:moveTo>
                    <a:pt x="206" y="0"/>
                  </a:moveTo>
                  <a:cubicBezTo>
                    <a:pt x="157" y="0"/>
                    <a:pt x="110" y="18"/>
                    <a:pt x="68" y="53"/>
                  </a:cubicBezTo>
                  <a:cubicBezTo>
                    <a:pt x="0" y="121"/>
                    <a:pt x="23" y="246"/>
                    <a:pt x="90" y="302"/>
                  </a:cubicBezTo>
                  <a:cubicBezTo>
                    <a:pt x="125" y="336"/>
                    <a:pt x="170" y="347"/>
                    <a:pt x="215" y="347"/>
                  </a:cubicBezTo>
                  <a:cubicBezTo>
                    <a:pt x="261" y="347"/>
                    <a:pt x="294" y="324"/>
                    <a:pt x="317" y="302"/>
                  </a:cubicBezTo>
                  <a:cubicBezTo>
                    <a:pt x="339" y="279"/>
                    <a:pt x="362" y="268"/>
                    <a:pt x="374" y="234"/>
                  </a:cubicBezTo>
                  <a:cubicBezTo>
                    <a:pt x="419" y="155"/>
                    <a:pt x="374" y="53"/>
                    <a:pt x="294" y="19"/>
                  </a:cubicBezTo>
                  <a:cubicBezTo>
                    <a:pt x="265" y="7"/>
                    <a:pt x="235" y="0"/>
                    <a:pt x="20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66;p72">
              <a:extLst>
                <a:ext uri="{FF2B5EF4-FFF2-40B4-BE49-F238E27FC236}">
                  <a16:creationId xmlns:a16="http://schemas.microsoft.com/office/drawing/2014/main" id="{345ACCDD-325E-81D3-856D-CA91B10DA34D}"/>
                </a:ext>
              </a:extLst>
            </p:cNvPr>
            <p:cNvSpPr/>
            <p:nvPr/>
          </p:nvSpPr>
          <p:spPr>
            <a:xfrm>
              <a:off x="7655596" y="72099"/>
              <a:ext cx="18649" cy="6335"/>
            </a:xfrm>
            <a:custGeom>
              <a:avLst/>
              <a:gdLst/>
              <a:ahLst/>
              <a:cxnLst/>
              <a:rect l="l" t="t" r="r" b="b"/>
              <a:pathLst>
                <a:path w="418" h="142" extrusionOk="0">
                  <a:moveTo>
                    <a:pt x="157" y="0"/>
                  </a:moveTo>
                  <a:cubicBezTo>
                    <a:pt x="117" y="0"/>
                    <a:pt x="75" y="8"/>
                    <a:pt x="35" y="25"/>
                  </a:cubicBezTo>
                  <a:cubicBezTo>
                    <a:pt x="0" y="36"/>
                    <a:pt x="0" y="93"/>
                    <a:pt x="46" y="93"/>
                  </a:cubicBezTo>
                  <a:cubicBezTo>
                    <a:pt x="100" y="88"/>
                    <a:pt x="151" y="81"/>
                    <a:pt x="202" y="81"/>
                  </a:cubicBezTo>
                  <a:cubicBezTo>
                    <a:pt x="268" y="81"/>
                    <a:pt x="333" y="93"/>
                    <a:pt x="397" y="138"/>
                  </a:cubicBezTo>
                  <a:cubicBezTo>
                    <a:pt x="399" y="140"/>
                    <a:pt x="401" y="141"/>
                    <a:pt x="403" y="141"/>
                  </a:cubicBezTo>
                  <a:cubicBezTo>
                    <a:pt x="411" y="141"/>
                    <a:pt x="417" y="124"/>
                    <a:pt x="408" y="116"/>
                  </a:cubicBezTo>
                  <a:cubicBezTo>
                    <a:pt x="344" y="44"/>
                    <a:pt x="253" y="0"/>
                    <a:pt x="15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67;p72">
              <a:extLst>
                <a:ext uri="{FF2B5EF4-FFF2-40B4-BE49-F238E27FC236}">
                  <a16:creationId xmlns:a16="http://schemas.microsoft.com/office/drawing/2014/main" id="{ABEA640F-C4F9-8E34-DB1D-DF924112BA0F}"/>
                </a:ext>
              </a:extLst>
            </p:cNvPr>
            <p:cNvSpPr/>
            <p:nvPr/>
          </p:nvSpPr>
          <p:spPr>
            <a:xfrm>
              <a:off x="7580910" y="99939"/>
              <a:ext cx="10172" cy="11734"/>
            </a:xfrm>
            <a:custGeom>
              <a:avLst/>
              <a:gdLst/>
              <a:ahLst/>
              <a:cxnLst/>
              <a:rect l="l" t="t" r="r" b="b"/>
              <a:pathLst>
                <a:path w="228" h="263" extrusionOk="0">
                  <a:moveTo>
                    <a:pt x="182" y="0"/>
                  </a:moveTo>
                  <a:cubicBezTo>
                    <a:pt x="91" y="34"/>
                    <a:pt x="1" y="136"/>
                    <a:pt x="13" y="249"/>
                  </a:cubicBezTo>
                  <a:cubicBezTo>
                    <a:pt x="13" y="256"/>
                    <a:pt x="20" y="262"/>
                    <a:pt x="28" y="262"/>
                  </a:cubicBezTo>
                  <a:cubicBezTo>
                    <a:pt x="35" y="262"/>
                    <a:pt x="41" y="258"/>
                    <a:pt x="46" y="249"/>
                  </a:cubicBezTo>
                  <a:cubicBezTo>
                    <a:pt x="46" y="193"/>
                    <a:pt x="80" y="158"/>
                    <a:pt x="114" y="125"/>
                  </a:cubicBezTo>
                  <a:cubicBezTo>
                    <a:pt x="137" y="91"/>
                    <a:pt x="182" y="80"/>
                    <a:pt x="216" y="45"/>
                  </a:cubicBezTo>
                  <a:cubicBezTo>
                    <a:pt x="227" y="23"/>
                    <a:pt x="204" y="0"/>
                    <a:pt x="18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68;p72">
              <a:extLst>
                <a:ext uri="{FF2B5EF4-FFF2-40B4-BE49-F238E27FC236}">
                  <a16:creationId xmlns:a16="http://schemas.microsoft.com/office/drawing/2014/main" id="{88A19F11-2DD4-4BA7-A880-7F500DF19B1D}"/>
                </a:ext>
              </a:extLst>
            </p:cNvPr>
            <p:cNvSpPr/>
            <p:nvPr/>
          </p:nvSpPr>
          <p:spPr>
            <a:xfrm>
              <a:off x="7655775" y="142279"/>
              <a:ext cx="21594" cy="34443"/>
            </a:xfrm>
            <a:custGeom>
              <a:avLst/>
              <a:gdLst/>
              <a:ahLst/>
              <a:cxnLst/>
              <a:rect l="l" t="t" r="r" b="b"/>
              <a:pathLst>
                <a:path w="484" h="772" extrusionOk="0">
                  <a:moveTo>
                    <a:pt x="290" y="1"/>
                  </a:moveTo>
                  <a:cubicBezTo>
                    <a:pt x="290" y="1"/>
                    <a:pt x="280" y="1"/>
                    <a:pt x="280" y="13"/>
                  </a:cubicBezTo>
                  <a:cubicBezTo>
                    <a:pt x="302" y="137"/>
                    <a:pt x="325" y="284"/>
                    <a:pt x="290" y="408"/>
                  </a:cubicBezTo>
                  <a:cubicBezTo>
                    <a:pt x="245" y="521"/>
                    <a:pt x="200" y="578"/>
                    <a:pt x="42" y="702"/>
                  </a:cubicBezTo>
                  <a:cubicBezTo>
                    <a:pt x="1" y="723"/>
                    <a:pt x="44" y="771"/>
                    <a:pt x="86" y="771"/>
                  </a:cubicBezTo>
                  <a:cubicBezTo>
                    <a:pt x="90" y="771"/>
                    <a:pt x="95" y="771"/>
                    <a:pt x="99" y="770"/>
                  </a:cubicBezTo>
                  <a:cubicBezTo>
                    <a:pt x="381" y="623"/>
                    <a:pt x="483" y="261"/>
                    <a:pt x="290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69;p72">
              <a:extLst>
                <a:ext uri="{FF2B5EF4-FFF2-40B4-BE49-F238E27FC236}">
                  <a16:creationId xmlns:a16="http://schemas.microsoft.com/office/drawing/2014/main" id="{B73A3895-1061-DD3C-A9AF-A08431F6CDB1}"/>
                </a:ext>
              </a:extLst>
            </p:cNvPr>
            <p:cNvSpPr/>
            <p:nvPr/>
          </p:nvSpPr>
          <p:spPr>
            <a:xfrm>
              <a:off x="7647521" y="101411"/>
              <a:ext cx="27617" cy="29669"/>
            </a:xfrm>
            <a:custGeom>
              <a:avLst/>
              <a:gdLst/>
              <a:ahLst/>
              <a:cxnLst/>
              <a:rect l="l" t="t" r="r" b="b"/>
              <a:pathLst>
                <a:path w="619" h="665" extrusionOk="0">
                  <a:moveTo>
                    <a:pt x="596" y="0"/>
                  </a:moveTo>
                  <a:cubicBezTo>
                    <a:pt x="589" y="0"/>
                    <a:pt x="582" y="4"/>
                    <a:pt x="578" y="12"/>
                  </a:cubicBezTo>
                  <a:cubicBezTo>
                    <a:pt x="532" y="125"/>
                    <a:pt x="498" y="250"/>
                    <a:pt x="442" y="363"/>
                  </a:cubicBezTo>
                  <a:cubicBezTo>
                    <a:pt x="408" y="431"/>
                    <a:pt x="362" y="476"/>
                    <a:pt x="317" y="532"/>
                  </a:cubicBezTo>
                  <a:cubicBezTo>
                    <a:pt x="281" y="572"/>
                    <a:pt x="244" y="588"/>
                    <a:pt x="207" y="588"/>
                  </a:cubicBezTo>
                  <a:cubicBezTo>
                    <a:pt x="139" y="588"/>
                    <a:pt x="71" y="535"/>
                    <a:pt x="12" y="476"/>
                  </a:cubicBezTo>
                  <a:lnTo>
                    <a:pt x="1" y="487"/>
                  </a:lnTo>
                  <a:cubicBezTo>
                    <a:pt x="67" y="597"/>
                    <a:pt x="137" y="664"/>
                    <a:pt x="225" y="664"/>
                  </a:cubicBezTo>
                  <a:cubicBezTo>
                    <a:pt x="273" y="664"/>
                    <a:pt x="325" y="644"/>
                    <a:pt x="385" y="600"/>
                  </a:cubicBezTo>
                  <a:cubicBezTo>
                    <a:pt x="566" y="476"/>
                    <a:pt x="589" y="216"/>
                    <a:pt x="611" y="24"/>
                  </a:cubicBezTo>
                  <a:cubicBezTo>
                    <a:pt x="619" y="10"/>
                    <a:pt x="608" y="0"/>
                    <a:pt x="596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70;p72">
              <a:extLst>
                <a:ext uri="{FF2B5EF4-FFF2-40B4-BE49-F238E27FC236}">
                  <a16:creationId xmlns:a16="http://schemas.microsoft.com/office/drawing/2014/main" id="{5818CC11-F7A6-5434-7CFD-8B572657E3A5}"/>
                </a:ext>
              </a:extLst>
            </p:cNvPr>
            <p:cNvSpPr/>
            <p:nvPr/>
          </p:nvSpPr>
          <p:spPr>
            <a:xfrm>
              <a:off x="7592689" y="128983"/>
              <a:ext cx="22084" cy="21549"/>
            </a:xfrm>
            <a:custGeom>
              <a:avLst/>
              <a:gdLst/>
              <a:ahLst/>
              <a:cxnLst/>
              <a:rect l="l" t="t" r="r" b="b"/>
              <a:pathLst>
                <a:path w="495" h="483" extrusionOk="0">
                  <a:moveTo>
                    <a:pt x="473" y="1"/>
                  </a:moveTo>
                  <a:cubicBezTo>
                    <a:pt x="464" y="1"/>
                    <a:pt x="455" y="6"/>
                    <a:pt x="450" y="17"/>
                  </a:cubicBezTo>
                  <a:cubicBezTo>
                    <a:pt x="415" y="130"/>
                    <a:pt x="382" y="220"/>
                    <a:pt x="314" y="311"/>
                  </a:cubicBezTo>
                  <a:cubicBezTo>
                    <a:pt x="276" y="349"/>
                    <a:pt x="238" y="395"/>
                    <a:pt x="186" y="395"/>
                  </a:cubicBezTo>
                  <a:cubicBezTo>
                    <a:pt x="177" y="395"/>
                    <a:pt x="166" y="393"/>
                    <a:pt x="156" y="389"/>
                  </a:cubicBezTo>
                  <a:cubicBezTo>
                    <a:pt x="99" y="389"/>
                    <a:pt x="53" y="333"/>
                    <a:pt x="20" y="299"/>
                  </a:cubicBezTo>
                  <a:cubicBezTo>
                    <a:pt x="17" y="296"/>
                    <a:pt x="14" y="295"/>
                    <a:pt x="11" y="295"/>
                  </a:cubicBezTo>
                  <a:cubicBezTo>
                    <a:pt x="4" y="295"/>
                    <a:pt x="0" y="305"/>
                    <a:pt x="8" y="322"/>
                  </a:cubicBezTo>
                  <a:cubicBezTo>
                    <a:pt x="43" y="392"/>
                    <a:pt x="113" y="483"/>
                    <a:pt x="200" y="483"/>
                  </a:cubicBezTo>
                  <a:cubicBezTo>
                    <a:pt x="225" y="483"/>
                    <a:pt x="252" y="475"/>
                    <a:pt x="280" y="457"/>
                  </a:cubicBezTo>
                  <a:cubicBezTo>
                    <a:pt x="438" y="379"/>
                    <a:pt x="483" y="186"/>
                    <a:pt x="495" y="28"/>
                  </a:cubicBezTo>
                  <a:cubicBezTo>
                    <a:pt x="495" y="9"/>
                    <a:pt x="485" y="1"/>
                    <a:pt x="47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77851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59"/>
          <p:cNvSpPr txBox="1">
            <a:spLocks noGrp="1"/>
          </p:cNvSpPr>
          <p:nvPr>
            <p:ph type="title"/>
          </p:nvPr>
        </p:nvSpPr>
        <p:spPr>
          <a:xfrm flipH="1">
            <a:off x="384232" y="2570956"/>
            <a:ext cx="3342085" cy="621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just"/>
            <a:r>
              <a:rPr lang="en"/>
              <a:t>CONCEITO DO PRODUTO</a:t>
            </a:r>
            <a:endParaRPr lang="en" b="0">
              <a:solidFill>
                <a:srgbClr val="000000"/>
              </a:solidFill>
            </a:endParaRPr>
          </a:p>
        </p:txBody>
      </p:sp>
      <p:sp>
        <p:nvSpPr>
          <p:cNvPr id="1503" name="Google Shape;1503;p59"/>
          <p:cNvSpPr txBox="1">
            <a:spLocks noGrp="1"/>
          </p:cNvSpPr>
          <p:nvPr>
            <p:ph type="title" idx="2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04" name="Google Shape;1504;p59"/>
          <p:cNvSpPr/>
          <p:nvPr/>
        </p:nvSpPr>
        <p:spPr>
          <a:xfrm>
            <a:off x="5136925" y="4326400"/>
            <a:ext cx="864000" cy="1860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5" name="Google Shape;1505;p59"/>
          <p:cNvGrpSpPr/>
          <p:nvPr/>
        </p:nvGrpSpPr>
        <p:grpSpPr>
          <a:xfrm>
            <a:off x="4574349" y="883459"/>
            <a:ext cx="2243784" cy="3579044"/>
            <a:chOff x="1338183" y="1849087"/>
            <a:chExt cx="427192" cy="681411"/>
          </a:xfrm>
        </p:grpSpPr>
        <p:sp>
          <p:nvSpPr>
            <p:cNvPr id="1506" name="Google Shape;1506;p59"/>
            <p:cNvSpPr/>
            <p:nvPr/>
          </p:nvSpPr>
          <p:spPr>
            <a:xfrm>
              <a:off x="1430359" y="1849087"/>
              <a:ext cx="239672" cy="223253"/>
            </a:xfrm>
            <a:custGeom>
              <a:avLst/>
              <a:gdLst/>
              <a:ahLst/>
              <a:cxnLst/>
              <a:rect l="l" t="t" r="r" b="b"/>
              <a:pathLst>
                <a:path w="5372" h="5004" extrusionOk="0">
                  <a:moveTo>
                    <a:pt x="1894" y="0"/>
                  </a:moveTo>
                  <a:cubicBezTo>
                    <a:pt x="1161" y="0"/>
                    <a:pt x="485" y="329"/>
                    <a:pt x="305" y="623"/>
                  </a:cubicBezTo>
                  <a:cubicBezTo>
                    <a:pt x="0" y="1120"/>
                    <a:pt x="531" y="1562"/>
                    <a:pt x="531" y="1562"/>
                  </a:cubicBezTo>
                  <a:cubicBezTo>
                    <a:pt x="91" y="2217"/>
                    <a:pt x="611" y="2545"/>
                    <a:pt x="611" y="2545"/>
                  </a:cubicBezTo>
                  <a:lnTo>
                    <a:pt x="2273" y="4592"/>
                  </a:lnTo>
                  <a:cubicBezTo>
                    <a:pt x="2273" y="4592"/>
                    <a:pt x="2786" y="5004"/>
                    <a:pt x="3292" y="5004"/>
                  </a:cubicBezTo>
                  <a:cubicBezTo>
                    <a:pt x="3349" y="5004"/>
                    <a:pt x="3405" y="4999"/>
                    <a:pt x="3461" y="4988"/>
                  </a:cubicBezTo>
                  <a:cubicBezTo>
                    <a:pt x="4003" y="4874"/>
                    <a:pt x="4037" y="4208"/>
                    <a:pt x="4037" y="4208"/>
                  </a:cubicBezTo>
                  <a:cubicBezTo>
                    <a:pt x="4037" y="4208"/>
                    <a:pt x="5371" y="3620"/>
                    <a:pt x="5292" y="3042"/>
                  </a:cubicBezTo>
                  <a:cubicBezTo>
                    <a:pt x="5202" y="2466"/>
                    <a:pt x="4806" y="2432"/>
                    <a:pt x="4806" y="2432"/>
                  </a:cubicBezTo>
                  <a:cubicBezTo>
                    <a:pt x="4806" y="2432"/>
                    <a:pt x="5044" y="1154"/>
                    <a:pt x="4524" y="589"/>
                  </a:cubicBezTo>
                  <a:cubicBezTo>
                    <a:pt x="4352" y="399"/>
                    <a:pt x="4168" y="335"/>
                    <a:pt x="3997" y="335"/>
                  </a:cubicBezTo>
                  <a:cubicBezTo>
                    <a:pt x="3649" y="335"/>
                    <a:pt x="3358" y="600"/>
                    <a:pt x="3358" y="600"/>
                  </a:cubicBezTo>
                  <a:cubicBezTo>
                    <a:pt x="2941" y="159"/>
                    <a:pt x="2404" y="0"/>
                    <a:pt x="1894" y="0"/>
                  </a:cubicBezTo>
                  <a:close/>
                </a:path>
              </a:pathLst>
            </a:custGeom>
            <a:solidFill>
              <a:srgbClr val="4A1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9"/>
            <p:cNvSpPr/>
            <p:nvPr/>
          </p:nvSpPr>
          <p:spPr>
            <a:xfrm>
              <a:off x="1462616" y="1857341"/>
              <a:ext cx="175649" cy="103507"/>
            </a:xfrm>
            <a:custGeom>
              <a:avLst/>
              <a:gdLst/>
              <a:ahLst/>
              <a:cxnLst/>
              <a:rect l="l" t="t" r="r" b="b"/>
              <a:pathLst>
                <a:path w="3937" h="2320" extrusionOk="0">
                  <a:moveTo>
                    <a:pt x="1119" y="0"/>
                  </a:moveTo>
                  <a:cubicBezTo>
                    <a:pt x="734" y="0"/>
                    <a:pt x="354" y="149"/>
                    <a:pt x="1" y="314"/>
                  </a:cubicBezTo>
                  <a:cubicBezTo>
                    <a:pt x="1" y="324"/>
                    <a:pt x="1" y="324"/>
                    <a:pt x="12" y="324"/>
                  </a:cubicBezTo>
                  <a:cubicBezTo>
                    <a:pt x="367" y="181"/>
                    <a:pt x="716" y="69"/>
                    <a:pt x="1088" y="69"/>
                  </a:cubicBezTo>
                  <a:cubicBezTo>
                    <a:pt x="1213" y="69"/>
                    <a:pt x="1340" y="82"/>
                    <a:pt x="1471" y="110"/>
                  </a:cubicBezTo>
                  <a:cubicBezTo>
                    <a:pt x="1912" y="223"/>
                    <a:pt x="2217" y="562"/>
                    <a:pt x="2466" y="912"/>
                  </a:cubicBezTo>
                  <a:cubicBezTo>
                    <a:pt x="2473" y="926"/>
                    <a:pt x="2487" y="931"/>
                    <a:pt x="2503" y="931"/>
                  </a:cubicBezTo>
                  <a:cubicBezTo>
                    <a:pt x="2514" y="931"/>
                    <a:pt x="2525" y="929"/>
                    <a:pt x="2534" y="924"/>
                  </a:cubicBezTo>
                  <a:cubicBezTo>
                    <a:pt x="2692" y="766"/>
                    <a:pt x="2839" y="664"/>
                    <a:pt x="3054" y="618"/>
                  </a:cubicBezTo>
                  <a:cubicBezTo>
                    <a:pt x="3081" y="613"/>
                    <a:pt x="3107" y="611"/>
                    <a:pt x="3133" y="611"/>
                  </a:cubicBezTo>
                  <a:cubicBezTo>
                    <a:pt x="3438" y="611"/>
                    <a:pt x="3639" y="967"/>
                    <a:pt x="3744" y="1206"/>
                  </a:cubicBezTo>
                  <a:cubicBezTo>
                    <a:pt x="3879" y="1546"/>
                    <a:pt x="3801" y="1953"/>
                    <a:pt x="3721" y="2292"/>
                  </a:cubicBezTo>
                  <a:cubicBezTo>
                    <a:pt x="3715" y="2311"/>
                    <a:pt x="3729" y="2320"/>
                    <a:pt x="3743" y="2320"/>
                  </a:cubicBezTo>
                  <a:cubicBezTo>
                    <a:pt x="3755" y="2320"/>
                    <a:pt x="3766" y="2314"/>
                    <a:pt x="3766" y="2304"/>
                  </a:cubicBezTo>
                  <a:cubicBezTo>
                    <a:pt x="3924" y="1784"/>
                    <a:pt x="3936" y="1297"/>
                    <a:pt x="3620" y="845"/>
                  </a:cubicBezTo>
                  <a:cubicBezTo>
                    <a:pt x="3491" y="659"/>
                    <a:pt x="3300" y="564"/>
                    <a:pt x="3103" y="564"/>
                  </a:cubicBezTo>
                  <a:cubicBezTo>
                    <a:pt x="2987" y="564"/>
                    <a:pt x="2869" y="597"/>
                    <a:pt x="2760" y="664"/>
                  </a:cubicBezTo>
                  <a:cubicBezTo>
                    <a:pt x="2724" y="691"/>
                    <a:pt x="2600" y="799"/>
                    <a:pt x="2523" y="799"/>
                  </a:cubicBezTo>
                  <a:cubicBezTo>
                    <a:pt x="2504" y="799"/>
                    <a:pt x="2488" y="792"/>
                    <a:pt x="2477" y="777"/>
                  </a:cubicBezTo>
                  <a:cubicBezTo>
                    <a:pt x="2421" y="675"/>
                    <a:pt x="2341" y="596"/>
                    <a:pt x="2263" y="517"/>
                  </a:cubicBezTo>
                  <a:cubicBezTo>
                    <a:pt x="2093" y="324"/>
                    <a:pt x="1866" y="189"/>
                    <a:pt x="1629" y="98"/>
                  </a:cubicBezTo>
                  <a:cubicBezTo>
                    <a:pt x="1459" y="29"/>
                    <a:pt x="1289" y="0"/>
                    <a:pt x="111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9"/>
            <p:cNvSpPr/>
            <p:nvPr/>
          </p:nvSpPr>
          <p:spPr>
            <a:xfrm>
              <a:off x="1583702" y="1908024"/>
              <a:ext cx="61613" cy="111671"/>
            </a:xfrm>
            <a:custGeom>
              <a:avLst/>
              <a:gdLst/>
              <a:ahLst/>
              <a:cxnLst/>
              <a:rect l="l" t="t" r="r" b="b"/>
              <a:pathLst>
                <a:path w="1381" h="2503" extrusionOk="0">
                  <a:moveTo>
                    <a:pt x="239" y="0"/>
                  </a:moveTo>
                  <a:cubicBezTo>
                    <a:pt x="164" y="0"/>
                    <a:pt x="86" y="11"/>
                    <a:pt x="12" y="25"/>
                  </a:cubicBezTo>
                  <a:cubicBezTo>
                    <a:pt x="1" y="37"/>
                    <a:pt x="12" y="48"/>
                    <a:pt x="24" y="48"/>
                  </a:cubicBezTo>
                  <a:cubicBezTo>
                    <a:pt x="77" y="38"/>
                    <a:pt x="126" y="34"/>
                    <a:pt x="171" y="34"/>
                  </a:cubicBezTo>
                  <a:cubicBezTo>
                    <a:pt x="808" y="34"/>
                    <a:pt x="684" y="953"/>
                    <a:pt x="600" y="1427"/>
                  </a:cubicBezTo>
                  <a:cubicBezTo>
                    <a:pt x="600" y="1439"/>
                    <a:pt x="622" y="1462"/>
                    <a:pt x="634" y="1462"/>
                  </a:cubicBezTo>
                  <a:cubicBezTo>
                    <a:pt x="644" y="1462"/>
                    <a:pt x="655" y="1461"/>
                    <a:pt x="664" y="1461"/>
                  </a:cubicBezTo>
                  <a:cubicBezTo>
                    <a:pt x="1316" y="1461"/>
                    <a:pt x="1070" y="2190"/>
                    <a:pt x="770" y="2480"/>
                  </a:cubicBezTo>
                  <a:cubicBezTo>
                    <a:pt x="758" y="2490"/>
                    <a:pt x="770" y="2502"/>
                    <a:pt x="781" y="2502"/>
                  </a:cubicBezTo>
                  <a:cubicBezTo>
                    <a:pt x="1154" y="2264"/>
                    <a:pt x="1381" y="1530"/>
                    <a:pt x="815" y="1394"/>
                  </a:cubicBezTo>
                  <a:cubicBezTo>
                    <a:pt x="612" y="1349"/>
                    <a:pt x="713" y="1088"/>
                    <a:pt x="725" y="907"/>
                  </a:cubicBezTo>
                  <a:cubicBezTo>
                    <a:pt x="747" y="681"/>
                    <a:pt x="725" y="455"/>
                    <a:pt x="634" y="241"/>
                  </a:cubicBezTo>
                  <a:cubicBezTo>
                    <a:pt x="564" y="53"/>
                    <a:pt x="408" y="0"/>
                    <a:pt x="23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9"/>
            <p:cNvSpPr/>
            <p:nvPr/>
          </p:nvSpPr>
          <p:spPr>
            <a:xfrm>
              <a:off x="1636661" y="1966158"/>
              <a:ext cx="27840" cy="45061"/>
            </a:xfrm>
            <a:custGeom>
              <a:avLst/>
              <a:gdLst/>
              <a:ahLst/>
              <a:cxnLst/>
              <a:rect l="l" t="t" r="r" b="b"/>
              <a:pathLst>
                <a:path w="624" h="1010" extrusionOk="0">
                  <a:moveTo>
                    <a:pt x="23" y="1"/>
                  </a:moveTo>
                  <a:cubicBezTo>
                    <a:pt x="1" y="1"/>
                    <a:pt x="1" y="34"/>
                    <a:pt x="23" y="34"/>
                  </a:cubicBezTo>
                  <a:cubicBezTo>
                    <a:pt x="623" y="68"/>
                    <a:pt x="295" y="702"/>
                    <a:pt x="69" y="973"/>
                  </a:cubicBezTo>
                  <a:cubicBezTo>
                    <a:pt x="60" y="991"/>
                    <a:pt x="73" y="1010"/>
                    <a:pt x="90" y="1010"/>
                  </a:cubicBezTo>
                  <a:cubicBezTo>
                    <a:pt x="95" y="1010"/>
                    <a:pt x="99" y="1009"/>
                    <a:pt x="103" y="1007"/>
                  </a:cubicBezTo>
                  <a:cubicBezTo>
                    <a:pt x="295" y="893"/>
                    <a:pt x="431" y="611"/>
                    <a:pt x="442" y="385"/>
                  </a:cubicBezTo>
                  <a:cubicBezTo>
                    <a:pt x="453" y="124"/>
                    <a:pt x="261" y="1"/>
                    <a:pt x="2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9"/>
            <p:cNvSpPr/>
            <p:nvPr/>
          </p:nvSpPr>
          <p:spPr>
            <a:xfrm>
              <a:off x="1563536" y="1904588"/>
              <a:ext cx="42920" cy="33863"/>
            </a:xfrm>
            <a:custGeom>
              <a:avLst/>
              <a:gdLst/>
              <a:ahLst/>
              <a:cxnLst/>
              <a:rect l="l" t="t" r="r" b="b"/>
              <a:pathLst>
                <a:path w="962" h="759" extrusionOk="0">
                  <a:moveTo>
                    <a:pt x="1" y="1"/>
                  </a:moveTo>
                  <a:cubicBezTo>
                    <a:pt x="147" y="374"/>
                    <a:pt x="521" y="668"/>
                    <a:pt x="916" y="758"/>
                  </a:cubicBezTo>
                  <a:cubicBezTo>
                    <a:pt x="951" y="758"/>
                    <a:pt x="961" y="702"/>
                    <a:pt x="928" y="702"/>
                  </a:cubicBezTo>
                  <a:cubicBezTo>
                    <a:pt x="554" y="622"/>
                    <a:pt x="170" y="340"/>
                    <a:pt x="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9"/>
            <p:cNvSpPr/>
            <p:nvPr/>
          </p:nvSpPr>
          <p:spPr>
            <a:xfrm>
              <a:off x="1601905" y="1950141"/>
              <a:ext cx="14768" cy="49924"/>
            </a:xfrm>
            <a:custGeom>
              <a:avLst/>
              <a:gdLst/>
              <a:ahLst/>
              <a:cxnLst/>
              <a:rect l="l" t="t" r="r" b="b"/>
              <a:pathLst>
                <a:path w="331" h="1119" extrusionOk="0">
                  <a:moveTo>
                    <a:pt x="28" y="0"/>
                  </a:moveTo>
                  <a:cubicBezTo>
                    <a:pt x="25" y="0"/>
                    <a:pt x="23" y="3"/>
                    <a:pt x="23" y="9"/>
                  </a:cubicBezTo>
                  <a:cubicBezTo>
                    <a:pt x="0" y="393"/>
                    <a:pt x="79" y="755"/>
                    <a:pt x="249" y="1094"/>
                  </a:cubicBezTo>
                  <a:cubicBezTo>
                    <a:pt x="257" y="1111"/>
                    <a:pt x="273" y="1119"/>
                    <a:pt x="287" y="1119"/>
                  </a:cubicBezTo>
                  <a:cubicBezTo>
                    <a:pt x="310" y="1119"/>
                    <a:pt x="331" y="1099"/>
                    <a:pt x="317" y="1072"/>
                  </a:cubicBezTo>
                  <a:cubicBezTo>
                    <a:pt x="192" y="721"/>
                    <a:pt x="45" y="393"/>
                    <a:pt x="34" y="9"/>
                  </a:cubicBezTo>
                  <a:cubicBezTo>
                    <a:pt x="34" y="3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9"/>
            <p:cNvSpPr/>
            <p:nvPr/>
          </p:nvSpPr>
          <p:spPr>
            <a:xfrm>
              <a:off x="1456771" y="1873893"/>
              <a:ext cx="98733" cy="20657"/>
            </a:xfrm>
            <a:custGeom>
              <a:avLst/>
              <a:gdLst/>
              <a:ahLst/>
              <a:cxnLst/>
              <a:rect l="l" t="t" r="r" b="b"/>
              <a:pathLst>
                <a:path w="2213" h="463" extrusionOk="0">
                  <a:moveTo>
                    <a:pt x="1125" y="0"/>
                  </a:moveTo>
                  <a:cubicBezTo>
                    <a:pt x="701" y="0"/>
                    <a:pt x="272" y="142"/>
                    <a:pt x="19" y="406"/>
                  </a:cubicBezTo>
                  <a:cubicBezTo>
                    <a:pt x="0" y="424"/>
                    <a:pt x="20" y="443"/>
                    <a:pt x="34" y="443"/>
                  </a:cubicBezTo>
                  <a:cubicBezTo>
                    <a:pt x="37" y="443"/>
                    <a:pt x="39" y="442"/>
                    <a:pt x="42" y="440"/>
                  </a:cubicBezTo>
                  <a:cubicBezTo>
                    <a:pt x="394" y="236"/>
                    <a:pt x="828" y="79"/>
                    <a:pt x="1245" y="79"/>
                  </a:cubicBezTo>
                  <a:cubicBezTo>
                    <a:pt x="1590" y="79"/>
                    <a:pt x="1924" y="186"/>
                    <a:pt x="2190" y="463"/>
                  </a:cubicBezTo>
                  <a:cubicBezTo>
                    <a:pt x="2201" y="463"/>
                    <a:pt x="2213" y="451"/>
                    <a:pt x="2201" y="451"/>
                  </a:cubicBezTo>
                  <a:cubicBezTo>
                    <a:pt x="1974" y="144"/>
                    <a:pt x="1552" y="0"/>
                    <a:pt x="112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9"/>
            <p:cNvSpPr/>
            <p:nvPr/>
          </p:nvSpPr>
          <p:spPr>
            <a:xfrm>
              <a:off x="1459225" y="1889687"/>
              <a:ext cx="87535" cy="18694"/>
            </a:xfrm>
            <a:custGeom>
              <a:avLst/>
              <a:gdLst/>
              <a:ahLst/>
              <a:cxnLst/>
              <a:rect l="l" t="t" r="r" b="b"/>
              <a:pathLst>
                <a:path w="1962" h="419" extrusionOk="0">
                  <a:moveTo>
                    <a:pt x="935" y="0"/>
                  </a:moveTo>
                  <a:cubicBezTo>
                    <a:pt x="610" y="0"/>
                    <a:pt x="287" y="117"/>
                    <a:pt x="20" y="368"/>
                  </a:cubicBezTo>
                  <a:cubicBezTo>
                    <a:pt x="1" y="388"/>
                    <a:pt x="23" y="416"/>
                    <a:pt x="44" y="416"/>
                  </a:cubicBezTo>
                  <a:cubicBezTo>
                    <a:pt x="48" y="416"/>
                    <a:pt x="51" y="415"/>
                    <a:pt x="54" y="414"/>
                  </a:cubicBezTo>
                  <a:cubicBezTo>
                    <a:pt x="389" y="217"/>
                    <a:pt x="706" y="113"/>
                    <a:pt x="1024" y="113"/>
                  </a:cubicBezTo>
                  <a:cubicBezTo>
                    <a:pt x="1328" y="113"/>
                    <a:pt x="1633" y="209"/>
                    <a:pt x="1954" y="414"/>
                  </a:cubicBezTo>
                  <a:cubicBezTo>
                    <a:pt x="1662" y="146"/>
                    <a:pt x="1297" y="0"/>
                    <a:pt x="935" y="0"/>
                  </a:cubicBezTo>
                  <a:close/>
                  <a:moveTo>
                    <a:pt x="1954" y="414"/>
                  </a:moveTo>
                  <a:cubicBezTo>
                    <a:pt x="1954" y="418"/>
                    <a:pt x="1955" y="419"/>
                    <a:pt x="1957" y="419"/>
                  </a:cubicBezTo>
                  <a:cubicBezTo>
                    <a:pt x="1959" y="419"/>
                    <a:pt x="1961" y="414"/>
                    <a:pt x="1954" y="414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9"/>
            <p:cNvSpPr/>
            <p:nvPr/>
          </p:nvSpPr>
          <p:spPr>
            <a:xfrm>
              <a:off x="1558004" y="2042807"/>
              <a:ext cx="47426" cy="21728"/>
            </a:xfrm>
            <a:custGeom>
              <a:avLst/>
              <a:gdLst/>
              <a:ahLst/>
              <a:cxnLst/>
              <a:rect l="l" t="t" r="r" b="b"/>
              <a:pathLst>
                <a:path w="1063" h="487" extrusionOk="0">
                  <a:moveTo>
                    <a:pt x="1040" y="0"/>
                  </a:moveTo>
                  <a:cubicBezTo>
                    <a:pt x="1034" y="0"/>
                    <a:pt x="1029" y="4"/>
                    <a:pt x="1029" y="12"/>
                  </a:cubicBezTo>
                  <a:cubicBezTo>
                    <a:pt x="912" y="293"/>
                    <a:pt x="661" y="450"/>
                    <a:pt x="386" y="450"/>
                  </a:cubicBezTo>
                  <a:cubicBezTo>
                    <a:pt x="262" y="450"/>
                    <a:pt x="134" y="418"/>
                    <a:pt x="12" y="351"/>
                  </a:cubicBezTo>
                  <a:cubicBezTo>
                    <a:pt x="9" y="349"/>
                    <a:pt x="7" y="349"/>
                    <a:pt x="6" y="349"/>
                  </a:cubicBezTo>
                  <a:cubicBezTo>
                    <a:pt x="0" y="349"/>
                    <a:pt x="2" y="363"/>
                    <a:pt x="12" y="363"/>
                  </a:cubicBezTo>
                  <a:cubicBezTo>
                    <a:pt x="132" y="444"/>
                    <a:pt x="293" y="487"/>
                    <a:pt x="452" y="487"/>
                  </a:cubicBezTo>
                  <a:cubicBezTo>
                    <a:pt x="741" y="487"/>
                    <a:pt x="1027" y="345"/>
                    <a:pt x="1063" y="24"/>
                  </a:cubicBezTo>
                  <a:cubicBezTo>
                    <a:pt x="1063" y="10"/>
                    <a:pt x="1050" y="0"/>
                    <a:pt x="104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9"/>
            <p:cNvSpPr/>
            <p:nvPr/>
          </p:nvSpPr>
          <p:spPr>
            <a:xfrm>
              <a:off x="1478767" y="2295107"/>
              <a:ext cx="84768" cy="231284"/>
            </a:xfrm>
            <a:custGeom>
              <a:avLst/>
              <a:gdLst/>
              <a:ahLst/>
              <a:cxnLst/>
              <a:rect l="l" t="t" r="r" b="b"/>
              <a:pathLst>
                <a:path w="1900" h="5184" extrusionOk="0">
                  <a:moveTo>
                    <a:pt x="1" y="0"/>
                  </a:moveTo>
                  <a:cubicBezTo>
                    <a:pt x="1" y="1"/>
                    <a:pt x="34" y="2398"/>
                    <a:pt x="1064" y="4286"/>
                  </a:cubicBezTo>
                  <a:cubicBezTo>
                    <a:pt x="1064" y="4286"/>
                    <a:pt x="419" y="5100"/>
                    <a:pt x="521" y="5180"/>
                  </a:cubicBezTo>
                  <a:cubicBezTo>
                    <a:pt x="525" y="5182"/>
                    <a:pt x="531" y="5184"/>
                    <a:pt x="539" y="5184"/>
                  </a:cubicBezTo>
                  <a:cubicBezTo>
                    <a:pt x="722" y="5184"/>
                    <a:pt x="1899" y="4428"/>
                    <a:pt x="1866" y="4308"/>
                  </a:cubicBezTo>
                  <a:cubicBezTo>
                    <a:pt x="1821" y="4173"/>
                    <a:pt x="1720" y="4094"/>
                    <a:pt x="1720" y="4094"/>
                  </a:cubicBezTo>
                  <a:cubicBezTo>
                    <a:pt x="1720" y="4094"/>
                    <a:pt x="1052" y="1436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9"/>
            <p:cNvSpPr/>
            <p:nvPr/>
          </p:nvSpPr>
          <p:spPr>
            <a:xfrm>
              <a:off x="1497416" y="2474774"/>
              <a:ext cx="66164" cy="53003"/>
            </a:xfrm>
            <a:custGeom>
              <a:avLst/>
              <a:gdLst/>
              <a:ahLst/>
              <a:cxnLst/>
              <a:rect l="l" t="t" r="r" b="b"/>
              <a:pathLst>
                <a:path w="1483" h="1188" extrusionOk="0">
                  <a:moveTo>
                    <a:pt x="484" y="0"/>
                  </a:moveTo>
                  <a:cubicBezTo>
                    <a:pt x="453" y="0"/>
                    <a:pt x="426" y="16"/>
                    <a:pt x="408" y="55"/>
                  </a:cubicBezTo>
                  <a:cubicBezTo>
                    <a:pt x="352" y="168"/>
                    <a:pt x="533" y="349"/>
                    <a:pt x="533" y="349"/>
                  </a:cubicBezTo>
                  <a:cubicBezTo>
                    <a:pt x="533" y="349"/>
                    <a:pt x="1" y="1085"/>
                    <a:pt x="35" y="1163"/>
                  </a:cubicBezTo>
                  <a:cubicBezTo>
                    <a:pt x="41" y="1178"/>
                    <a:pt x="61" y="1188"/>
                    <a:pt x="96" y="1188"/>
                  </a:cubicBezTo>
                  <a:cubicBezTo>
                    <a:pt x="248" y="1188"/>
                    <a:pt x="682" y="1010"/>
                    <a:pt x="1483" y="338"/>
                  </a:cubicBezTo>
                  <a:cubicBezTo>
                    <a:pt x="1483" y="338"/>
                    <a:pt x="1460" y="101"/>
                    <a:pt x="1290" y="33"/>
                  </a:cubicBezTo>
                  <a:cubicBezTo>
                    <a:pt x="1290" y="33"/>
                    <a:pt x="1065" y="237"/>
                    <a:pt x="803" y="237"/>
                  </a:cubicBezTo>
                  <a:cubicBezTo>
                    <a:pt x="796" y="237"/>
                    <a:pt x="789" y="237"/>
                    <a:pt x="782" y="236"/>
                  </a:cubicBezTo>
                  <a:cubicBezTo>
                    <a:pt x="782" y="236"/>
                    <a:pt x="602" y="0"/>
                    <a:pt x="484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9"/>
            <p:cNvSpPr/>
            <p:nvPr/>
          </p:nvSpPr>
          <p:spPr>
            <a:xfrm>
              <a:off x="1495408" y="2486730"/>
              <a:ext cx="69689" cy="43767"/>
            </a:xfrm>
            <a:custGeom>
              <a:avLst/>
              <a:gdLst/>
              <a:ahLst/>
              <a:cxnLst/>
              <a:rect l="l" t="t" r="r" b="b"/>
              <a:pathLst>
                <a:path w="1562" h="981" extrusionOk="0">
                  <a:moveTo>
                    <a:pt x="1525" y="0"/>
                  </a:moveTo>
                  <a:cubicBezTo>
                    <a:pt x="1522" y="0"/>
                    <a:pt x="1519" y="1"/>
                    <a:pt x="1516" y="3"/>
                  </a:cubicBezTo>
                  <a:cubicBezTo>
                    <a:pt x="1493" y="13"/>
                    <a:pt x="623" y="669"/>
                    <a:pt x="623" y="669"/>
                  </a:cubicBezTo>
                  <a:cubicBezTo>
                    <a:pt x="623" y="669"/>
                    <a:pt x="498" y="545"/>
                    <a:pt x="249" y="545"/>
                  </a:cubicBezTo>
                  <a:cubicBezTo>
                    <a:pt x="238" y="545"/>
                    <a:pt x="227" y="545"/>
                    <a:pt x="216" y="545"/>
                  </a:cubicBezTo>
                  <a:cubicBezTo>
                    <a:pt x="216" y="545"/>
                    <a:pt x="1" y="805"/>
                    <a:pt x="35" y="918"/>
                  </a:cubicBezTo>
                  <a:cubicBezTo>
                    <a:pt x="49" y="962"/>
                    <a:pt x="89" y="981"/>
                    <a:pt x="141" y="981"/>
                  </a:cubicBezTo>
                  <a:cubicBezTo>
                    <a:pt x="212" y="981"/>
                    <a:pt x="306" y="947"/>
                    <a:pt x="397" y="895"/>
                  </a:cubicBezTo>
                  <a:cubicBezTo>
                    <a:pt x="804" y="669"/>
                    <a:pt x="1561" y="127"/>
                    <a:pt x="1561" y="70"/>
                  </a:cubicBezTo>
                  <a:cubicBezTo>
                    <a:pt x="1561" y="31"/>
                    <a:pt x="1544" y="0"/>
                    <a:pt x="1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9"/>
            <p:cNvSpPr/>
            <p:nvPr/>
          </p:nvSpPr>
          <p:spPr>
            <a:xfrm>
              <a:off x="1508347" y="2500383"/>
              <a:ext cx="16597" cy="6068"/>
            </a:xfrm>
            <a:custGeom>
              <a:avLst/>
              <a:gdLst/>
              <a:ahLst/>
              <a:cxnLst/>
              <a:rect l="l" t="t" r="r" b="b"/>
              <a:pathLst>
                <a:path w="372" h="136" extrusionOk="0">
                  <a:moveTo>
                    <a:pt x="150" y="1"/>
                  </a:moveTo>
                  <a:cubicBezTo>
                    <a:pt x="112" y="1"/>
                    <a:pt x="75" y="8"/>
                    <a:pt x="39" y="24"/>
                  </a:cubicBezTo>
                  <a:cubicBezTo>
                    <a:pt x="0" y="44"/>
                    <a:pt x="11" y="96"/>
                    <a:pt x="44" y="96"/>
                  </a:cubicBezTo>
                  <a:cubicBezTo>
                    <a:pt x="49" y="96"/>
                    <a:pt x="55" y="95"/>
                    <a:pt x="62" y="92"/>
                  </a:cubicBezTo>
                  <a:cubicBezTo>
                    <a:pt x="88" y="81"/>
                    <a:pt x="115" y="76"/>
                    <a:pt x="142" y="76"/>
                  </a:cubicBezTo>
                  <a:cubicBezTo>
                    <a:pt x="197" y="76"/>
                    <a:pt x="250" y="96"/>
                    <a:pt x="288" y="126"/>
                  </a:cubicBezTo>
                  <a:cubicBezTo>
                    <a:pt x="296" y="133"/>
                    <a:pt x="305" y="135"/>
                    <a:pt x="313" y="135"/>
                  </a:cubicBezTo>
                  <a:cubicBezTo>
                    <a:pt x="347" y="135"/>
                    <a:pt x="372" y="88"/>
                    <a:pt x="344" y="69"/>
                  </a:cubicBezTo>
                  <a:cubicBezTo>
                    <a:pt x="285" y="26"/>
                    <a:pt x="218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9"/>
            <p:cNvSpPr/>
            <p:nvPr/>
          </p:nvSpPr>
          <p:spPr>
            <a:xfrm>
              <a:off x="1514370" y="2492218"/>
              <a:ext cx="14634" cy="5577"/>
            </a:xfrm>
            <a:custGeom>
              <a:avLst/>
              <a:gdLst/>
              <a:ahLst/>
              <a:cxnLst/>
              <a:rect l="l" t="t" r="r" b="b"/>
              <a:pathLst>
                <a:path w="328" h="125" extrusionOk="0">
                  <a:moveTo>
                    <a:pt x="168" y="1"/>
                  </a:moveTo>
                  <a:cubicBezTo>
                    <a:pt x="122" y="1"/>
                    <a:pt x="75" y="11"/>
                    <a:pt x="40" y="26"/>
                  </a:cubicBezTo>
                  <a:cubicBezTo>
                    <a:pt x="0" y="36"/>
                    <a:pt x="12" y="98"/>
                    <a:pt x="47" y="98"/>
                  </a:cubicBezTo>
                  <a:cubicBezTo>
                    <a:pt x="51" y="98"/>
                    <a:pt x="57" y="97"/>
                    <a:pt x="62" y="94"/>
                  </a:cubicBezTo>
                  <a:cubicBezTo>
                    <a:pt x="87" y="88"/>
                    <a:pt x="128" y="79"/>
                    <a:pt x="166" y="79"/>
                  </a:cubicBezTo>
                  <a:cubicBezTo>
                    <a:pt x="198" y="79"/>
                    <a:pt x="228" y="85"/>
                    <a:pt x="243" y="106"/>
                  </a:cubicBezTo>
                  <a:cubicBezTo>
                    <a:pt x="253" y="119"/>
                    <a:pt x="265" y="125"/>
                    <a:pt x="276" y="125"/>
                  </a:cubicBezTo>
                  <a:cubicBezTo>
                    <a:pt x="303" y="125"/>
                    <a:pt x="327" y="93"/>
                    <a:pt x="311" y="61"/>
                  </a:cubicBezTo>
                  <a:cubicBezTo>
                    <a:pt x="280" y="17"/>
                    <a:pt x="224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9"/>
            <p:cNvSpPr/>
            <p:nvPr/>
          </p:nvSpPr>
          <p:spPr>
            <a:xfrm>
              <a:off x="1478767" y="2295107"/>
              <a:ext cx="54029" cy="28777"/>
            </a:xfrm>
            <a:custGeom>
              <a:avLst/>
              <a:gdLst/>
              <a:ahLst/>
              <a:cxnLst/>
              <a:rect l="l" t="t" r="r" b="b"/>
              <a:pathLst>
                <a:path w="1211" h="645" extrusionOk="0">
                  <a:moveTo>
                    <a:pt x="1" y="0"/>
                  </a:moveTo>
                  <a:cubicBezTo>
                    <a:pt x="1" y="0"/>
                    <a:pt x="1" y="136"/>
                    <a:pt x="23" y="362"/>
                  </a:cubicBezTo>
                  <a:cubicBezTo>
                    <a:pt x="408" y="441"/>
                    <a:pt x="803" y="543"/>
                    <a:pt x="1188" y="645"/>
                  </a:cubicBezTo>
                  <a:cubicBezTo>
                    <a:pt x="1188" y="441"/>
                    <a:pt x="1188" y="260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9"/>
            <p:cNvSpPr/>
            <p:nvPr/>
          </p:nvSpPr>
          <p:spPr>
            <a:xfrm>
              <a:off x="1562554" y="2263296"/>
              <a:ext cx="186089" cy="122022"/>
            </a:xfrm>
            <a:custGeom>
              <a:avLst/>
              <a:gdLst/>
              <a:ahLst/>
              <a:cxnLst/>
              <a:rect l="l" t="t" r="r" b="b"/>
              <a:pathLst>
                <a:path w="4171" h="2735" extrusionOk="0">
                  <a:moveTo>
                    <a:pt x="1345" y="1"/>
                  </a:moveTo>
                  <a:lnTo>
                    <a:pt x="0" y="759"/>
                  </a:lnTo>
                  <a:cubicBezTo>
                    <a:pt x="0" y="759"/>
                    <a:pt x="633" y="2511"/>
                    <a:pt x="1662" y="2715"/>
                  </a:cubicBezTo>
                  <a:cubicBezTo>
                    <a:pt x="1730" y="2728"/>
                    <a:pt x="1797" y="2734"/>
                    <a:pt x="1863" y="2734"/>
                  </a:cubicBezTo>
                  <a:cubicBezTo>
                    <a:pt x="2774" y="2734"/>
                    <a:pt x="3335" y="1493"/>
                    <a:pt x="3335" y="1493"/>
                  </a:cubicBezTo>
                  <a:cubicBezTo>
                    <a:pt x="3335" y="1493"/>
                    <a:pt x="3822" y="1640"/>
                    <a:pt x="4030" y="1640"/>
                  </a:cubicBezTo>
                  <a:cubicBezTo>
                    <a:pt x="4073" y="1640"/>
                    <a:pt x="4104" y="1634"/>
                    <a:pt x="4116" y="1618"/>
                  </a:cubicBezTo>
                  <a:cubicBezTo>
                    <a:pt x="4170" y="1531"/>
                    <a:pt x="3201" y="755"/>
                    <a:pt x="3106" y="755"/>
                  </a:cubicBezTo>
                  <a:cubicBezTo>
                    <a:pt x="3102" y="755"/>
                    <a:pt x="3099" y="756"/>
                    <a:pt x="3098" y="759"/>
                  </a:cubicBezTo>
                  <a:cubicBezTo>
                    <a:pt x="3076" y="827"/>
                    <a:pt x="2940" y="1064"/>
                    <a:pt x="2940" y="1064"/>
                  </a:cubicBezTo>
                  <a:cubicBezTo>
                    <a:pt x="2940" y="1064"/>
                    <a:pt x="2664" y="1624"/>
                    <a:pt x="2395" y="1624"/>
                  </a:cubicBezTo>
                  <a:cubicBezTo>
                    <a:pt x="2342" y="1624"/>
                    <a:pt x="2289" y="1602"/>
                    <a:pt x="2239" y="1550"/>
                  </a:cubicBezTo>
                  <a:cubicBezTo>
                    <a:pt x="1933" y="1234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1693188" y="2295598"/>
              <a:ext cx="69198" cy="49032"/>
            </a:xfrm>
            <a:custGeom>
              <a:avLst/>
              <a:gdLst/>
              <a:ahLst/>
              <a:cxnLst/>
              <a:rect l="l" t="t" r="r" b="b"/>
              <a:pathLst>
                <a:path w="1551" h="1099" extrusionOk="0">
                  <a:moveTo>
                    <a:pt x="181" y="0"/>
                  </a:moveTo>
                  <a:cubicBezTo>
                    <a:pt x="181" y="0"/>
                    <a:pt x="0" y="159"/>
                    <a:pt x="12" y="340"/>
                  </a:cubicBezTo>
                  <a:cubicBezTo>
                    <a:pt x="12" y="340"/>
                    <a:pt x="249" y="430"/>
                    <a:pt x="351" y="679"/>
                  </a:cubicBezTo>
                  <a:cubicBezTo>
                    <a:pt x="351" y="679"/>
                    <a:pt x="113" y="1086"/>
                    <a:pt x="329" y="1098"/>
                  </a:cubicBezTo>
                  <a:cubicBezTo>
                    <a:pt x="332" y="1098"/>
                    <a:pt x="334" y="1098"/>
                    <a:pt x="337" y="1098"/>
                  </a:cubicBezTo>
                  <a:cubicBezTo>
                    <a:pt x="457" y="1098"/>
                    <a:pt x="555" y="872"/>
                    <a:pt x="555" y="872"/>
                  </a:cubicBezTo>
                  <a:cubicBezTo>
                    <a:pt x="555" y="872"/>
                    <a:pt x="1213" y="1043"/>
                    <a:pt x="1429" y="1043"/>
                  </a:cubicBezTo>
                  <a:cubicBezTo>
                    <a:pt x="1462" y="1043"/>
                    <a:pt x="1484" y="1039"/>
                    <a:pt x="1493" y="1030"/>
                  </a:cubicBezTo>
                  <a:cubicBezTo>
                    <a:pt x="1550" y="962"/>
                    <a:pt x="1324" y="600"/>
                    <a:pt x="18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1697739" y="2294081"/>
              <a:ext cx="67636" cy="50103"/>
            </a:xfrm>
            <a:custGeom>
              <a:avLst/>
              <a:gdLst/>
              <a:ahLst/>
              <a:cxnLst/>
              <a:rect l="l" t="t" r="r" b="b"/>
              <a:pathLst>
                <a:path w="1516" h="1123" extrusionOk="0">
                  <a:moveTo>
                    <a:pt x="73" y="0"/>
                  </a:moveTo>
                  <a:cubicBezTo>
                    <a:pt x="71" y="0"/>
                    <a:pt x="69" y="0"/>
                    <a:pt x="68" y="1"/>
                  </a:cubicBezTo>
                  <a:cubicBezTo>
                    <a:pt x="23" y="23"/>
                    <a:pt x="1" y="57"/>
                    <a:pt x="23" y="80"/>
                  </a:cubicBezTo>
                  <a:cubicBezTo>
                    <a:pt x="34" y="91"/>
                    <a:pt x="984" y="645"/>
                    <a:pt x="984" y="645"/>
                  </a:cubicBezTo>
                  <a:cubicBezTo>
                    <a:pt x="984" y="645"/>
                    <a:pt x="905" y="826"/>
                    <a:pt x="1018" y="1075"/>
                  </a:cubicBezTo>
                  <a:cubicBezTo>
                    <a:pt x="1018" y="1075"/>
                    <a:pt x="1186" y="1123"/>
                    <a:pt x="1312" y="1123"/>
                  </a:cubicBezTo>
                  <a:cubicBezTo>
                    <a:pt x="1359" y="1123"/>
                    <a:pt x="1401" y="1116"/>
                    <a:pt x="1425" y="1097"/>
                  </a:cubicBezTo>
                  <a:cubicBezTo>
                    <a:pt x="1516" y="1019"/>
                    <a:pt x="1414" y="883"/>
                    <a:pt x="1267" y="758"/>
                  </a:cubicBezTo>
                  <a:cubicBezTo>
                    <a:pt x="924" y="482"/>
                    <a:pt x="149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9"/>
            <p:cNvSpPr/>
            <p:nvPr/>
          </p:nvSpPr>
          <p:spPr>
            <a:xfrm>
              <a:off x="1727498" y="2326338"/>
              <a:ext cx="8611" cy="14723"/>
            </a:xfrm>
            <a:custGeom>
              <a:avLst/>
              <a:gdLst/>
              <a:ahLst/>
              <a:cxnLst/>
              <a:rect l="l" t="t" r="r" b="b"/>
              <a:pathLst>
                <a:path w="193" h="330" extrusionOk="0">
                  <a:moveTo>
                    <a:pt x="63" y="0"/>
                  </a:moveTo>
                  <a:cubicBezTo>
                    <a:pt x="50" y="0"/>
                    <a:pt x="39" y="8"/>
                    <a:pt x="35" y="24"/>
                  </a:cubicBezTo>
                  <a:cubicBezTo>
                    <a:pt x="0" y="126"/>
                    <a:pt x="23" y="250"/>
                    <a:pt x="103" y="318"/>
                  </a:cubicBezTo>
                  <a:cubicBezTo>
                    <a:pt x="111" y="327"/>
                    <a:pt x="121" y="330"/>
                    <a:pt x="132" y="330"/>
                  </a:cubicBezTo>
                  <a:cubicBezTo>
                    <a:pt x="163" y="330"/>
                    <a:pt x="193" y="298"/>
                    <a:pt x="159" y="273"/>
                  </a:cubicBezTo>
                  <a:cubicBezTo>
                    <a:pt x="103" y="216"/>
                    <a:pt x="80" y="126"/>
                    <a:pt x="103" y="58"/>
                  </a:cubicBezTo>
                  <a:cubicBezTo>
                    <a:pt x="109" y="22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1716924" y="2325535"/>
              <a:ext cx="9191" cy="13251"/>
            </a:xfrm>
            <a:custGeom>
              <a:avLst/>
              <a:gdLst/>
              <a:ahLst/>
              <a:cxnLst/>
              <a:rect l="l" t="t" r="r" b="b"/>
              <a:pathLst>
                <a:path w="206" h="297" extrusionOk="0">
                  <a:moveTo>
                    <a:pt x="84" y="1"/>
                  </a:moveTo>
                  <a:cubicBezTo>
                    <a:pt x="74" y="1"/>
                    <a:pt x="63" y="6"/>
                    <a:pt x="56" y="20"/>
                  </a:cubicBezTo>
                  <a:cubicBezTo>
                    <a:pt x="0" y="98"/>
                    <a:pt x="56" y="223"/>
                    <a:pt x="124" y="279"/>
                  </a:cubicBezTo>
                  <a:cubicBezTo>
                    <a:pt x="133" y="291"/>
                    <a:pt x="144" y="296"/>
                    <a:pt x="154" y="296"/>
                  </a:cubicBezTo>
                  <a:cubicBezTo>
                    <a:pt x="182" y="296"/>
                    <a:pt x="206" y="259"/>
                    <a:pt x="181" y="234"/>
                  </a:cubicBezTo>
                  <a:cubicBezTo>
                    <a:pt x="147" y="201"/>
                    <a:pt x="91" y="110"/>
                    <a:pt x="124" y="65"/>
                  </a:cubicBezTo>
                  <a:cubicBezTo>
                    <a:pt x="140" y="33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9"/>
            <p:cNvSpPr/>
            <p:nvPr/>
          </p:nvSpPr>
          <p:spPr>
            <a:xfrm>
              <a:off x="1562554" y="2263296"/>
              <a:ext cx="72678" cy="51530"/>
            </a:xfrm>
            <a:custGeom>
              <a:avLst/>
              <a:gdLst/>
              <a:ahLst/>
              <a:cxnLst/>
              <a:rect l="l" t="t" r="r" b="b"/>
              <a:pathLst>
                <a:path w="1629" h="1155" extrusionOk="0">
                  <a:moveTo>
                    <a:pt x="1345" y="1"/>
                  </a:moveTo>
                  <a:lnTo>
                    <a:pt x="0" y="759"/>
                  </a:lnTo>
                  <a:lnTo>
                    <a:pt x="169" y="1154"/>
                  </a:lnTo>
                  <a:cubicBezTo>
                    <a:pt x="678" y="1041"/>
                    <a:pt x="1199" y="849"/>
                    <a:pt x="1628" y="555"/>
                  </a:cubicBezTo>
                  <a:cubicBezTo>
                    <a:pt x="1470" y="249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1469174" y="2194678"/>
              <a:ext cx="175605" cy="115017"/>
            </a:xfrm>
            <a:custGeom>
              <a:avLst/>
              <a:gdLst/>
              <a:ahLst/>
              <a:cxnLst/>
              <a:rect l="l" t="t" r="r" b="b"/>
              <a:pathLst>
                <a:path w="3936" h="2578" extrusionOk="0">
                  <a:moveTo>
                    <a:pt x="2782" y="1"/>
                  </a:moveTo>
                  <a:lnTo>
                    <a:pt x="284" y="249"/>
                  </a:lnTo>
                  <a:lnTo>
                    <a:pt x="1" y="2365"/>
                  </a:lnTo>
                  <a:cubicBezTo>
                    <a:pt x="1" y="2365"/>
                    <a:pt x="715" y="2578"/>
                    <a:pt x="1304" y="2578"/>
                  </a:cubicBezTo>
                  <a:cubicBezTo>
                    <a:pt x="1406" y="2578"/>
                    <a:pt x="1505" y="2571"/>
                    <a:pt x="1595" y="2556"/>
                  </a:cubicBezTo>
                  <a:lnTo>
                    <a:pt x="1709" y="2161"/>
                  </a:lnTo>
                  <a:lnTo>
                    <a:pt x="1946" y="2534"/>
                  </a:lnTo>
                  <a:cubicBezTo>
                    <a:pt x="1946" y="2534"/>
                    <a:pt x="1977" y="2537"/>
                    <a:pt x="2033" y="2537"/>
                  </a:cubicBezTo>
                  <a:cubicBezTo>
                    <a:pt x="2313" y="2537"/>
                    <a:pt x="3211" y="2466"/>
                    <a:pt x="3936" y="1618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9"/>
            <p:cNvSpPr/>
            <p:nvPr/>
          </p:nvSpPr>
          <p:spPr>
            <a:xfrm>
              <a:off x="1510533" y="2259772"/>
              <a:ext cx="34889" cy="49924"/>
            </a:xfrm>
            <a:custGeom>
              <a:avLst/>
              <a:gdLst/>
              <a:ahLst/>
              <a:cxnLst/>
              <a:rect l="l" t="t" r="r" b="b"/>
              <a:pathLst>
                <a:path w="782" h="1119" extrusionOk="0">
                  <a:moveTo>
                    <a:pt x="533" y="1"/>
                  </a:moveTo>
                  <a:lnTo>
                    <a:pt x="1" y="1097"/>
                  </a:lnTo>
                  <a:cubicBezTo>
                    <a:pt x="125" y="1110"/>
                    <a:pt x="253" y="1119"/>
                    <a:pt x="377" y="1119"/>
                  </a:cubicBezTo>
                  <a:cubicBezTo>
                    <a:pt x="478" y="1119"/>
                    <a:pt x="577" y="1113"/>
                    <a:pt x="668" y="1097"/>
                  </a:cubicBezTo>
                  <a:lnTo>
                    <a:pt x="782" y="702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9"/>
            <p:cNvSpPr/>
            <p:nvPr/>
          </p:nvSpPr>
          <p:spPr>
            <a:xfrm>
              <a:off x="1552918" y="2198247"/>
              <a:ext cx="63130" cy="94896"/>
            </a:xfrm>
            <a:custGeom>
              <a:avLst/>
              <a:gdLst/>
              <a:ahLst/>
              <a:cxnLst/>
              <a:rect l="l" t="t" r="r" b="b"/>
              <a:pathLst>
                <a:path w="1415" h="2127" extrusionOk="0">
                  <a:moveTo>
                    <a:pt x="91" y="0"/>
                  </a:moveTo>
                  <a:lnTo>
                    <a:pt x="1" y="11"/>
                  </a:lnTo>
                  <a:lnTo>
                    <a:pt x="1" y="23"/>
                  </a:lnTo>
                  <a:cubicBezTo>
                    <a:pt x="261" y="463"/>
                    <a:pt x="566" y="882"/>
                    <a:pt x="837" y="1323"/>
                  </a:cubicBezTo>
                  <a:cubicBezTo>
                    <a:pt x="1008" y="1594"/>
                    <a:pt x="1166" y="1866"/>
                    <a:pt x="1347" y="2126"/>
                  </a:cubicBezTo>
                  <a:lnTo>
                    <a:pt x="1415" y="2092"/>
                  </a:lnTo>
                  <a:cubicBezTo>
                    <a:pt x="1245" y="1855"/>
                    <a:pt x="1086" y="1594"/>
                    <a:pt x="940" y="1335"/>
                  </a:cubicBezTo>
                  <a:cubicBezTo>
                    <a:pt x="668" y="882"/>
                    <a:pt x="352" y="463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1570094" y="2196686"/>
              <a:ext cx="64112" cy="83341"/>
            </a:xfrm>
            <a:custGeom>
              <a:avLst/>
              <a:gdLst/>
              <a:ahLst/>
              <a:cxnLst/>
              <a:rect l="l" t="t" r="r" b="b"/>
              <a:pathLst>
                <a:path w="1437" h="1868" extrusionOk="0">
                  <a:moveTo>
                    <a:pt x="102" y="1"/>
                  </a:moveTo>
                  <a:lnTo>
                    <a:pt x="0" y="13"/>
                  </a:lnTo>
                  <a:cubicBezTo>
                    <a:pt x="351" y="363"/>
                    <a:pt x="600" y="782"/>
                    <a:pt x="871" y="1200"/>
                  </a:cubicBezTo>
                  <a:cubicBezTo>
                    <a:pt x="1018" y="1438"/>
                    <a:pt x="1188" y="1652"/>
                    <a:pt x="1380" y="1867"/>
                  </a:cubicBezTo>
                  <a:cubicBezTo>
                    <a:pt x="1392" y="1855"/>
                    <a:pt x="1414" y="1833"/>
                    <a:pt x="1437" y="1822"/>
                  </a:cubicBezTo>
                  <a:cubicBezTo>
                    <a:pt x="1221" y="1573"/>
                    <a:pt x="1041" y="1313"/>
                    <a:pt x="860" y="1041"/>
                  </a:cubicBezTo>
                  <a:cubicBezTo>
                    <a:pt x="623" y="679"/>
                    <a:pt x="396" y="318"/>
                    <a:pt x="102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/>
            <p:cNvSpPr/>
            <p:nvPr/>
          </p:nvSpPr>
          <p:spPr>
            <a:xfrm>
              <a:off x="1562019" y="2107410"/>
              <a:ext cx="179575" cy="132819"/>
            </a:xfrm>
            <a:custGeom>
              <a:avLst/>
              <a:gdLst/>
              <a:ahLst/>
              <a:cxnLst/>
              <a:rect l="l" t="t" r="r" b="b"/>
              <a:pathLst>
                <a:path w="4025" h="297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1357" y="1007"/>
                    <a:pt x="2884" y="2047"/>
                    <a:pt x="2884" y="2047"/>
                  </a:cubicBezTo>
                  <a:cubicBezTo>
                    <a:pt x="2884" y="2047"/>
                    <a:pt x="2839" y="2308"/>
                    <a:pt x="2963" y="2602"/>
                  </a:cubicBezTo>
                  <a:cubicBezTo>
                    <a:pt x="3059" y="2813"/>
                    <a:pt x="3159" y="2876"/>
                    <a:pt x="3220" y="2876"/>
                  </a:cubicBezTo>
                  <a:cubicBezTo>
                    <a:pt x="3266" y="2876"/>
                    <a:pt x="3288" y="2839"/>
                    <a:pt x="3269" y="2805"/>
                  </a:cubicBezTo>
                  <a:cubicBezTo>
                    <a:pt x="3178" y="2692"/>
                    <a:pt x="3121" y="2466"/>
                    <a:pt x="3144" y="2421"/>
                  </a:cubicBezTo>
                  <a:cubicBezTo>
                    <a:pt x="3146" y="2417"/>
                    <a:pt x="3150" y="2416"/>
                    <a:pt x="3155" y="2416"/>
                  </a:cubicBezTo>
                  <a:cubicBezTo>
                    <a:pt x="3200" y="2416"/>
                    <a:pt x="3347" y="2551"/>
                    <a:pt x="3438" y="2805"/>
                  </a:cubicBezTo>
                  <a:cubicBezTo>
                    <a:pt x="3484" y="2926"/>
                    <a:pt x="3547" y="2976"/>
                    <a:pt x="3594" y="2976"/>
                  </a:cubicBezTo>
                  <a:cubicBezTo>
                    <a:pt x="3640" y="2976"/>
                    <a:pt x="3670" y="2928"/>
                    <a:pt x="3653" y="2851"/>
                  </a:cubicBezTo>
                  <a:cubicBezTo>
                    <a:pt x="3596" y="2613"/>
                    <a:pt x="3450" y="2353"/>
                    <a:pt x="3450" y="2353"/>
                  </a:cubicBezTo>
                  <a:lnTo>
                    <a:pt x="3450" y="2353"/>
                  </a:lnTo>
                  <a:cubicBezTo>
                    <a:pt x="3450" y="2353"/>
                    <a:pt x="3596" y="2421"/>
                    <a:pt x="3744" y="2703"/>
                  </a:cubicBezTo>
                  <a:cubicBezTo>
                    <a:pt x="3793" y="2796"/>
                    <a:pt x="3855" y="2836"/>
                    <a:pt x="3900" y="2836"/>
                  </a:cubicBezTo>
                  <a:cubicBezTo>
                    <a:pt x="3948" y="2836"/>
                    <a:pt x="3976" y="2791"/>
                    <a:pt x="3947" y="2715"/>
                  </a:cubicBezTo>
                  <a:cubicBezTo>
                    <a:pt x="3857" y="2466"/>
                    <a:pt x="3653" y="2149"/>
                    <a:pt x="3653" y="2149"/>
                  </a:cubicBezTo>
                  <a:lnTo>
                    <a:pt x="3653" y="2149"/>
                  </a:lnTo>
                  <a:cubicBezTo>
                    <a:pt x="3813" y="2286"/>
                    <a:pt x="3914" y="2332"/>
                    <a:pt x="3967" y="2332"/>
                  </a:cubicBezTo>
                  <a:cubicBezTo>
                    <a:pt x="4016" y="2332"/>
                    <a:pt x="4025" y="2294"/>
                    <a:pt x="4003" y="2251"/>
                  </a:cubicBezTo>
                  <a:cubicBezTo>
                    <a:pt x="3789" y="1901"/>
                    <a:pt x="3167" y="1674"/>
                    <a:pt x="3167" y="1674"/>
                  </a:cubicBezTo>
                  <a:cubicBezTo>
                    <a:pt x="2104" y="374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1562019" y="2107410"/>
              <a:ext cx="59070" cy="40912"/>
            </a:xfrm>
            <a:custGeom>
              <a:avLst/>
              <a:gdLst/>
              <a:ahLst/>
              <a:cxnLst/>
              <a:rect l="l" t="t" r="r" b="b"/>
              <a:pathLst>
                <a:path w="1324" h="91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679" y="803"/>
                    <a:pt x="814" y="860"/>
                    <a:pt x="962" y="916"/>
                  </a:cubicBezTo>
                  <a:cubicBezTo>
                    <a:pt x="1086" y="702"/>
                    <a:pt x="1199" y="476"/>
                    <a:pt x="1324" y="250"/>
                  </a:cubicBezTo>
                  <a:cubicBezTo>
                    <a:pt x="939" y="69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/>
            <p:cNvSpPr/>
            <p:nvPr/>
          </p:nvSpPr>
          <p:spPr>
            <a:xfrm>
              <a:off x="1552918" y="2092821"/>
              <a:ext cx="62595" cy="57018"/>
            </a:xfrm>
            <a:custGeom>
              <a:avLst/>
              <a:gdLst/>
              <a:ahLst/>
              <a:cxnLst/>
              <a:rect l="l" t="t" r="r" b="b"/>
              <a:pathLst>
                <a:path w="1403" h="1278" extrusionOk="0">
                  <a:moveTo>
                    <a:pt x="467" y="1"/>
                  </a:moveTo>
                  <a:cubicBezTo>
                    <a:pt x="400" y="1"/>
                    <a:pt x="331" y="7"/>
                    <a:pt x="261" y="22"/>
                  </a:cubicBezTo>
                  <a:cubicBezTo>
                    <a:pt x="1" y="79"/>
                    <a:pt x="136" y="565"/>
                    <a:pt x="317" y="814"/>
                  </a:cubicBezTo>
                  <a:cubicBezTo>
                    <a:pt x="510" y="1052"/>
                    <a:pt x="894" y="1278"/>
                    <a:pt x="894" y="1278"/>
                  </a:cubicBezTo>
                  <a:lnTo>
                    <a:pt x="1403" y="361"/>
                  </a:lnTo>
                  <a:cubicBezTo>
                    <a:pt x="1403" y="361"/>
                    <a:pt x="972" y="1"/>
                    <a:pt x="46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/>
            <p:cNvSpPr/>
            <p:nvPr/>
          </p:nvSpPr>
          <p:spPr>
            <a:xfrm>
              <a:off x="1587227" y="2105893"/>
              <a:ext cx="28286" cy="43946"/>
            </a:xfrm>
            <a:custGeom>
              <a:avLst/>
              <a:gdLst/>
              <a:ahLst/>
              <a:cxnLst/>
              <a:rect l="l" t="t" r="r" b="b"/>
              <a:pathLst>
                <a:path w="634" h="985" extrusionOk="0">
                  <a:moveTo>
                    <a:pt x="543" y="0"/>
                  </a:moveTo>
                  <a:cubicBezTo>
                    <a:pt x="408" y="114"/>
                    <a:pt x="295" y="261"/>
                    <a:pt x="204" y="419"/>
                  </a:cubicBezTo>
                  <a:cubicBezTo>
                    <a:pt x="148" y="543"/>
                    <a:pt x="46" y="724"/>
                    <a:pt x="1" y="894"/>
                  </a:cubicBezTo>
                  <a:cubicBezTo>
                    <a:pt x="80" y="950"/>
                    <a:pt x="125" y="985"/>
                    <a:pt x="125" y="985"/>
                  </a:cubicBezTo>
                  <a:lnTo>
                    <a:pt x="634" y="68"/>
                  </a:lnTo>
                  <a:cubicBezTo>
                    <a:pt x="634" y="68"/>
                    <a:pt x="600" y="35"/>
                    <a:pt x="54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1338183" y="1956164"/>
              <a:ext cx="145668" cy="169448"/>
            </a:xfrm>
            <a:custGeom>
              <a:avLst/>
              <a:gdLst/>
              <a:ahLst/>
              <a:cxnLst/>
              <a:rect l="l" t="t" r="r" b="b"/>
              <a:pathLst>
                <a:path w="3265" h="3798" extrusionOk="0">
                  <a:moveTo>
                    <a:pt x="343" y="0"/>
                  </a:moveTo>
                  <a:cubicBezTo>
                    <a:pt x="327" y="0"/>
                    <a:pt x="316" y="10"/>
                    <a:pt x="313" y="32"/>
                  </a:cubicBezTo>
                  <a:cubicBezTo>
                    <a:pt x="290" y="157"/>
                    <a:pt x="562" y="575"/>
                    <a:pt x="562" y="575"/>
                  </a:cubicBezTo>
                  <a:cubicBezTo>
                    <a:pt x="449" y="541"/>
                    <a:pt x="370" y="462"/>
                    <a:pt x="223" y="247"/>
                  </a:cubicBezTo>
                  <a:cubicBezTo>
                    <a:pt x="160" y="143"/>
                    <a:pt x="100" y="96"/>
                    <a:pt x="62" y="96"/>
                  </a:cubicBezTo>
                  <a:cubicBezTo>
                    <a:pt x="18" y="96"/>
                    <a:pt x="5" y="160"/>
                    <a:pt x="53" y="270"/>
                  </a:cubicBezTo>
                  <a:cubicBezTo>
                    <a:pt x="132" y="462"/>
                    <a:pt x="393" y="801"/>
                    <a:pt x="393" y="801"/>
                  </a:cubicBezTo>
                  <a:cubicBezTo>
                    <a:pt x="260" y="775"/>
                    <a:pt x="81" y="557"/>
                    <a:pt x="23" y="557"/>
                  </a:cubicBezTo>
                  <a:cubicBezTo>
                    <a:pt x="7" y="557"/>
                    <a:pt x="1" y="575"/>
                    <a:pt x="8" y="620"/>
                  </a:cubicBezTo>
                  <a:cubicBezTo>
                    <a:pt x="87" y="1004"/>
                    <a:pt x="732" y="1321"/>
                    <a:pt x="732" y="1321"/>
                  </a:cubicBezTo>
                  <a:cubicBezTo>
                    <a:pt x="732" y="1321"/>
                    <a:pt x="1026" y="3447"/>
                    <a:pt x="2948" y="3798"/>
                  </a:cubicBezTo>
                  <a:lnTo>
                    <a:pt x="3265" y="3006"/>
                  </a:lnTo>
                  <a:cubicBezTo>
                    <a:pt x="1466" y="2464"/>
                    <a:pt x="1094" y="1220"/>
                    <a:pt x="1094" y="1220"/>
                  </a:cubicBezTo>
                  <a:cubicBezTo>
                    <a:pt x="1194" y="863"/>
                    <a:pt x="976" y="134"/>
                    <a:pt x="883" y="134"/>
                  </a:cubicBezTo>
                  <a:cubicBezTo>
                    <a:pt x="881" y="134"/>
                    <a:pt x="880" y="134"/>
                    <a:pt x="878" y="134"/>
                  </a:cubicBezTo>
                  <a:cubicBezTo>
                    <a:pt x="790" y="156"/>
                    <a:pt x="886" y="621"/>
                    <a:pt x="848" y="621"/>
                  </a:cubicBezTo>
                  <a:cubicBezTo>
                    <a:pt x="847" y="621"/>
                    <a:pt x="846" y="620"/>
                    <a:pt x="845" y="620"/>
                  </a:cubicBezTo>
                  <a:cubicBezTo>
                    <a:pt x="811" y="597"/>
                    <a:pt x="574" y="281"/>
                    <a:pt x="506" y="157"/>
                  </a:cubicBezTo>
                  <a:cubicBezTo>
                    <a:pt x="457" y="66"/>
                    <a:pt x="384" y="0"/>
                    <a:pt x="34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1422774" y="2082202"/>
              <a:ext cx="61078" cy="43410"/>
            </a:xfrm>
            <a:custGeom>
              <a:avLst/>
              <a:gdLst/>
              <a:ahLst/>
              <a:cxnLst/>
              <a:rect l="l" t="t" r="r" b="b"/>
              <a:pathLst>
                <a:path w="1369" h="973" extrusionOk="0">
                  <a:moveTo>
                    <a:pt x="871" y="0"/>
                  </a:moveTo>
                  <a:cubicBezTo>
                    <a:pt x="600" y="227"/>
                    <a:pt x="329" y="408"/>
                    <a:pt x="0" y="521"/>
                  </a:cubicBezTo>
                  <a:cubicBezTo>
                    <a:pt x="283" y="735"/>
                    <a:pt x="623" y="893"/>
                    <a:pt x="1052" y="973"/>
                  </a:cubicBezTo>
                  <a:lnTo>
                    <a:pt x="1369" y="181"/>
                  </a:lnTo>
                  <a:cubicBezTo>
                    <a:pt x="1199" y="124"/>
                    <a:pt x="1030" y="68"/>
                    <a:pt x="87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1456057" y="2078633"/>
              <a:ext cx="58579" cy="57687"/>
            </a:xfrm>
            <a:custGeom>
              <a:avLst/>
              <a:gdLst/>
              <a:ahLst/>
              <a:cxnLst/>
              <a:rect l="l" t="t" r="r" b="b"/>
              <a:pathLst>
                <a:path w="1313" h="1293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207" y="1189"/>
                    <a:pt x="621" y="1293"/>
                    <a:pt x="812" y="1293"/>
                  </a:cubicBezTo>
                  <a:cubicBezTo>
                    <a:pt x="830" y="1293"/>
                    <a:pt x="846" y="1292"/>
                    <a:pt x="860" y="1290"/>
                  </a:cubicBezTo>
                  <a:cubicBezTo>
                    <a:pt x="1312" y="1199"/>
                    <a:pt x="1312" y="555"/>
                    <a:pt x="1154" y="431"/>
                  </a:cubicBezTo>
                  <a:cubicBezTo>
                    <a:pt x="804" y="182"/>
                    <a:pt x="306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/>
            <p:cNvSpPr/>
            <p:nvPr/>
          </p:nvSpPr>
          <p:spPr>
            <a:xfrm>
              <a:off x="1456057" y="2078633"/>
              <a:ext cx="18203" cy="51040"/>
            </a:xfrm>
            <a:custGeom>
              <a:avLst/>
              <a:gdLst/>
              <a:ahLst/>
              <a:cxnLst/>
              <a:rect l="l" t="t" r="r" b="b"/>
              <a:pathLst>
                <a:path w="408" h="1144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46" y="1098"/>
                    <a:pt x="91" y="1121"/>
                    <a:pt x="148" y="1143"/>
                  </a:cubicBezTo>
                  <a:cubicBezTo>
                    <a:pt x="204" y="940"/>
                    <a:pt x="249" y="747"/>
                    <a:pt x="306" y="544"/>
                  </a:cubicBezTo>
                  <a:cubicBezTo>
                    <a:pt x="352" y="374"/>
                    <a:pt x="408" y="194"/>
                    <a:pt x="362" y="23"/>
                  </a:cubicBezTo>
                  <a:cubicBezTo>
                    <a:pt x="329" y="13"/>
                    <a:pt x="306" y="1"/>
                    <a:pt x="306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/>
            <p:cNvSpPr/>
            <p:nvPr/>
          </p:nvSpPr>
          <p:spPr>
            <a:xfrm>
              <a:off x="1476224" y="2091215"/>
              <a:ext cx="126171" cy="135987"/>
            </a:xfrm>
            <a:custGeom>
              <a:avLst/>
              <a:gdLst/>
              <a:ahLst/>
              <a:cxnLst/>
              <a:rect l="l" t="t" r="r" b="b"/>
              <a:pathLst>
                <a:path w="2828" h="3048" extrusionOk="0">
                  <a:moveTo>
                    <a:pt x="1396" y="1"/>
                  </a:moveTo>
                  <a:cubicBezTo>
                    <a:pt x="968" y="1"/>
                    <a:pt x="623" y="70"/>
                    <a:pt x="623" y="70"/>
                  </a:cubicBezTo>
                  <a:cubicBezTo>
                    <a:pt x="35" y="1201"/>
                    <a:pt x="1" y="2897"/>
                    <a:pt x="1" y="2897"/>
                  </a:cubicBezTo>
                  <a:cubicBezTo>
                    <a:pt x="316" y="3005"/>
                    <a:pt x="634" y="3047"/>
                    <a:pt x="938" y="3047"/>
                  </a:cubicBezTo>
                  <a:cubicBezTo>
                    <a:pt x="1966" y="3047"/>
                    <a:pt x="2828" y="2568"/>
                    <a:pt x="2828" y="2568"/>
                  </a:cubicBezTo>
                  <a:cubicBezTo>
                    <a:pt x="2737" y="2309"/>
                    <a:pt x="2014" y="58"/>
                    <a:pt x="2014" y="58"/>
                  </a:cubicBezTo>
                  <a:cubicBezTo>
                    <a:pt x="1807" y="15"/>
                    <a:pt x="1593" y="1"/>
                    <a:pt x="1396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/>
            <p:cNvSpPr/>
            <p:nvPr/>
          </p:nvSpPr>
          <p:spPr>
            <a:xfrm>
              <a:off x="1529227" y="2093312"/>
              <a:ext cx="73169" cy="133711"/>
            </a:xfrm>
            <a:custGeom>
              <a:avLst/>
              <a:gdLst/>
              <a:ahLst/>
              <a:cxnLst/>
              <a:rect l="l" t="t" r="r" b="b"/>
              <a:pathLst>
                <a:path w="1640" h="2997" extrusionOk="0">
                  <a:moveTo>
                    <a:pt x="735" y="0"/>
                  </a:moveTo>
                  <a:cubicBezTo>
                    <a:pt x="803" y="757"/>
                    <a:pt x="747" y="1549"/>
                    <a:pt x="453" y="2262"/>
                  </a:cubicBezTo>
                  <a:cubicBezTo>
                    <a:pt x="340" y="2533"/>
                    <a:pt x="182" y="2770"/>
                    <a:pt x="1" y="2996"/>
                  </a:cubicBezTo>
                  <a:cubicBezTo>
                    <a:pt x="916" y="2929"/>
                    <a:pt x="1640" y="2521"/>
                    <a:pt x="1640" y="2521"/>
                  </a:cubicBezTo>
                  <a:cubicBezTo>
                    <a:pt x="1549" y="2262"/>
                    <a:pt x="826" y="11"/>
                    <a:pt x="826" y="11"/>
                  </a:cubicBezTo>
                  <a:cubicBezTo>
                    <a:pt x="803" y="11"/>
                    <a:pt x="770" y="0"/>
                    <a:pt x="735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/>
            <p:cNvSpPr/>
            <p:nvPr/>
          </p:nvSpPr>
          <p:spPr>
            <a:xfrm>
              <a:off x="1476224" y="2200255"/>
              <a:ext cx="126171" cy="26947"/>
            </a:xfrm>
            <a:custGeom>
              <a:avLst/>
              <a:gdLst/>
              <a:ahLst/>
              <a:cxnLst/>
              <a:rect l="l" t="t" r="r" b="b"/>
              <a:pathLst>
                <a:path w="2828" h="604" extrusionOk="0">
                  <a:moveTo>
                    <a:pt x="2783" y="1"/>
                  </a:moveTo>
                  <a:cubicBezTo>
                    <a:pt x="2404" y="97"/>
                    <a:pt x="1715" y="401"/>
                    <a:pt x="818" y="401"/>
                  </a:cubicBezTo>
                  <a:cubicBezTo>
                    <a:pt x="565" y="401"/>
                    <a:pt x="296" y="377"/>
                    <a:pt x="13" y="317"/>
                  </a:cubicBezTo>
                  <a:cubicBezTo>
                    <a:pt x="1" y="408"/>
                    <a:pt x="1" y="453"/>
                    <a:pt x="1" y="453"/>
                  </a:cubicBezTo>
                  <a:cubicBezTo>
                    <a:pt x="316" y="561"/>
                    <a:pt x="634" y="603"/>
                    <a:pt x="938" y="603"/>
                  </a:cubicBezTo>
                  <a:cubicBezTo>
                    <a:pt x="1966" y="603"/>
                    <a:pt x="2828" y="124"/>
                    <a:pt x="2828" y="124"/>
                  </a:cubicBezTo>
                  <a:cubicBezTo>
                    <a:pt x="2817" y="102"/>
                    <a:pt x="2805" y="57"/>
                    <a:pt x="278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/>
            <p:cNvSpPr/>
            <p:nvPr/>
          </p:nvSpPr>
          <p:spPr>
            <a:xfrm>
              <a:off x="1508525" y="2067568"/>
              <a:ext cx="31855" cy="41135"/>
            </a:xfrm>
            <a:custGeom>
              <a:avLst/>
              <a:gdLst/>
              <a:ahLst/>
              <a:cxnLst/>
              <a:rect l="l" t="t" r="r" b="b"/>
              <a:pathLst>
                <a:path w="714" h="922" extrusionOk="0">
                  <a:moveTo>
                    <a:pt x="578" y="0"/>
                  </a:moveTo>
                  <a:lnTo>
                    <a:pt x="1" y="34"/>
                  </a:lnTo>
                  <a:lnTo>
                    <a:pt x="103" y="882"/>
                  </a:lnTo>
                  <a:cubicBezTo>
                    <a:pt x="103" y="882"/>
                    <a:pt x="171" y="921"/>
                    <a:pt x="273" y="921"/>
                  </a:cubicBezTo>
                  <a:cubicBezTo>
                    <a:pt x="392" y="921"/>
                    <a:pt x="556" y="869"/>
                    <a:pt x="713" y="645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/>
            <p:cNvSpPr/>
            <p:nvPr/>
          </p:nvSpPr>
          <p:spPr>
            <a:xfrm>
              <a:off x="1508525" y="2067568"/>
              <a:ext cx="28821" cy="17444"/>
            </a:xfrm>
            <a:custGeom>
              <a:avLst/>
              <a:gdLst/>
              <a:ahLst/>
              <a:cxnLst/>
              <a:rect l="l" t="t" r="r" b="b"/>
              <a:pathLst>
                <a:path w="646" h="391" extrusionOk="0">
                  <a:moveTo>
                    <a:pt x="578" y="0"/>
                  </a:moveTo>
                  <a:lnTo>
                    <a:pt x="1" y="34"/>
                  </a:lnTo>
                  <a:lnTo>
                    <a:pt x="46" y="385"/>
                  </a:lnTo>
                  <a:cubicBezTo>
                    <a:pt x="81" y="388"/>
                    <a:pt x="117" y="390"/>
                    <a:pt x="152" y="390"/>
                  </a:cubicBezTo>
                  <a:cubicBezTo>
                    <a:pt x="320" y="390"/>
                    <a:pt x="486" y="348"/>
                    <a:pt x="646" y="28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/>
            <p:cNvSpPr/>
            <p:nvPr/>
          </p:nvSpPr>
          <p:spPr>
            <a:xfrm>
              <a:off x="1426299" y="1900484"/>
              <a:ext cx="179665" cy="175560"/>
            </a:xfrm>
            <a:custGeom>
              <a:avLst/>
              <a:gdLst/>
              <a:ahLst/>
              <a:cxnLst/>
              <a:rect l="l" t="t" r="r" b="b"/>
              <a:pathLst>
                <a:path w="4027" h="3935" extrusionOk="0">
                  <a:moveTo>
                    <a:pt x="2328" y="1"/>
                  </a:moveTo>
                  <a:cubicBezTo>
                    <a:pt x="1920" y="1"/>
                    <a:pt x="1328" y="66"/>
                    <a:pt x="1041" y="410"/>
                  </a:cubicBezTo>
                  <a:cubicBezTo>
                    <a:pt x="577" y="963"/>
                    <a:pt x="668" y="1382"/>
                    <a:pt x="295" y="1947"/>
                  </a:cubicBezTo>
                  <a:cubicBezTo>
                    <a:pt x="12" y="2388"/>
                    <a:pt x="1" y="3632"/>
                    <a:pt x="1493" y="3881"/>
                  </a:cubicBezTo>
                  <a:cubicBezTo>
                    <a:pt x="1704" y="3918"/>
                    <a:pt x="1905" y="3935"/>
                    <a:pt x="2095" y="3935"/>
                  </a:cubicBezTo>
                  <a:cubicBezTo>
                    <a:pt x="3185" y="3935"/>
                    <a:pt x="3901" y="3372"/>
                    <a:pt x="4027" y="2784"/>
                  </a:cubicBezTo>
                  <a:cubicBezTo>
                    <a:pt x="4027" y="2784"/>
                    <a:pt x="3675" y="1789"/>
                    <a:pt x="3766" y="1065"/>
                  </a:cubicBezTo>
                  <a:cubicBezTo>
                    <a:pt x="3766" y="1065"/>
                    <a:pt x="2997" y="579"/>
                    <a:pt x="2760" y="25"/>
                  </a:cubicBezTo>
                  <a:cubicBezTo>
                    <a:pt x="2760" y="25"/>
                    <a:pt x="2578" y="1"/>
                    <a:pt x="232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/>
            <p:cNvSpPr/>
            <p:nvPr/>
          </p:nvSpPr>
          <p:spPr>
            <a:xfrm>
              <a:off x="1532261" y="1959956"/>
              <a:ext cx="18694" cy="19363"/>
            </a:xfrm>
            <a:custGeom>
              <a:avLst/>
              <a:gdLst/>
              <a:ahLst/>
              <a:cxnLst/>
              <a:rect l="l" t="t" r="r" b="b"/>
              <a:pathLst>
                <a:path w="419" h="434" extrusionOk="0">
                  <a:moveTo>
                    <a:pt x="228" y="1"/>
                  </a:moveTo>
                  <a:cubicBezTo>
                    <a:pt x="183" y="1"/>
                    <a:pt x="139" y="19"/>
                    <a:pt x="102" y="37"/>
                  </a:cubicBezTo>
                  <a:cubicBezTo>
                    <a:pt x="57" y="72"/>
                    <a:pt x="34" y="128"/>
                    <a:pt x="11" y="185"/>
                  </a:cubicBezTo>
                  <a:cubicBezTo>
                    <a:pt x="1" y="241"/>
                    <a:pt x="11" y="298"/>
                    <a:pt x="46" y="343"/>
                  </a:cubicBezTo>
                  <a:cubicBezTo>
                    <a:pt x="79" y="399"/>
                    <a:pt x="159" y="434"/>
                    <a:pt x="227" y="434"/>
                  </a:cubicBezTo>
                  <a:cubicBezTo>
                    <a:pt x="295" y="422"/>
                    <a:pt x="351" y="388"/>
                    <a:pt x="385" y="320"/>
                  </a:cubicBezTo>
                  <a:cubicBezTo>
                    <a:pt x="418" y="263"/>
                    <a:pt x="408" y="140"/>
                    <a:pt x="373" y="83"/>
                  </a:cubicBezTo>
                  <a:cubicBezTo>
                    <a:pt x="351" y="60"/>
                    <a:pt x="328" y="37"/>
                    <a:pt x="295" y="15"/>
                  </a:cubicBezTo>
                  <a:lnTo>
                    <a:pt x="283" y="15"/>
                  </a:lnTo>
                  <a:cubicBezTo>
                    <a:pt x="295" y="26"/>
                    <a:pt x="305" y="26"/>
                    <a:pt x="317" y="37"/>
                  </a:cubicBezTo>
                  <a:cubicBezTo>
                    <a:pt x="295" y="26"/>
                    <a:pt x="283" y="15"/>
                    <a:pt x="260" y="4"/>
                  </a:cubicBezTo>
                  <a:cubicBezTo>
                    <a:pt x="250" y="2"/>
                    <a:pt x="239" y="1"/>
                    <a:pt x="22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/>
            <p:cNvSpPr/>
            <p:nvPr/>
          </p:nvSpPr>
          <p:spPr>
            <a:xfrm>
              <a:off x="1459627" y="1955271"/>
              <a:ext cx="16641" cy="15124"/>
            </a:xfrm>
            <a:custGeom>
              <a:avLst/>
              <a:gdLst/>
              <a:ahLst/>
              <a:cxnLst/>
              <a:rect l="l" t="t" r="r" b="b"/>
              <a:pathLst>
                <a:path w="373" h="339" extrusionOk="0">
                  <a:moveTo>
                    <a:pt x="196" y="1"/>
                  </a:moveTo>
                  <a:cubicBezTo>
                    <a:pt x="135" y="1"/>
                    <a:pt x="85" y="41"/>
                    <a:pt x="56" y="97"/>
                  </a:cubicBezTo>
                  <a:cubicBezTo>
                    <a:pt x="0" y="188"/>
                    <a:pt x="68" y="312"/>
                    <a:pt x="169" y="335"/>
                  </a:cubicBezTo>
                  <a:cubicBezTo>
                    <a:pt x="180" y="337"/>
                    <a:pt x="191" y="338"/>
                    <a:pt x="201" y="338"/>
                  </a:cubicBezTo>
                  <a:cubicBezTo>
                    <a:pt x="292" y="338"/>
                    <a:pt x="373" y="255"/>
                    <a:pt x="373" y="154"/>
                  </a:cubicBezTo>
                  <a:cubicBezTo>
                    <a:pt x="362" y="86"/>
                    <a:pt x="305" y="18"/>
                    <a:pt x="237" y="7"/>
                  </a:cubicBezTo>
                  <a:cubicBezTo>
                    <a:pt x="223" y="3"/>
                    <a:pt x="210" y="1"/>
                    <a:pt x="196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9"/>
            <p:cNvSpPr/>
            <p:nvPr/>
          </p:nvSpPr>
          <p:spPr>
            <a:xfrm>
              <a:off x="1542834" y="1978070"/>
              <a:ext cx="37387" cy="35558"/>
            </a:xfrm>
            <a:custGeom>
              <a:avLst/>
              <a:gdLst/>
              <a:ahLst/>
              <a:cxnLst/>
              <a:rect l="l" t="t" r="r" b="b"/>
              <a:pathLst>
                <a:path w="838" h="797" extrusionOk="0">
                  <a:moveTo>
                    <a:pt x="399" y="1"/>
                  </a:moveTo>
                  <a:cubicBezTo>
                    <a:pt x="318" y="1"/>
                    <a:pt x="240" y="24"/>
                    <a:pt x="171" y="73"/>
                  </a:cubicBezTo>
                  <a:cubicBezTo>
                    <a:pt x="46" y="151"/>
                    <a:pt x="1" y="287"/>
                    <a:pt x="1" y="435"/>
                  </a:cubicBezTo>
                  <a:cubicBezTo>
                    <a:pt x="1" y="559"/>
                    <a:pt x="103" y="706"/>
                    <a:pt x="227" y="762"/>
                  </a:cubicBezTo>
                  <a:cubicBezTo>
                    <a:pt x="306" y="785"/>
                    <a:pt x="317" y="797"/>
                    <a:pt x="408" y="797"/>
                  </a:cubicBezTo>
                  <a:cubicBezTo>
                    <a:pt x="487" y="797"/>
                    <a:pt x="566" y="762"/>
                    <a:pt x="634" y="717"/>
                  </a:cubicBezTo>
                  <a:cubicBezTo>
                    <a:pt x="724" y="672"/>
                    <a:pt x="781" y="559"/>
                    <a:pt x="804" y="457"/>
                  </a:cubicBezTo>
                  <a:cubicBezTo>
                    <a:pt x="837" y="265"/>
                    <a:pt x="736" y="84"/>
                    <a:pt x="555" y="28"/>
                  </a:cubicBezTo>
                  <a:cubicBezTo>
                    <a:pt x="503" y="10"/>
                    <a:pt x="450" y="1"/>
                    <a:pt x="39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9"/>
            <p:cNvSpPr/>
            <p:nvPr/>
          </p:nvSpPr>
          <p:spPr>
            <a:xfrm>
              <a:off x="1432367" y="1976553"/>
              <a:ext cx="27751" cy="27171"/>
            </a:xfrm>
            <a:custGeom>
              <a:avLst/>
              <a:gdLst/>
              <a:ahLst/>
              <a:cxnLst/>
              <a:rect l="l" t="t" r="r" b="b"/>
              <a:pathLst>
                <a:path w="622" h="609" extrusionOk="0">
                  <a:moveTo>
                    <a:pt x="333" y="0"/>
                  </a:moveTo>
                  <a:cubicBezTo>
                    <a:pt x="293" y="0"/>
                    <a:pt x="248" y="11"/>
                    <a:pt x="215" y="27"/>
                  </a:cubicBezTo>
                  <a:cubicBezTo>
                    <a:pt x="136" y="50"/>
                    <a:pt x="79" y="107"/>
                    <a:pt x="46" y="175"/>
                  </a:cubicBezTo>
                  <a:cubicBezTo>
                    <a:pt x="0" y="242"/>
                    <a:pt x="11" y="321"/>
                    <a:pt x="34" y="389"/>
                  </a:cubicBezTo>
                  <a:lnTo>
                    <a:pt x="34" y="412"/>
                  </a:lnTo>
                  <a:cubicBezTo>
                    <a:pt x="68" y="514"/>
                    <a:pt x="159" y="593"/>
                    <a:pt x="260" y="604"/>
                  </a:cubicBezTo>
                  <a:cubicBezTo>
                    <a:pt x="279" y="607"/>
                    <a:pt x="297" y="608"/>
                    <a:pt x="316" y="608"/>
                  </a:cubicBezTo>
                  <a:cubicBezTo>
                    <a:pt x="376" y="608"/>
                    <a:pt x="434" y="594"/>
                    <a:pt x="486" y="559"/>
                  </a:cubicBezTo>
                  <a:cubicBezTo>
                    <a:pt x="543" y="514"/>
                    <a:pt x="599" y="446"/>
                    <a:pt x="611" y="366"/>
                  </a:cubicBezTo>
                  <a:cubicBezTo>
                    <a:pt x="622" y="288"/>
                    <a:pt x="599" y="208"/>
                    <a:pt x="554" y="140"/>
                  </a:cubicBezTo>
                  <a:cubicBezTo>
                    <a:pt x="521" y="72"/>
                    <a:pt x="453" y="27"/>
                    <a:pt x="373" y="5"/>
                  </a:cubicBezTo>
                  <a:cubicBezTo>
                    <a:pt x="361" y="2"/>
                    <a:pt x="348" y="0"/>
                    <a:pt x="33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9"/>
            <p:cNvSpPr/>
            <p:nvPr/>
          </p:nvSpPr>
          <p:spPr>
            <a:xfrm>
              <a:off x="1544351" y="1936176"/>
              <a:ext cx="11154" cy="6826"/>
            </a:xfrm>
            <a:custGeom>
              <a:avLst/>
              <a:gdLst/>
              <a:ahLst/>
              <a:cxnLst/>
              <a:rect l="l" t="t" r="r" b="b"/>
              <a:pathLst>
                <a:path w="250" h="153" extrusionOk="0">
                  <a:moveTo>
                    <a:pt x="127" y="0"/>
                  </a:moveTo>
                  <a:cubicBezTo>
                    <a:pt x="100" y="0"/>
                    <a:pt x="70" y="8"/>
                    <a:pt x="46" y="17"/>
                  </a:cubicBezTo>
                  <a:cubicBezTo>
                    <a:pt x="1" y="39"/>
                    <a:pt x="12" y="95"/>
                    <a:pt x="57" y="95"/>
                  </a:cubicBezTo>
                  <a:cubicBezTo>
                    <a:pt x="91" y="95"/>
                    <a:pt x="114" y="95"/>
                    <a:pt x="137" y="130"/>
                  </a:cubicBezTo>
                  <a:cubicBezTo>
                    <a:pt x="146" y="144"/>
                    <a:pt x="165" y="153"/>
                    <a:pt x="183" y="153"/>
                  </a:cubicBezTo>
                  <a:cubicBezTo>
                    <a:pt x="208" y="153"/>
                    <a:pt x="232" y="139"/>
                    <a:pt x="238" y="107"/>
                  </a:cubicBezTo>
                  <a:cubicBezTo>
                    <a:pt x="250" y="62"/>
                    <a:pt x="204" y="17"/>
                    <a:pt x="159" y="5"/>
                  </a:cubicBezTo>
                  <a:cubicBezTo>
                    <a:pt x="149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9"/>
            <p:cNvSpPr/>
            <p:nvPr/>
          </p:nvSpPr>
          <p:spPr>
            <a:xfrm>
              <a:off x="1467167" y="1932161"/>
              <a:ext cx="9637" cy="5265"/>
            </a:xfrm>
            <a:custGeom>
              <a:avLst/>
              <a:gdLst/>
              <a:ahLst/>
              <a:cxnLst/>
              <a:rect l="l" t="t" r="r" b="b"/>
              <a:pathLst>
                <a:path w="216" h="118" extrusionOk="0">
                  <a:moveTo>
                    <a:pt x="115" y="1"/>
                  </a:moveTo>
                  <a:cubicBezTo>
                    <a:pt x="78" y="1"/>
                    <a:pt x="40" y="15"/>
                    <a:pt x="23" y="50"/>
                  </a:cubicBezTo>
                  <a:cubicBezTo>
                    <a:pt x="0" y="84"/>
                    <a:pt x="35" y="118"/>
                    <a:pt x="68" y="118"/>
                  </a:cubicBezTo>
                  <a:cubicBezTo>
                    <a:pt x="91" y="118"/>
                    <a:pt x="113" y="118"/>
                    <a:pt x="136" y="107"/>
                  </a:cubicBezTo>
                  <a:cubicBezTo>
                    <a:pt x="140" y="103"/>
                    <a:pt x="145" y="101"/>
                    <a:pt x="150" y="101"/>
                  </a:cubicBezTo>
                  <a:cubicBezTo>
                    <a:pt x="160" y="101"/>
                    <a:pt x="170" y="107"/>
                    <a:pt x="170" y="107"/>
                  </a:cubicBezTo>
                  <a:cubicBezTo>
                    <a:pt x="181" y="107"/>
                    <a:pt x="193" y="107"/>
                    <a:pt x="204" y="95"/>
                  </a:cubicBezTo>
                  <a:cubicBezTo>
                    <a:pt x="216" y="50"/>
                    <a:pt x="193" y="16"/>
                    <a:pt x="148" y="4"/>
                  </a:cubicBezTo>
                  <a:cubicBezTo>
                    <a:pt x="137" y="2"/>
                    <a:pt x="126" y="1"/>
                    <a:pt x="11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9"/>
            <p:cNvSpPr/>
            <p:nvPr/>
          </p:nvSpPr>
          <p:spPr>
            <a:xfrm>
              <a:off x="1466007" y="1999218"/>
              <a:ext cx="71384" cy="36450"/>
            </a:xfrm>
            <a:custGeom>
              <a:avLst/>
              <a:gdLst/>
              <a:ahLst/>
              <a:cxnLst/>
              <a:rect l="l" t="t" r="r" b="b"/>
              <a:pathLst>
                <a:path w="1600" h="817" extrusionOk="0">
                  <a:moveTo>
                    <a:pt x="1557" y="0"/>
                  </a:moveTo>
                  <a:cubicBezTo>
                    <a:pt x="1541" y="0"/>
                    <a:pt x="1524" y="10"/>
                    <a:pt x="1519" y="28"/>
                  </a:cubicBezTo>
                  <a:cubicBezTo>
                    <a:pt x="1429" y="356"/>
                    <a:pt x="1180" y="684"/>
                    <a:pt x="830" y="740"/>
                  </a:cubicBezTo>
                  <a:cubicBezTo>
                    <a:pt x="807" y="744"/>
                    <a:pt x="784" y="745"/>
                    <a:pt x="762" y="745"/>
                  </a:cubicBezTo>
                  <a:cubicBezTo>
                    <a:pt x="485" y="745"/>
                    <a:pt x="250" y="500"/>
                    <a:pt x="72" y="323"/>
                  </a:cubicBezTo>
                  <a:cubicBezTo>
                    <a:pt x="64" y="315"/>
                    <a:pt x="56" y="312"/>
                    <a:pt x="49" y="312"/>
                  </a:cubicBezTo>
                  <a:cubicBezTo>
                    <a:pt x="22" y="312"/>
                    <a:pt x="0" y="352"/>
                    <a:pt x="26" y="379"/>
                  </a:cubicBezTo>
                  <a:cubicBezTo>
                    <a:pt x="241" y="593"/>
                    <a:pt x="473" y="817"/>
                    <a:pt x="782" y="817"/>
                  </a:cubicBezTo>
                  <a:cubicBezTo>
                    <a:pt x="816" y="817"/>
                    <a:pt x="850" y="814"/>
                    <a:pt x="886" y="808"/>
                  </a:cubicBezTo>
                  <a:cubicBezTo>
                    <a:pt x="1248" y="752"/>
                    <a:pt x="1508" y="368"/>
                    <a:pt x="1587" y="51"/>
                  </a:cubicBezTo>
                  <a:cubicBezTo>
                    <a:pt x="1600" y="18"/>
                    <a:pt x="1579" y="0"/>
                    <a:pt x="155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9"/>
            <p:cNvSpPr/>
            <p:nvPr/>
          </p:nvSpPr>
          <p:spPr>
            <a:xfrm>
              <a:off x="1474974" y="1974188"/>
              <a:ext cx="15749" cy="17400"/>
            </a:xfrm>
            <a:custGeom>
              <a:avLst/>
              <a:gdLst/>
              <a:ahLst/>
              <a:cxnLst/>
              <a:rect l="l" t="t" r="r" b="b"/>
              <a:pathLst>
                <a:path w="353" h="390" extrusionOk="0">
                  <a:moveTo>
                    <a:pt x="288" y="0"/>
                  </a:moveTo>
                  <a:cubicBezTo>
                    <a:pt x="285" y="0"/>
                    <a:pt x="281" y="1"/>
                    <a:pt x="278" y="1"/>
                  </a:cubicBezTo>
                  <a:cubicBezTo>
                    <a:pt x="176" y="35"/>
                    <a:pt x="63" y="80"/>
                    <a:pt x="41" y="182"/>
                  </a:cubicBezTo>
                  <a:cubicBezTo>
                    <a:pt x="0" y="304"/>
                    <a:pt x="123" y="389"/>
                    <a:pt x="231" y="389"/>
                  </a:cubicBezTo>
                  <a:cubicBezTo>
                    <a:pt x="243" y="389"/>
                    <a:pt x="255" y="388"/>
                    <a:pt x="267" y="386"/>
                  </a:cubicBezTo>
                  <a:cubicBezTo>
                    <a:pt x="309" y="375"/>
                    <a:pt x="292" y="305"/>
                    <a:pt x="253" y="305"/>
                  </a:cubicBezTo>
                  <a:cubicBezTo>
                    <a:pt x="250" y="305"/>
                    <a:pt x="247" y="306"/>
                    <a:pt x="244" y="306"/>
                  </a:cubicBezTo>
                  <a:cubicBezTo>
                    <a:pt x="235" y="309"/>
                    <a:pt x="225" y="310"/>
                    <a:pt x="216" y="310"/>
                  </a:cubicBezTo>
                  <a:cubicBezTo>
                    <a:pt x="138" y="310"/>
                    <a:pt x="80" y="230"/>
                    <a:pt x="131" y="160"/>
                  </a:cubicBezTo>
                  <a:cubicBezTo>
                    <a:pt x="176" y="115"/>
                    <a:pt x="244" y="92"/>
                    <a:pt x="300" y="69"/>
                  </a:cubicBezTo>
                  <a:cubicBezTo>
                    <a:pt x="353" y="58"/>
                    <a:pt x="328" y="0"/>
                    <a:pt x="28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9"/>
            <p:cNvSpPr/>
            <p:nvPr/>
          </p:nvSpPr>
          <p:spPr>
            <a:xfrm>
              <a:off x="1592804" y="1988555"/>
              <a:ext cx="53003" cy="5563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550" y="1"/>
                  </a:moveTo>
                  <a:cubicBezTo>
                    <a:pt x="221" y="1"/>
                    <a:pt x="0" y="313"/>
                    <a:pt x="0" y="313"/>
                  </a:cubicBezTo>
                  <a:lnTo>
                    <a:pt x="23" y="1183"/>
                  </a:lnTo>
                  <a:cubicBezTo>
                    <a:pt x="158" y="1227"/>
                    <a:pt x="279" y="1247"/>
                    <a:pt x="385" y="1247"/>
                  </a:cubicBezTo>
                  <a:cubicBezTo>
                    <a:pt x="1150" y="1247"/>
                    <a:pt x="1188" y="231"/>
                    <a:pt x="780" y="52"/>
                  </a:cubicBezTo>
                  <a:cubicBezTo>
                    <a:pt x="699" y="16"/>
                    <a:pt x="622" y="1"/>
                    <a:pt x="550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9"/>
            <p:cNvSpPr/>
            <p:nvPr/>
          </p:nvSpPr>
          <p:spPr>
            <a:xfrm>
              <a:off x="1597310" y="1999664"/>
              <a:ext cx="29847" cy="34978"/>
            </a:xfrm>
            <a:custGeom>
              <a:avLst/>
              <a:gdLst/>
              <a:ahLst/>
              <a:cxnLst/>
              <a:rect l="l" t="t" r="r" b="b"/>
              <a:pathLst>
                <a:path w="669" h="784" extrusionOk="0">
                  <a:moveTo>
                    <a:pt x="278" y="439"/>
                  </a:moveTo>
                  <a:cubicBezTo>
                    <a:pt x="356" y="439"/>
                    <a:pt x="400" y="549"/>
                    <a:pt x="352" y="617"/>
                  </a:cubicBezTo>
                  <a:cubicBezTo>
                    <a:pt x="309" y="660"/>
                    <a:pt x="261" y="676"/>
                    <a:pt x="212" y="676"/>
                  </a:cubicBezTo>
                  <a:cubicBezTo>
                    <a:pt x="183" y="676"/>
                    <a:pt x="154" y="671"/>
                    <a:pt x="126" y="663"/>
                  </a:cubicBezTo>
                  <a:lnTo>
                    <a:pt x="114" y="663"/>
                  </a:lnTo>
                  <a:cubicBezTo>
                    <a:pt x="114" y="617"/>
                    <a:pt x="126" y="561"/>
                    <a:pt x="137" y="516"/>
                  </a:cubicBezTo>
                  <a:cubicBezTo>
                    <a:pt x="159" y="482"/>
                    <a:pt x="204" y="459"/>
                    <a:pt x="239" y="448"/>
                  </a:cubicBezTo>
                  <a:cubicBezTo>
                    <a:pt x="253" y="442"/>
                    <a:pt x="266" y="439"/>
                    <a:pt x="278" y="439"/>
                  </a:cubicBezTo>
                  <a:close/>
                  <a:moveTo>
                    <a:pt x="504" y="0"/>
                  </a:moveTo>
                  <a:cubicBezTo>
                    <a:pt x="388" y="0"/>
                    <a:pt x="278" y="69"/>
                    <a:pt x="194" y="154"/>
                  </a:cubicBezTo>
                  <a:cubicBezTo>
                    <a:pt x="58" y="313"/>
                    <a:pt x="1" y="539"/>
                    <a:pt x="23" y="730"/>
                  </a:cubicBezTo>
                  <a:cubicBezTo>
                    <a:pt x="33" y="749"/>
                    <a:pt x="42" y="768"/>
                    <a:pt x="58" y="768"/>
                  </a:cubicBezTo>
                  <a:cubicBezTo>
                    <a:pt x="61" y="768"/>
                    <a:pt x="65" y="767"/>
                    <a:pt x="69" y="765"/>
                  </a:cubicBezTo>
                  <a:cubicBezTo>
                    <a:pt x="80" y="776"/>
                    <a:pt x="91" y="776"/>
                    <a:pt x="91" y="776"/>
                  </a:cubicBezTo>
                  <a:cubicBezTo>
                    <a:pt x="123" y="781"/>
                    <a:pt x="152" y="784"/>
                    <a:pt x="180" y="784"/>
                  </a:cubicBezTo>
                  <a:cubicBezTo>
                    <a:pt x="273" y="784"/>
                    <a:pt x="350" y="752"/>
                    <a:pt x="420" y="674"/>
                  </a:cubicBezTo>
                  <a:cubicBezTo>
                    <a:pt x="476" y="607"/>
                    <a:pt x="498" y="482"/>
                    <a:pt x="420" y="414"/>
                  </a:cubicBezTo>
                  <a:cubicBezTo>
                    <a:pt x="387" y="386"/>
                    <a:pt x="352" y="376"/>
                    <a:pt x="315" y="376"/>
                  </a:cubicBezTo>
                  <a:cubicBezTo>
                    <a:pt x="262" y="376"/>
                    <a:pt x="206" y="399"/>
                    <a:pt x="159" y="426"/>
                  </a:cubicBezTo>
                  <a:cubicBezTo>
                    <a:pt x="182" y="369"/>
                    <a:pt x="204" y="323"/>
                    <a:pt x="227" y="278"/>
                  </a:cubicBezTo>
                  <a:cubicBezTo>
                    <a:pt x="317" y="109"/>
                    <a:pt x="476" y="64"/>
                    <a:pt x="657" y="64"/>
                  </a:cubicBezTo>
                  <a:cubicBezTo>
                    <a:pt x="668" y="64"/>
                    <a:pt x="668" y="52"/>
                    <a:pt x="668" y="52"/>
                  </a:cubicBezTo>
                  <a:cubicBezTo>
                    <a:pt x="614" y="16"/>
                    <a:pt x="558" y="0"/>
                    <a:pt x="50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59"/>
          <p:cNvSpPr/>
          <p:nvPr/>
        </p:nvSpPr>
        <p:spPr>
          <a:xfrm>
            <a:off x="6721726" y="1749350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9"/>
          <p:cNvSpPr/>
          <p:nvPr/>
        </p:nvSpPr>
        <p:spPr>
          <a:xfrm flipH="1">
            <a:off x="3252851" y="844325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</a:t>
            </a:r>
            <a:r>
              <a:rPr lang="en">
                <a:solidFill>
                  <a:schemeClr val="accent6"/>
                </a:solidFill>
              </a:rPr>
              <a:t>SCHEDULE</a:t>
            </a:r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1562" name="Google Shape;1562;p60"/>
          <p:cNvGraphicFramePr/>
          <p:nvPr/>
        </p:nvGraphicFramePr>
        <p:xfrm>
          <a:off x="720000" y="1211650"/>
          <a:ext cx="7704000" cy="3391850"/>
        </p:xfrm>
        <a:graphic>
          <a:graphicData uri="http://schemas.openxmlformats.org/drawingml/2006/table">
            <a:tbl>
              <a:tblPr>
                <a:noFill/>
                <a:tableStyleId>{6AB1448D-F7F3-4930-B9AF-E91995E25898}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TIME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MON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TUE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WED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THU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FRI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09-10h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Physical education</a:t>
                      </a: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Physical education</a:t>
                      </a: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10-11h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11-12h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12-13h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LUNCH BREAK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13-14h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Physical education</a:t>
                      </a: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Physical education</a:t>
                      </a: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Physical education</a:t>
                      </a: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14-15h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PSYCHOLOGICAL</a:t>
            </a:r>
            <a:r>
              <a:rPr lang="en">
                <a:solidFill>
                  <a:schemeClr val="accent6"/>
                </a:solidFill>
              </a:rPr>
              <a:t> NEEDS</a:t>
            </a:r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1568" name="Google Shape;1568;p61"/>
          <p:cNvGraphicFramePr/>
          <p:nvPr/>
        </p:nvGraphicFramePr>
        <p:xfrm>
          <a:off x="720000" y="1200600"/>
          <a:ext cx="7704000" cy="3324150"/>
        </p:xfrm>
        <a:graphic>
          <a:graphicData uri="http://schemas.openxmlformats.org/drawingml/2006/table">
            <a:tbl>
              <a:tblPr>
                <a:noFill/>
                <a:tableStyleId>{6AB1448D-F7F3-4930-B9AF-E91995E25898}</a:tableStyleId>
              </a:tblPr>
              <a:tblGrid>
                <a:gridCol w="25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PSYCHOLOGICAL NEED</a:t>
                      </a:r>
                      <a:endParaRPr sz="2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DEFINITION OF THAT NEED</a:t>
                      </a:r>
                      <a:endParaRPr sz="2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EXAMPLE OF A STRATEGY</a:t>
                      </a:r>
                      <a:endParaRPr sz="20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AUTONOMY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Venus is the second planet from the Sun</a:t>
                      </a:r>
                      <a:endParaRPr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FLOW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Despite being red, Mars is actually a very cold place</a:t>
                      </a:r>
                      <a:endParaRPr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Jupiter is the biggest planet in the Solar System</a:t>
                      </a:r>
                      <a:endParaRPr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PURPOSE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Saturn is composed of hydrogen and helium</a:t>
                      </a:r>
                      <a:endParaRPr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RELATEDNESS</a:t>
                      </a:r>
                      <a:endParaRPr sz="1600" b="1">
                        <a:solidFill>
                          <a:schemeClr val="lt1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Earth is also known as the blue planet</a:t>
                      </a:r>
                      <a:endParaRPr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The Moon is Earth’s only natural satellite</a:t>
                      </a:r>
                      <a:endParaRPr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B95C">
                        <a:alpha val="4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CURRENTS </a:t>
            </a:r>
            <a:r>
              <a:rPr lang="en">
                <a:solidFill>
                  <a:schemeClr val="accent6"/>
                </a:solidFill>
              </a:rPr>
              <a:t>OF PE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74" name="Google Shape;1574;p62"/>
          <p:cNvSpPr txBox="1">
            <a:spLocks noGrp="1"/>
          </p:cNvSpPr>
          <p:nvPr>
            <p:ph type="subTitle" idx="4294967295"/>
          </p:nvPr>
        </p:nvSpPr>
        <p:spPr>
          <a:xfrm>
            <a:off x="1926825" y="1290805"/>
            <a:ext cx="27645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PHYSICAL SPORTS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75" name="Google Shape;1575;p62"/>
          <p:cNvSpPr txBox="1">
            <a:spLocks noGrp="1"/>
          </p:cNvSpPr>
          <p:nvPr>
            <p:ph type="subTitle" idx="4294967295"/>
          </p:nvPr>
        </p:nvSpPr>
        <p:spPr>
          <a:xfrm>
            <a:off x="1926825" y="1660050"/>
            <a:ext cx="25500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576" name="Google Shape;1576;p62"/>
          <p:cNvSpPr txBox="1">
            <a:spLocks noGrp="1"/>
          </p:cNvSpPr>
          <p:nvPr>
            <p:ph type="subTitle" idx="4294967295"/>
          </p:nvPr>
        </p:nvSpPr>
        <p:spPr>
          <a:xfrm>
            <a:off x="1926825" y="2424930"/>
            <a:ext cx="27645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PSYCHOMOTOR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77" name="Google Shape;1577;p62"/>
          <p:cNvSpPr txBox="1">
            <a:spLocks noGrp="1"/>
          </p:cNvSpPr>
          <p:nvPr>
            <p:ph type="subTitle" idx="4294967295"/>
          </p:nvPr>
        </p:nvSpPr>
        <p:spPr>
          <a:xfrm>
            <a:off x="1926825" y="2794175"/>
            <a:ext cx="25500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578" name="Google Shape;1578;p62"/>
          <p:cNvSpPr txBox="1">
            <a:spLocks noGrp="1"/>
          </p:cNvSpPr>
          <p:nvPr>
            <p:ph type="subTitle" idx="4294967295"/>
          </p:nvPr>
        </p:nvSpPr>
        <p:spPr>
          <a:xfrm>
            <a:off x="1926825" y="3559055"/>
            <a:ext cx="27645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BODY EXPRESSION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79" name="Google Shape;1579;p62"/>
          <p:cNvSpPr txBox="1">
            <a:spLocks noGrp="1"/>
          </p:cNvSpPr>
          <p:nvPr>
            <p:ph type="subTitle" idx="4294967295"/>
          </p:nvPr>
        </p:nvSpPr>
        <p:spPr>
          <a:xfrm>
            <a:off x="1926825" y="3928300"/>
            <a:ext cx="25500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Despite being red, Mars is actually cold</a:t>
            </a:r>
            <a:endParaRPr/>
          </a:p>
        </p:txBody>
      </p:sp>
      <p:sp>
        <p:nvSpPr>
          <p:cNvPr id="1580" name="Google Shape;1580;p62"/>
          <p:cNvSpPr/>
          <p:nvPr/>
        </p:nvSpPr>
        <p:spPr>
          <a:xfrm>
            <a:off x="983853" y="1303048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62"/>
          <p:cNvSpPr/>
          <p:nvPr/>
        </p:nvSpPr>
        <p:spPr>
          <a:xfrm>
            <a:off x="983853" y="2437173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62"/>
          <p:cNvSpPr/>
          <p:nvPr/>
        </p:nvSpPr>
        <p:spPr>
          <a:xfrm>
            <a:off x="983853" y="3571298"/>
            <a:ext cx="867900" cy="867900"/>
          </a:xfrm>
          <a:prstGeom prst="ellipse">
            <a:avLst/>
          </a:pr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62"/>
          <p:cNvGrpSpPr/>
          <p:nvPr/>
        </p:nvGrpSpPr>
        <p:grpSpPr>
          <a:xfrm>
            <a:off x="1211875" y="1531355"/>
            <a:ext cx="411869" cy="411284"/>
            <a:chOff x="5962762" y="1974255"/>
            <a:chExt cx="411869" cy="411284"/>
          </a:xfrm>
        </p:grpSpPr>
        <p:sp>
          <p:nvSpPr>
            <p:cNvPr id="1584" name="Google Shape;1584;p62"/>
            <p:cNvSpPr/>
            <p:nvPr/>
          </p:nvSpPr>
          <p:spPr>
            <a:xfrm>
              <a:off x="5963348" y="1974255"/>
              <a:ext cx="410640" cy="411279"/>
            </a:xfrm>
            <a:custGeom>
              <a:avLst/>
              <a:gdLst/>
              <a:ahLst/>
              <a:cxnLst/>
              <a:rect l="l" t="t" r="r" b="b"/>
              <a:pathLst>
                <a:path w="7713" h="7725" extrusionOk="0">
                  <a:moveTo>
                    <a:pt x="5576" y="0"/>
                  </a:moveTo>
                  <a:cubicBezTo>
                    <a:pt x="2545" y="80"/>
                    <a:pt x="80" y="2556"/>
                    <a:pt x="1" y="5587"/>
                  </a:cubicBezTo>
                  <a:lnTo>
                    <a:pt x="2126" y="7724"/>
                  </a:lnTo>
                  <a:cubicBezTo>
                    <a:pt x="5157" y="7634"/>
                    <a:pt x="7634" y="5169"/>
                    <a:pt x="7713" y="2138"/>
                  </a:cubicBezTo>
                  <a:lnTo>
                    <a:pt x="5576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2"/>
            <p:cNvSpPr/>
            <p:nvPr/>
          </p:nvSpPr>
          <p:spPr>
            <a:xfrm>
              <a:off x="5962762" y="2271659"/>
              <a:ext cx="113827" cy="113880"/>
            </a:xfrm>
            <a:custGeom>
              <a:avLst/>
              <a:gdLst/>
              <a:ahLst/>
              <a:cxnLst/>
              <a:rect l="l" t="t" r="r" b="b"/>
              <a:pathLst>
                <a:path w="2138" h="2139" extrusionOk="0">
                  <a:moveTo>
                    <a:pt x="12" y="1"/>
                  </a:moveTo>
                  <a:cubicBezTo>
                    <a:pt x="1" y="261"/>
                    <a:pt x="12" y="521"/>
                    <a:pt x="46" y="781"/>
                  </a:cubicBezTo>
                  <a:cubicBezTo>
                    <a:pt x="79" y="1143"/>
                    <a:pt x="147" y="1471"/>
                    <a:pt x="260" y="1754"/>
                  </a:cubicBezTo>
                  <a:cubicBezTo>
                    <a:pt x="283" y="1810"/>
                    <a:pt x="328" y="1855"/>
                    <a:pt x="385" y="1878"/>
                  </a:cubicBezTo>
                  <a:cubicBezTo>
                    <a:pt x="667" y="1991"/>
                    <a:pt x="1007" y="2059"/>
                    <a:pt x="1358" y="2104"/>
                  </a:cubicBezTo>
                  <a:cubicBezTo>
                    <a:pt x="1629" y="2127"/>
                    <a:pt x="1889" y="2138"/>
                    <a:pt x="2137" y="2138"/>
                  </a:cubicBezTo>
                  <a:cubicBezTo>
                    <a:pt x="2059" y="1618"/>
                    <a:pt x="1810" y="1121"/>
                    <a:pt x="1414" y="724"/>
                  </a:cubicBezTo>
                  <a:cubicBezTo>
                    <a:pt x="1018" y="329"/>
                    <a:pt x="521" y="9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2"/>
            <p:cNvSpPr/>
            <p:nvPr/>
          </p:nvSpPr>
          <p:spPr>
            <a:xfrm>
              <a:off x="6260166" y="1974255"/>
              <a:ext cx="114466" cy="113880"/>
            </a:xfrm>
            <a:custGeom>
              <a:avLst/>
              <a:gdLst/>
              <a:ahLst/>
              <a:cxnLst/>
              <a:rect l="l" t="t" r="r" b="b"/>
              <a:pathLst>
                <a:path w="2150" h="2139" extrusionOk="0">
                  <a:moveTo>
                    <a:pt x="1" y="0"/>
                  </a:moveTo>
                  <a:cubicBezTo>
                    <a:pt x="91" y="521"/>
                    <a:pt x="340" y="1007"/>
                    <a:pt x="735" y="1414"/>
                  </a:cubicBezTo>
                  <a:cubicBezTo>
                    <a:pt x="1132" y="1810"/>
                    <a:pt x="1629" y="2048"/>
                    <a:pt x="2138" y="2138"/>
                  </a:cubicBezTo>
                  <a:cubicBezTo>
                    <a:pt x="2149" y="1878"/>
                    <a:pt x="2138" y="1618"/>
                    <a:pt x="2104" y="1357"/>
                  </a:cubicBezTo>
                  <a:cubicBezTo>
                    <a:pt x="2070" y="996"/>
                    <a:pt x="2002" y="668"/>
                    <a:pt x="1889" y="385"/>
                  </a:cubicBezTo>
                  <a:cubicBezTo>
                    <a:pt x="1866" y="329"/>
                    <a:pt x="1821" y="284"/>
                    <a:pt x="1753" y="261"/>
                  </a:cubicBezTo>
                  <a:cubicBezTo>
                    <a:pt x="1471" y="148"/>
                    <a:pt x="1143" y="80"/>
                    <a:pt x="781" y="35"/>
                  </a:cubicBezTo>
                  <a:cubicBezTo>
                    <a:pt x="521" y="12"/>
                    <a:pt x="26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2"/>
            <p:cNvSpPr/>
            <p:nvPr/>
          </p:nvSpPr>
          <p:spPr>
            <a:xfrm>
              <a:off x="6071693" y="2084464"/>
              <a:ext cx="193368" cy="190865"/>
            </a:xfrm>
            <a:custGeom>
              <a:avLst/>
              <a:gdLst/>
              <a:ahLst/>
              <a:cxnLst/>
              <a:rect l="l" t="t" r="r" b="b"/>
              <a:pathLst>
                <a:path w="3632" h="3585" extrusionOk="0">
                  <a:moveTo>
                    <a:pt x="1784" y="0"/>
                  </a:moveTo>
                  <a:cubicBezTo>
                    <a:pt x="1726" y="0"/>
                    <a:pt x="1669" y="23"/>
                    <a:pt x="1629" y="68"/>
                  </a:cubicBezTo>
                  <a:cubicBezTo>
                    <a:pt x="1539" y="159"/>
                    <a:pt x="1539" y="294"/>
                    <a:pt x="1629" y="385"/>
                  </a:cubicBezTo>
                  <a:lnTo>
                    <a:pt x="2263" y="1029"/>
                  </a:lnTo>
                  <a:lnTo>
                    <a:pt x="1822" y="1470"/>
                  </a:lnTo>
                  <a:lnTo>
                    <a:pt x="1177" y="825"/>
                  </a:lnTo>
                  <a:cubicBezTo>
                    <a:pt x="1132" y="786"/>
                    <a:pt x="1075" y="766"/>
                    <a:pt x="1019" y="766"/>
                  </a:cubicBezTo>
                  <a:cubicBezTo>
                    <a:pt x="962" y="766"/>
                    <a:pt x="906" y="786"/>
                    <a:pt x="860" y="825"/>
                  </a:cubicBezTo>
                  <a:cubicBezTo>
                    <a:pt x="770" y="916"/>
                    <a:pt x="770" y="1063"/>
                    <a:pt x="860" y="1154"/>
                  </a:cubicBezTo>
                  <a:lnTo>
                    <a:pt x="1505" y="1787"/>
                  </a:lnTo>
                  <a:lnTo>
                    <a:pt x="1053" y="2239"/>
                  </a:lnTo>
                  <a:lnTo>
                    <a:pt x="408" y="1594"/>
                  </a:lnTo>
                  <a:cubicBezTo>
                    <a:pt x="369" y="1549"/>
                    <a:pt x="312" y="1526"/>
                    <a:pt x="254" y="1526"/>
                  </a:cubicBezTo>
                  <a:cubicBezTo>
                    <a:pt x="196" y="1526"/>
                    <a:pt x="137" y="1549"/>
                    <a:pt x="91" y="1594"/>
                  </a:cubicBezTo>
                  <a:cubicBezTo>
                    <a:pt x="1" y="1685"/>
                    <a:pt x="1" y="1832"/>
                    <a:pt x="91" y="1923"/>
                  </a:cubicBezTo>
                  <a:lnTo>
                    <a:pt x="736" y="2556"/>
                  </a:lnTo>
                  <a:lnTo>
                    <a:pt x="352" y="2940"/>
                  </a:lnTo>
                  <a:cubicBezTo>
                    <a:pt x="262" y="3031"/>
                    <a:pt x="262" y="3167"/>
                    <a:pt x="352" y="3257"/>
                  </a:cubicBezTo>
                  <a:cubicBezTo>
                    <a:pt x="397" y="3302"/>
                    <a:pt x="453" y="3325"/>
                    <a:pt x="510" y="3325"/>
                  </a:cubicBezTo>
                  <a:cubicBezTo>
                    <a:pt x="566" y="3325"/>
                    <a:pt x="634" y="3302"/>
                    <a:pt x="669" y="3257"/>
                  </a:cubicBezTo>
                  <a:lnTo>
                    <a:pt x="1053" y="2873"/>
                  </a:lnTo>
                  <a:lnTo>
                    <a:pt x="1697" y="3517"/>
                  </a:lnTo>
                  <a:cubicBezTo>
                    <a:pt x="1742" y="3562"/>
                    <a:pt x="1799" y="3585"/>
                    <a:pt x="1856" y="3585"/>
                  </a:cubicBezTo>
                  <a:cubicBezTo>
                    <a:pt x="1913" y="3585"/>
                    <a:pt x="1969" y="3562"/>
                    <a:pt x="2014" y="3517"/>
                  </a:cubicBezTo>
                  <a:cubicBezTo>
                    <a:pt x="2104" y="3426"/>
                    <a:pt x="2104" y="3291"/>
                    <a:pt x="2014" y="3200"/>
                  </a:cubicBezTo>
                  <a:lnTo>
                    <a:pt x="1370" y="2556"/>
                  </a:lnTo>
                  <a:lnTo>
                    <a:pt x="1822" y="2115"/>
                  </a:lnTo>
                  <a:lnTo>
                    <a:pt x="2466" y="2748"/>
                  </a:lnTo>
                  <a:cubicBezTo>
                    <a:pt x="2501" y="2793"/>
                    <a:pt x="2568" y="2816"/>
                    <a:pt x="2624" y="2816"/>
                  </a:cubicBezTo>
                  <a:cubicBezTo>
                    <a:pt x="2681" y="2816"/>
                    <a:pt x="2738" y="2793"/>
                    <a:pt x="2783" y="2748"/>
                  </a:cubicBezTo>
                  <a:cubicBezTo>
                    <a:pt x="2873" y="2669"/>
                    <a:pt x="2873" y="2522"/>
                    <a:pt x="2783" y="2431"/>
                  </a:cubicBezTo>
                  <a:lnTo>
                    <a:pt x="2139" y="1787"/>
                  </a:lnTo>
                  <a:lnTo>
                    <a:pt x="2591" y="1346"/>
                  </a:lnTo>
                  <a:lnTo>
                    <a:pt x="3224" y="1991"/>
                  </a:lnTo>
                  <a:cubicBezTo>
                    <a:pt x="3270" y="2036"/>
                    <a:pt x="3326" y="2058"/>
                    <a:pt x="3383" y="2058"/>
                  </a:cubicBezTo>
                  <a:cubicBezTo>
                    <a:pt x="3450" y="2058"/>
                    <a:pt x="3507" y="2036"/>
                    <a:pt x="3552" y="1991"/>
                  </a:cubicBezTo>
                  <a:cubicBezTo>
                    <a:pt x="3631" y="1900"/>
                    <a:pt x="3631" y="1753"/>
                    <a:pt x="3552" y="1662"/>
                  </a:cubicBezTo>
                  <a:lnTo>
                    <a:pt x="2908" y="1029"/>
                  </a:lnTo>
                  <a:lnTo>
                    <a:pt x="3292" y="644"/>
                  </a:lnTo>
                  <a:cubicBezTo>
                    <a:pt x="3371" y="554"/>
                    <a:pt x="3371" y="418"/>
                    <a:pt x="3292" y="328"/>
                  </a:cubicBezTo>
                  <a:cubicBezTo>
                    <a:pt x="3247" y="283"/>
                    <a:pt x="3187" y="260"/>
                    <a:pt x="3128" y="260"/>
                  </a:cubicBezTo>
                  <a:cubicBezTo>
                    <a:pt x="3068" y="260"/>
                    <a:pt x="3009" y="283"/>
                    <a:pt x="2964" y="328"/>
                  </a:cubicBezTo>
                  <a:lnTo>
                    <a:pt x="2591" y="701"/>
                  </a:lnTo>
                  <a:lnTo>
                    <a:pt x="1946" y="68"/>
                  </a:lnTo>
                  <a:cubicBezTo>
                    <a:pt x="1901" y="23"/>
                    <a:pt x="1842" y="0"/>
                    <a:pt x="1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62"/>
          <p:cNvGrpSpPr/>
          <p:nvPr/>
        </p:nvGrpSpPr>
        <p:grpSpPr>
          <a:xfrm>
            <a:off x="1248013" y="2665482"/>
            <a:ext cx="339569" cy="411283"/>
            <a:chOff x="5998913" y="2713557"/>
            <a:chExt cx="339569" cy="411283"/>
          </a:xfrm>
        </p:grpSpPr>
        <p:sp>
          <p:nvSpPr>
            <p:cNvPr id="1589" name="Google Shape;1589;p62"/>
            <p:cNvSpPr/>
            <p:nvPr/>
          </p:nvSpPr>
          <p:spPr>
            <a:xfrm>
              <a:off x="6039855" y="2725643"/>
              <a:ext cx="257096" cy="257149"/>
            </a:xfrm>
            <a:custGeom>
              <a:avLst/>
              <a:gdLst/>
              <a:ahLst/>
              <a:cxnLst/>
              <a:rect l="l" t="t" r="r" b="b"/>
              <a:pathLst>
                <a:path w="4829" h="4830" extrusionOk="0">
                  <a:moveTo>
                    <a:pt x="2420" y="0"/>
                  </a:moveTo>
                  <a:cubicBezTo>
                    <a:pt x="1086" y="0"/>
                    <a:pt x="0" y="1086"/>
                    <a:pt x="0" y="2420"/>
                  </a:cubicBezTo>
                  <a:cubicBezTo>
                    <a:pt x="0" y="3744"/>
                    <a:pt x="1086" y="4829"/>
                    <a:pt x="2420" y="4829"/>
                  </a:cubicBezTo>
                  <a:cubicBezTo>
                    <a:pt x="3754" y="4829"/>
                    <a:pt x="4828" y="3744"/>
                    <a:pt x="4828" y="2420"/>
                  </a:cubicBezTo>
                  <a:cubicBezTo>
                    <a:pt x="4828" y="1086"/>
                    <a:pt x="3754" y="0"/>
                    <a:pt x="2420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2"/>
            <p:cNvSpPr/>
            <p:nvPr/>
          </p:nvSpPr>
          <p:spPr>
            <a:xfrm>
              <a:off x="6027769" y="2713557"/>
              <a:ext cx="281214" cy="282438"/>
            </a:xfrm>
            <a:custGeom>
              <a:avLst/>
              <a:gdLst/>
              <a:ahLst/>
              <a:cxnLst/>
              <a:rect l="l" t="t" r="r" b="b"/>
              <a:pathLst>
                <a:path w="5282" h="5305" extrusionOk="0">
                  <a:moveTo>
                    <a:pt x="2647" y="453"/>
                  </a:moveTo>
                  <a:cubicBezTo>
                    <a:pt x="3857" y="453"/>
                    <a:pt x="4829" y="1438"/>
                    <a:pt x="4829" y="2647"/>
                  </a:cubicBezTo>
                  <a:cubicBezTo>
                    <a:pt x="4829" y="3846"/>
                    <a:pt x="3857" y="4830"/>
                    <a:pt x="2647" y="4830"/>
                  </a:cubicBezTo>
                  <a:cubicBezTo>
                    <a:pt x="1437" y="4830"/>
                    <a:pt x="453" y="3846"/>
                    <a:pt x="453" y="2647"/>
                  </a:cubicBezTo>
                  <a:cubicBezTo>
                    <a:pt x="453" y="1438"/>
                    <a:pt x="1437" y="453"/>
                    <a:pt x="2647" y="453"/>
                  </a:cubicBezTo>
                  <a:close/>
                  <a:moveTo>
                    <a:pt x="2647" y="1"/>
                  </a:moveTo>
                  <a:cubicBezTo>
                    <a:pt x="1222" y="1"/>
                    <a:pt x="57" y="1132"/>
                    <a:pt x="12" y="2546"/>
                  </a:cubicBezTo>
                  <a:lnTo>
                    <a:pt x="1" y="5079"/>
                  </a:lnTo>
                  <a:cubicBezTo>
                    <a:pt x="1" y="5203"/>
                    <a:pt x="102" y="5305"/>
                    <a:pt x="227" y="5305"/>
                  </a:cubicBezTo>
                  <a:cubicBezTo>
                    <a:pt x="351" y="5305"/>
                    <a:pt x="453" y="5203"/>
                    <a:pt x="453" y="5079"/>
                  </a:cubicBezTo>
                  <a:lnTo>
                    <a:pt x="453" y="4117"/>
                  </a:lnTo>
                  <a:cubicBezTo>
                    <a:pt x="928" y="4818"/>
                    <a:pt x="1731" y="5282"/>
                    <a:pt x="2647" y="5282"/>
                  </a:cubicBezTo>
                  <a:cubicBezTo>
                    <a:pt x="3552" y="5282"/>
                    <a:pt x="4354" y="4818"/>
                    <a:pt x="4829" y="4117"/>
                  </a:cubicBezTo>
                  <a:lnTo>
                    <a:pt x="4829" y="5079"/>
                  </a:lnTo>
                  <a:cubicBezTo>
                    <a:pt x="4829" y="5203"/>
                    <a:pt x="4931" y="5305"/>
                    <a:pt x="5055" y="5305"/>
                  </a:cubicBezTo>
                  <a:cubicBezTo>
                    <a:pt x="5180" y="5305"/>
                    <a:pt x="5281" y="5203"/>
                    <a:pt x="5281" y="5079"/>
                  </a:cubicBezTo>
                  <a:lnTo>
                    <a:pt x="5281" y="2546"/>
                  </a:lnTo>
                  <a:cubicBezTo>
                    <a:pt x="5225" y="1132"/>
                    <a:pt x="4072" y="1"/>
                    <a:pt x="264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2"/>
            <p:cNvSpPr/>
            <p:nvPr/>
          </p:nvSpPr>
          <p:spPr>
            <a:xfrm>
              <a:off x="6080158" y="2766000"/>
              <a:ext cx="177023" cy="176437"/>
            </a:xfrm>
            <a:custGeom>
              <a:avLst/>
              <a:gdLst/>
              <a:ahLst/>
              <a:cxnLst/>
              <a:rect l="l" t="t" r="r" b="b"/>
              <a:pathLst>
                <a:path w="3325" h="3314" extrusionOk="0">
                  <a:moveTo>
                    <a:pt x="1663" y="453"/>
                  </a:moveTo>
                  <a:cubicBezTo>
                    <a:pt x="2330" y="453"/>
                    <a:pt x="2873" y="995"/>
                    <a:pt x="2873" y="1662"/>
                  </a:cubicBezTo>
                  <a:cubicBezTo>
                    <a:pt x="2873" y="2318"/>
                    <a:pt x="2330" y="2861"/>
                    <a:pt x="1663" y="2861"/>
                  </a:cubicBezTo>
                  <a:cubicBezTo>
                    <a:pt x="995" y="2861"/>
                    <a:pt x="453" y="2318"/>
                    <a:pt x="453" y="1662"/>
                  </a:cubicBezTo>
                  <a:cubicBezTo>
                    <a:pt x="453" y="995"/>
                    <a:pt x="995" y="453"/>
                    <a:pt x="1663" y="453"/>
                  </a:cubicBezTo>
                  <a:close/>
                  <a:moveTo>
                    <a:pt x="1663" y="0"/>
                  </a:moveTo>
                  <a:cubicBezTo>
                    <a:pt x="747" y="0"/>
                    <a:pt x="0" y="747"/>
                    <a:pt x="0" y="1662"/>
                  </a:cubicBezTo>
                  <a:cubicBezTo>
                    <a:pt x="0" y="2567"/>
                    <a:pt x="747" y="3313"/>
                    <a:pt x="1663" y="3313"/>
                  </a:cubicBezTo>
                  <a:cubicBezTo>
                    <a:pt x="2579" y="3313"/>
                    <a:pt x="3325" y="2567"/>
                    <a:pt x="3325" y="1662"/>
                  </a:cubicBezTo>
                  <a:cubicBezTo>
                    <a:pt x="3325" y="747"/>
                    <a:pt x="2579" y="0"/>
                    <a:pt x="166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2"/>
            <p:cNvSpPr/>
            <p:nvPr/>
          </p:nvSpPr>
          <p:spPr>
            <a:xfrm>
              <a:off x="6132547" y="2817750"/>
              <a:ext cx="72300" cy="72886"/>
            </a:xfrm>
            <a:custGeom>
              <a:avLst/>
              <a:gdLst/>
              <a:ahLst/>
              <a:cxnLst/>
              <a:rect l="l" t="t" r="r" b="b"/>
              <a:pathLst>
                <a:path w="1358" h="1369" extrusionOk="0">
                  <a:moveTo>
                    <a:pt x="679" y="464"/>
                  </a:moveTo>
                  <a:cubicBezTo>
                    <a:pt x="803" y="464"/>
                    <a:pt x="905" y="554"/>
                    <a:pt x="905" y="690"/>
                  </a:cubicBezTo>
                  <a:cubicBezTo>
                    <a:pt x="905" y="815"/>
                    <a:pt x="803" y="916"/>
                    <a:pt x="679" y="916"/>
                  </a:cubicBezTo>
                  <a:cubicBezTo>
                    <a:pt x="554" y="916"/>
                    <a:pt x="453" y="815"/>
                    <a:pt x="453" y="690"/>
                  </a:cubicBezTo>
                  <a:cubicBezTo>
                    <a:pt x="453" y="554"/>
                    <a:pt x="554" y="464"/>
                    <a:pt x="679" y="464"/>
                  </a:cubicBezTo>
                  <a:close/>
                  <a:moveTo>
                    <a:pt x="679" y="1"/>
                  </a:moveTo>
                  <a:cubicBezTo>
                    <a:pt x="305" y="1"/>
                    <a:pt x="1" y="306"/>
                    <a:pt x="1" y="690"/>
                  </a:cubicBezTo>
                  <a:cubicBezTo>
                    <a:pt x="1" y="1064"/>
                    <a:pt x="305" y="1369"/>
                    <a:pt x="679" y="1369"/>
                  </a:cubicBezTo>
                  <a:cubicBezTo>
                    <a:pt x="1052" y="1369"/>
                    <a:pt x="1358" y="1064"/>
                    <a:pt x="1358" y="690"/>
                  </a:cubicBezTo>
                  <a:cubicBezTo>
                    <a:pt x="1358" y="306"/>
                    <a:pt x="1052" y="1"/>
                    <a:pt x="67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2"/>
            <p:cNvSpPr/>
            <p:nvPr/>
          </p:nvSpPr>
          <p:spPr>
            <a:xfrm>
              <a:off x="6255960" y="2981518"/>
              <a:ext cx="82522" cy="143322"/>
            </a:xfrm>
            <a:custGeom>
              <a:avLst/>
              <a:gdLst/>
              <a:ahLst/>
              <a:cxnLst/>
              <a:rect l="l" t="t" r="r" b="b"/>
              <a:pathLst>
                <a:path w="1550" h="2692" extrusionOk="0">
                  <a:moveTo>
                    <a:pt x="543" y="1"/>
                  </a:moveTo>
                  <a:lnTo>
                    <a:pt x="23" y="1154"/>
                  </a:lnTo>
                  <a:cubicBezTo>
                    <a:pt x="12" y="1187"/>
                    <a:pt x="0" y="1222"/>
                    <a:pt x="0" y="1244"/>
                  </a:cubicBezTo>
                  <a:lnTo>
                    <a:pt x="0" y="2466"/>
                  </a:lnTo>
                  <a:cubicBezTo>
                    <a:pt x="0" y="2590"/>
                    <a:pt x="103" y="2692"/>
                    <a:pt x="226" y="2692"/>
                  </a:cubicBezTo>
                  <a:lnTo>
                    <a:pt x="1324" y="2692"/>
                  </a:lnTo>
                  <a:cubicBezTo>
                    <a:pt x="1448" y="2692"/>
                    <a:pt x="1550" y="2590"/>
                    <a:pt x="1550" y="2466"/>
                  </a:cubicBezTo>
                  <a:lnTo>
                    <a:pt x="1550" y="1244"/>
                  </a:lnTo>
                  <a:cubicBezTo>
                    <a:pt x="1550" y="1222"/>
                    <a:pt x="1538" y="1187"/>
                    <a:pt x="1527" y="1154"/>
                  </a:cubicBezTo>
                  <a:lnTo>
                    <a:pt x="995" y="1"/>
                  </a:ln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2"/>
            <p:cNvSpPr/>
            <p:nvPr/>
          </p:nvSpPr>
          <p:spPr>
            <a:xfrm>
              <a:off x="5998913" y="2981518"/>
              <a:ext cx="82469" cy="143322"/>
            </a:xfrm>
            <a:custGeom>
              <a:avLst/>
              <a:gdLst/>
              <a:ahLst/>
              <a:cxnLst/>
              <a:rect l="l" t="t" r="r" b="b"/>
              <a:pathLst>
                <a:path w="1549" h="2692" extrusionOk="0">
                  <a:moveTo>
                    <a:pt x="543" y="1"/>
                  </a:moveTo>
                  <a:lnTo>
                    <a:pt x="23" y="1154"/>
                  </a:lnTo>
                  <a:cubicBezTo>
                    <a:pt x="11" y="1187"/>
                    <a:pt x="0" y="1222"/>
                    <a:pt x="0" y="1244"/>
                  </a:cubicBezTo>
                  <a:lnTo>
                    <a:pt x="0" y="2466"/>
                  </a:lnTo>
                  <a:cubicBezTo>
                    <a:pt x="0" y="2590"/>
                    <a:pt x="101" y="2692"/>
                    <a:pt x="226" y="2692"/>
                  </a:cubicBezTo>
                  <a:lnTo>
                    <a:pt x="1323" y="2692"/>
                  </a:lnTo>
                  <a:cubicBezTo>
                    <a:pt x="1448" y="2692"/>
                    <a:pt x="1549" y="2590"/>
                    <a:pt x="1549" y="2466"/>
                  </a:cubicBezTo>
                  <a:lnTo>
                    <a:pt x="1549" y="1244"/>
                  </a:lnTo>
                  <a:cubicBezTo>
                    <a:pt x="1549" y="1222"/>
                    <a:pt x="1538" y="1187"/>
                    <a:pt x="1526" y="1154"/>
                  </a:cubicBezTo>
                  <a:lnTo>
                    <a:pt x="995" y="1"/>
                  </a:ln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5" name="Google Shape;1595;p62"/>
          <p:cNvGrpSpPr/>
          <p:nvPr/>
        </p:nvGrpSpPr>
        <p:grpSpPr>
          <a:xfrm>
            <a:off x="1263352" y="3799588"/>
            <a:ext cx="308901" cy="411284"/>
            <a:chOff x="6013927" y="3452913"/>
            <a:chExt cx="308901" cy="411284"/>
          </a:xfrm>
        </p:grpSpPr>
        <p:sp>
          <p:nvSpPr>
            <p:cNvPr id="1596" name="Google Shape;1596;p62"/>
            <p:cNvSpPr/>
            <p:nvPr/>
          </p:nvSpPr>
          <p:spPr>
            <a:xfrm>
              <a:off x="6210172" y="3725665"/>
              <a:ext cx="109089" cy="138530"/>
            </a:xfrm>
            <a:custGeom>
              <a:avLst/>
              <a:gdLst/>
              <a:ahLst/>
              <a:cxnLst/>
              <a:rect l="l" t="t" r="r" b="b"/>
              <a:pathLst>
                <a:path w="2049" h="2602" extrusionOk="0">
                  <a:moveTo>
                    <a:pt x="227" y="0"/>
                  </a:moveTo>
                  <a:cubicBezTo>
                    <a:pt x="103" y="0"/>
                    <a:pt x="1" y="102"/>
                    <a:pt x="1" y="227"/>
                  </a:cubicBezTo>
                  <a:lnTo>
                    <a:pt x="1" y="803"/>
                  </a:lnTo>
                  <a:lnTo>
                    <a:pt x="453" y="1029"/>
                  </a:lnTo>
                  <a:lnTo>
                    <a:pt x="1030" y="1029"/>
                  </a:lnTo>
                  <a:lnTo>
                    <a:pt x="1030" y="2081"/>
                  </a:lnTo>
                  <a:cubicBezTo>
                    <a:pt x="1030" y="2363"/>
                    <a:pt x="1257" y="2601"/>
                    <a:pt x="1539" y="2601"/>
                  </a:cubicBezTo>
                  <a:cubicBezTo>
                    <a:pt x="1822" y="2601"/>
                    <a:pt x="2048" y="2363"/>
                    <a:pt x="2048" y="2081"/>
                  </a:cubicBezTo>
                  <a:lnTo>
                    <a:pt x="2048" y="792"/>
                  </a:lnTo>
                  <a:cubicBezTo>
                    <a:pt x="2048" y="351"/>
                    <a:pt x="1697" y="0"/>
                    <a:pt x="12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2"/>
            <p:cNvSpPr/>
            <p:nvPr/>
          </p:nvSpPr>
          <p:spPr>
            <a:xfrm>
              <a:off x="6039216" y="3725665"/>
              <a:ext cx="106640" cy="138530"/>
            </a:xfrm>
            <a:custGeom>
              <a:avLst/>
              <a:gdLst/>
              <a:ahLst/>
              <a:cxnLst/>
              <a:rect l="l" t="t" r="r" b="b"/>
              <a:pathLst>
                <a:path w="2003" h="2602" extrusionOk="0">
                  <a:moveTo>
                    <a:pt x="792" y="0"/>
                  </a:moveTo>
                  <a:cubicBezTo>
                    <a:pt x="351" y="0"/>
                    <a:pt x="0" y="351"/>
                    <a:pt x="0" y="792"/>
                  </a:cubicBezTo>
                  <a:lnTo>
                    <a:pt x="0" y="2081"/>
                  </a:lnTo>
                  <a:cubicBezTo>
                    <a:pt x="0" y="2363"/>
                    <a:pt x="238" y="2601"/>
                    <a:pt x="521" y="2601"/>
                  </a:cubicBezTo>
                  <a:cubicBezTo>
                    <a:pt x="804" y="2601"/>
                    <a:pt x="1030" y="2363"/>
                    <a:pt x="1030" y="2081"/>
                  </a:cubicBezTo>
                  <a:lnTo>
                    <a:pt x="1030" y="1029"/>
                  </a:lnTo>
                  <a:lnTo>
                    <a:pt x="1550" y="1029"/>
                  </a:lnTo>
                  <a:lnTo>
                    <a:pt x="2002" y="803"/>
                  </a:lnTo>
                  <a:lnTo>
                    <a:pt x="2002" y="227"/>
                  </a:lnTo>
                  <a:cubicBezTo>
                    <a:pt x="2002" y="102"/>
                    <a:pt x="1900" y="0"/>
                    <a:pt x="1776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2"/>
            <p:cNvSpPr/>
            <p:nvPr/>
          </p:nvSpPr>
          <p:spPr>
            <a:xfrm>
              <a:off x="6178867" y="3452913"/>
              <a:ext cx="143961" cy="128308"/>
            </a:xfrm>
            <a:custGeom>
              <a:avLst/>
              <a:gdLst/>
              <a:ahLst/>
              <a:cxnLst/>
              <a:rect l="l" t="t" r="r" b="b"/>
              <a:pathLst>
                <a:path w="2704" h="2410" extrusionOk="0">
                  <a:moveTo>
                    <a:pt x="782" y="0"/>
                  </a:moveTo>
                  <a:cubicBezTo>
                    <a:pt x="352" y="0"/>
                    <a:pt x="1" y="351"/>
                    <a:pt x="1" y="781"/>
                  </a:cubicBezTo>
                  <a:lnTo>
                    <a:pt x="1" y="2183"/>
                  </a:lnTo>
                  <a:cubicBezTo>
                    <a:pt x="1" y="2307"/>
                    <a:pt x="103" y="2410"/>
                    <a:pt x="227" y="2410"/>
                  </a:cubicBezTo>
                  <a:lnTo>
                    <a:pt x="951" y="2410"/>
                  </a:lnTo>
                  <a:lnTo>
                    <a:pt x="1041" y="2104"/>
                  </a:lnTo>
                  <a:lnTo>
                    <a:pt x="1041" y="1030"/>
                  </a:lnTo>
                  <a:lnTo>
                    <a:pt x="2195" y="1030"/>
                  </a:lnTo>
                  <a:cubicBezTo>
                    <a:pt x="2478" y="1030"/>
                    <a:pt x="2704" y="792"/>
                    <a:pt x="2704" y="510"/>
                  </a:cubicBezTo>
                  <a:cubicBezTo>
                    <a:pt x="2704" y="227"/>
                    <a:pt x="2478" y="0"/>
                    <a:pt x="2195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2"/>
            <p:cNvSpPr/>
            <p:nvPr/>
          </p:nvSpPr>
          <p:spPr>
            <a:xfrm>
              <a:off x="6121739" y="3581170"/>
              <a:ext cx="112603" cy="199331"/>
            </a:xfrm>
            <a:custGeom>
              <a:avLst/>
              <a:gdLst/>
              <a:ahLst/>
              <a:cxnLst/>
              <a:rect l="l" t="t" r="r" b="b"/>
              <a:pathLst>
                <a:path w="2115" h="3744" extrusionOk="0">
                  <a:moveTo>
                    <a:pt x="0" y="1"/>
                  </a:moveTo>
                  <a:lnTo>
                    <a:pt x="0" y="3743"/>
                  </a:lnTo>
                  <a:lnTo>
                    <a:pt x="2114" y="3743"/>
                  </a:lnTo>
                  <a:lnTo>
                    <a:pt x="2114" y="7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2"/>
            <p:cNvSpPr/>
            <p:nvPr/>
          </p:nvSpPr>
          <p:spPr>
            <a:xfrm>
              <a:off x="6013927" y="3452913"/>
              <a:ext cx="220414" cy="166854"/>
            </a:xfrm>
            <a:custGeom>
              <a:avLst/>
              <a:gdLst/>
              <a:ahLst/>
              <a:cxnLst/>
              <a:rect l="l" t="t" r="r" b="b"/>
              <a:pathLst>
                <a:path w="4140" h="3134" extrusionOk="0">
                  <a:moveTo>
                    <a:pt x="521" y="0"/>
                  </a:moveTo>
                  <a:cubicBezTo>
                    <a:pt x="238" y="0"/>
                    <a:pt x="0" y="227"/>
                    <a:pt x="0" y="510"/>
                  </a:cubicBezTo>
                  <a:lnTo>
                    <a:pt x="0" y="2342"/>
                  </a:lnTo>
                  <a:cubicBezTo>
                    <a:pt x="0" y="2782"/>
                    <a:pt x="351" y="3133"/>
                    <a:pt x="792" y="3133"/>
                  </a:cubicBezTo>
                  <a:lnTo>
                    <a:pt x="4139" y="3133"/>
                  </a:lnTo>
                  <a:lnTo>
                    <a:pt x="4139" y="2104"/>
                  </a:lnTo>
                  <a:lnTo>
                    <a:pt x="1256" y="2104"/>
                  </a:lnTo>
                  <a:cubicBezTo>
                    <a:pt x="1131" y="2104"/>
                    <a:pt x="1030" y="2002"/>
                    <a:pt x="1030" y="1878"/>
                  </a:cubicBezTo>
                  <a:lnTo>
                    <a:pt x="1030" y="510"/>
                  </a:lnTo>
                  <a:cubicBezTo>
                    <a:pt x="1030" y="227"/>
                    <a:pt x="804" y="0"/>
                    <a:pt x="52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2"/>
            <p:cNvSpPr/>
            <p:nvPr/>
          </p:nvSpPr>
          <p:spPr>
            <a:xfrm>
              <a:off x="6124135" y="3756332"/>
              <a:ext cx="107758" cy="107864"/>
            </a:xfrm>
            <a:custGeom>
              <a:avLst/>
              <a:gdLst/>
              <a:ahLst/>
              <a:cxnLst/>
              <a:rect l="l" t="t" r="r" b="b"/>
              <a:pathLst>
                <a:path w="2024" h="2026" extrusionOk="0">
                  <a:moveTo>
                    <a:pt x="1018" y="1"/>
                  </a:moveTo>
                  <a:cubicBezTo>
                    <a:pt x="453" y="1"/>
                    <a:pt x="0" y="453"/>
                    <a:pt x="0" y="1008"/>
                  </a:cubicBezTo>
                  <a:cubicBezTo>
                    <a:pt x="0" y="1573"/>
                    <a:pt x="453" y="2025"/>
                    <a:pt x="1018" y="2025"/>
                  </a:cubicBezTo>
                  <a:cubicBezTo>
                    <a:pt x="1572" y="2025"/>
                    <a:pt x="2024" y="1573"/>
                    <a:pt x="2024" y="1008"/>
                  </a:cubicBezTo>
                  <a:cubicBezTo>
                    <a:pt x="2024" y="453"/>
                    <a:pt x="1572" y="1"/>
                    <a:pt x="101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2" name="Google Shape;1602;p62"/>
          <p:cNvGrpSpPr/>
          <p:nvPr/>
        </p:nvGrpSpPr>
        <p:grpSpPr>
          <a:xfrm>
            <a:off x="4736231" y="1805450"/>
            <a:ext cx="3520116" cy="1875294"/>
            <a:chOff x="233350" y="949250"/>
            <a:chExt cx="7137300" cy="3802300"/>
          </a:xfrm>
        </p:grpSpPr>
        <p:sp>
          <p:nvSpPr>
            <p:cNvPr id="1603" name="Google Shape;1603;p6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54" name="Google Shape;1654;p62"/>
          <p:cNvCxnSpPr>
            <a:stCxn id="1574" idx="3"/>
          </p:cNvCxnSpPr>
          <p:nvPr/>
        </p:nvCxnSpPr>
        <p:spPr>
          <a:xfrm>
            <a:off x="4691325" y="1450555"/>
            <a:ext cx="1774800" cy="711900"/>
          </a:xfrm>
          <a:prstGeom prst="bentConnector3">
            <a:avLst>
              <a:gd name="adj1" fmla="val 7915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55" name="Google Shape;1655;p62"/>
          <p:cNvCxnSpPr>
            <a:stCxn id="1576" idx="3"/>
          </p:cNvCxnSpPr>
          <p:nvPr/>
        </p:nvCxnSpPr>
        <p:spPr>
          <a:xfrm rot="10800000" flipH="1">
            <a:off x="4691325" y="2192280"/>
            <a:ext cx="509700" cy="392400"/>
          </a:xfrm>
          <a:prstGeom prst="bentConnector3">
            <a:avLst>
              <a:gd name="adj1" fmla="val 4047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56" name="Google Shape;1656;p62"/>
          <p:cNvCxnSpPr>
            <a:stCxn id="1578" idx="3"/>
          </p:cNvCxnSpPr>
          <p:nvPr/>
        </p:nvCxnSpPr>
        <p:spPr>
          <a:xfrm rot="10800000" flipH="1">
            <a:off x="4691325" y="3228005"/>
            <a:ext cx="3121200" cy="490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</a:t>
            </a:r>
            <a:r>
              <a:rPr lang="en">
                <a:solidFill>
                  <a:schemeClr val="accent6"/>
                </a:solidFill>
              </a:rPr>
              <a:t>OF A CLASS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62" name="Google Shape;1662;p63"/>
          <p:cNvSpPr txBox="1">
            <a:spLocks noGrp="1"/>
          </p:cNvSpPr>
          <p:nvPr>
            <p:ph type="subTitle" idx="4294967295"/>
          </p:nvPr>
        </p:nvSpPr>
        <p:spPr>
          <a:xfrm>
            <a:off x="715200" y="1505356"/>
            <a:ext cx="26475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INTRODUCTION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663" name="Google Shape;1663;p63"/>
          <p:cNvSpPr txBox="1">
            <a:spLocks noGrp="1"/>
          </p:cNvSpPr>
          <p:nvPr>
            <p:ph type="subTitle" idx="4294967295"/>
          </p:nvPr>
        </p:nvSpPr>
        <p:spPr>
          <a:xfrm>
            <a:off x="715200" y="1879206"/>
            <a:ext cx="26475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664" name="Google Shape;1664;p63"/>
          <p:cNvSpPr txBox="1">
            <a:spLocks noGrp="1"/>
          </p:cNvSpPr>
          <p:nvPr>
            <p:ph type="subTitle" idx="4294967295"/>
          </p:nvPr>
        </p:nvSpPr>
        <p:spPr>
          <a:xfrm>
            <a:off x="4089400" y="1505356"/>
            <a:ext cx="26475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DEVELOPMENT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665" name="Google Shape;1665;p63"/>
          <p:cNvSpPr txBox="1">
            <a:spLocks noGrp="1"/>
          </p:cNvSpPr>
          <p:nvPr>
            <p:ph type="subTitle" idx="4294967295"/>
          </p:nvPr>
        </p:nvSpPr>
        <p:spPr>
          <a:xfrm>
            <a:off x="4089400" y="1879206"/>
            <a:ext cx="26475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Jupiter is the biggest planet in the Solar System</a:t>
            </a:r>
            <a:endParaRPr/>
          </a:p>
        </p:txBody>
      </p:sp>
      <p:sp>
        <p:nvSpPr>
          <p:cNvPr id="1666" name="Google Shape;1666;p63"/>
          <p:cNvSpPr txBox="1">
            <a:spLocks noGrp="1"/>
          </p:cNvSpPr>
          <p:nvPr>
            <p:ph type="subTitle" idx="4294967295"/>
          </p:nvPr>
        </p:nvSpPr>
        <p:spPr>
          <a:xfrm>
            <a:off x="2402300" y="2548006"/>
            <a:ext cx="26475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EXPLANATION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667" name="Google Shape;1667;p63"/>
          <p:cNvSpPr txBox="1">
            <a:spLocks noGrp="1"/>
          </p:cNvSpPr>
          <p:nvPr>
            <p:ph type="subTitle" idx="4294967295"/>
          </p:nvPr>
        </p:nvSpPr>
        <p:spPr>
          <a:xfrm>
            <a:off x="2402300" y="2921856"/>
            <a:ext cx="26475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1668" name="Google Shape;1668;p63"/>
          <p:cNvSpPr txBox="1">
            <a:spLocks noGrp="1"/>
          </p:cNvSpPr>
          <p:nvPr>
            <p:ph type="subTitle" idx="4294967295"/>
          </p:nvPr>
        </p:nvSpPr>
        <p:spPr>
          <a:xfrm>
            <a:off x="5776500" y="2548006"/>
            <a:ext cx="26475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Arvo"/>
                <a:ea typeface="Arvo"/>
                <a:cs typeface="Arvo"/>
                <a:sym typeface="Arvo"/>
              </a:rPr>
              <a:t>REFLECTION</a:t>
            </a:r>
            <a:endParaRPr sz="2000"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669" name="Google Shape;1669;p63"/>
          <p:cNvSpPr txBox="1">
            <a:spLocks noGrp="1"/>
          </p:cNvSpPr>
          <p:nvPr>
            <p:ph type="subTitle" idx="4294967295"/>
          </p:nvPr>
        </p:nvSpPr>
        <p:spPr>
          <a:xfrm>
            <a:off x="5776500" y="2921856"/>
            <a:ext cx="26475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670" name="Google Shape;1670;p63"/>
          <p:cNvSpPr txBox="1">
            <a:spLocks noGrp="1"/>
          </p:cNvSpPr>
          <p:nvPr>
            <p:ph type="subTitle" idx="4294967295"/>
          </p:nvPr>
        </p:nvSpPr>
        <p:spPr>
          <a:xfrm>
            <a:off x="1439550" y="4010756"/>
            <a:ext cx="11988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rPr>
              <a:t>1ST</a:t>
            </a:r>
            <a:endParaRPr sz="3600" b="1">
              <a:solidFill>
                <a:schemeClr val="accent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671" name="Google Shape;1671;p63"/>
          <p:cNvSpPr txBox="1">
            <a:spLocks noGrp="1"/>
          </p:cNvSpPr>
          <p:nvPr>
            <p:ph type="subTitle" idx="4294967295"/>
          </p:nvPr>
        </p:nvSpPr>
        <p:spPr>
          <a:xfrm>
            <a:off x="3126650" y="4010756"/>
            <a:ext cx="11988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rPr>
              <a:t>2ND</a:t>
            </a:r>
            <a:endParaRPr sz="3600" b="1">
              <a:solidFill>
                <a:schemeClr val="accent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672" name="Google Shape;1672;p63"/>
          <p:cNvSpPr txBox="1">
            <a:spLocks noGrp="1"/>
          </p:cNvSpPr>
          <p:nvPr>
            <p:ph type="subTitle" idx="4294967295"/>
          </p:nvPr>
        </p:nvSpPr>
        <p:spPr>
          <a:xfrm>
            <a:off x="4813750" y="4010756"/>
            <a:ext cx="11988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rPr>
              <a:t>3RD</a:t>
            </a:r>
            <a:endParaRPr sz="3600" b="1">
              <a:solidFill>
                <a:schemeClr val="accent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673" name="Google Shape;1673;p63"/>
          <p:cNvSpPr txBox="1">
            <a:spLocks noGrp="1"/>
          </p:cNvSpPr>
          <p:nvPr>
            <p:ph type="subTitle" idx="4294967295"/>
          </p:nvPr>
        </p:nvSpPr>
        <p:spPr>
          <a:xfrm>
            <a:off x="6500850" y="4010756"/>
            <a:ext cx="11988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rPr>
              <a:t>4TH</a:t>
            </a:r>
            <a:endParaRPr sz="3600" b="1">
              <a:solidFill>
                <a:schemeClr val="accent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674" name="Google Shape;1674;p63"/>
          <p:cNvSpPr/>
          <p:nvPr/>
        </p:nvSpPr>
        <p:spPr>
          <a:xfrm>
            <a:off x="1992450" y="3774856"/>
            <a:ext cx="93000" cy="93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63"/>
          <p:cNvSpPr/>
          <p:nvPr/>
        </p:nvSpPr>
        <p:spPr>
          <a:xfrm>
            <a:off x="3679550" y="3774856"/>
            <a:ext cx="93000" cy="93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63"/>
          <p:cNvSpPr/>
          <p:nvPr/>
        </p:nvSpPr>
        <p:spPr>
          <a:xfrm>
            <a:off x="5366650" y="3774856"/>
            <a:ext cx="93000" cy="93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63"/>
          <p:cNvSpPr/>
          <p:nvPr/>
        </p:nvSpPr>
        <p:spPr>
          <a:xfrm>
            <a:off x="7053750" y="3774856"/>
            <a:ext cx="93000" cy="93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8" name="Google Shape;1678;p63"/>
          <p:cNvCxnSpPr>
            <a:stCxn id="1674" idx="6"/>
            <a:endCxn id="1675" idx="2"/>
          </p:cNvCxnSpPr>
          <p:nvPr/>
        </p:nvCxnSpPr>
        <p:spPr>
          <a:xfrm>
            <a:off x="2085450" y="3821356"/>
            <a:ext cx="1594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79" name="Google Shape;1679;p63"/>
          <p:cNvCxnSpPr>
            <a:stCxn id="1675" idx="6"/>
            <a:endCxn id="1676" idx="2"/>
          </p:cNvCxnSpPr>
          <p:nvPr/>
        </p:nvCxnSpPr>
        <p:spPr>
          <a:xfrm>
            <a:off x="3772550" y="3821356"/>
            <a:ext cx="1594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80" name="Google Shape;1680;p63"/>
          <p:cNvCxnSpPr>
            <a:stCxn id="1676" idx="6"/>
            <a:endCxn id="1677" idx="2"/>
          </p:cNvCxnSpPr>
          <p:nvPr/>
        </p:nvCxnSpPr>
        <p:spPr>
          <a:xfrm>
            <a:off x="5459650" y="3821356"/>
            <a:ext cx="1594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81" name="Google Shape;1681;p63"/>
          <p:cNvCxnSpPr>
            <a:stCxn id="1663" idx="2"/>
            <a:endCxn id="1674" idx="0"/>
          </p:cNvCxnSpPr>
          <p:nvPr/>
        </p:nvCxnSpPr>
        <p:spPr>
          <a:xfrm>
            <a:off x="2038950" y="2406606"/>
            <a:ext cx="0" cy="1368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682" name="Google Shape;1682;p63"/>
          <p:cNvCxnSpPr>
            <a:stCxn id="1667" idx="2"/>
            <a:endCxn id="1675" idx="0"/>
          </p:cNvCxnSpPr>
          <p:nvPr/>
        </p:nvCxnSpPr>
        <p:spPr>
          <a:xfrm>
            <a:off x="3726050" y="3449256"/>
            <a:ext cx="0" cy="3255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683" name="Google Shape;1683;p63"/>
          <p:cNvCxnSpPr>
            <a:stCxn id="1665" idx="2"/>
            <a:endCxn id="1676" idx="0"/>
          </p:cNvCxnSpPr>
          <p:nvPr/>
        </p:nvCxnSpPr>
        <p:spPr>
          <a:xfrm>
            <a:off x="5413150" y="2406606"/>
            <a:ext cx="0" cy="1368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684" name="Google Shape;1684;p63"/>
          <p:cNvCxnSpPr>
            <a:stCxn id="1669" idx="2"/>
            <a:endCxn id="1677" idx="0"/>
          </p:cNvCxnSpPr>
          <p:nvPr/>
        </p:nvCxnSpPr>
        <p:spPr>
          <a:xfrm>
            <a:off x="7100250" y="3449256"/>
            <a:ext cx="0" cy="3255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ommunity, Family &amp; Personal Services Major for College: Physical Education by Slidesgo">
  <a:themeElements>
    <a:clrScheme name="Simple Light">
      <a:dk1>
        <a:srgbClr val="17253A"/>
      </a:dk1>
      <a:lt1>
        <a:srgbClr val="FFFFFF"/>
      </a:lt1>
      <a:dk2>
        <a:srgbClr val="3B536E"/>
      </a:dk2>
      <a:lt2>
        <a:srgbClr val="A42C3D"/>
      </a:lt2>
      <a:accent1>
        <a:srgbClr val="D83F56"/>
      </a:accent1>
      <a:accent2>
        <a:srgbClr val="436D79"/>
      </a:accent2>
      <a:accent3>
        <a:srgbClr val="68A0A1"/>
      </a:accent3>
      <a:accent4>
        <a:srgbClr val="EDB95C"/>
      </a:accent4>
      <a:accent5>
        <a:srgbClr val="F3D26B"/>
      </a:accent5>
      <a:accent6>
        <a:srgbClr val="CD6857"/>
      </a:accent6>
      <a:hlink>
        <a:srgbClr val="172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904</Words>
  <Application>Microsoft Office PowerPoint</Application>
  <PresentationFormat>Apresentação no Ecrã (16:9)</PresentationFormat>
  <Paragraphs>212</Paragraphs>
  <Slides>25</Slides>
  <Notes>20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9" baseType="lpstr">
      <vt:lpstr>Arvo</vt:lpstr>
      <vt:lpstr>Arial</vt:lpstr>
      <vt:lpstr>Encode Sans</vt:lpstr>
      <vt:lpstr>Community, Family &amp; Personal Services Major for College: Physical Education by Slidesgo</vt:lpstr>
      <vt:lpstr>CorSano</vt:lpstr>
      <vt:lpstr>TABLE OF CONTENTS</vt:lpstr>
      <vt:lpstr>TRANSFORMAÇÃO DIGITAL</vt:lpstr>
      <vt:lpstr>Transformação Digital</vt:lpstr>
      <vt:lpstr>CONCEITO DO PRODUTO</vt:lpstr>
      <vt:lpstr>WEEKLY SCHEDULE</vt:lpstr>
      <vt:lpstr>PSYCHOLOGICAL NEEDS</vt:lpstr>
      <vt:lpstr>GLOBAL CURRENTS OF PE</vt:lpstr>
      <vt:lpstr>DEVELOPMENT OF A CLASS</vt:lpstr>
      <vt:lpstr>CLASS PLANNING</vt:lpstr>
      <vt:lpstr>TEAMWORK DEVELOPMENT BY SPORT</vt:lpstr>
      <vt:lpstr>EXPECTED STUDENTS’ DEVELOPMENT</vt:lpstr>
      <vt:lpstr>REQUESTED UNIFORM FOR CLASS</vt:lpstr>
      <vt:lpstr>HOW TO PREPARE A CLASS</vt:lpstr>
      <vt:lpstr>SUGGESTED PHASED INTRODUCTION</vt:lpstr>
      <vt:lpstr>THANKS!</vt:lpstr>
      <vt:lpstr>ICON PACK</vt:lpstr>
      <vt:lpstr>ALTERNATIVE RESOURCES</vt:lpstr>
      <vt:lpstr>INCREMENTO IMPLEMENTADO</vt:lpstr>
      <vt:lpstr>RESOURCES</vt:lpstr>
      <vt:lpstr>LIÇÕES APRENDIDAS</vt:lpstr>
      <vt:lpstr>LIÇÕES APRENDIDAS</vt:lpstr>
      <vt:lpstr>LIÇÕES APRENDIDAS</vt:lpstr>
      <vt:lpstr>LIÇÕES APRENDIDAS</vt:lpstr>
      <vt:lpstr>CorSano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Martim Gil</cp:lastModifiedBy>
  <cp:revision>1</cp:revision>
  <dcterms:modified xsi:type="dcterms:W3CDTF">2024-12-18T21:49:47Z</dcterms:modified>
</cp:coreProperties>
</file>