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58" r:id="rId3"/>
    <p:sldId id="260" r:id="rId4"/>
    <p:sldId id="326" r:id="rId5"/>
    <p:sldId id="332" r:id="rId6"/>
    <p:sldId id="267" r:id="rId7"/>
    <p:sldId id="317" r:id="rId8"/>
    <p:sldId id="318" r:id="rId9"/>
    <p:sldId id="321" r:id="rId10"/>
    <p:sldId id="319" r:id="rId11"/>
    <p:sldId id="322" r:id="rId12"/>
    <p:sldId id="323" r:id="rId13"/>
    <p:sldId id="324" r:id="rId14"/>
    <p:sldId id="325" r:id="rId15"/>
    <p:sldId id="285" r:id="rId16"/>
    <p:sldId id="286" r:id="rId17"/>
    <p:sldId id="315" r:id="rId18"/>
    <p:sldId id="316" r:id="rId19"/>
    <p:sldId id="314" r:id="rId20"/>
    <p:sldId id="327" r:id="rId21"/>
    <p:sldId id="329" r:id="rId22"/>
    <p:sldId id="330" r:id="rId23"/>
    <p:sldId id="331" r:id="rId24"/>
    <p:sldId id="328" r:id="rId25"/>
  </p:sldIdLst>
  <p:sldSz cx="9144000" cy="5143500" type="screen16x9"/>
  <p:notesSz cx="6858000" cy="9144000"/>
  <p:embeddedFontLst>
    <p:embeddedFont>
      <p:font typeface="Fredoka SemiBold" panose="020B0604020202020204" charset="-79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D7467-1386-0D3F-F9DB-F13CBADA3EA7}" v="2" dt="2024-11-25T21:03:57.012"/>
  </p1510:revLst>
</p1510:revInfo>
</file>

<file path=ppt/tableStyles.xml><?xml version="1.0" encoding="utf-8"?>
<a:tblStyleLst xmlns:a="http://schemas.openxmlformats.org/drawingml/2006/main" def="{AEE40F2D-7754-4080-9E1E-05FCA4B1FA6F}">
  <a:tblStyle styleId="{AEE40F2D-7754-4080-9E1E-05FCA4B1F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que" userId="S::daniel.duque@ua.pt::df7492b2-90e1-4fe1-a951-34705269b88d" providerId="AD" clId="Web-{ECBF1ED2-D4A9-8409-795D-E86A6DE5D046}"/>
    <pc:docChg chg="modSld">
      <pc:chgData name="Daniel Duque" userId="S::daniel.duque@ua.pt::df7492b2-90e1-4fe1-a951-34705269b88d" providerId="AD" clId="Web-{ECBF1ED2-D4A9-8409-795D-E86A6DE5D046}" dt="2024-11-20T20:43:32.272" v="111" actId="1076"/>
      <pc:docMkLst>
        <pc:docMk/>
      </pc:docMkLst>
      <pc:sldChg chg="addSp modSp">
        <pc:chgData name="Daniel Duque" userId="S::daniel.duque@ua.pt::df7492b2-90e1-4fe1-a951-34705269b88d" providerId="AD" clId="Web-{ECBF1ED2-D4A9-8409-795D-E86A6DE5D046}" dt="2024-11-20T20:43:32.272" v="111" actId="1076"/>
        <pc:sldMkLst>
          <pc:docMk/>
          <pc:sldMk cId="3832197310" sldId="316"/>
        </pc:sldMkLst>
        <pc:spChg chg="mod ord">
          <ac:chgData name="Daniel Duque" userId="S::daniel.duque@ua.pt::df7492b2-90e1-4fe1-a951-34705269b88d" providerId="AD" clId="Web-{ECBF1ED2-D4A9-8409-795D-E86A6DE5D046}" dt="2024-11-20T20:43:04.083" v="106"/>
          <ac:spMkLst>
            <pc:docMk/>
            <pc:sldMk cId="3832197310" sldId="316"/>
            <ac:spMk id="3" creationId="{30A7FF6A-C07B-C06A-E1A5-6081BA596B09}"/>
          </ac:spMkLst>
        </pc:spChg>
        <pc:picChg chg="add mod ord">
          <ac:chgData name="Daniel Duque" userId="S::daniel.duque@ua.pt::df7492b2-90e1-4fe1-a951-34705269b88d" providerId="AD" clId="Web-{ECBF1ED2-D4A9-8409-795D-E86A6DE5D046}" dt="2024-11-20T20:43:32.272" v="111" actId="1076"/>
          <ac:picMkLst>
            <pc:docMk/>
            <pc:sldMk cId="3832197310" sldId="316"/>
            <ac:picMk id="5" creationId="{81D40DB0-5AC2-231E-B032-19B9CE1C569C}"/>
          </ac:picMkLst>
        </pc:picChg>
      </pc:sldChg>
    </pc:docChg>
  </pc:docChgLst>
  <pc:docChgLst>
    <pc:chgData name="Martim Gil" userId="a4824111-b682-4a41-83f2-99953bfd5b51" providerId="ADAL" clId="{06AAD093-291E-4E3C-B12F-47DA6A0D20EB}"/>
    <pc:docChg chg="undo custSel addSld delSld modSld sldOrd addMainMaster delMainMaster modMainMaster">
      <pc:chgData name="Martim Gil" userId="a4824111-b682-4a41-83f2-99953bfd5b51" providerId="ADAL" clId="{06AAD093-291E-4E3C-B12F-47DA6A0D20EB}" dt="2024-11-22T09:23:29.493" v="3276" actId="20577"/>
      <pc:docMkLst>
        <pc:docMk/>
      </pc:docMkLst>
      <pc:sldChg chg="addSp delSp modSp mod modTransition modNotes">
        <pc:chgData name="Martim Gil" userId="a4824111-b682-4a41-83f2-99953bfd5b51" providerId="ADAL" clId="{06AAD093-291E-4E3C-B12F-47DA6A0D20EB}" dt="2024-11-21T23:19:01.701" v="3255"/>
        <pc:sldMkLst>
          <pc:docMk/>
          <pc:sldMk cId="0" sldId="256"/>
        </pc:sldMkLst>
        <pc:spChg chg="mod">
          <ac:chgData name="Martim Gil" userId="a4824111-b682-4a41-83f2-99953bfd5b51" providerId="ADAL" clId="{06AAD093-291E-4E3C-B12F-47DA6A0D20EB}" dt="2024-11-21T20:53:08.863" v="2731" actId="20577"/>
          <ac:spMkLst>
            <pc:docMk/>
            <pc:sldMk cId="0" sldId="256"/>
            <ac:spMk id="559" creationId="{00000000-0000-0000-0000-000000000000}"/>
          </ac:spMkLst>
        </pc:spChg>
        <pc:spChg chg="mod">
          <ac:chgData name="Martim Gil" userId="a4824111-b682-4a41-83f2-99953bfd5b51" providerId="ADAL" clId="{06AAD093-291E-4E3C-B12F-47DA6A0D20EB}" dt="2024-11-21T16:45:33.870" v="2674" actId="20577"/>
          <ac:spMkLst>
            <pc:docMk/>
            <pc:sldMk cId="0" sldId="256"/>
            <ac:spMk id="560" creationId="{00000000-0000-0000-0000-000000000000}"/>
          </ac:spMkLst>
        </pc:spChg>
        <pc:picChg chg="add mod">
          <ac:chgData name="Martim Gil" userId="a4824111-b682-4a41-83f2-99953bfd5b51" providerId="ADAL" clId="{06AAD093-291E-4E3C-B12F-47DA6A0D20EB}" dt="2024-11-21T16:51:24.781" v="2680" actId="1076"/>
          <ac:picMkLst>
            <pc:docMk/>
            <pc:sldMk cId="0" sldId="256"/>
            <ac:picMk id="3" creationId="{8FDBF541-EB7D-3CA6-C3EB-6BE57D36EFBB}"/>
          </ac:picMkLst>
        </pc:picChg>
        <pc:picChg chg="add mod">
          <ac:chgData name="Martim Gil" userId="a4824111-b682-4a41-83f2-99953bfd5b51" providerId="ADAL" clId="{06AAD093-291E-4E3C-B12F-47DA6A0D20EB}" dt="2024-11-21T16:52:44.939" v="2688" actId="1076"/>
          <ac:picMkLst>
            <pc:docMk/>
            <pc:sldMk cId="0" sldId="256"/>
            <ac:picMk id="5" creationId="{A1FF52E9-56A0-7E49-8BB0-C0BF8B5AD64E}"/>
          </ac:picMkLst>
        </pc:picChg>
      </pc:sldChg>
      <pc:sldChg chg="del">
        <pc:chgData name="Martim Gil" userId="a4824111-b682-4a41-83f2-99953bfd5b51" providerId="ADAL" clId="{06AAD093-291E-4E3C-B12F-47DA6A0D20EB}" dt="2024-11-19T20:28:09.359" v="536" actId="47"/>
        <pc:sldMkLst>
          <pc:docMk/>
          <pc:sldMk cId="0" sldId="257"/>
        </pc:sldMkLst>
      </pc:sldChg>
      <pc:sldChg chg="addSp delSp modSp mod modTransition modNotes">
        <pc:chgData name="Martim Gil" userId="a4824111-b682-4a41-83f2-99953bfd5b51" providerId="ADAL" clId="{06AAD093-291E-4E3C-B12F-47DA6A0D20EB}" dt="2024-11-22T09:12:39.960" v="3275" actId="20577"/>
        <pc:sldMkLst>
          <pc:docMk/>
          <pc:sldMk cId="0" sldId="258"/>
        </pc:sldMkLst>
        <pc:spChg chg="add mod">
          <ac:chgData name="Martim Gil" userId="a4824111-b682-4a41-83f2-99953bfd5b51" providerId="ADAL" clId="{06AAD093-291E-4E3C-B12F-47DA6A0D20EB}" dt="2024-11-21T16:44:18.727" v="2634" actId="478"/>
          <ac:spMkLst>
            <pc:docMk/>
            <pc:sldMk cId="0" sldId="258"/>
            <ac:spMk id="3" creationId="{E58461F7-4468-FB46-166F-9A7285BA7F94}"/>
          </ac:spMkLst>
        </pc:spChg>
        <pc:spChg chg="add mod">
          <ac:chgData name="Martim Gil" userId="a4824111-b682-4a41-83f2-99953bfd5b51" providerId="ADAL" clId="{06AAD093-291E-4E3C-B12F-47DA6A0D20EB}" dt="2024-11-21T16:44:22.936" v="2635" actId="478"/>
          <ac:spMkLst>
            <pc:docMk/>
            <pc:sldMk cId="0" sldId="258"/>
            <ac:spMk id="5" creationId="{342A7379-5856-74E0-A3FE-7BF3B080F333}"/>
          </ac:spMkLst>
        </pc:spChg>
        <pc:spChg chg="add mod">
          <ac:chgData name="Martim Gil" userId="a4824111-b682-4a41-83f2-99953bfd5b51" providerId="ADAL" clId="{06AAD093-291E-4E3C-B12F-47DA6A0D20EB}" dt="2024-11-21T16:44:25.289" v="2636" actId="478"/>
          <ac:spMkLst>
            <pc:docMk/>
            <pc:sldMk cId="0" sldId="258"/>
            <ac:spMk id="7" creationId="{753F2327-2251-718A-8FB4-C185F44531C7}"/>
          </ac:spMkLst>
        </pc:spChg>
        <pc:spChg chg="add mod">
          <ac:chgData name="Martim Gil" userId="a4824111-b682-4a41-83f2-99953bfd5b51" providerId="ADAL" clId="{06AAD093-291E-4E3C-B12F-47DA6A0D20EB}" dt="2024-11-21T16:44:27.308" v="2637" actId="478"/>
          <ac:spMkLst>
            <pc:docMk/>
            <pc:sldMk cId="0" sldId="258"/>
            <ac:spMk id="9" creationId="{942FCEF2-688C-B345-E0E9-4965BCF835C4}"/>
          </ac:spMkLst>
        </pc:spChg>
        <pc:spChg chg="mod">
          <ac:chgData name="Martim Gil" userId="a4824111-b682-4a41-83f2-99953bfd5b51" providerId="ADAL" clId="{06AAD093-291E-4E3C-B12F-47DA6A0D20EB}" dt="2024-11-21T16:44:38.735" v="2640" actId="1076"/>
          <ac:spMkLst>
            <pc:docMk/>
            <pc:sldMk cId="0" sldId="258"/>
            <ac:spMk id="823" creationId="{00000000-0000-0000-0000-000000000000}"/>
          </ac:spMkLst>
        </pc:spChg>
        <pc:spChg chg="del">
          <ac:chgData name="Martim Gil" userId="a4824111-b682-4a41-83f2-99953bfd5b51" providerId="ADAL" clId="{06AAD093-291E-4E3C-B12F-47DA6A0D20EB}" dt="2024-11-21T16:44:18.727" v="2634" actId="478"/>
          <ac:spMkLst>
            <pc:docMk/>
            <pc:sldMk cId="0" sldId="258"/>
            <ac:spMk id="825" creationId="{00000000-0000-0000-0000-000000000000}"/>
          </ac:spMkLst>
        </pc:spChg>
        <pc:spChg chg="mod">
          <ac:chgData name="Martim Gil" userId="a4824111-b682-4a41-83f2-99953bfd5b51" providerId="ADAL" clId="{06AAD093-291E-4E3C-B12F-47DA6A0D20EB}" dt="2024-11-21T16:44:41.603" v="2641" actId="1076"/>
          <ac:spMkLst>
            <pc:docMk/>
            <pc:sldMk cId="0" sldId="258"/>
            <ac:spMk id="826" creationId="{00000000-0000-0000-0000-000000000000}"/>
          </ac:spMkLst>
        </pc:spChg>
        <pc:spChg chg="del">
          <ac:chgData name="Martim Gil" userId="a4824111-b682-4a41-83f2-99953bfd5b51" providerId="ADAL" clId="{06AAD093-291E-4E3C-B12F-47DA6A0D20EB}" dt="2024-11-21T16:44:22.936" v="2635" actId="478"/>
          <ac:spMkLst>
            <pc:docMk/>
            <pc:sldMk cId="0" sldId="258"/>
            <ac:spMk id="828" creationId="{00000000-0000-0000-0000-000000000000}"/>
          </ac:spMkLst>
        </pc:spChg>
        <pc:spChg chg="mod">
          <ac:chgData name="Martim Gil" userId="a4824111-b682-4a41-83f2-99953bfd5b51" providerId="ADAL" clId="{06AAD093-291E-4E3C-B12F-47DA6A0D20EB}" dt="2024-11-21T16:44:35.940" v="2639" actId="1076"/>
          <ac:spMkLst>
            <pc:docMk/>
            <pc:sldMk cId="0" sldId="258"/>
            <ac:spMk id="829" creationId="{00000000-0000-0000-0000-000000000000}"/>
          </ac:spMkLst>
        </pc:spChg>
        <pc:spChg chg="del">
          <ac:chgData name="Martim Gil" userId="a4824111-b682-4a41-83f2-99953bfd5b51" providerId="ADAL" clId="{06AAD093-291E-4E3C-B12F-47DA6A0D20EB}" dt="2024-11-21T16:44:25.289" v="2636" actId="478"/>
          <ac:spMkLst>
            <pc:docMk/>
            <pc:sldMk cId="0" sldId="258"/>
            <ac:spMk id="831" creationId="{00000000-0000-0000-0000-000000000000}"/>
          </ac:spMkLst>
        </pc:spChg>
        <pc:spChg chg="mod">
          <ac:chgData name="Martim Gil" userId="a4824111-b682-4a41-83f2-99953bfd5b51" providerId="ADAL" clId="{06AAD093-291E-4E3C-B12F-47DA6A0D20EB}" dt="2024-11-21T16:44:32.742" v="2638" actId="1076"/>
          <ac:spMkLst>
            <pc:docMk/>
            <pc:sldMk cId="0" sldId="258"/>
            <ac:spMk id="832" creationId="{00000000-0000-0000-0000-000000000000}"/>
          </ac:spMkLst>
        </pc:spChg>
        <pc:spChg chg="del">
          <ac:chgData name="Martim Gil" userId="a4824111-b682-4a41-83f2-99953bfd5b51" providerId="ADAL" clId="{06AAD093-291E-4E3C-B12F-47DA6A0D20EB}" dt="2024-11-21T16:44:27.308" v="2637" actId="478"/>
          <ac:spMkLst>
            <pc:docMk/>
            <pc:sldMk cId="0" sldId="258"/>
            <ac:spMk id="834" creationId="{00000000-0000-0000-0000-000000000000}"/>
          </ac:spMkLst>
        </pc:spChg>
        <pc:spChg chg="mod">
          <ac:chgData name="Martim Gil" userId="a4824111-b682-4a41-83f2-99953bfd5b51" providerId="ADAL" clId="{06AAD093-291E-4E3C-B12F-47DA6A0D20EB}" dt="2024-11-22T09:12:39.960" v="3275" actId="20577"/>
          <ac:spMkLst>
            <pc:docMk/>
            <pc:sldMk cId="0" sldId="258"/>
            <ac:spMk id="835" creationId="{00000000-0000-0000-0000-000000000000}"/>
          </ac:spMkLst>
        </pc:spChg>
      </pc:sldChg>
      <pc:sldChg chg="del modNotes">
        <pc:chgData name="Martim Gil" userId="a4824111-b682-4a41-83f2-99953bfd5b51" providerId="ADAL" clId="{06AAD093-291E-4E3C-B12F-47DA6A0D20EB}" dt="2024-11-19T20:28:05.637" v="535" actId="47"/>
        <pc:sldMkLst>
          <pc:docMk/>
          <pc:sldMk cId="0" sldId="259"/>
        </pc:sldMkLst>
      </pc:sldChg>
      <pc:sldChg chg="addSp delSp modSp mod modTransition modNotes">
        <pc:chgData name="Martim Gil" userId="a4824111-b682-4a41-83f2-99953bfd5b51" providerId="ADAL" clId="{06AAD093-291E-4E3C-B12F-47DA6A0D20EB}" dt="2024-11-21T23:19:01.701" v="3255"/>
        <pc:sldMkLst>
          <pc:docMk/>
          <pc:sldMk cId="0" sldId="260"/>
        </pc:sldMkLst>
        <pc:spChg chg="add del mod">
          <ac:chgData name="Martim Gil" userId="a4824111-b682-4a41-83f2-99953bfd5b51" providerId="ADAL" clId="{06AAD093-291E-4E3C-B12F-47DA6A0D20EB}" dt="2024-11-21T16:54:57.405" v="2690" actId="478"/>
          <ac:spMkLst>
            <pc:docMk/>
            <pc:sldMk cId="0" sldId="260"/>
            <ac:spMk id="3" creationId="{F0CE3AD5-633D-6314-D3FD-FA7511FA63FE}"/>
          </ac:spMkLst>
        </pc:spChg>
        <pc:spChg chg="mod">
          <ac:chgData name="Martim Gil" userId="a4824111-b682-4a41-83f2-99953bfd5b51" providerId="ADAL" clId="{06AAD093-291E-4E3C-B12F-47DA6A0D20EB}" dt="2024-11-19T20:23:10.652" v="426" actId="20577"/>
          <ac:spMkLst>
            <pc:docMk/>
            <pc:sldMk cId="0" sldId="260"/>
            <ac:spMk id="998" creationId="{00000000-0000-0000-0000-000000000000}"/>
          </ac:spMkLst>
        </pc:spChg>
        <pc:spChg chg="del">
          <ac:chgData name="Martim Gil" userId="a4824111-b682-4a41-83f2-99953bfd5b51" providerId="ADAL" clId="{06AAD093-291E-4E3C-B12F-47DA6A0D20EB}" dt="2024-11-21T16:54:55.983" v="2689" actId="478"/>
          <ac:spMkLst>
            <pc:docMk/>
            <pc:sldMk cId="0" sldId="260"/>
            <ac:spMk id="999" creationId="{00000000-0000-0000-0000-000000000000}"/>
          </ac:spMkLst>
        </pc:spChg>
      </pc:sldChg>
      <pc:sldChg chg="del modNotes">
        <pc:chgData name="Martim Gil" userId="a4824111-b682-4a41-83f2-99953bfd5b51" providerId="ADAL" clId="{06AAD093-291E-4E3C-B12F-47DA6A0D20EB}" dt="2024-11-21T15:11:54.446" v="538" actId="47"/>
        <pc:sldMkLst>
          <pc:docMk/>
          <pc:sldMk cId="0" sldId="261"/>
        </pc:sldMkLst>
      </pc:sldChg>
      <pc:sldChg chg="del modNotes">
        <pc:chgData name="Martim Gil" userId="a4824111-b682-4a41-83f2-99953bfd5b51" providerId="ADAL" clId="{06AAD093-291E-4E3C-B12F-47DA6A0D20EB}" dt="2024-11-21T15:11:55.617" v="539" actId="47"/>
        <pc:sldMkLst>
          <pc:docMk/>
          <pc:sldMk cId="0" sldId="262"/>
        </pc:sldMkLst>
      </pc:sldChg>
      <pc:sldChg chg="del modNotes">
        <pc:chgData name="Martim Gil" userId="a4824111-b682-4a41-83f2-99953bfd5b51" providerId="ADAL" clId="{06AAD093-291E-4E3C-B12F-47DA6A0D20EB}" dt="2024-11-21T15:11:56.358" v="540" actId="47"/>
        <pc:sldMkLst>
          <pc:docMk/>
          <pc:sldMk cId="0" sldId="263"/>
        </pc:sldMkLst>
      </pc:sldChg>
      <pc:sldChg chg="del modNotes">
        <pc:chgData name="Martim Gil" userId="a4824111-b682-4a41-83f2-99953bfd5b51" providerId="ADAL" clId="{06AAD093-291E-4E3C-B12F-47DA6A0D20EB}" dt="2024-11-21T15:11:56.751" v="541" actId="47"/>
        <pc:sldMkLst>
          <pc:docMk/>
          <pc:sldMk cId="0" sldId="264"/>
        </pc:sldMkLst>
      </pc:sldChg>
      <pc:sldChg chg="del modNotes">
        <pc:chgData name="Martim Gil" userId="a4824111-b682-4a41-83f2-99953bfd5b51" providerId="ADAL" clId="{06AAD093-291E-4E3C-B12F-47DA6A0D20EB}" dt="2024-11-21T15:11:57.132" v="542" actId="47"/>
        <pc:sldMkLst>
          <pc:docMk/>
          <pc:sldMk cId="0" sldId="265"/>
        </pc:sldMkLst>
      </pc:sldChg>
      <pc:sldChg chg="del modNotes">
        <pc:chgData name="Martim Gil" userId="a4824111-b682-4a41-83f2-99953bfd5b51" providerId="ADAL" clId="{06AAD093-291E-4E3C-B12F-47DA6A0D20EB}" dt="2024-11-21T15:11:59" v="543" actId="47"/>
        <pc:sldMkLst>
          <pc:docMk/>
          <pc:sldMk cId="0" sldId="266"/>
        </pc:sldMkLst>
      </pc:sldChg>
      <pc:sldChg chg="addSp delSp modSp add del mod modTransition modNotes">
        <pc:chgData name="Martim Gil" userId="a4824111-b682-4a41-83f2-99953bfd5b51" providerId="ADAL" clId="{06AAD093-291E-4E3C-B12F-47DA6A0D20EB}" dt="2024-11-21T23:19:01.701" v="3255"/>
        <pc:sldMkLst>
          <pc:docMk/>
          <pc:sldMk cId="0" sldId="267"/>
        </pc:sldMkLst>
        <pc:spChg chg="mod">
          <ac:chgData name="Martim Gil" userId="a4824111-b682-4a41-83f2-99953bfd5b51" providerId="ADAL" clId="{06AAD093-291E-4E3C-B12F-47DA6A0D20EB}" dt="2024-11-19T20:27:51.983" v="534" actId="1076"/>
          <ac:spMkLst>
            <pc:docMk/>
            <pc:sldMk cId="0" sldId="267"/>
            <ac:spMk id="1371" creationId="{00000000-0000-0000-0000-000000000000}"/>
          </ac:spMkLst>
        </pc:spChg>
      </pc:sldChg>
      <pc:sldChg chg="del modNotes">
        <pc:chgData name="Martim Gil" userId="a4824111-b682-4a41-83f2-99953bfd5b51" providerId="ADAL" clId="{06AAD093-291E-4E3C-B12F-47DA6A0D20EB}" dt="2024-11-21T15:12:01.559" v="546" actId="47"/>
        <pc:sldMkLst>
          <pc:docMk/>
          <pc:sldMk cId="0" sldId="268"/>
        </pc:sldMkLst>
      </pc:sldChg>
      <pc:sldChg chg="del modNotes">
        <pc:chgData name="Martim Gil" userId="a4824111-b682-4a41-83f2-99953bfd5b51" providerId="ADAL" clId="{06AAD093-291E-4E3C-B12F-47DA6A0D20EB}" dt="2024-11-21T15:12:02.986" v="547" actId="47"/>
        <pc:sldMkLst>
          <pc:docMk/>
          <pc:sldMk cId="0" sldId="269"/>
        </pc:sldMkLst>
      </pc:sldChg>
      <pc:sldChg chg="del modNotes">
        <pc:chgData name="Martim Gil" userId="a4824111-b682-4a41-83f2-99953bfd5b51" providerId="ADAL" clId="{06AAD093-291E-4E3C-B12F-47DA6A0D20EB}" dt="2024-11-21T15:12:03.559" v="548" actId="47"/>
        <pc:sldMkLst>
          <pc:docMk/>
          <pc:sldMk cId="0" sldId="270"/>
        </pc:sldMkLst>
      </pc:sldChg>
      <pc:sldChg chg="del modNotes">
        <pc:chgData name="Martim Gil" userId="a4824111-b682-4a41-83f2-99953bfd5b51" providerId="ADAL" clId="{06AAD093-291E-4E3C-B12F-47DA6A0D20EB}" dt="2024-11-21T15:12:04.041" v="549" actId="47"/>
        <pc:sldMkLst>
          <pc:docMk/>
          <pc:sldMk cId="0" sldId="271"/>
        </pc:sldMkLst>
      </pc:sldChg>
      <pc:sldChg chg="del modNotes">
        <pc:chgData name="Martim Gil" userId="a4824111-b682-4a41-83f2-99953bfd5b51" providerId="ADAL" clId="{06AAD093-291E-4E3C-B12F-47DA6A0D20EB}" dt="2024-11-21T15:12:04.633" v="550" actId="47"/>
        <pc:sldMkLst>
          <pc:docMk/>
          <pc:sldMk cId="0" sldId="272"/>
        </pc:sldMkLst>
      </pc:sldChg>
      <pc:sldChg chg="del modNotes">
        <pc:chgData name="Martim Gil" userId="a4824111-b682-4a41-83f2-99953bfd5b51" providerId="ADAL" clId="{06AAD093-291E-4E3C-B12F-47DA6A0D20EB}" dt="2024-11-21T15:12:05.344" v="551" actId="47"/>
        <pc:sldMkLst>
          <pc:docMk/>
          <pc:sldMk cId="0" sldId="273"/>
        </pc:sldMkLst>
      </pc:sldChg>
      <pc:sldChg chg="del modNotes">
        <pc:chgData name="Martim Gil" userId="a4824111-b682-4a41-83f2-99953bfd5b51" providerId="ADAL" clId="{06AAD093-291E-4E3C-B12F-47DA6A0D20EB}" dt="2024-11-21T15:12:05.725" v="552" actId="47"/>
        <pc:sldMkLst>
          <pc:docMk/>
          <pc:sldMk cId="0" sldId="274"/>
        </pc:sldMkLst>
      </pc:sldChg>
      <pc:sldChg chg="del modNotes">
        <pc:chgData name="Martim Gil" userId="a4824111-b682-4a41-83f2-99953bfd5b51" providerId="ADAL" clId="{06AAD093-291E-4E3C-B12F-47DA6A0D20EB}" dt="2024-11-21T15:12:06.089" v="553" actId="47"/>
        <pc:sldMkLst>
          <pc:docMk/>
          <pc:sldMk cId="0" sldId="275"/>
        </pc:sldMkLst>
      </pc:sldChg>
      <pc:sldChg chg="del modNotes">
        <pc:chgData name="Martim Gil" userId="a4824111-b682-4a41-83f2-99953bfd5b51" providerId="ADAL" clId="{06AAD093-291E-4E3C-B12F-47DA6A0D20EB}" dt="2024-11-21T15:12:06.404" v="554" actId="47"/>
        <pc:sldMkLst>
          <pc:docMk/>
          <pc:sldMk cId="0" sldId="276"/>
        </pc:sldMkLst>
      </pc:sldChg>
      <pc:sldChg chg="del modNotes">
        <pc:chgData name="Martim Gil" userId="a4824111-b682-4a41-83f2-99953bfd5b51" providerId="ADAL" clId="{06AAD093-291E-4E3C-B12F-47DA6A0D20EB}" dt="2024-11-21T15:12:06.775" v="555" actId="47"/>
        <pc:sldMkLst>
          <pc:docMk/>
          <pc:sldMk cId="0" sldId="277"/>
        </pc:sldMkLst>
      </pc:sldChg>
      <pc:sldChg chg="del modNotes">
        <pc:chgData name="Martim Gil" userId="a4824111-b682-4a41-83f2-99953bfd5b51" providerId="ADAL" clId="{06AAD093-291E-4E3C-B12F-47DA6A0D20EB}" dt="2024-11-21T15:12:07.182" v="556" actId="47"/>
        <pc:sldMkLst>
          <pc:docMk/>
          <pc:sldMk cId="0" sldId="278"/>
        </pc:sldMkLst>
      </pc:sldChg>
      <pc:sldChg chg="del modNotes">
        <pc:chgData name="Martim Gil" userId="a4824111-b682-4a41-83f2-99953bfd5b51" providerId="ADAL" clId="{06AAD093-291E-4E3C-B12F-47DA6A0D20EB}" dt="2024-11-21T15:12:07.524" v="557" actId="47"/>
        <pc:sldMkLst>
          <pc:docMk/>
          <pc:sldMk cId="0" sldId="279"/>
        </pc:sldMkLst>
      </pc:sldChg>
      <pc:sldChg chg="del modNotes">
        <pc:chgData name="Martim Gil" userId="a4824111-b682-4a41-83f2-99953bfd5b51" providerId="ADAL" clId="{06AAD093-291E-4E3C-B12F-47DA6A0D20EB}" dt="2024-11-21T15:12:07.852" v="558" actId="47"/>
        <pc:sldMkLst>
          <pc:docMk/>
          <pc:sldMk cId="0" sldId="280"/>
        </pc:sldMkLst>
      </pc:sldChg>
      <pc:sldChg chg="del modNotes">
        <pc:chgData name="Martim Gil" userId="a4824111-b682-4a41-83f2-99953bfd5b51" providerId="ADAL" clId="{06AAD093-291E-4E3C-B12F-47DA6A0D20EB}" dt="2024-11-21T15:12:08.230" v="559" actId="47"/>
        <pc:sldMkLst>
          <pc:docMk/>
          <pc:sldMk cId="0" sldId="281"/>
        </pc:sldMkLst>
      </pc:sldChg>
      <pc:sldChg chg="del modNotes">
        <pc:chgData name="Martim Gil" userId="a4824111-b682-4a41-83f2-99953bfd5b51" providerId="ADAL" clId="{06AAD093-291E-4E3C-B12F-47DA6A0D20EB}" dt="2024-11-21T15:12:08.612" v="560" actId="47"/>
        <pc:sldMkLst>
          <pc:docMk/>
          <pc:sldMk cId="0" sldId="282"/>
        </pc:sldMkLst>
      </pc:sldChg>
      <pc:sldChg chg="del modNotes">
        <pc:chgData name="Martim Gil" userId="a4824111-b682-4a41-83f2-99953bfd5b51" providerId="ADAL" clId="{06AAD093-291E-4E3C-B12F-47DA6A0D20EB}" dt="2024-11-21T15:12:08.969" v="561" actId="47"/>
        <pc:sldMkLst>
          <pc:docMk/>
          <pc:sldMk cId="0" sldId="283"/>
        </pc:sldMkLst>
      </pc:sldChg>
      <pc:sldChg chg="del modNotes">
        <pc:chgData name="Martim Gil" userId="a4824111-b682-4a41-83f2-99953bfd5b51" providerId="ADAL" clId="{06AAD093-291E-4E3C-B12F-47DA6A0D20EB}" dt="2024-11-21T15:12:09.371" v="562" actId="47"/>
        <pc:sldMkLst>
          <pc:docMk/>
          <pc:sldMk cId="0" sldId="284"/>
        </pc:sldMkLst>
      </pc:sldChg>
      <pc:sldChg chg="addSp delSp modSp mod modTransition modNotes">
        <pc:chgData name="Martim Gil" userId="a4824111-b682-4a41-83f2-99953bfd5b51" providerId="ADAL" clId="{06AAD093-291E-4E3C-B12F-47DA6A0D20EB}" dt="2024-11-21T23:19:01.701" v="3255"/>
        <pc:sldMkLst>
          <pc:docMk/>
          <pc:sldMk cId="0" sldId="285"/>
        </pc:sldMkLst>
        <pc:spChg chg="mod">
          <ac:chgData name="Martim Gil" userId="a4824111-b682-4a41-83f2-99953bfd5b51" providerId="ADAL" clId="{06AAD093-291E-4E3C-B12F-47DA6A0D20EB}" dt="2024-11-19T20:27:28.579" v="531" actId="1076"/>
          <ac:spMkLst>
            <pc:docMk/>
            <pc:sldMk cId="0" sldId="285"/>
            <ac:spMk id="2336" creationId="{00000000-0000-0000-0000-000000000000}"/>
          </ac:spMkLst>
        </pc:spChg>
      </pc:sldChg>
      <pc:sldChg chg="modSp mod modTransition modNotes">
        <pc:chgData name="Martim Gil" userId="a4824111-b682-4a41-83f2-99953bfd5b51" providerId="ADAL" clId="{06AAD093-291E-4E3C-B12F-47DA6A0D20EB}" dt="2024-11-21T23:19:01.701" v="3255"/>
        <pc:sldMkLst>
          <pc:docMk/>
          <pc:sldMk cId="0" sldId="286"/>
        </pc:sldMkLst>
        <pc:spChg chg="mod">
          <ac:chgData name="Martim Gil" userId="a4824111-b682-4a41-83f2-99953bfd5b51" providerId="ADAL" clId="{06AAD093-291E-4E3C-B12F-47DA6A0D20EB}" dt="2024-11-21T17:52:53.586" v="2702" actId="20577"/>
          <ac:spMkLst>
            <pc:docMk/>
            <pc:sldMk cId="0" sldId="286"/>
            <ac:spMk id="2" creationId="{7BA2E4B7-56C0-019F-74A5-E3945C5DD0DB}"/>
          </ac:spMkLst>
        </pc:spChg>
        <pc:picChg chg="mod">
          <ac:chgData name="Martim Gil" userId="a4824111-b682-4a41-83f2-99953bfd5b51" providerId="ADAL" clId="{06AAD093-291E-4E3C-B12F-47DA6A0D20EB}" dt="2024-11-21T17:52:58.307" v="2703" actId="1076"/>
          <ac:picMkLst>
            <pc:docMk/>
            <pc:sldMk cId="0" sldId="286"/>
            <ac:picMk id="4" creationId="{083A6D57-A5D2-A4C6-11E9-5B5EDFA3C2BC}"/>
          </ac:picMkLst>
        </pc:picChg>
      </pc:sldChg>
      <pc:sldChg chg="del modNotes">
        <pc:chgData name="Martim Gil" userId="a4824111-b682-4a41-83f2-99953bfd5b51" providerId="ADAL" clId="{06AAD093-291E-4E3C-B12F-47DA6A0D20EB}" dt="2024-11-21T15:12:15.578" v="563" actId="47"/>
        <pc:sldMkLst>
          <pc:docMk/>
          <pc:sldMk cId="0" sldId="287"/>
        </pc:sldMkLst>
      </pc:sldChg>
      <pc:sldChg chg="del modNotes">
        <pc:chgData name="Martim Gil" userId="a4824111-b682-4a41-83f2-99953bfd5b51" providerId="ADAL" clId="{06AAD093-291E-4E3C-B12F-47DA6A0D20EB}" dt="2024-11-21T15:12:16.366" v="564" actId="47"/>
        <pc:sldMkLst>
          <pc:docMk/>
          <pc:sldMk cId="0" sldId="288"/>
        </pc:sldMkLst>
      </pc:sldChg>
      <pc:sldChg chg="del modNotes">
        <pc:chgData name="Martim Gil" userId="a4824111-b682-4a41-83f2-99953bfd5b51" providerId="ADAL" clId="{06AAD093-291E-4E3C-B12F-47DA6A0D20EB}" dt="2024-11-21T15:12:18.328" v="565" actId="47"/>
        <pc:sldMkLst>
          <pc:docMk/>
          <pc:sldMk cId="0" sldId="289"/>
        </pc:sldMkLst>
      </pc:sldChg>
      <pc:sldChg chg="del modNotes">
        <pc:chgData name="Martim Gil" userId="a4824111-b682-4a41-83f2-99953bfd5b51" providerId="ADAL" clId="{06AAD093-291E-4E3C-B12F-47DA6A0D20EB}" dt="2024-11-21T15:12:29.404" v="566" actId="47"/>
        <pc:sldMkLst>
          <pc:docMk/>
          <pc:sldMk cId="0" sldId="290"/>
        </pc:sldMkLst>
      </pc:sldChg>
      <pc:sldChg chg="del modNotes">
        <pc:chgData name="Martim Gil" userId="a4824111-b682-4a41-83f2-99953bfd5b51" providerId="ADAL" clId="{06AAD093-291E-4E3C-B12F-47DA6A0D20EB}" dt="2024-11-21T15:12:30.594" v="567" actId="47"/>
        <pc:sldMkLst>
          <pc:docMk/>
          <pc:sldMk cId="0" sldId="291"/>
        </pc:sldMkLst>
      </pc:sldChg>
      <pc:sldChg chg="del modNotes">
        <pc:chgData name="Martim Gil" userId="a4824111-b682-4a41-83f2-99953bfd5b51" providerId="ADAL" clId="{06AAD093-291E-4E3C-B12F-47DA6A0D20EB}" dt="2024-11-21T15:12:31.230" v="568" actId="47"/>
        <pc:sldMkLst>
          <pc:docMk/>
          <pc:sldMk cId="0" sldId="292"/>
        </pc:sldMkLst>
      </pc:sldChg>
      <pc:sldChg chg="del modNotes">
        <pc:chgData name="Martim Gil" userId="a4824111-b682-4a41-83f2-99953bfd5b51" providerId="ADAL" clId="{06AAD093-291E-4E3C-B12F-47DA6A0D20EB}" dt="2024-11-21T15:12:31.719" v="569" actId="47"/>
        <pc:sldMkLst>
          <pc:docMk/>
          <pc:sldMk cId="0" sldId="293"/>
        </pc:sldMkLst>
      </pc:sldChg>
      <pc:sldChg chg="del">
        <pc:chgData name="Martim Gil" userId="a4824111-b682-4a41-83f2-99953bfd5b51" providerId="ADAL" clId="{06AAD093-291E-4E3C-B12F-47DA6A0D20EB}" dt="2024-11-21T15:12:32.419" v="570" actId="47"/>
        <pc:sldMkLst>
          <pc:docMk/>
          <pc:sldMk cId="0" sldId="294"/>
        </pc:sldMkLst>
      </pc:sldChg>
      <pc:sldChg chg="del">
        <pc:chgData name="Martim Gil" userId="a4824111-b682-4a41-83f2-99953bfd5b51" providerId="ADAL" clId="{06AAD093-291E-4E3C-B12F-47DA6A0D20EB}" dt="2024-11-21T15:12:32.866" v="571" actId="47"/>
        <pc:sldMkLst>
          <pc:docMk/>
          <pc:sldMk cId="0" sldId="295"/>
        </pc:sldMkLst>
      </pc:sldChg>
      <pc:sldChg chg="del">
        <pc:chgData name="Martim Gil" userId="a4824111-b682-4a41-83f2-99953bfd5b51" providerId="ADAL" clId="{06AAD093-291E-4E3C-B12F-47DA6A0D20EB}" dt="2024-11-21T15:12:33.001" v="572" actId="47"/>
        <pc:sldMkLst>
          <pc:docMk/>
          <pc:sldMk cId="0" sldId="296"/>
        </pc:sldMkLst>
      </pc:sldChg>
      <pc:sldChg chg="del">
        <pc:chgData name="Martim Gil" userId="a4824111-b682-4a41-83f2-99953bfd5b51" providerId="ADAL" clId="{06AAD093-291E-4E3C-B12F-47DA6A0D20EB}" dt="2024-11-21T15:12:33.348" v="573" actId="47"/>
        <pc:sldMkLst>
          <pc:docMk/>
          <pc:sldMk cId="0" sldId="297"/>
        </pc:sldMkLst>
      </pc:sldChg>
      <pc:sldChg chg="del">
        <pc:chgData name="Martim Gil" userId="a4824111-b682-4a41-83f2-99953bfd5b51" providerId="ADAL" clId="{06AAD093-291E-4E3C-B12F-47DA6A0D20EB}" dt="2024-11-21T15:12:33.524" v="574" actId="47"/>
        <pc:sldMkLst>
          <pc:docMk/>
          <pc:sldMk cId="0" sldId="298"/>
        </pc:sldMkLst>
      </pc:sldChg>
      <pc:sldChg chg="del">
        <pc:chgData name="Martim Gil" userId="a4824111-b682-4a41-83f2-99953bfd5b51" providerId="ADAL" clId="{06AAD093-291E-4E3C-B12F-47DA6A0D20EB}" dt="2024-11-21T15:12:34.104" v="575" actId="47"/>
        <pc:sldMkLst>
          <pc:docMk/>
          <pc:sldMk cId="0" sldId="299"/>
        </pc:sldMkLst>
      </pc:sldChg>
      <pc:sldChg chg="del">
        <pc:chgData name="Martim Gil" userId="a4824111-b682-4a41-83f2-99953bfd5b51" providerId="ADAL" clId="{06AAD093-291E-4E3C-B12F-47DA6A0D20EB}" dt="2024-11-21T15:12:34.567" v="576" actId="47"/>
        <pc:sldMkLst>
          <pc:docMk/>
          <pc:sldMk cId="0" sldId="300"/>
        </pc:sldMkLst>
      </pc:sldChg>
      <pc:sldChg chg="del">
        <pc:chgData name="Martim Gil" userId="a4824111-b682-4a41-83f2-99953bfd5b51" providerId="ADAL" clId="{06AAD093-291E-4E3C-B12F-47DA6A0D20EB}" dt="2024-11-21T15:12:34.946" v="577" actId="47"/>
        <pc:sldMkLst>
          <pc:docMk/>
          <pc:sldMk cId="0" sldId="301"/>
        </pc:sldMkLst>
      </pc:sldChg>
      <pc:sldChg chg="del">
        <pc:chgData name="Martim Gil" userId="a4824111-b682-4a41-83f2-99953bfd5b51" providerId="ADAL" clId="{06AAD093-291E-4E3C-B12F-47DA6A0D20EB}" dt="2024-11-21T15:12:35.347" v="578" actId="47"/>
        <pc:sldMkLst>
          <pc:docMk/>
          <pc:sldMk cId="0" sldId="302"/>
        </pc:sldMkLst>
      </pc:sldChg>
      <pc:sldChg chg="del">
        <pc:chgData name="Martim Gil" userId="a4824111-b682-4a41-83f2-99953bfd5b51" providerId="ADAL" clId="{06AAD093-291E-4E3C-B12F-47DA6A0D20EB}" dt="2024-11-21T15:12:35.757" v="579" actId="47"/>
        <pc:sldMkLst>
          <pc:docMk/>
          <pc:sldMk cId="0" sldId="303"/>
        </pc:sldMkLst>
      </pc:sldChg>
      <pc:sldChg chg="del">
        <pc:chgData name="Martim Gil" userId="a4824111-b682-4a41-83f2-99953bfd5b51" providerId="ADAL" clId="{06AAD093-291E-4E3C-B12F-47DA6A0D20EB}" dt="2024-11-21T15:12:36.083" v="580" actId="47"/>
        <pc:sldMkLst>
          <pc:docMk/>
          <pc:sldMk cId="0" sldId="304"/>
        </pc:sldMkLst>
      </pc:sldChg>
      <pc:sldChg chg="del">
        <pc:chgData name="Martim Gil" userId="a4824111-b682-4a41-83f2-99953bfd5b51" providerId="ADAL" clId="{06AAD093-291E-4E3C-B12F-47DA6A0D20EB}" dt="2024-11-21T15:12:36.518" v="581" actId="47"/>
        <pc:sldMkLst>
          <pc:docMk/>
          <pc:sldMk cId="0" sldId="305"/>
        </pc:sldMkLst>
      </pc:sldChg>
      <pc:sldChg chg="del">
        <pc:chgData name="Martim Gil" userId="a4824111-b682-4a41-83f2-99953bfd5b51" providerId="ADAL" clId="{06AAD093-291E-4E3C-B12F-47DA6A0D20EB}" dt="2024-11-21T15:12:36.984" v="582" actId="47"/>
        <pc:sldMkLst>
          <pc:docMk/>
          <pc:sldMk cId="0" sldId="306"/>
        </pc:sldMkLst>
      </pc:sldChg>
      <pc:sldChg chg="del">
        <pc:chgData name="Martim Gil" userId="a4824111-b682-4a41-83f2-99953bfd5b51" providerId="ADAL" clId="{06AAD093-291E-4E3C-B12F-47DA6A0D20EB}" dt="2024-11-21T15:12:37.417" v="583" actId="47"/>
        <pc:sldMkLst>
          <pc:docMk/>
          <pc:sldMk cId="0" sldId="307"/>
        </pc:sldMkLst>
      </pc:sldChg>
      <pc:sldChg chg="del">
        <pc:chgData name="Martim Gil" userId="a4824111-b682-4a41-83f2-99953bfd5b51" providerId="ADAL" clId="{06AAD093-291E-4E3C-B12F-47DA6A0D20EB}" dt="2024-11-21T15:12:37.817" v="584" actId="47"/>
        <pc:sldMkLst>
          <pc:docMk/>
          <pc:sldMk cId="0" sldId="308"/>
        </pc:sldMkLst>
      </pc:sldChg>
      <pc:sldChg chg="del">
        <pc:chgData name="Martim Gil" userId="a4824111-b682-4a41-83f2-99953bfd5b51" providerId="ADAL" clId="{06AAD093-291E-4E3C-B12F-47DA6A0D20EB}" dt="2024-11-21T15:12:38.165" v="585" actId="47"/>
        <pc:sldMkLst>
          <pc:docMk/>
          <pc:sldMk cId="0" sldId="309"/>
        </pc:sldMkLst>
      </pc:sldChg>
      <pc:sldChg chg="del">
        <pc:chgData name="Martim Gil" userId="a4824111-b682-4a41-83f2-99953bfd5b51" providerId="ADAL" clId="{06AAD093-291E-4E3C-B12F-47DA6A0D20EB}" dt="2024-11-21T15:12:38.561" v="586" actId="47"/>
        <pc:sldMkLst>
          <pc:docMk/>
          <pc:sldMk cId="0" sldId="310"/>
        </pc:sldMkLst>
      </pc:sldChg>
      <pc:sldChg chg="del">
        <pc:chgData name="Martim Gil" userId="a4824111-b682-4a41-83f2-99953bfd5b51" providerId="ADAL" clId="{06AAD093-291E-4E3C-B12F-47DA6A0D20EB}" dt="2024-11-21T15:12:38.949" v="587" actId="47"/>
        <pc:sldMkLst>
          <pc:docMk/>
          <pc:sldMk cId="0" sldId="311"/>
        </pc:sldMkLst>
      </pc:sldChg>
      <pc:sldChg chg="modSp add del mod ord setBg">
        <pc:chgData name="Martim Gil" userId="a4824111-b682-4a41-83f2-99953bfd5b51" providerId="ADAL" clId="{06AAD093-291E-4E3C-B12F-47DA6A0D20EB}" dt="2024-11-19T20:17:35.906" v="150" actId="47"/>
        <pc:sldMkLst>
          <pc:docMk/>
          <pc:sldMk cId="1718012204" sldId="312"/>
        </pc:sldMkLst>
      </pc:sldChg>
      <pc:sldChg chg="addSp delSp modSp add del mod ord">
        <pc:chgData name="Martim Gil" userId="a4824111-b682-4a41-83f2-99953bfd5b51" providerId="ADAL" clId="{06AAD093-291E-4E3C-B12F-47DA6A0D20EB}" dt="2024-11-19T20:28:26.454" v="537" actId="47"/>
        <pc:sldMkLst>
          <pc:docMk/>
          <pc:sldMk cId="2161760603" sldId="313"/>
        </pc:sldMkLst>
      </pc:sldChg>
      <pc:sldChg chg="addSp delSp modSp add mod ord modTransition">
        <pc:chgData name="Martim Gil" userId="a4824111-b682-4a41-83f2-99953bfd5b51" providerId="ADAL" clId="{06AAD093-291E-4E3C-B12F-47DA6A0D20EB}" dt="2024-11-21T23:19:01.701" v="3255"/>
        <pc:sldMkLst>
          <pc:docMk/>
          <pc:sldMk cId="1519527877" sldId="314"/>
        </pc:sldMkLst>
        <pc:spChg chg="mod">
          <ac:chgData name="Martim Gil" userId="a4824111-b682-4a41-83f2-99953bfd5b51" providerId="ADAL" clId="{06AAD093-291E-4E3C-B12F-47DA6A0D20EB}" dt="2024-11-19T20:26:21.519" v="528" actId="1076"/>
          <ac:spMkLst>
            <pc:docMk/>
            <pc:sldMk cId="1519527877" sldId="314"/>
            <ac:spMk id="2336" creationId="{BDD34A5B-533C-06D1-2969-AB9D49D5181B}"/>
          </ac:spMkLst>
        </pc:spChg>
        <pc:spChg chg="mod">
          <ac:chgData name="Martim Gil" userId="a4824111-b682-4a41-83f2-99953bfd5b51" providerId="ADAL" clId="{06AAD093-291E-4E3C-B12F-47DA6A0D20EB}" dt="2024-11-19T20:26:02.647" v="524" actId="20577"/>
          <ac:spMkLst>
            <pc:docMk/>
            <pc:sldMk cId="1519527877" sldId="314"/>
            <ac:spMk id="2338" creationId="{AB889B9D-62C6-DDFB-0501-C1DD51E81498}"/>
          </ac:spMkLst>
        </pc:spChg>
      </pc:sldChg>
      <pc:sldChg chg="modSp add del mod ord">
        <pc:chgData name="Martim Gil" userId="a4824111-b682-4a41-83f2-99953bfd5b51" providerId="ADAL" clId="{06AAD093-291E-4E3C-B12F-47DA6A0D20EB}" dt="2024-11-19T20:25:42.331" v="492" actId="47"/>
        <pc:sldMkLst>
          <pc:docMk/>
          <pc:sldMk cId="4051838334" sldId="314"/>
        </pc:sldMkLst>
      </pc:sldChg>
      <pc:sldChg chg="modSp mod modTransition">
        <pc:chgData name="Martim Gil" userId="a4824111-b682-4a41-83f2-99953bfd5b51" providerId="ADAL" clId="{06AAD093-291E-4E3C-B12F-47DA6A0D20EB}" dt="2024-11-21T23:19:01.701" v="3255"/>
        <pc:sldMkLst>
          <pc:docMk/>
          <pc:sldMk cId="2155160362" sldId="315"/>
        </pc:sldMkLst>
        <pc:picChg chg="mod">
          <ac:chgData name="Martim Gil" userId="a4824111-b682-4a41-83f2-99953bfd5b51" providerId="ADAL" clId="{06AAD093-291E-4E3C-B12F-47DA6A0D20EB}" dt="2024-11-21T17:53:01.373" v="2704" actId="1076"/>
          <ac:picMkLst>
            <pc:docMk/>
            <pc:sldMk cId="2155160362" sldId="315"/>
            <ac:picMk id="6" creationId="{8AC16A55-0924-9AB5-F7DE-3CBE6626DD8E}"/>
          </ac:picMkLst>
        </pc:picChg>
      </pc:sldChg>
      <pc:sldChg chg="modTransition">
        <pc:chgData name="Martim Gil" userId="a4824111-b682-4a41-83f2-99953bfd5b51" providerId="ADAL" clId="{06AAD093-291E-4E3C-B12F-47DA6A0D20EB}" dt="2024-11-21T23:19:01.701" v="3255"/>
        <pc:sldMkLst>
          <pc:docMk/>
          <pc:sldMk cId="3832197310" sldId="316"/>
        </pc:sldMkLst>
      </pc:sldChg>
      <pc:sldChg chg="addSp delSp modSp new mod modTransition">
        <pc:chgData name="Martim Gil" userId="a4824111-b682-4a41-83f2-99953bfd5b51" providerId="ADAL" clId="{06AAD093-291E-4E3C-B12F-47DA6A0D20EB}" dt="2024-11-21T23:19:01.701" v="3255"/>
        <pc:sldMkLst>
          <pc:docMk/>
          <pc:sldMk cId="1859637893" sldId="317"/>
        </pc:sldMkLst>
        <pc:spChg chg="mod">
          <ac:chgData name="Martim Gil" userId="a4824111-b682-4a41-83f2-99953bfd5b51" providerId="ADAL" clId="{06AAD093-291E-4E3C-B12F-47DA6A0D20EB}" dt="2024-11-21T16:04:31.936" v="720" actId="1076"/>
          <ac:spMkLst>
            <pc:docMk/>
            <pc:sldMk cId="1859637893" sldId="317"/>
            <ac:spMk id="2" creationId="{A7F375EB-C496-43C4-FB0B-F74F00D59AE4}"/>
          </ac:spMkLst>
        </pc:spChg>
        <pc:spChg chg="del mod">
          <ac:chgData name="Martim Gil" userId="a4824111-b682-4a41-83f2-99953bfd5b51" providerId="ADAL" clId="{06AAD093-291E-4E3C-B12F-47DA6A0D20EB}" dt="2024-11-21T16:04:05.700" v="713" actId="21"/>
          <ac:spMkLst>
            <pc:docMk/>
            <pc:sldMk cId="1859637893" sldId="317"/>
            <ac:spMk id="3" creationId="{A0CAC652-DF55-EDD9-436D-EA1FFD9CE578}"/>
          </ac:spMkLst>
        </pc:spChg>
        <pc:spChg chg="del">
          <ac:chgData name="Martim Gil" userId="a4824111-b682-4a41-83f2-99953bfd5b51" providerId="ADAL" clId="{06AAD093-291E-4E3C-B12F-47DA6A0D20EB}" dt="2024-11-21T16:04:23.519" v="719" actId="478"/>
          <ac:spMkLst>
            <pc:docMk/>
            <pc:sldMk cId="1859637893" sldId="317"/>
            <ac:spMk id="4" creationId="{B47B7B23-E5EA-1E71-4CA2-D9E2623DC81E}"/>
          </ac:spMkLst>
        </pc:spChg>
        <pc:spChg chg="mod">
          <ac:chgData name="Martim Gil" userId="a4824111-b682-4a41-83f2-99953bfd5b51" providerId="ADAL" clId="{06AAD093-291E-4E3C-B12F-47DA6A0D20EB}" dt="2024-11-21T16:07:56.125" v="742" actId="1076"/>
          <ac:spMkLst>
            <pc:docMk/>
            <pc:sldMk cId="1859637893" sldId="317"/>
            <ac:spMk id="5" creationId="{FE39D407-C81F-3C6E-157B-ACA9A5EE4346}"/>
          </ac:spMkLst>
        </pc:spChg>
        <pc:spChg chg="del">
          <ac:chgData name="Martim Gil" userId="a4824111-b682-4a41-83f2-99953bfd5b51" providerId="ADAL" clId="{06AAD093-291E-4E3C-B12F-47DA6A0D20EB}" dt="2024-11-21T16:05:39.177" v="721" actId="478"/>
          <ac:spMkLst>
            <pc:docMk/>
            <pc:sldMk cId="1859637893" sldId="317"/>
            <ac:spMk id="6" creationId="{D50B60F8-98B6-178B-5B6F-4E4C4D507889}"/>
          </ac:spMkLst>
        </pc:spChg>
        <pc:spChg chg="del">
          <ac:chgData name="Martim Gil" userId="a4824111-b682-4a41-83f2-99953bfd5b51" providerId="ADAL" clId="{06AAD093-291E-4E3C-B12F-47DA6A0D20EB}" dt="2024-11-21T16:07:51.537" v="741" actId="478"/>
          <ac:spMkLst>
            <pc:docMk/>
            <pc:sldMk cId="1859637893" sldId="317"/>
            <ac:spMk id="7" creationId="{0223E326-856F-F74A-4BD7-06EB1DFD4FFB}"/>
          </ac:spMkLst>
        </pc:spChg>
        <pc:spChg chg="mod">
          <ac:chgData name="Martim Gil" userId="a4824111-b682-4a41-83f2-99953bfd5b51" providerId="ADAL" clId="{06AAD093-291E-4E3C-B12F-47DA6A0D20EB}" dt="2024-11-21T16:07:59.367" v="743" actId="1076"/>
          <ac:spMkLst>
            <pc:docMk/>
            <pc:sldMk cId="1859637893" sldId="317"/>
            <ac:spMk id="8" creationId="{EE4042F5-77D8-3293-7115-549E55237053}"/>
          </ac:spMkLst>
        </pc:spChg>
        <pc:spChg chg="del">
          <ac:chgData name="Martim Gil" userId="a4824111-b682-4a41-83f2-99953bfd5b51" providerId="ADAL" clId="{06AAD093-291E-4E3C-B12F-47DA6A0D20EB}" dt="2024-11-21T16:07:35.367" v="732" actId="478"/>
          <ac:spMkLst>
            <pc:docMk/>
            <pc:sldMk cId="1859637893" sldId="317"/>
            <ac:spMk id="9" creationId="{985F97C1-BDCA-40AA-EA9A-ECB7C0B7C2EA}"/>
          </ac:spMkLst>
        </pc:spChg>
        <pc:spChg chg="del">
          <ac:chgData name="Martim Gil" userId="a4824111-b682-4a41-83f2-99953bfd5b51" providerId="ADAL" clId="{06AAD093-291E-4E3C-B12F-47DA6A0D20EB}" dt="2024-11-21T16:07:49.349" v="740" actId="478"/>
          <ac:spMkLst>
            <pc:docMk/>
            <pc:sldMk cId="1859637893" sldId="317"/>
            <ac:spMk id="10" creationId="{A97B7009-A509-9FBB-EA4A-72CBD89892FE}"/>
          </ac:spMkLst>
        </pc:spChg>
        <pc:spChg chg="mod">
          <ac:chgData name="Martim Gil" userId="a4824111-b682-4a41-83f2-99953bfd5b51" providerId="ADAL" clId="{06AAD093-291E-4E3C-B12F-47DA6A0D20EB}" dt="2024-11-21T16:10:09.230" v="753" actId="1076"/>
          <ac:spMkLst>
            <pc:docMk/>
            <pc:sldMk cId="1859637893" sldId="317"/>
            <ac:spMk id="11" creationId="{7CE3766C-459D-B053-9344-D05656D1A9A6}"/>
          </ac:spMkLst>
        </pc:spChg>
        <pc:spChg chg="del">
          <ac:chgData name="Martim Gil" userId="a4824111-b682-4a41-83f2-99953bfd5b51" providerId="ADAL" clId="{06AAD093-291E-4E3C-B12F-47DA6A0D20EB}" dt="2024-11-21T16:09:24.621" v="744" actId="478"/>
          <ac:spMkLst>
            <pc:docMk/>
            <pc:sldMk cId="1859637893" sldId="317"/>
            <ac:spMk id="12" creationId="{28A0DDB8-CED9-CA67-4ECA-30666F14BE99}"/>
          </ac:spMkLst>
        </pc:spChg>
        <pc:spChg chg="del">
          <ac:chgData name="Martim Gil" userId="a4824111-b682-4a41-83f2-99953bfd5b51" providerId="ADAL" clId="{06AAD093-291E-4E3C-B12F-47DA6A0D20EB}" dt="2024-11-21T16:09:51.010" v="751" actId="478"/>
          <ac:spMkLst>
            <pc:docMk/>
            <pc:sldMk cId="1859637893" sldId="317"/>
            <ac:spMk id="13" creationId="{89D2290F-1F6E-38CE-AAA8-DC95D64C34FD}"/>
          </ac:spMkLst>
        </pc:spChg>
        <pc:spChg chg="mod">
          <ac:chgData name="Martim Gil" userId="a4824111-b682-4a41-83f2-99953bfd5b51" providerId="ADAL" clId="{06AAD093-291E-4E3C-B12F-47DA6A0D20EB}" dt="2024-11-21T16:04:16.034" v="718" actId="20577"/>
          <ac:spMkLst>
            <pc:docMk/>
            <pc:sldMk cId="1859637893" sldId="317"/>
            <ac:spMk id="14" creationId="{6F1F2179-9F3A-42D8-D125-CE00D2E329F4}"/>
          </ac:spMkLst>
        </pc:spChg>
        <pc:picChg chg="add mod">
          <ac:chgData name="Martim Gil" userId="a4824111-b682-4a41-83f2-99953bfd5b51" providerId="ADAL" clId="{06AAD093-291E-4E3C-B12F-47DA6A0D20EB}" dt="2024-11-21T16:04:14.015" v="716" actId="1076"/>
          <ac:picMkLst>
            <pc:docMk/>
            <pc:sldMk cId="1859637893" sldId="317"/>
            <ac:picMk id="16" creationId="{D621CF1F-A743-10B1-F347-CF223D212BAA}"/>
          </ac:picMkLst>
        </pc:picChg>
        <pc:picChg chg="add del mod">
          <ac:chgData name="Martim Gil" userId="a4824111-b682-4a41-83f2-99953bfd5b51" providerId="ADAL" clId="{06AAD093-291E-4E3C-B12F-47DA6A0D20EB}" dt="2024-11-21T16:05:42.549" v="725" actId="478"/>
          <ac:picMkLst>
            <pc:docMk/>
            <pc:sldMk cId="1859637893" sldId="317"/>
            <ac:picMk id="18" creationId="{68D3EE54-283C-A2BA-2B8B-ED0133CC85D7}"/>
          </ac:picMkLst>
        </pc:picChg>
        <pc:picChg chg="add mod">
          <ac:chgData name="Martim Gil" userId="a4824111-b682-4a41-83f2-99953bfd5b51" providerId="ADAL" clId="{06AAD093-291E-4E3C-B12F-47DA6A0D20EB}" dt="2024-11-21T16:06:22.202" v="731" actId="1076"/>
          <ac:picMkLst>
            <pc:docMk/>
            <pc:sldMk cId="1859637893" sldId="317"/>
            <ac:picMk id="20" creationId="{7AD9AEB8-F406-A8F2-FA52-2BAF8CD4649A}"/>
          </ac:picMkLst>
        </pc:picChg>
        <pc:picChg chg="add mod">
          <ac:chgData name="Martim Gil" userId="a4824111-b682-4a41-83f2-99953bfd5b51" providerId="ADAL" clId="{06AAD093-291E-4E3C-B12F-47DA6A0D20EB}" dt="2024-11-21T16:07:47.004" v="739" actId="1076"/>
          <ac:picMkLst>
            <pc:docMk/>
            <pc:sldMk cId="1859637893" sldId="317"/>
            <ac:picMk id="22" creationId="{E14EC57D-3A1B-0607-0A7E-79B1D997E3F0}"/>
          </ac:picMkLst>
        </pc:picChg>
        <pc:picChg chg="add mod">
          <ac:chgData name="Martim Gil" userId="a4824111-b682-4a41-83f2-99953bfd5b51" providerId="ADAL" clId="{06AAD093-291E-4E3C-B12F-47DA6A0D20EB}" dt="2024-11-21T16:09:45.523" v="750" actId="1076"/>
          <ac:picMkLst>
            <pc:docMk/>
            <pc:sldMk cId="1859637893" sldId="317"/>
            <ac:picMk id="24" creationId="{76035E53-8688-34E1-AA20-487EED2657F6}"/>
          </ac:picMkLst>
        </pc:picChg>
      </pc:sldChg>
      <pc:sldChg chg="new del">
        <pc:chgData name="Martim Gil" userId="a4824111-b682-4a41-83f2-99953bfd5b51" providerId="ADAL" clId="{06AAD093-291E-4E3C-B12F-47DA6A0D20EB}" dt="2024-11-21T16:10:22.926" v="755" actId="47"/>
        <pc:sldMkLst>
          <pc:docMk/>
          <pc:sldMk cId="1683358387" sldId="318"/>
        </pc:sldMkLst>
      </pc:sldChg>
      <pc:sldChg chg="modSp new mod modTransition">
        <pc:chgData name="Martim Gil" userId="a4824111-b682-4a41-83f2-99953bfd5b51" providerId="ADAL" clId="{06AAD093-291E-4E3C-B12F-47DA6A0D20EB}" dt="2024-11-22T09:10:19.393" v="3261" actId="20577"/>
        <pc:sldMkLst>
          <pc:docMk/>
          <pc:sldMk cId="1986261692" sldId="318"/>
        </pc:sldMkLst>
        <pc:spChg chg="mod">
          <ac:chgData name="Martim Gil" userId="a4824111-b682-4a41-83f2-99953bfd5b51" providerId="ADAL" clId="{06AAD093-291E-4E3C-B12F-47DA6A0D20EB}" dt="2024-11-21T16:11:23.380" v="777" actId="20577"/>
          <ac:spMkLst>
            <pc:docMk/>
            <pc:sldMk cId="1986261692" sldId="318"/>
            <ac:spMk id="2" creationId="{285FE231-B0AE-EAAB-D52D-4275C35661C4}"/>
          </ac:spMkLst>
        </pc:spChg>
        <pc:spChg chg="mod">
          <ac:chgData name="Martim Gil" userId="a4824111-b682-4a41-83f2-99953bfd5b51" providerId="ADAL" clId="{06AAD093-291E-4E3C-B12F-47DA6A0D20EB}" dt="2024-11-22T09:10:19.393" v="3261" actId="20577"/>
          <ac:spMkLst>
            <pc:docMk/>
            <pc:sldMk cId="1986261692" sldId="318"/>
            <ac:spMk id="3" creationId="{381FE337-F14E-1915-DEE3-37E219DAD6E3}"/>
          </ac:spMkLst>
        </pc:spChg>
        <pc:picChg chg="mod">
          <ac:chgData name="Martim Gil" userId="a4824111-b682-4a41-83f2-99953bfd5b51" providerId="ADAL" clId="{06AAD093-291E-4E3C-B12F-47DA6A0D20EB}" dt="2024-11-21T16:36:10.458" v="2535" actId="1076"/>
          <ac:picMkLst>
            <pc:docMk/>
            <pc:sldMk cId="1986261692" sldId="318"/>
            <ac:picMk id="4" creationId="{9EE10E5C-E07C-2DEE-2180-2DB3ADE7408F}"/>
          </ac:picMkLst>
        </pc:picChg>
      </pc:sldChg>
      <pc:sldChg chg="modSp new add del mod modTransition">
        <pc:chgData name="Martim Gil" userId="a4824111-b682-4a41-83f2-99953bfd5b51" providerId="ADAL" clId="{06AAD093-291E-4E3C-B12F-47DA6A0D20EB}" dt="2024-11-22T09:23:29.493" v="3276" actId="20577"/>
        <pc:sldMkLst>
          <pc:docMk/>
          <pc:sldMk cId="428315642" sldId="319"/>
        </pc:sldMkLst>
        <pc:spChg chg="mod">
          <ac:chgData name="Martim Gil" userId="a4824111-b682-4a41-83f2-99953bfd5b51" providerId="ADAL" clId="{06AAD093-291E-4E3C-B12F-47DA6A0D20EB}" dt="2024-11-21T16:14:31.067" v="1011" actId="20577"/>
          <ac:spMkLst>
            <pc:docMk/>
            <pc:sldMk cId="428315642" sldId="319"/>
            <ac:spMk id="2" creationId="{5981D3AC-DE49-CEA7-2F35-2E487094BB6E}"/>
          </ac:spMkLst>
        </pc:spChg>
        <pc:spChg chg="mod">
          <ac:chgData name="Martim Gil" userId="a4824111-b682-4a41-83f2-99953bfd5b51" providerId="ADAL" clId="{06AAD093-291E-4E3C-B12F-47DA6A0D20EB}" dt="2024-11-22T09:23:29.493" v="3276" actId="20577"/>
          <ac:spMkLst>
            <pc:docMk/>
            <pc:sldMk cId="428315642" sldId="319"/>
            <ac:spMk id="3" creationId="{1F2FC8E4-A8F7-B85A-E3AE-81AA7BDC2B2A}"/>
          </ac:spMkLst>
        </pc:spChg>
      </pc:sldChg>
      <pc:sldChg chg="modSp new del mod">
        <pc:chgData name="Martim Gil" userId="a4824111-b682-4a41-83f2-99953bfd5b51" providerId="ADAL" clId="{06AAD093-291E-4E3C-B12F-47DA6A0D20EB}" dt="2024-11-21T16:24:44.988" v="1783" actId="47"/>
        <pc:sldMkLst>
          <pc:docMk/>
          <pc:sldMk cId="3625250161" sldId="320"/>
        </pc:sldMkLst>
        <pc:spChg chg="mod">
          <ac:chgData name="Martim Gil" userId="a4824111-b682-4a41-83f2-99953bfd5b51" providerId="ADAL" clId="{06AAD093-291E-4E3C-B12F-47DA6A0D20EB}" dt="2024-11-21T16:18:41.571" v="1270" actId="20577"/>
          <ac:spMkLst>
            <pc:docMk/>
            <pc:sldMk cId="3625250161" sldId="320"/>
            <ac:spMk id="2" creationId="{48614B7F-E780-53EC-57F1-7108AEC8DC34}"/>
          </ac:spMkLst>
        </pc:spChg>
        <pc:spChg chg="mod">
          <ac:chgData name="Martim Gil" userId="a4824111-b682-4a41-83f2-99953bfd5b51" providerId="ADAL" clId="{06AAD093-291E-4E3C-B12F-47DA6A0D20EB}" dt="2024-11-21T16:19:00.262" v="1307" actId="20577"/>
          <ac:spMkLst>
            <pc:docMk/>
            <pc:sldMk cId="3625250161" sldId="320"/>
            <ac:spMk id="3" creationId="{F10EF95E-6753-AB37-7B5A-5FBBA2FB57D9}"/>
          </ac:spMkLst>
        </pc:spChg>
      </pc:sldChg>
      <pc:sldChg chg="modSp add mod modTransition">
        <pc:chgData name="Martim Gil" userId="a4824111-b682-4a41-83f2-99953bfd5b51" providerId="ADAL" clId="{06AAD093-291E-4E3C-B12F-47DA6A0D20EB}" dt="2024-11-21T23:19:01.701" v="3255"/>
        <pc:sldMkLst>
          <pc:docMk/>
          <pc:sldMk cId="2790562722" sldId="321"/>
        </pc:sldMkLst>
        <pc:spChg chg="mod">
          <ac:chgData name="Martim Gil" userId="a4824111-b682-4a41-83f2-99953bfd5b51" providerId="ADAL" clId="{06AAD093-291E-4E3C-B12F-47DA6A0D20EB}" dt="2024-11-21T16:23:31.921" v="1623" actId="5793"/>
          <ac:spMkLst>
            <pc:docMk/>
            <pc:sldMk cId="2790562722" sldId="321"/>
            <ac:spMk id="3" creationId="{B6F31ABA-A042-EB07-CB42-68B656FECE2A}"/>
          </ac:spMkLst>
        </pc:spChg>
      </pc:sldChg>
      <pc:sldChg chg="modSp add mod modTransition">
        <pc:chgData name="Martim Gil" userId="a4824111-b682-4a41-83f2-99953bfd5b51" providerId="ADAL" clId="{06AAD093-291E-4E3C-B12F-47DA6A0D20EB}" dt="2024-11-21T23:19:01.701" v="3255"/>
        <pc:sldMkLst>
          <pc:docMk/>
          <pc:sldMk cId="3917943456" sldId="322"/>
        </pc:sldMkLst>
        <pc:spChg chg="mod">
          <ac:chgData name="Martim Gil" userId="a4824111-b682-4a41-83f2-99953bfd5b51" providerId="ADAL" clId="{06AAD093-291E-4E3C-B12F-47DA6A0D20EB}" dt="2024-11-21T16:37:51.902" v="2542" actId="14100"/>
          <ac:spMkLst>
            <pc:docMk/>
            <pc:sldMk cId="3917943456" sldId="322"/>
            <ac:spMk id="3" creationId="{676DF480-F3AA-1FB8-7664-486483469F51}"/>
          </ac:spMkLst>
        </pc:spChg>
        <pc:picChg chg="mod">
          <ac:chgData name="Martim Gil" userId="a4824111-b682-4a41-83f2-99953bfd5b51" providerId="ADAL" clId="{06AAD093-291E-4E3C-B12F-47DA6A0D20EB}" dt="2024-11-21T16:37:55.738" v="2543" actId="1076"/>
          <ac:picMkLst>
            <pc:docMk/>
            <pc:sldMk cId="3917943456" sldId="322"/>
            <ac:picMk id="4" creationId="{D62F794D-D00D-66AB-1AFF-BE0FC93DE1BE}"/>
          </ac:picMkLst>
        </pc:picChg>
      </pc:sldChg>
      <pc:sldChg chg="modSp add mod modTransition">
        <pc:chgData name="Martim Gil" userId="a4824111-b682-4a41-83f2-99953bfd5b51" providerId="ADAL" clId="{06AAD093-291E-4E3C-B12F-47DA6A0D20EB}" dt="2024-11-21T23:19:01.701" v="3255"/>
        <pc:sldMkLst>
          <pc:docMk/>
          <pc:sldMk cId="2381393412" sldId="323"/>
        </pc:sldMkLst>
        <pc:spChg chg="mod">
          <ac:chgData name="Martim Gil" userId="a4824111-b682-4a41-83f2-99953bfd5b51" providerId="ADAL" clId="{06AAD093-291E-4E3C-B12F-47DA6A0D20EB}" dt="2024-11-21T16:25:36.739" v="1795" actId="20577"/>
          <ac:spMkLst>
            <pc:docMk/>
            <pc:sldMk cId="2381393412" sldId="323"/>
            <ac:spMk id="2" creationId="{EDB512F5-9285-E20F-2E1C-2B1DCCF42066}"/>
          </ac:spMkLst>
        </pc:spChg>
        <pc:spChg chg="mod">
          <ac:chgData name="Martim Gil" userId="a4824111-b682-4a41-83f2-99953bfd5b51" providerId="ADAL" clId="{06AAD093-291E-4E3C-B12F-47DA6A0D20EB}" dt="2024-11-21T16:38:02.931" v="2544" actId="255"/>
          <ac:spMkLst>
            <pc:docMk/>
            <pc:sldMk cId="2381393412" sldId="323"/>
            <ac:spMk id="3" creationId="{2B985F8B-1322-C46A-23DE-A901B01C5DC4}"/>
          </ac:spMkLst>
        </pc:spChg>
        <pc:picChg chg="mod">
          <ac:chgData name="Martim Gil" userId="a4824111-b682-4a41-83f2-99953bfd5b51" providerId="ADAL" clId="{06AAD093-291E-4E3C-B12F-47DA6A0D20EB}" dt="2024-11-21T16:38:08.521" v="2546" actId="1076"/>
          <ac:picMkLst>
            <pc:docMk/>
            <pc:sldMk cId="2381393412" sldId="323"/>
            <ac:picMk id="4" creationId="{969894D7-48C1-7214-9B1E-FB454A71D1F2}"/>
          </ac:picMkLst>
        </pc:picChg>
      </pc:sldChg>
      <pc:sldChg chg="modSp new mod modTransition">
        <pc:chgData name="Martim Gil" userId="a4824111-b682-4a41-83f2-99953bfd5b51" providerId="ADAL" clId="{06AAD093-291E-4E3C-B12F-47DA6A0D20EB}" dt="2024-11-21T23:19:01.701" v="3255"/>
        <pc:sldMkLst>
          <pc:docMk/>
          <pc:sldMk cId="734028501" sldId="324"/>
        </pc:sldMkLst>
        <pc:spChg chg="mod">
          <ac:chgData name="Martim Gil" userId="a4824111-b682-4a41-83f2-99953bfd5b51" providerId="ADAL" clId="{06AAD093-291E-4E3C-B12F-47DA6A0D20EB}" dt="2024-11-21T16:28:55.390" v="1979" actId="20577"/>
          <ac:spMkLst>
            <pc:docMk/>
            <pc:sldMk cId="734028501" sldId="324"/>
            <ac:spMk id="2" creationId="{BCA58E86-3AE6-C042-13FD-C988D8134B9B}"/>
          </ac:spMkLst>
        </pc:spChg>
        <pc:spChg chg="mod">
          <ac:chgData name="Martim Gil" userId="a4824111-b682-4a41-83f2-99953bfd5b51" providerId="ADAL" clId="{06AAD093-291E-4E3C-B12F-47DA6A0D20EB}" dt="2024-11-21T16:38:32.043" v="2551" actId="14100"/>
          <ac:spMkLst>
            <pc:docMk/>
            <pc:sldMk cId="734028501" sldId="324"/>
            <ac:spMk id="3" creationId="{3626267D-79FF-E2BC-16AB-13CBFCC5E113}"/>
          </ac:spMkLst>
        </pc:spChg>
      </pc:sldChg>
      <pc:sldChg chg="addSp delSp modSp new mod modTransition">
        <pc:chgData name="Martim Gil" userId="a4824111-b682-4a41-83f2-99953bfd5b51" providerId="ADAL" clId="{06AAD093-291E-4E3C-B12F-47DA6A0D20EB}" dt="2024-11-21T23:21:09.051" v="3256" actId="20577"/>
        <pc:sldMkLst>
          <pc:docMk/>
          <pc:sldMk cId="3327444293" sldId="325"/>
        </pc:sldMkLst>
        <pc:spChg chg="mod">
          <ac:chgData name="Martim Gil" userId="a4824111-b682-4a41-83f2-99953bfd5b51" providerId="ADAL" clId="{06AAD093-291E-4E3C-B12F-47DA6A0D20EB}" dt="2024-11-21T16:33:27.534" v="2289" actId="20577"/>
          <ac:spMkLst>
            <pc:docMk/>
            <pc:sldMk cId="3327444293" sldId="325"/>
            <ac:spMk id="2" creationId="{F21BF26C-4BDB-E18B-26F5-63315242BCE6}"/>
          </ac:spMkLst>
        </pc:spChg>
        <pc:spChg chg="add del mod">
          <ac:chgData name="Martim Gil" userId="a4824111-b682-4a41-83f2-99953bfd5b51" providerId="ADAL" clId="{06AAD093-291E-4E3C-B12F-47DA6A0D20EB}" dt="2024-11-21T23:21:09.051" v="3256" actId="20577"/>
          <ac:spMkLst>
            <pc:docMk/>
            <pc:sldMk cId="3327444293" sldId="325"/>
            <ac:spMk id="3" creationId="{5F836769-38B7-1777-F8A9-64F3C500A736}"/>
          </ac:spMkLst>
        </pc:spChg>
        <pc:spChg chg="add del mod">
          <ac:chgData name="Martim Gil" userId="a4824111-b682-4a41-83f2-99953bfd5b51" providerId="ADAL" clId="{06AAD093-291E-4E3C-B12F-47DA6A0D20EB}" dt="2024-11-21T16:35:30.891" v="2525" actId="478"/>
          <ac:spMkLst>
            <pc:docMk/>
            <pc:sldMk cId="3327444293" sldId="325"/>
            <ac:spMk id="5" creationId="{46321CD0-088E-7DE2-B133-EB011A6831B2}"/>
          </ac:spMkLst>
        </pc:spChg>
      </pc:sldChg>
      <pc:sldChg chg="modSp mod modTransition">
        <pc:chgData name="Martim Gil" userId="a4824111-b682-4a41-83f2-99953bfd5b51" providerId="ADAL" clId="{06AAD093-291E-4E3C-B12F-47DA6A0D20EB}" dt="2024-11-21T23:19:01.701" v="3255"/>
        <pc:sldMkLst>
          <pc:docMk/>
          <pc:sldMk cId="3385007250" sldId="326"/>
        </pc:sldMkLst>
        <pc:spChg chg="mod">
          <ac:chgData name="Martim Gil" userId="a4824111-b682-4a41-83f2-99953bfd5b51" providerId="ADAL" clId="{06AAD093-291E-4E3C-B12F-47DA6A0D20EB}" dt="2024-11-21T23:09:24.518" v="2770" actId="20577"/>
          <ac:spMkLst>
            <pc:docMk/>
            <pc:sldMk cId="3385007250" sldId="326"/>
            <ac:spMk id="4" creationId="{DA104102-50B0-87B8-5128-DD77FC282EF8}"/>
          </ac:spMkLst>
        </pc:spChg>
      </pc:sldChg>
      <pc:sldChg chg="modSp mod modTransition">
        <pc:chgData name="Martim Gil" userId="a4824111-b682-4a41-83f2-99953bfd5b51" providerId="ADAL" clId="{06AAD093-291E-4E3C-B12F-47DA6A0D20EB}" dt="2024-11-21T23:19:01.701" v="3255"/>
        <pc:sldMkLst>
          <pc:docMk/>
          <pc:sldMk cId="3200856200" sldId="327"/>
        </pc:sldMkLst>
        <pc:spChg chg="mod">
          <ac:chgData name="Martim Gil" userId="a4824111-b682-4a41-83f2-99953bfd5b51" providerId="ADAL" clId="{06AAD093-291E-4E3C-B12F-47DA6A0D20EB}" dt="2024-11-21T23:17:23.693" v="3253" actId="108"/>
          <ac:spMkLst>
            <pc:docMk/>
            <pc:sldMk cId="3200856200" sldId="327"/>
            <ac:spMk id="5" creationId="{1DFCCD92-AAD9-576E-EBE7-18E23DA621EE}"/>
          </ac:spMkLst>
        </pc:spChg>
      </pc:sldChg>
      <pc:sldChg chg="modTransition">
        <pc:chgData name="Martim Gil" userId="a4824111-b682-4a41-83f2-99953bfd5b51" providerId="ADAL" clId="{06AAD093-291E-4E3C-B12F-47DA6A0D20EB}" dt="2024-11-21T23:19:01.701" v="3255"/>
        <pc:sldMkLst>
          <pc:docMk/>
          <pc:sldMk cId="286256162" sldId="328"/>
        </pc:sldMkLst>
      </pc:sldChg>
      <pc:sldChg chg="modTransition">
        <pc:chgData name="Martim Gil" userId="a4824111-b682-4a41-83f2-99953bfd5b51" providerId="ADAL" clId="{06AAD093-291E-4E3C-B12F-47DA6A0D20EB}" dt="2024-11-21T23:19:01.701" v="3255"/>
        <pc:sldMkLst>
          <pc:docMk/>
          <pc:sldMk cId="4056855686" sldId="329"/>
        </pc:sldMkLst>
      </pc:sldChg>
      <pc:sldChg chg="modTransition">
        <pc:chgData name="Martim Gil" userId="a4824111-b682-4a41-83f2-99953bfd5b51" providerId="ADAL" clId="{06AAD093-291E-4E3C-B12F-47DA6A0D20EB}" dt="2024-11-21T23:19:01.701" v="3255"/>
        <pc:sldMkLst>
          <pc:docMk/>
          <pc:sldMk cId="1865657378" sldId="330"/>
        </pc:sldMkLst>
      </pc:sldChg>
      <pc:sldChg chg="modSp mod modTransition">
        <pc:chgData name="Martim Gil" userId="a4824111-b682-4a41-83f2-99953bfd5b51" providerId="ADAL" clId="{06AAD093-291E-4E3C-B12F-47DA6A0D20EB}" dt="2024-11-21T23:19:01.701" v="3255"/>
        <pc:sldMkLst>
          <pc:docMk/>
          <pc:sldMk cId="899121329" sldId="331"/>
        </pc:sldMkLst>
        <pc:spChg chg="mod">
          <ac:chgData name="Martim Gil" userId="a4824111-b682-4a41-83f2-99953bfd5b51" providerId="ADAL" clId="{06AAD093-291E-4E3C-B12F-47DA6A0D20EB}" dt="2024-11-21T23:17:07.188" v="3245" actId="108"/>
          <ac:spMkLst>
            <pc:docMk/>
            <pc:sldMk cId="899121329" sldId="331"/>
            <ac:spMk id="3" creationId="{FFA77BE5-551B-8D8A-9ABC-AA7BCC659E88}"/>
          </ac:spMkLst>
        </pc:spChg>
      </pc:sldChg>
      <pc:sldChg chg="delSp modSp new del mod">
        <pc:chgData name="Martim Gil" userId="a4824111-b682-4a41-83f2-99953bfd5b51" providerId="ADAL" clId="{06AAD093-291E-4E3C-B12F-47DA6A0D20EB}" dt="2024-11-21T23:10:01.193" v="2779" actId="47"/>
        <pc:sldMkLst>
          <pc:docMk/>
          <pc:sldMk cId="1767822403" sldId="332"/>
        </pc:sldMkLst>
        <pc:spChg chg="mod">
          <ac:chgData name="Martim Gil" userId="a4824111-b682-4a41-83f2-99953bfd5b51" providerId="ADAL" clId="{06AAD093-291E-4E3C-B12F-47DA6A0D20EB}" dt="2024-11-21T23:09:58.645" v="2778" actId="20577"/>
          <ac:spMkLst>
            <pc:docMk/>
            <pc:sldMk cId="1767822403" sldId="332"/>
            <ac:spMk id="2" creationId="{3CEA0B74-AD6C-9E9B-D2C7-EBF71ABADBD3}"/>
          </ac:spMkLst>
        </pc:spChg>
        <pc:spChg chg="del">
          <ac:chgData name="Martim Gil" userId="a4824111-b682-4a41-83f2-99953bfd5b51" providerId="ADAL" clId="{06AAD093-291E-4E3C-B12F-47DA6A0D20EB}" dt="2024-11-21T23:09:52.367" v="2774" actId="478"/>
          <ac:spMkLst>
            <pc:docMk/>
            <pc:sldMk cId="1767822403" sldId="332"/>
            <ac:spMk id="3" creationId="{7D4C7132-5AB9-2289-338B-A852E98FC737}"/>
          </ac:spMkLst>
        </pc:spChg>
      </pc:sldChg>
      <pc:sldChg chg="new del">
        <pc:chgData name="Martim Gil" userId="a4824111-b682-4a41-83f2-99953bfd5b51" providerId="ADAL" clId="{06AAD093-291E-4E3C-B12F-47DA6A0D20EB}" dt="2024-11-21T23:09:40.779" v="2772" actId="47"/>
        <pc:sldMkLst>
          <pc:docMk/>
          <pc:sldMk cId="2353215159" sldId="332"/>
        </pc:sldMkLst>
      </pc:sldChg>
      <pc:sldChg chg="delSp modSp add mod modTransition">
        <pc:chgData name="Martim Gil" userId="a4824111-b682-4a41-83f2-99953bfd5b51" providerId="ADAL" clId="{06AAD093-291E-4E3C-B12F-47DA6A0D20EB}" dt="2024-11-21T23:19:01.701" v="3255"/>
        <pc:sldMkLst>
          <pc:docMk/>
          <pc:sldMk cId="4056169005" sldId="332"/>
        </pc:sldMkLst>
        <pc:spChg chg="mod">
          <ac:chgData name="Martim Gil" userId="a4824111-b682-4a41-83f2-99953bfd5b51" providerId="ADAL" clId="{06AAD093-291E-4E3C-B12F-47DA6A0D20EB}" dt="2024-11-21T23:15:05.568" v="3236" actId="1076"/>
          <ac:spMkLst>
            <pc:docMk/>
            <pc:sldMk cId="4056169005" sldId="332"/>
            <ac:spMk id="2" creationId="{9549027D-E049-EF89-3AB3-1DFFB25B2164}"/>
          </ac:spMkLst>
        </pc:spChg>
        <pc:spChg chg="mod">
          <ac:chgData name="Martim Gil" userId="a4824111-b682-4a41-83f2-99953bfd5b51" providerId="ADAL" clId="{06AAD093-291E-4E3C-B12F-47DA6A0D20EB}" dt="2024-11-21T23:17:40.163" v="3254" actId="20577"/>
          <ac:spMkLst>
            <pc:docMk/>
            <pc:sldMk cId="4056169005" sldId="332"/>
            <ac:spMk id="4" creationId="{735DD669-C91F-F331-6AC3-46E456EF2E13}"/>
          </ac:spMkLst>
        </pc:spChg>
        <pc:spChg chg="del">
          <ac:chgData name="Martim Gil" userId="a4824111-b682-4a41-83f2-99953bfd5b51" providerId="ADAL" clId="{06AAD093-291E-4E3C-B12F-47DA6A0D20EB}" dt="2024-11-21T23:13:06.579" v="3090" actId="478"/>
          <ac:spMkLst>
            <pc:docMk/>
            <pc:sldMk cId="4056169005" sldId="332"/>
            <ac:spMk id="6" creationId="{F60DAAC6-511A-6A21-0E04-4DBB11AF87D5}"/>
          </ac:spMkLst>
        </pc:spChg>
        <pc:picChg chg="mod">
          <ac:chgData name="Martim Gil" userId="a4824111-b682-4a41-83f2-99953bfd5b51" providerId="ADAL" clId="{06AAD093-291E-4E3C-B12F-47DA6A0D20EB}" dt="2024-11-21T23:15:43.470" v="3238" actId="1076"/>
          <ac:picMkLst>
            <pc:docMk/>
            <pc:sldMk cId="4056169005" sldId="332"/>
            <ac:picMk id="5" creationId="{B65CF3C2-5925-D039-FCA1-13F4573B2E9C}"/>
          </ac:picMkLst>
        </pc:picChg>
        <pc:picChg chg="del">
          <ac:chgData name="Martim Gil" userId="a4824111-b682-4a41-83f2-99953bfd5b51" providerId="ADAL" clId="{06AAD093-291E-4E3C-B12F-47DA6A0D20EB}" dt="2024-11-21T23:10:11.085" v="2781" actId="478"/>
          <ac:picMkLst>
            <pc:docMk/>
            <pc:sldMk cId="4056169005" sldId="332"/>
            <ac:picMk id="7" creationId="{D4E9B1FE-7301-0B50-3FBC-67BAC215C446}"/>
          </ac:picMkLst>
        </pc:picChg>
      </pc:sldChg>
      <pc:sldMasterChg chg="add del addSldLayout delSldLayout">
        <pc:chgData name="Martim Gil" userId="a4824111-b682-4a41-83f2-99953bfd5b51" providerId="ADAL" clId="{06AAD093-291E-4E3C-B12F-47DA6A0D20EB}" dt="2024-11-19T20:28:26.454" v="537" actId="47"/>
        <pc:sldMasterMkLst>
          <pc:docMk/>
          <pc:sldMasterMk cId="1714935098" sldId="2147483648"/>
        </pc:sldMasterMkLst>
        <pc:sldLayoutChg chg="add del">
          <pc:chgData name="Martim Gil" userId="a4824111-b682-4a41-83f2-99953bfd5b51" providerId="ADAL" clId="{06AAD093-291E-4E3C-B12F-47DA6A0D20EB}" dt="2024-11-19T20:28:26.454" v="537" actId="47"/>
          <pc:sldLayoutMkLst>
            <pc:docMk/>
            <pc:sldMasterMk cId="1714935098" sldId="2147483648"/>
            <pc:sldLayoutMk cId="2922417430" sldId="2147483649"/>
          </pc:sldLayoutMkLst>
        </pc:sldLayoutChg>
      </pc:sldMasterChg>
      <pc:sldMasterChg chg="modTransition modSldLayout">
        <pc:chgData name="Martim Gil" userId="a4824111-b682-4a41-83f2-99953bfd5b51" providerId="ADAL" clId="{06AAD093-291E-4E3C-B12F-47DA6A0D20EB}" dt="2024-11-21T23:19:01.701" v="3255"/>
        <pc:sldMasterMkLst>
          <pc:docMk/>
          <pc:sldMasterMk cId="0" sldId="2147483681"/>
        </pc:sldMasterMkLst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50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58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59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62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63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77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78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83"/>
          </pc:sldLayoutMkLst>
        </pc:sldLayoutChg>
        <pc:sldLayoutChg chg="modTransition">
          <pc:chgData name="Martim Gil" userId="a4824111-b682-4a41-83f2-99953bfd5b51" providerId="ADAL" clId="{06AAD093-291E-4E3C-B12F-47DA6A0D20EB}" dt="2024-11-21T23:19:01.701" v="3255"/>
          <pc:sldLayoutMkLst>
            <pc:docMk/>
            <pc:sldMasterMk cId="0" sldId="2147483681"/>
            <pc:sldLayoutMk cId="0" sldId="2147483684"/>
          </pc:sldLayoutMkLst>
        </pc:sldLayoutChg>
      </pc:sldMasterChg>
      <pc:sldMasterChg chg="del delSldLayout">
        <pc:chgData name="Martim Gil" userId="a4824111-b682-4a41-83f2-99953bfd5b51" providerId="ADAL" clId="{06AAD093-291E-4E3C-B12F-47DA6A0D20EB}" dt="2024-11-21T15:12:38.949" v="587" actId="47"/>
        <pc:sldMasterMkLst>
          <pc:docMk/>
          <pc:sldMasterMk cId="0" sldId="2147483682"/>
        </pc:sldMasterMkLst>
        <pc:sldLayoutChg chg="del">
          <pc:chgData name="Martim Gil" userId="a4824111-b682-4a41-83f2-99953bfd5b51" providerId="ADAL" clId="{06AAD093-291E-4E3C-B12F-47DA6A0D20EB}" dt="2024-11-21T15:12:38.949" v="58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artim Gil" userId="a4824111-b682-4a41-83f2-99953bfd5b51" providerId="ADAL" clId="{06AAD093-291E-4E3C-B12F-47DA6A0D20EB}" dt="2024-11-21T15:12:38.561" v="586" actId="47"/>
          <pc:sldLayoutMkLst>
            <pc:docMk/>
            <pc:sldMasterMk cId="0" sldId="2147483682"/>
            <pc:sldLayoutMk cId="0" sldId="2147483680"/>
          </pc:sldLayoutMkLst>
        </pc:sldLayoutChg>
      </pc:sldMasterChg>
      <pc:sldMasterChg chg="modTransition addSldLayout delSldLayout modSldLayout">
        <pc:chgData name="Martim Gil" userId="a4824111-b682-4a41-83f2-99953bfd5b51" providerId="ADAL" clId="{06AAD093-291E-4E3C-B12F-47DA6A0D20EB}" dt="2024-11-21T16:50:25.991" v="2675"/>
        <pc:sldMasterMkLst>
          <pc:docMk/>
          <pc:sldMasterMk cId="0" sldId="2147483685"/>
        </pc:sldMasterMkLst>
        <pc:sldLayoutChg chg="del">
          <pc:chgData name="Martim Gil" userId="a4824111-b682-4a41-83f2-99953bfd5b51" providerId="ADAL" clId="{06AAD093-291E-4E3C-B12F-47DA6A0D20EB}" dt="2024-11-21T15:11:56.358" v="540" actId="47"/>
          <pc:sldLayoutMkLst>
            <pc:docMk/>
            <pc:sldMasterMk cId="0" sldId="2147483685"/>
            <pc:sldLayoutMk cId="0" sldId="2147483651"/>
          </pc:sldLayoutMkLst>
        </pc:sldLayoutChg>
        <pc:sldLayoutChg chg="del">
          <pc:chgData name="Martim Gil" userId="a4824111-b682-4a41-83f2-99953bfd5b51" providerId="ADAL" clId="{06AAD093-291E-4E3C-B12F-47DA6A0D20EB}" dt="2024-11-21T15:12:31.719" v="569" actId="47"/>
          <pc:sldLayoutMkLst>
            <pc:docMk/>
            <pc:sldMasterMk cId="0" sldId="2147483685"/>
            <pc:sldLayoutMk cId="0" sldId="2147483652"/>
          </pc:sldLayoutMkLst>
        </pc:sldLayoutChg>
        <pc:sldLayoutChg chg="del">
          <pc:chgData name="Martim Gil" userId="a4824111-b682-4a41-83f2-99953bfd5b51" providerId="ADAL" clId="{06AAD093-291E-4E3C-B12F-47DA6A0D20EB}" dt="2024-11-21T15:11:55.617" v="539" actId="47"/>
          <pc:sldLayoutMkLst>
            <pc:docMk/>
            <pc:sldMasterMk cId="0" sldId="2147483685"/>
            <pc:sldLayoutMk cId="0" sldId="2147483653"/>
          </pc:sldLayoutMkLst>
        </pc:sldLayoutChg>
        <pc:sldLayoutChg chg="del">
          <pc:chgData name="Martim Gil" userId="a4824111-b682-4a41-83f2-99953bfd5b51" providerId="ADAL" clId="{06AAD093-291E-4E3C-B12F-47DA6A0D20EB}" dt="2024-11-21T15:12:02.986" v="547" actId="47"/>
          <pc:sldLayoutMkLst>
            <pc:docMk/>
            <pc:sldMasterMk cId="0" sldId="2147483685"/>
            <pc:sldLayoutMk cId="0" sldId="2147483654"/>
          </pc:sldLayoutMkLst>
        </pc:sldLayoutChg>
        <pc:sldLayoutChg chg="del">
          <pc:chgData name="Martim Gil" userId="a4824111-b682-4a41-83f2-99953bfd5b51" providerId="ADAL" clId="{06AAD093-291E-4E3C-B12F-47DA6A0D20EB}" dt="2024-11-19T20:28:05.637" v="535" actId="47"/>
          <pc:sldLayoutMkLst>
            <pc:docMk/>
            <pc:sldMasterMk cId="0" sldId="2147483685"/>
            <pc:sldLayoutMk cId="0" sldId="2147483655"/>
          </pc:sldLayoutMkLst>
        </pc:sldLayoutChg>
        <pc:sldLayoutChg chg="del">
          <pc:chgData name="Martim Gil" userId="a4824111-b682-4a41-83f2-99953bfd5b51" providerId="ADAL" clId="{06AAD093-291E-4E3C-B12F-47DA6A0D20EB}" dt="2024-11-21T15:12:04.041" v="549" actId="47"/>
          <pc:sldLayoutMkLst>
            <pc:docMk/>
            <pc:sldMasterMk cId="0" sldId="2147483685"/>
            <pc:sldLayoutMk cId="0" sldId="2147483656"/>
          </pc:sldLayoutMkLst>
        </pc:sldLayoutChg>
        <pc:sldLayoutChg chg="del">
          <pc:chgData name="Martim Gil" userId="a4824111-b682-4a41-83f2-99953bfd5b51" providerId="ADAL" clId="{06AAD093-291E-4E3C-B12F-47DA6A0D20EB}" dt="2024-11-21T15:12:05.344" v="551" actId="47"/>
          <pc:sldLayoutMkLst>
            <pc:docMk/>
            <pc:sldMasterMk cId="0" sldId="2147483685"/>
            <pc:sldLayoutMk cId="0" sldId="2147483657"/>
          </pc:sldLayoutMkLst>
        </pc:sldLayoutChg>
        <pc:sldLayoutChg chg="del">
          <pc:chgData name="Martim Gil" userId="a4824111-b682-4a41-83f2-99953bfd5b51" providerId="ADAL" clId="{06AAD093-291E-4E3C-B12F-47DA6A0D20EB}" dt="2024-11-21T15:12:16.366" v="564" actId="47"/>
          <pc:sldLayoutMkLst>
            <pc:docMk/>
            <pc:sldMasterMk cId="0" sldId="2147483685"/>
            <pc:sldLayoutMk cId="0" sldId="2147483660"/>
          </pc:sldLayoutMkLst>
        </pc:sldLayoutChg>
        <pc:sldLayoutChg chg="del">
          <pc:chgData name="Martim Gil" userId="a4824111-b682-4a41-83f2-99953bfd5b51" providerId="ADAL" clId="{06AAD093-291E-4E3C-B12F-47DA6A0D20EB}" dt="2024-11-21T15:11:54.446" v="538" actId="47"/>
          <pc:sldLayoutMkLst>
            <pc:docMk/>
            <pc:sldMasterMk cId="0" sldId="2147483685"/>
            <pc:sldLayoutMk cId="0" sldId="2147483661"/>
          </pc:sldLayoutMkLst>
        </pc:sldLayoutChg>
        <pc:sldLayoutChg chg="del">
          <pc:chgData name="Martim Gil" userId="a4824111-b682-4a41-83f2-99953bfd5b51" providerId="ADAL" clId="{06AAD093-291E-4E3C-B12F-47DA6A0D20EB}" dt="2024-11-21T15:12:03.559" v="548" actId="47"/>
          <pc:sldLayoutMkLst>
            <pc:docMk/>
            <pc:sldMasterMk cId="0" sldId="2147483685"/>
            <pc:sldLayoutMk cId="0" sldId="2147483664"/>
          </pc:sldLayoutMkLst>
        </pc:sldLayoutChg>
        <pc:sldLayoutChg chg="del">
          <pc:chgData name="Martim Gil" userId="a4824111-b682-4a41-83f2-99953bfd5b51" providerId="ADAL" clId="{06AAD093-291E-4E3C-B12F-47DA6A0D20EB}" dt="2024-11-21T15:12:04.633" v="550" actId="47"/>
          <pc:sldLayoutMkLst>
            <pc:docMk/>
            <pc:sldMasterMk cId="0" sldId="2147483685"/>
            <pc:sldLayoutMk cId="0" sldId="2147483665"/>
          </pc:sldLayoutMkLst>
        </pc:sldLayoutChg>
        <pc:sldLayoutChg chg="del">
          <pc:chgData name="Martim Gil" userId="a4824111-b682-4a41-83f2-99953bfd5b51" providerId="ADAL" clId="{06AAD093-291E-4E3C-B12F-47DA6A0D20EB}" dt="2024-11-21T15:12:06.404" v="554" actId="47"/>
          <pc:sldLayoutMkLst>
            <pc:docMk/>
            <pc:sldMasterMk cId="0" sldId="2147483685"/>
            <pc:sldLayoutMk cId="0" sldId="2147483666"/>
          </pc:sldLayoutMkLst>
        </pc:sldLayoutChg>
        <pc:sldLayoutChg chg="del">
          <pc:chgData name="Martim Gil" userId="a4824111-b682-4a41-83f2-99953bfd5b51" providerId="ADAL" clId="{06AAD093-291E-4E3C-B12F-47DA6A0D20EB}" dt="2024-11-21T15:12:06.775" v="555" actId="47"/>
          <pc:sldLayoutMkLst>
            <pc:docMk/>
            <pc:sldMasterMk cId="0" sldId="2147483685"/>
            <pc:sldLayoutMk cId="0" sldId="2147483667"/>
          </pc:sldLayoutMkLst>
        </pc:sldLayoutChg>
        <pc:sldLayoutChg chg="del">
          <pc:chgData name="Martim Gil" userId="a4824111-b682-4a41-83f2-99953bfd5b51" providerId="ADAL" clId="{06AAD093-291E-4E3C-B12F-47DA6A0D20EB}" dt="2024-11-21T15:12:07.182" v="556" actId="47"/>
          <pc:sldLayoutMkLst>
            <pc:docMk/>
            <pc:sldMasterMk cId="0" sldId="2147483685"/>
            <pc:sldLayoutMk cId="0" sldId="2147483668"/>
          </pc:sldLayoutMkLst>
        </pc:sldLayoutChg>
        <pc:sldLayoutChg chg="del">
          <pc:chgData name="Martim Gil" userId="a4824111-b682-4a41-83f2-99953bfd5b51" providerId="ADAL" clId="{06AAD093-291E-4E3C-B12F-47DA6A0D20EB}" dt="2024-11-21T15:11:56.751" v="541" actId="47"/>
          <pc:sldLayoutMkLst>
            <pc:docMk/>
            <pc:sldMasterMk cId="0" sldId="2147483685"/>
            <pc:sldLayoutMk cId="0" sldId="2147483669"/>
          </pc:sldLayoutMkLst>
        </pc:sldLayoutChg>
        <pc:sldLayoutChg chg="del">
          <pc:chgData name="Martim Gil" userId="a4824111-b682-4a41-83f2-99953bfd5b51" providerId="ADAL" clId="{06AAD093-291E-4E3C-B12F-47DA6A0D20EB}" dt="2024-11-21T15:12:09.371" v="562" actId="47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Martim Gil" userId="a4824111-b682-4a41-83f2-99953bfd5b51" providerId="ADAL" clId="{06AAD093-291E-4E3C-B12F-47DA6A0D20EB}" dt="2024-11-21T15:11:57.132" v="542" actId="47"/>
          <pc:sldLayoutMkLst>
            <pc:docMk/>
            <pc:sldMasterMk cId="0" sldId="2147483685"/>
            <pc:sldLayoutMk cId="0" sldId="2147483671"/>
          </pc:sldLayoutMkLst>
        </pc:sldLayoutChg>
        <pc:sldLayoutChg chg="del">
          <pc:chgData name="Martim Gil" userId="a4824111-b682-4a41-83f2-99953bfd5b51" providerId="ADAL" clId="{06AAD093-291E-4E3C-B12F-47DA6A0D20EB}" dt="2024-11-21T15:12:01.559" v="546" actId="47"/>
          <pc:sldLayoutMkLst>
            <pc:docMk/>
            <pc:sldMasterMk cId="0" sldId="2147483685"/>
            <pc:sldLayoutMk cId="0" sldId="2147483672"/>
          </pc:sldLayoutMkLst>
        </pc:sldLayoutChg>
        <pc:sldLayoutChg chg="del">
          <pc:chgData name="Martim Gil" userId="a4824111-b682-4a41-83f2-99953bfd5b51" providerId="ADAL" clId="{06AAD093-291E-4E3C-B12F-47DA6A0D20EB}" dt="2024-11-21T15:11:59" v="543" actId="47"/>
          <pc:sldLayoutMkLst>
            <pc:docMk/>
            <pc:sldMasterMk cId="0" sldId="2147483685"/>
            <pc:sldLayoutMk cId="0" sldId="2147483673"/>
          </pc:sldLayoutMkLst>
        </pc:sldLayoutChg>
        <pc:sldLayoutChg chg="del">
          <pc:chgData name="Martim Gil" userId="a4824111-b682-4a41-83f2-99953bfd5b51" providerId="ADAL" clId="{06AAD093-291E-4E3C-B12F-47DA6A0D20EB}" dt="2024-11-21T15:12:05.725" v="552" actId="47"/>
          <pc:sldLayoutMkLst>
            <pc:docMk/>
            <pc:sldMasterMk cId="0" sldId="2147483685"/>
            <pc:sldLayoutMk cId="0" sldId="2147483674"/>
          </pc:sldLayoutMkLst>
        </pc:sldLayoutChg>
        <pc:sldLayoutChg chg="del">
          <pc:chgData name="Martim Gil" userId="a4824111-b682-4a41-83f2-99953bfd5b51" providerId="ADAL" clId="{06AAD093-291E-4E3C-B12F-47DA6A0D20EB}" dt="2024-11-21T15:12:06.089" v="553" actId="47"/>
          <pc:sldLayoutMkLst>
            <pc:docMk/>
            <pc:sldMasterMk cId="0" sldId="2147483685"/>
            <pc:sldLayoutMk cId="0" sldId="2147483675"/>
          </pc:sldLayoutMkLst>
        </pc:sldLayoutChg>
        <pc:sldLayoutChg chg="del">
          <pc:chgData name="Martim Gil" userId="a4824111-b682-4a41-83f2-99953bfd5b51" providerId="ADAL" clId="{06AAD093-291E-4E3C-B12F-47DA6A0D20EB}" dt="2024-11-21T15:12:29.404" v="566" actId="47"/>
          <pc:sldLayoutMkLst>
            <pc:docMk/>
            <pc:sldMasterMk cId="0" sldId="2147483685"/>
            <pc:sldLayoutMk cId="0" sldId="2147483676"/>
          </pc:sldLayoutMkLst>
        </pc:sldLayoutChg>
        <pc:sldLayoutChg chg="replId 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86"/>
          </pc:sldLayoutMkLst>
        </pc:sldLayoutChg>
        <pc:sldLayoutChg chg="replId 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87"/>
          </pc:sldLayoutMkLst>
        </pc:sldLayoutChg>
        <pc:sldLayoutChg chg="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88"/>
          </pc:sldLayoutMkLst>
        </pc:sldLayoutChg>
        <pc:sldLayoutChg chg="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89"/>
          </pc:sldLayoutMkLst>
        </pc:sldLayoutChg>
        <pc:sldLayoutChg chg="add del 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90"/>
          </pc:sldLayoutMkLst>
        </pc:sldLayoutChg>
        <pc:sldLayoutChg chg="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91"/>
          </pc:sldLayoutMkLst>
        </pc:sldLayoutChg>
        <pc:sldLayoutChg chg="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92"/>
          </pc:sldLayoutMkLst>
        </pc:sldLayoutChg>
        <pc:sldLayoutChg chg="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93"/>
          </pc:sldLayoutMkLst>
        </pc:sldLayoutChg>
        <pc:sldLayoutChg chg="modTransition">
          <pc:chgData name="Martim Gil" userId="a4824111-b682-4a41-83f2-99953bfd5b51" providerId="ADAL" clId="{06AAD093-291E-4E3C-B12F-47DA6A0D20EB}" dt="2024-11-21T16:50:25.991" v="2675"/>
          <pc:sldLayoutMkLst>
            <pc:docMk/>
            <pc:sldMasterMk cId="0" sldId="2147483681"/>
            <pc:sldLayoutMk cId="0" sldId="2147483694"/>
          </pc:sldLayoutMkLst>
        </pc:sldLayoutChg>
      </pc:sldMasterChg>
    </pc:docChg>
  </pc:docChgLst>
  <pc:docChgLst>
    <pc:chgData name="Tiago Oliveira" userId="S::tiago.oliveira19@ua.pt::f20e81da-a785-484e-aee2-51fa4089b447" providerId="AD" clId="Web-{AA5EA7F3-9DC1-5831-DC2E-9603DBDAEF27}"/>
    <pc:docChg chg="addSld modSld">
      <pc:chgData name="Tiago Oliveira" userId="S::tiago.oliveira19@ua.pt::f20e81da-a785-484e-aee2-51fa4089b447" providerId="AD" clId="Web-{AA5EA7F3-9DC1-5831-DC2E-9603DBDAEF27}" dt="2024-11-21T20:08:02.003" v="205" actId="20577"/>
      <pc:docMkLst>
        <pc:docMk/>
      </pc:docMkLst>
      <pc:sldChg chg="addSp delSp modSp new mod modClrScheme chgLayout">
        <pc:chgData name="Tiago Oliveira" userId="S::tiago.oliveira19@ua.pt::f20e81da-a785-484e-aee2-51fa4089b447" providerId="AD" clId="Web-{AA5EA7F3-9DC1-5831-DC2E-9603DBDAEF27}" dt="2024-11-21T20:08:02.003" v="205" actId="20577"/>
        <pc:sldMkLst>
          <pc:docMk/>
          <pc:sldMk cId="3385007250" sldId="326"/>
        </pc:sldMkLst>
        <pc:spChg chg="mod ord">
          <ac:chgData name="Tiago Oliveira" userId="S::tiago.oliveira19@ua.pt::f20e81da-a785-484e-aee2-51fa4089b447" providerId="AD" clId="Web-{AA5EA7F3-9DC1-5831-DC2E-9603DBDAEF27}" dt="2024-11-21T20:05:46.013" v="203" actId="1076"/>
          <ac:spMkLst>
            <pc:docMk/>
            <pc:sldMk cId="3385007250" sldId="326"/>
            <ac:spMk id="2" creationId="{A23F1933-5F5C-6928-5922-803B5D6140A4}"/>
          </ac:spMkLst>
        </pc:spChg>
        <pc:spChg chg="del mod">
          <ac:chgData name="Tiago Oliveira" userId="S::tiago.oliveira19@ua.pt::f20e81da-a785-484e-aee2-51fa4089b447" providerId="AD" clId="Web-{AA5EA7F3-9DC1-5831-DC2E-9603DBDAEF27}" dt="2024-11-21T19:50:08.814" v="7"/>
          <ac:spMkLst>
            <pc:docMk/>
            <pc:sldMk cId="3385007250" sldId="326"/>
            <ac:spMk id="3" creationId="{BEB7ECDC-6C9B-6ABB-7E5D-659ED0F71C81}"/>
          </ac:spMkLst>
        </pc:spChg>
        <pc:spChg chg="mod ord">
          <ac:chgData name="Tiago Oliveira" userId="S::tiago.oliveira19@ua.pt::f20e81da-a785-484e-aee2-51fa4089b447" providerId="AD" clId="Web-{AA5EA7F3-9DC1-5831-DC2E-9603DBDAEF27}" dt="2024-11-21T20:04:18.057" v="195" actId="1076"/>
          <ac:spMkLst>
            <pc:docMk/>
            <pc:sldMk cId="3385007250" sldId="326"/>
            <ac:spMk id="4" creationId="{DA104102-50B0-87B8-5128-DD77FC282EF8}"/>
          </ac:spMkLst>
        </pc:spChg>
        <pc:spChg chg="add mod">
          <ac:chgData name="Tiago Oliveira" userId="S::tiago.oliveira19@ua.pt::f20e81da-a785-484e-aee2-51fa4089b447" providerId="AD" clId="Web-{AA5EA7F3-9DC1-5831-DC2E-9603DBDAEF27}" dt="2024-11-21T20:08:02.003" v="205" actId="20577"/>
          <ac:spMkLst>
            <pc:docMk/>
            <pc:sldMk cId="3385007250" sldId="326"/>
            <ac:spMk id="6" creationId="{9F9BC7B4-B9F9-0CF9-6F80-323877F0CFF1}"/>
          </ac:spMkLst>
        </pc:spChg>
        <pc:picChg chg="add mod">
          <ac:chgData name="Tiago Oliveira" userId="S::tiago.oliveira19@ua.pt::f20e81da-a785-484e-aee2-51fa4089b447" providerId="AD" clId="Web-{AA5EA7F3-9DC1-5831-DC2E-9603DBDAEF27}" dt="2024-11-21T20:04:25.104" v="196" actId="1076"/>
          <ac:picMkLst>
            <pc:docMk/>
            <pc:sldMk cId="3385007250" sldId="326"/>
            <ac:picMk id="5" creationId="{F52F30E6-7FCB-6EA2-33FD-37936B7ADBAA}"/>
          </ac:picMkLst>
        </pc:picChg>
        <pc:picChg chg="add mod">
          <ac:chgData name="Tiago Oliveira" userId="S::tiago.oliveira19@ua.pt::f20e81da-a785-484e-aee2-51fa4089b447" providerId="AD" clId="Web-{AA5EA7F3-9DC1-5831-DC2E-9603DBDAEF27}" dt="2024-11-21T20:05:35.810" v="202" actId="1076"/>
          <ac:picMkLst>
            <pc:docMk/>
            <pc:sldMk cId="3385007250" sldId="326"/>
            <ac:picMk id="7" creationId="{5167AB4E-25D7-0B15-62A5-99D726497ED8}"/>
          </ac:picMkLst>
        </pc:picChg>
      </pc:sldChg>
    </pc:docChg>
  </pc:docChgLst>
  <pc:docChgLst>
    <pc:chgData name="Daniel Duque" userId="S::daniel.duque@ua.pt::df7492b2-90e1-4fe1-a951-34705269b88d" providerId="AD" clId="Web-{96FD7467-1386-0D3F-F9DB-F13CBADA3EA7}"/>
    <pc:docChg chg="modSld">
      <pc:chgData name="Daniel Duque" userId="S::daniel.duque@ua.pt::df7492b2-90e1-4fe1-a951-34705269b88d" providerId="AD" clId="Web-{96FD7467-1386-0D3F-F9DB-F13CBADA3EA7}" dt="2024-11-25T21:03:57.012" v="1" actId="1076"/>
      <pc:docMkLst>
        <pc:docMk/>
      </pc:docMkLst>
      <pc:sldChg chg="modSp">
        <pc:chgData name="Daniel Duque" userId="S::daniel.duque@ua.pt::df7492b2-90e1-4fe1-a951-34705269b88d" providerId="AD" clId="Web-{96FD7467-1386-0D3F-F9DB-F13CBADA3EA7}" dt="2024-11-25T21:03:57.012" v="1" actId="1076"/>
        <pc:sldMkLst>
          <pc:docMk/>
          <pc:sldMk cId="3385007250" sldId="326"/>
        </pc:sldMkLst>
        <pc:spChg chg="mod">
          <ac:chgData name="Daniel Duque" userId="S::daniel.duque@ua.pt::df7492b2-90e1-4fe1-a951-34705269b88d" providerId="AD" clId="Web-{96FD7467-1386-0D3F-F9DB-F13CBADA3EA7}" dt="2024-11-25T21:03:57.012" v="1" actId="1076"/>
          <ac:spMkLst>
            <pc:docMk/>
            <pc:sldMk cId="3385007250" sldId="326"/>
            <ac:spMk id="6" creationId="{9F9BC7B4-B9F9-0CF9-6F80-323877F0CFF1}"/>
          </ac:spMkLst>
        </pc:spChg>
      </pc:sldChg>
    </pc:docChg>
  </pc:docChgLst>
  <pc:docChgLst>
    <pc:chgData name="Daniel Duque" userId="S::daniel.duque@ua.pt::df7492b2-90e1-4fe1-a951-34705269b88d" providerId="AD" clId="Web-{6189528B-3BB5-669F-5C09-CA3AB85E5A68}"/>
    <pc:docChg chg="addSld modSld">
      <pc:chgData name="Daniel Duque" userId="S::daniel.duque@ua.pt::df7492b2-90e1-4fe1-a951-34705269b88d" providerId="AD" clId="Web-{6189528B-3BB5-669F-5C09-CA3AB85E5A68}" dt="2024-11-20T20:35:12.397" v="212" actId="20577"/>
      <pc:docMkLst>
        <pc:docMk/>
      </pc:docMkLst>
      <pc:sldChg chg="addSp delSp modSp mod modClrScheme chgLayout">
        <pc:chgData name="Daniel Duque" userId="S::daniel.duque@ua.pt::df7492b2-90e1-4fe1-a951-34705269b88d" providerId="AD" clId="Web-{6189528B-3BB5-669F-5C09-CA3AB85E5A68}" dt="2024-11-20T20:27:38.884" v="108" actId="20577"/>
        <pc:sldMkLst>
          <pc:docMk/>
          <pc:sldMk cId="0" sldId="286"/>
        </pc:sldMkLst>
        <pc:spChg chg="add mod ord">
          <ac:chgData name="Daniel Duque" userId="S::daniel.duque@ua.pt::df7492b2-90e1-4fe1-a951-34705269b88d" providerId="AD" clId="Web-{6189528B-3BB5-669F-5C09-CA3AB85E5A68}" dt="2024-11-20T20:27:38.884" v="108" actId="20577"/>
          <ac:spMkLst>
            <pc:docMk/>
            <pc:sldMk cId="0" sldId="286"/>
            <ac:spMk id="2" creationId="{7BA2E4B7-56C0-019F-74A5-E3945C5DD0DB}"/>
          </ac:spMkLst>
        </pc:spChg>
        <pc:spChg chg="mod ord">
          <ac:chgData name="Daniel Duque" userId="S::daniel.duque@ua.pt::df7492b2-90e1-4fe1-a951-34705269b88d" providerId="AD" clId="Web-{6189528B-3BB5-669F-5C09-CA3AB85E5A68}" dt="2024-11-20T20:23:24.456" v="68" actId="20577"/>
          <ac:spMkLst>
            <pc:docMk/>
            <pc:sldMk cId="0" sldId="286"/>
            <ac:spMk id="2527" creationId="{00000000-0000-0000-0000-000000000000}"/>
          </ac:spMkLst>
        </pc:spChg>
        <pc:picChg chg="add mod">
          <ac:chgData name="Daniel Duque" userId="S::daniel.duque@ua.pt::df7492b2-90e1-4fe1-a951-34705269b88d" providerId="AD" clId="Web-{6189528B-3BB5-669F-5C09-CA3AB85E5A68}" dt="2024-11-20T20:23:15.377" v="67" actId="1076"/>
          <ac:picMkLst>
            <pc:docMk/>
            <pc:sldMk cId="0" sldId="286"/>
            <ac:picMk id="4" creationId="{083A6D57-A5D2-A4C6-11E9-5B5EDFA3C2BC}"/>
          </ac:picMkLst>
        </pc:picChg>
      </pc:sldChg>
      <pc:sldChg chg="addSp delSp modSp new">
        <pc:chgData name="Daniel Duque" userId="S::daniel.duque@ua.pt::df7492b2-90e1-4fe1-a951-34705269b88d" providerId="AD" clId="Web-{6189528B-3BB5-669F-5C09-CA3AB85E5A68}" dt="2024-11-20T20:31:52.907" v="137" actId="1076"/>
        <pc:sldMkLst>
          <pc:docMk/>
          <pc:sldMk cId="2155160362" sldId="315"/>
        </pc:sldMkLst>
        <pc:spChg chg="mod">
          <ac:chgData name="Daniel Duque" userId="S::daniel.duque@ua.pt::df7492b2-90e1-4fe1-a951-34705269b88d" providerId="AD" clId="Web-{6189528B-3BB5-669F-5C09-CA3AB85E5A68}" dt="2024-11-20T20:26:21.429" v="100" actId="20577"/>
          <ac:spMkLst>
            <pc:docMk/>
            <pc:sldMk cId="2155160362" sldId="315"/>
            <ac:spMk id="2" creationId="{5B2F4F0A-E47F-370B-C727-9CCFE00BD85B}"/>
          </ac:spMkLst>
        </pc:spChg>
        <pc:spChg chg="mod">
          <ac:chgData name="Daniel Duque" userId="S::daniel.duque@ua.pt::df7492b2-90e1-4fe1-a951-34705269b88d" providerId="AD" clId="Web-{6189528B-3BB5-669F-5C09-CA3AB85E5A68}" dt="2024-11-20T20:29:36.513" v="126" actId="20577"/>
          <ac:spMkLst>
            <pc:docMk/>
            <pc:sldMk cId="2155160362" sldId="315"/>
            <ac:spMk id="3" creationId="{F5D02730-9F80-DC0E-D8AB-DAD38AF9A919}"/>
          </ac:spMkLst>
        </pc:spChg>
        <pc:picChg chg="add mod">
          <ac:chgData name="Daniel Duque" userId="S::daniel.duque@ua.pt::df7492b2-90e1-4fe1-a951-34705269b88d" providerId="AD" clId="Web-{6189528B-3BB5-669F-5C09-CA3AB85E5A68}" dt="2024-11-20T20:31:52.907" v="137" actId="1076"/>
          <ac:picMkLst>
            <pc:docMk/>
            <pc:sldMk cId="2155160362" sldId="315"/>
            <ac:picMk id="6" creationId="{8AC16A55-0924-9AB5-F7DE-3CBE6626DD8E}"/>
          </ac:picMkLst>
        </pc:picChg>
      </pc:sldChg>
      <pc:sldChg chg="modSp new">
        <pc:chgData name="Daniel Duque" userId="S::daniel.duque@ua.pt::df7492b2-90e1-4fe1-a951-34705269b88d" providerId="AD" clId="Web-{6189528B-3BB5-669F-5C09-CA3AB85E5A68}" dt="2024-11-20T20:35:12.397" v="212" actId="20577"/>
        <pc:sldMkLst>
          <pc:docMk/>
          <pc:sldMk cId="3832197310" sldId="316"/>
        </pc:sldMkLst>
        <pc:spChg chg="mod">
          <ac:chgData name="Daniel Duque" userId="S::daniel.duque@ua.pt::df7492b2-90e1-4fe1-a951-34705269b88d" providerId="AD" clId="Web-{6189528B-3BB5-669F-5C09-CA3AB85E5A68}" dt="2024-11-20T20:33:13.628" v="141" actId="20577"/>
          <ac:spMkLst>
            <pc:docMk/>
            <pc:sldMk cId="3832197310" sldId="316"/>
            <ac:spMk id="2" creationId="{B5499B38-E61E-2D35-1487-60163EACF38B}"/>
          </ac:spMkLst>
        </pc:spChg>
        <pc:spChg chg="mod">
          <ac:chgData name="Daniel Duque" userId="S::daniel.duque@ua.pt::df7492b2-90e1-4fe1-a951-34705269b88d" providerId="AD" clId="Web-{6189528B-3BB5-669F-5C09-CA3AB85E5A68}" dt="2024-11-20T20:35:12.397" v="212" actId="20577"/>
          <ac:spMkLst>
            <pc:docMk/>
            <pc:sldMk cId="3832197310" sldId="316"/>
            <ac:spMk id="3" creationId="{30A7FF6A-C07B-C06A-E1A5-6081BA596B09}"/>
          </ac:spMkLst>
        </pc:spChg>
      </pc:sldChg>
    </pc:docChg>
  </pc:docChgLst>
  <pc:docChgLst>
    <pc:chgData name="Daniel Duque" userId="S::daniel.duque@ua.pt::df7492b2-90e1-4fe1-a951-34705269b88d" providerId="AD" clId="Web-{5035E23B-C553-1DEF-EF50-AEDAE66231BD}"/>
    <pc:docChg chg="modSld">
      <pc:chgData name="Daniel Duque" userId="S::daniel.duque@ua.pt::df7492b2-90e1-4fe1-a951-34705269b88d" providerId="AD" clId="Web-{5035E23B-C553-1DEF-EF50-AEDAE66231BD}" dt="2024-11-22T09:36:36.395" v="9" actId="20577"/>
      <pc:docMkLst>
        <pc:docMk/>
      </pc:docMkLst>
      <pc:sldChg chg="modSp">
        <pc:chgData name="Daniel Duque" userId="S::daniel.duque@ua.pt::df7492b2-90e1-4fe1-a951-34705269b88d" providerId="AD" clId="Web-{5035E23B-C553-1DEF-EF50-AEDAE66231BD}" dt="2024-11-22T09:36:36.395" v="9" actId="20577"/>
        <pc:sldMkLst>
          <pc:docMk/>
          <pc:sldMk cId="0" sldId="286"/>
        </pc:sldMkLst>
        <pc:spChg chg="mod">
          <ac:chgData name="Daniel Duque" userId="S::daniel.duque@ua.pt::df7492b2-90e1-4fe1-a951-34705269b88d" providerId="AD" clId="Web-{5035E23B-C553-1DEF-EF50-AEDAE66231BD}" dt="2024-11-22T09:36:36.395" v="9" actId="20577"/>
          <ac:spMkLst>
            <pc:docMk/>
            <pc:sldMk cId="0" sldId="286"/>
            <ac:spMk id="2" creationId="{7BA2E4B7-56C0-019F-74A5-E3945C5DD0DB}"/>
          </ac:spMkLst>
        </pc:spChg>
      </pc:sldChg>
      <pc:sldChg chg="modSp">
        <pc:chgData name="Daniel Duque" userId="S::daniel.duque@ua.pt::df7492b2-90e1-4fe1-a951-34705269b88d" providerId="AD" clId="Web-{5035E23B-C553-1DEF-EF50-AEDAE66231BD}" dt="2024-11-22T09:08:04.515" v="2" actId="20577"/>
        <pc:sldMkLst>
          <pc:docMk/>
          <pc:sldMk cId="2155160362" sldId="315"/>
        </pc:sldMkLst>
        <pc:spChg chg="mod">
          <ac:chgData name="Daniel Duque" userId="S::daniel.duque@ua.pt::df7492b2-90e1-4fe1-a951-34705269b88d" providerId="AD" clId="Web-{5035E23B-C553-1DEF-EF50-AEDAE66231BD}" dt="2024-11-22T09:08:04.515" v="2" actId="20577"/>
          <ac:spMkLst>
            <pc:docMk/>
            <pc:sldMk cId="2155160362" sldId="315"/>
            <ac:spMk id="3" creationId="{F5D02730-9F80-DC0E-D8AB-DAD38AF9A919}"/>
          </ac:spMkLst>
        </pc:spChg>
      </pc:sldChg>
      <pc:sldChg chg="modSp">
        <pc:chgData name="Daniel Duque" userId="S::daniel.duque@ua.pt::df7492b2-90e1-4fe1-a951-34705269b88d" providerId="AD" clId="Web-{5035E23B-C553-1DEF-EF50-AEDAE66231BD}" dt="2024-11-22T09:08:53.344" v="7" actId="1076"/>
        <pc:sldMkLst>
          <pc:docMk/>
          <pc:sldMk cId="3832197310" sldId="316"/>
        </pc:sldMkLst>
        <pc:spChg chg="mod">
          <ac:chgData name="Daniel Duque" userId="S::daniel.duque@ua.pt::df7492b2-90e1-4fe1-a951-34705269b88d" providerId="AD" clId="Web-{5035E23B-C553-1DEF-EF50-AEDAE66231BD}" dt="2024-11-22T09:08:18.499" v="5" actId="20577"/>
          <ac:spMkLst>
            <pc:docMk/>
            <pc:sldMk cId="3832197310" sldId="316"/>
            <ac:spMk id="3" creationId="{30A7FF6A-C07B-C06A-E1A5-6081BA596B09}"/>
          </ac:spMkLst>
        </pc:spChg>
        <pc:picChg chg="mod">
          <ac:chgData name="Daniel Duque" userId="S::daniel.duque@ua.pt::df7492b2-90e1-4fe1-a951-34705269b88d" providerId="AD" clId="Web-{5035E23B-C553-1DEF-EF50-AEDAE66231BD}" dt="2024-11-22T09:08:53.344" v="7" actId="1076"/>
          <ac:picMkLst>
            <pc:docMk/>
            <pc:sldMk cId="3832197310" sldId="316"/>
            <ac:picMk id="5" creationId="{81D40DB0-5AC2-231E-B032-19B9CE1C569C}"/>
          </ac:picMkLst>
        </pc:picChg>
      </pc:sldChg>
    </pc:docChg>
  </pc:docChgLst>
  <pc:docChgLst>
    <pc:chgData name="Daniel Duque" userId="S::daniel.duque@ua.pt::df7492b2-90e1-4fe1-a951-34705269b88d" providerId="AD" clId="Web-{35783983-20DC-7CF0-890A-A9A56A8A753E}"/>
    <pc:docChg chg="modSld">
      <pc:chgData name="Daniel Duque" userId="S::daniel.duque@ua.pt::df7492b2-90e1-4fe1-a951-34705269b88d" providerId="AD" clId="Web-{35783983-20DC-7CF0-890A-A9A56A8A753E}" dt="2024-11-21T16:49:37.145" v="118" actId="20577"/>
      <pc:docMkLst>
        <pc:docMk/>
      </pc:docMkLst>
      <pc:sldChg chg="modSp">
        <pc:chgData name="Daniel Duque" userId="S::daniel.duque@ua.pt::df7492b2-90e1-4fe1-a951-34705269b88d" providerId="AD" clId="Web-{35783983-20DC-7CF0-890A-A9A56A8A753E}" dt="2024-11-21T16:47:52.809" v="107" actId="1076"/>
        <pc:sldMkLst>
          <pc:docMk/>
          <pc:sldMk cId="0" sldId="286"/>
        </pc:sldMkLst>
        <pc:picChg chg="mod">
          <ac:chgData name="Daniel Duque" userId="S::daniel.duque@ua.pt::df7492b2-90e1-4fe1-a951-34705269b88d" providerId="AD" clId="Web-{35783983-20DC-7CF0-890A-A9A56A8A753E}" dt="2024-11-21T16:47:52.809" v="107" actId="1076"/>
          <ac:picMkLst>
            <pc:docMk/>
            <pc:sldMk cId="0" sldId="286"/>
            <ac:picMk id="4" creationId="{083A6D57-A5D2-A4C6-11E9-5B5EDFA3C2BC}"/>
          </ac:picMkLst>
        </pc:picChg>
      </pc:sldChg>
      <pc:sldChg chg="modSp">
        <pc:chgData name="Daniel Duque" userId="S::daniel.duque@ua.pt::df7492b2-90e1-4fe1-a951-34705269b88d" providerId="AD" clId="Web-{35783983-20DC-7CF0-890A-A9A56A8A753E}" dt="2024-11-21T16:49:37.145" v="118" actId="20577"/>
        <pc:sldMkLst>
          <pc:docMk/>
          <pc:sldMk cId="2155160362" sldId="315"/>
        </pc:sldMkLst>
        <pc:spChg chg="mod">
          <ac:chgData name="Daniel Duque" userId="S::daniel.duque@ua.pt::df7492b2-90e1-4fe1-a951-34705269b88d" providerId="AD" clId="Web-{35783983-20DC-7CF0-890A-A9A56A8A753E}" dt="2024-11-21T16:49:37.145" v="118" actId="20577"/>
          <ac:spMkLst>
            <pc:docMk/>
            <pc:sldMk cId="2155160362" sldId="315"/>
            <ac:spMk id="3" creationId="{F5D02730-9F80-DC0E-D8AB-DAD38AF9A919}"/>
          </ac:spMkLst>
        </pc:spChg>
      </pc:sldChg>
      <pc:sldChg chg="delSp modSp">
        <pc:chgData name="Daniel Duque" userId="S::daniel.duque@ua.pt::df7492b2-90e1-4fe1-a951-34705269b88d" providerId="AD" clId="Web-{35783983-20DC-7CF0-890A-A9A56A8A753E}" dt="2024-11-21T16:48:24.734" v="115" actId="1076"/>
        <pc:sldMkLst>
          <pc:docMk/>
          <pc:sldMk cId="3832197310" sldId="316"/>
        </pc:sldMkLst>
        <pc:spChg chg="del">
          <ac:chgData name="Daniel Duque" userId="S::daniel.duque@ua.pt::df7492b2-90e1-4fe1-a951-34705269b88d" providerId="AD" clId="Web-{35783983-20DC-7CF0-890A-A9A56A8A753E}" dt="2024-11-21T16:22:39.667" v="0"/>
          <ac:spMkLst>
            <pc:docMk/>
            <pc:sldMk cId="3832197310" sldId="316"/>
            <ac:spMk id="4" creationId="{48D071F8-BBD4-74FA-B4D0-B3B9D8630E36}"/>
          </ac:spMkLst>
        </pc:spChg>
        <pc:picChg chg="mod modCrop">
          <ac:chgData name="Daniel Duque" userId="S::daniel.duque@ua.pt::df7492b2-90e1-4fe1-a951-34705269b88d" providerId="AD" clId="Web-{35783983-20DC-7CF0-890A-A9A56A8A753E}" dt="2024-11-21T16:48:24.734" v="115" actId="1076"/>
          <ac:picMkLst>
            <pc:docMk/>
            <pc:sldMk cId="3832197310" sldId="316"/>
            <ac:picMk id="5" creationId="{81D40DB0-5AC2-231E-B032-19B9CE1C569C}"/>
          </ac:picMkLst>
        </pc:picChg>
      </pc:sldChg>
      <pc:sldChg chg="addSp modSp">
        <pc:chgData name="Daniel Duque" userId="S::daniel.duque@ua.pt::df7492b2-90e1-4fe1-a951-34705269b88d" providerId="AD" clId="Web-{35783983-20DC-7CF0-890A-A9A56A8A753E}" dt="2024-11-21T16:44:41.498" v="87" actId="1076"/>
        <pc:sldMkLst>
          <pc:docMk/>
          <pc:sldMk cId="1986261692" sldId="318"/>
        </pc:sldMkLst>
        <pc:picChg chg="add mod modCrop">
          <ac:chgData name="Daniel Duque" userId="S::daniel.duque@ua.pt::df7492b2-90e1-4fe1-a951-34705269b88d" providerId="AD" clId="Web-{35783983-20DC-7CF0-890A-A9A56A8A753E}" dt="2024-11-21T16:44:41.498" v="87" actId="1076"/>
          <ac:picMkLst>
            <pc:docMk/>
            <pc:sldMk cId="1986261692" sldId="318"/>
            <ac:picMk id="4" creationId="{9EE10E5C-E07C-2DEE-2180-2DB3ADE7408F}"/>
          </ac:picMkLst>
        </pc:picChg>
      </pc:sldChg>
      <pc:sldChg chg="addSp modSp">
        <pc:chgData name="Daniel Duque" userId="S::daniel.duque@ua.pt::df7492b2-90e1-4fe1-a951-34705269b88d" providerId="AD" clId="Web-{35783983-20DC-7CF0-890A-A9A56A8A753E}" dt="2024-11-21T16:45:06.469" v="92" actId="1076"/>
        <pc:sldMkLst>
          <pc:docMk/>
          <pc:sldMk cId="428315642" sldId="319"/>
        </pc:sldMkLst>
        <pc:picChg chg="add mod modCrop">
          <ac:chgData name="Daniel Duque" userId="S::daniel.duque@ua.pt::df7492b2-90e1-4fe1-a951-34705269b88d" providerId="AD" clId="Web-{35783983-20DC-7CF0-890A-A9A56A8A753E}" dt="2024-11-21T16:45:06.469" v="92" actId="1076"/>
          <ac:picMkLst>
            <pc:docMk/>
            <pc:sldMk cId="428315642" sldId="319"/>
            <ac:picMk id="4" creationId="{B46BC487-F999-BDE6-44F6-D9251FB11D9F}"/>
          </ac:picMkLst>
        </pc:picChg>
      </pc:sldChg>
      <pc:sldChg chg="addSp modSp">
        <pc:chgData name="Daniel Duque" userId="S::daniel.duque@ua.pt::df7492b2-90e1-4fe1-a951-34705269b88d" providerId="AD" clId="Web-{35783983-20DC-7CF0-890A-A9A56A8A753E}" dt="2024-11-21T16:44:28.044" v="85" actId="1076"/>
        <pc:sldMkLst>
          <pc:docMk/>
          <pc:sldMk cId="2790562722" sldId="321"/>
        </pc:sldMkLst>
        <pc:picChg chg="add mod modCrop">
          <ac:chgData name="Daniel Duque" userId="S::daniel.duque@ua.pt::df7492b2-90e1-4fe1-a951-34705269b88d" providerId="AD" clId="Web-{35783983-20DC-7CF0-890A-A9A56A8A753E}" dt="2024-11-21T16:44:28.013" v="84" actId="1076"/>
          <ac:picMkLst>
            <pc:docMk/>
            <pc:sldMk cId="2790562722" sldId="321"/>
            <ac:picMk id="4" creationId="{8B25070E-4FCE-4FCD-AEBD-328A087AE06F}"/>
          </ac:picMkLst>
        </pc:picChg>
        <pc:picChg chg="add mod">
          <ac:chgData name="Daniel Duque" userId="S::daniel.duque@ua.pt::df7492b2-90e1-4fe1-a951-34705269b88d" providerId="AD" clId="Web-{35783983-20DC-7CF0-890A-A9A56A8A753E}" dt="2024-11-21T16:44:28.044" v="85" actId="1076"/>
          <ac:picMkLst>
            <pc:docMk/>
            <pc:sldMk cId="2790562722" sldId="321"/>
            <ac:picMk id="5" creationId="{1F40346F-EEE0-9AD9-09A3-455A574925CF}"/>
          </ac:picMkLst>
        </pc:picChg>
      </pc:sldChg>
      <pc:sldChg chg="addSp modSp">
        <pc:chgData name="Daniel Duque" userId="S::daniel.duque@ua.pt::df7492b2-90e1-4fe1-a951-34705269b88d" providerId="AD" clId="Web-{35783983-20DC-7CF0-890A-A9A56A8A753E}" dt="2024-11-21T16:45:20.923" v="94" actId="1076"/>
        <pc:sldMkLst>
          <pc:docMk/>
          <pc:sldMk cId="3917943456" sldId="322"/>
        </pc:sldMkLst>
        <pc:picChg chg="add mod">
          <ac:chgData name="Daniel Duque" userId="S::daniel.duque@ua.pt::df7492b2-90e1-4fe1-a951-34705269b88d" providerId="AD" clId="Web-{35783983-20DC-7CF0-890A-A9A56A8A753E}" dt="2024-11-21T16:45:20.923" v="94" actId="1076"/>
          <ac:picMkLst>
            <pc:docMk/>
            <pc:sldMk cId="3917943456" sldId="322"/>
            <ac:picMk id="4" creationId="{D62F794D-D00D-66AB-1AFF-BE0FC93DE1BE}"/>
          </ac:picMkLst>
        </pc:picChg>
      </pc:sldChg>
      <pc:sldChg chg="addSp modSp">
        <pc:chgData name="Daniel Duque" userId="S::daniel.duque@ua.pt::df7492b2-90e1-4fe1-a951-34705269b88d" providerId="AD" clId="Web-{35783983-20DC-7CF0-890A-A9A56A8A753E}" dt="2024-11-21T16:47:19.322" v="103"/>
        <pc:sldMkLst>
          <pc:docMk/>
          <pc:sldMk cId="2381393412" sldId="323"/>
        </pc:sldMkLst>
        <pc:picChg chg="add mod">
          <ac:chgData name="Daniel Duque" userId="S::daniel.duque@ua.pt::df7492b2-90e1-4fe1-a951-34705269b88d" providerId="AD" clId="Web-{35783983-20DC-7CF0-890A-A9A56A8A753E}" dt="2024-11-21T16:47:19.322" v="103"/>
          <ac:picMkLst>
            <pc:docMk/>
            <pc:sldMk cId="2381393412" sldId="323"/>
            <ac:picMk id="4" creationId="{969894D7-48C1-7214-9B1E-FB454A71D1F2}"/>
          </ac:picMkLst>
        </pc:picChg>
      </pc:sldChg>
      <pc:sldChg chg="addSp delSp modSp">
        <pc:chgData name="Daniel Duque" userId="S::daniel.duque@ua.pt::df7492b2-90e1-4fe1-a951-34705269b88d" providerId="AD" clId="Web-{35783983-20DC-7CF0-890A-A9A56A8A753E}" dt="2024-11-21T16:43:56.542" v="79" actId="1076"/>
        <pc:sldMkLst>
          <pc:docMk/>
          <pc:sldMk cId="734028501" sldId="324"/>
        </pc:sldMkLst>
        <pc:picChg chg="add del mod modCrop">
          <ac:chgData name="Daniel Duque" userId="S::daniel.duque@ua.pt::df7492b2-90e1-4fe1-a951-34705269b88d" providerId="AD" clId="Web-{35783983-20DC-7CF0-890A-A9A56A8A753E}" dt="2024-11-21T16:38:30.502" v="63"/>
          <ac:picMkLst>
            <pc:docMk/>
            <pc:sldMk cId="734028501" sldId="324"/>
            <ac:picMk id="4" creationId="{CCCD6371-5790-D2B6-0B2B-A635DEA36075}"/>
          </ac:picMkLst>
        </pc:picChg>
        <pc:picChg chg="add mod modCrop">
          <ac:chgData name="Daniel Duque" userId="S::daniel.duque@ua.pt::df7492b2-90e1-4fe1-a951-34705269b88d" providerId="AD" clId="Web-{35783983-20DC-7CF0-890A-A9A56A8A753E}" dt="2024-11-21T16:43:56.542" v="79" actId="1076"/>
          <ac:picMkLst>
            <pc:docMk/>
            <pc:sldMk cId="734028501" sldId="324"/>
            <ac:picMk id="5" creationId="{77F3E2F3-1837-CD54-FA07-E12DD9E247E5}"/>
          </ac:picMkLst>
        </pc:picChg>
      </pc:sldChg>
      <pc:sldChg chg="addSp modSp">
        <pc:chgData name="Daniel Duque" userId="S::daniel.duque@ua.pt::df7492b2-90e1-4fe1-a951-34705269b88d" providerId="AD" clId="Web-{35783983-20DC-7CF0-890A-A9A56A8A753E}" dt="2024-11-21T16:43:50.963" v="77" actId="1076"/>
        <pc:sldMkLst>
          <pc:docMk/>
          <pc:sldMk cId="3327444293" sldId="325"/>
        </pc:sldMkLst>
        <pc:picChg chg="add mod modCrop">
          <ac:chgData name="Daniel Duque" userId="S::daniel.duque@ua.pt::df7492b2-90e1-4fe1-a951-34705269b88d" providerId="AD" clId="Web-{35783983-20DC-7CF0-890A-A9A56A8A753E}" dt="2024-11-21T16:43:50.963" v="77" actId="1076"/>
          <ac:picMkLst>
            <pc:docMk/>
            <pc:sldMk cId="3327444293" sldId="325"/>
            <ac:picMk id="4" creationId="{CD8D7B7A-255B-7987-12EC-0247437644CE}"/>
          </ac:picMkLst>
        </pc:picChg>
      </pc:sldChg>
    </pc:docChg>
  </pc:docChgLst>
  <pc:docChgLst>
    <pc:chgData name="Alan Marques" userId="S::alan.marques@ua.pt::e29f1813-9d53-4de2-8f94-00753c2602c0" providerId="AD" clId="Web-{AE2E5E47-821F-7126-5B22-66BC190F41E4}"/>
    <pc:docChg chg="addSld delSld modSld">
      <pc:chgData name="Alan Marques" userId="S::alan.marques@ua.pt::e29f1813-9d53-4de2-8f94-00753c2602c0" providerId="AD" clId="Web-{AE2E5E47-821F-7126-5B22-66BC190F41E4}" dt="2024-11-21T22:29:36.145" v="481" actId="14100"/>
      <pc:docMkLst>
        <pc:docMk/>
      </pc:docMkLst>
      <pc:sldChg chg="modSp">
        <pc:chgData name="Alan Marques" userId="S::alan.marques@ua.pt::e29f1813-9d53-4de2-8f94-00753c2602c0" providerId="AD" clId="Web-{AE2E5E47-821F-7126-5B22-66BC190F41E4}" dt="2024-11-21T21:23:29.756" v="66" actId="20577"/>
        <pc:sldMkLst>
          <pc:docMk/>
          <pc:sldMk cId="0" sldId="256"/>
        </pc:sldMkLst>
        <pc:spChg chg="mod">
          <ac:chgData name="Alan Marques" userId="S::alan.marques@ua.pt::e29f1813-9d53-4de2-8f94-00753c2602c0" providerId="AD" clId="Web-{AE2E5E47-821F-7126-5B22-66BC190F41E4}" dt="2024-11-21T21:23:29.756" v="66" actId="20577"/>
          <ac:spMkLst>
            <pc:docMk/>
            <pc:sldMk cId="0" sldId="256"/>
            <ac:spMk id="559" creationId="{00000000-0000-0000-0000-000000000000}"/>
          </ac:spMkLst>
        </pc:spChg>
      </pc:sldChg>
      <pc:sldChg chg="addSp modSp new">
        <pc:chgData name="Alan Marques" userId="S::alan.marques@ua.pt::e29f1813-9d53-4de2-8f94-00753c2602c0" providerId="AD" clId="Web-{AE2E5E47-821F-7126-5B22-66BC190F41E4}" dt="2024-11-21T21:56:06.245" v="404" actId="20577"/>
        <pc:sldMkLst>
          <pc:docMk/>
          <pc:sldMk cId="3200856200" sldId="327"/>
        </pc:sldMkLst>
        <pc:spChg chg="mod">
          <ac:chgData name="Alan Marques" userId="S::alan.marques@ua.pt::e29f1813-9d53-4de2-8f94-00753c2602c0" providerId="AD" clId="Web-{AE2E5E47-821F-7126-5B22-66BC190F41E4}" dt="2024-11-21T21:28:48.939" v="72" actId="20577"/>
          <ac:spMkLst>
            <pc:docMk/>
            <pc:sldMk cId="3200856200" sldId="327"/>
            <ac:spMk id="2" creationId="{D63C631B-DDBC-78A0-F754-9D2A445393A3}"/>
          </ac:spMkLst>
        </pc:spChg>
        <pc:spChg chg="mod">
          <ac:chgData name="Alan Marques" userId="S::alan.marques@ua.pt::e29f1813-9d53-4de2-8f94-00753c2602c0" providerId="AD" clId="Web-{AE2E5E47-821F-7126-5B22-66BC190F41E4}" dt="2024-11-21T21:32:17.806" v="181" actId="20577"/>
          <ac:spMkLst>
            <pc:docMk/>
            <pc:sldMk cId="3200856200" sldId="327"/>
            <ac:spMk id="3" creationId="{9EC4ABC3-5559-1E3F-7E59-B9AB8F54878E}"/>
          </ac:spMkLst>
        </pc:spChg>
        <pc:spChg chg="add mod">
          <ac:chgData name="Alan Marques" userId="S::alan.marques@ua.pt::e29f1813-9d53-4de2-8f94-00753c2602c0" providerId="AD" clId="Web-{AE2E5E47-821F-7126-5B22-66BC190F41E4}" dt="2024-11-21T21:56:06.245" v="404" actId="20577"/>
          <ac:spMkLst>
            <pc:docMk/>
            <pc:sldMk cId="3200856200" sldId="327"/>
            <ac:spMk id="5" creationId="{1DFCCD92-AAD9-576E-EBE7-18E23DA621EE}"/>
          </ac:spMkLst>
        </pc:spChg>
      </pc:sldChg>
      <pc:sldChg chg="new del">
        <pc:chgData name="Alan Marques" userId="S::alan.marques@ua.pt::e29f1813-9d53-4de2-8f94-00753c2602c0" providerId="AD" clId="Web-{AE2E5E47-821F-7126-5B22-66BC190F41E4}" dt="2024-11-21T21:09:04.125" v="1"/>
        <pc:sldMkLst>
          <pc:docMk/>
          <pc:sldMk cId="3883362823" sldId="327"/>
        </pc:sldMkLst>
      </pc:sldChg>
      <pc:sldChg chg="add replId">
        <pc:chgData name="Alan Marques" userId="S::alan.marques@ua.pt::e29f1813-9d53-4de2-8f94-00753c2602c0" providerId="AD" clId="Web-{AE2E5E47-821F-7126-5B22-66BC190F41E4}" dt="2024-11-21T21:23:54.866" v="67"/>
        <pc:sldMkLst>
          <pc:docMk/>
          <pc:sldMk cId="286256162" sldId="328"/>
        </pc:sldMkLst>
      </pc:sldChg>
      <pc:sldChg chg="addSp modSp new">
        <pc:chgData name="Alan Marques" userId="S::alan.marques@ua.pt::e29f1813-9d53-4de2-8f94-00753c2602c0" providerId="AD" clId="Web-{AE2E5E47-821F-7126-5B22-66BC190F41E4}" dt="2024-11-21T22:23:52.882" v="459" actId="14100"/>
        <pc:sldMkLst>
          <pc:docMk/>
          <pc:sldMk cId="4056855686" sldId="329"/>
        </pc:sldMkLst>
        <pc:spChg chg="mod">
          <ac:chgData name="Alan Marques" userId="S::alan.marques@ua.pt::e29f1813-9d53-4de2-8f94-00753c2602c0" providerId="AD" clId="Web-{AE2E5E47-821F-7126-5B22-66BC190F41E4}" dt="2024-11-21T21:39:03.510" v="281" actId="20577"/>
          <ac:spMkLst>
            <pc:docMk/>
            <pc:sldMk cId="4056855686" sldId="329"/>
            <ac:spMk id="2" creationId="{DE78E19C-8C02-C894-8E1A-379144741384}"/>
          </ac:spMkLst>
        </pc:spChg>
        <pc:spChg chg="mod">
          <ac:chgData name="Alan Marques" userId="S::alan.marques@ua.pt::e29f1813-9d53-4de2-8f94-00753c2602c0" providerId="AD" clId="Web-{AE2E5E47-821F-7126-5B22-66BC190F41E4}" dt="2024-11-21T21:52:55.144" v="372" actId="20577"/>
          <ac:spMkLst>
            <pc:docMk/>
            <pc:sldMk cId="4056855686" sldId="329"/>
            <ac:spMk id="3" creationId="{17F12AAF-AA39-5B0E-2A51-934AB36D9C2E}"/>
          </ac:spMkLst>
        </pc:spChg>
        <pc:picChg chg="add mod">
          <ac:chgData name="Alan Marques" userId="S::alan.marques@ua.pt::e29f1813-9d53-4de2-8f94-00753c2602c0" providerId="AD" clId="Web-{AE2E5E47-821F-7126-5B22-66BC190F41E4}" dt="2024-11-21T22:23:52.882" v="459" actId="14100"/>
          <ac:picMkLst>
            <pc:docMk/>
            <pc:sldMk cId="4056855686" sldId="329"/>
            <ac:picMk id="4" creationId="{CAF916DE-9EDC-2DF1-ADA8-A39FC7284E79}"/>
          </ac:picMkLst>
        </pc:picChg>
      </pc:sldChg>
      <pc:sldChg chg="addSp modSp new">
        <pc:chgData name="Alan Marques" userId="S::alan.marques@ua.pt::e29f1813-9d53-4de2-8f94-00753c2602c0" providerId="AD" clId="Web-{AE2E5E47-821F-7126-5B22-66BC190F41E4}" dt="2024-11-21T22:29:36.145" v="481" actId="14100"/>
        <pc:sldMkLst>
          <pc:docMk/>
          <pc:sldMk cId="1865657378" sldId="330"/>
        </pc:sldMkLst>
        <pc:spChg chg="mod">
          <ac:chgData name="Alan Marques" userId="S::alan.marques@ua.pt::e29f1813-9d53-4de2-8f94-00753c2602c0" providerId="AD" clId="Web-{AE2E5E47-821F-7126-5B22-66BC190F41E4}" dt="2024-11-21T22:27:53.703" v="470" actId="1076"/>
          <ac:spMkLst>
            <pc:docMk/>
            <pc:sldMk cId="1865657378" sldId="330"/>
            <ac:spMk id="2" creationId="{FF6699B9-04D3-1890-384B-4CAA49F833E9}"/>
          </ac:spMkLst>
        </pc:spChg>
        <pc:spChg chg="mod">
          <ac:chgData name="Alan Marques" userId="S::alan.marques@ua.pt::e29f1813-9d53-4de2-8f94-00753c2602c0" providerId="AD" clId="Web-{AE2E5E47-821F-7126-5B22-66BC190F41E4}" dt="2024-11-21T22:27:42.891" v="468" actId="1076"/>
          <ac:spMkLst>
            <pc:docMk/>
            <pc:sldMk cId="1865657378" sldId="330"/>
            <ac:spMk id="3" creationId="{47CD84AC-A9DC-CFD7-6334-7B19F1C2386E}"/>
          </ac:spMkLst>
        </pc:spChg>
        <pc:picChg chg="add mod">
          <ac:chgData name="Alan Marques" userId="S::alan.marques@ua.pt::e29f1813-9d53-4de2-8f94-00753c2602c0" providerId="AD" clId="Web-{AE2E5E47-821F-7126-5B22-66BC190F41E4}" dt="2024-11-21T22:29:36.145" v="481" actId="14100"/>
          <ac:picMkLst>
            <pc:docMk/>
            <pc:sldMk cId="1865657378" sldId="330"/>
            <ac:picMk id="4" creationId="{1B62222C-A9F0-587B-12D6-68BB7F4C693E}"/>
          </ac:picMkLst>
        </pc:picChg>
      </pc:sldChg>
      <pc:sldChg chg="modSp new">
        <pc:chgData name="Alan Marques" userId="S::alan.marques@ua.pt::e29f1813-9d53-4de2-8f94-00753c2602c0" providerId="AD" clId="Web-{AE2E5E47-821F-7126-5B22-66BC190F41E4}" dt="2024-11-21T22:28:54.643" v="475" actId="1076"/>
        <pc:sldMkLst>
          <pc:docMk/>
          <pc:sldMk cId="899121329" sldId="331"/>
        </pc:sldMkLst>
        <pc:spChg chg="mod">
          <ac:chgData name="Alan Marques" userId="S::alan.marques@ua.pt::e29f1813-9d53-4de2-8f94-00753c2602c0" providerId="AD" clId="Web-{AE2E5E47-821F-7126-5B22-66BC190F41E4}" dt="2024-11-21T22:28:54.643" v="475" actId="1076"/>
          <ac:spMkLst>
            <pc:docMk/>
            <pc:sldMk cId="899121329" sldId="331"/>
            <ac:spMk id="2" creationId="{B11433DA-B416-55CA-E883-D339969CC4BC}"/>
          </ac:spMkLst>
        </pc:spChg>
        <pc:spChg chg="mod">
          <ac:chgData name="Alan Marques" userId="S::alan.marques@ua.pt::e29f1813-9d53-4de2-8f94-00753c2602c0" providerId="AD" clId="Web-{AE2E5E47-821F-7126-5B22-66BC190F41E4}" dt="2024-11-21T22:12:38.984" v="455" actId="20577"/>
          <ac:spMkLst>
            <pc:docMk/>
            <pc:sldMk cId="899121329" sldId="331"/>
            <ac:spMk id="3" creationId="{FFA77BE5-551B-8D8A-9ABC-AA7BCC659E88}"/>
          </ac:spMkLst>
        </pc:spChg>
      </pc:sldChg>
    </pc:docChg>
  </pc:docChgLst>
  <pc:docChgLst>
    <pc:chgData name="Alan Marques" userId="S::alan.marques@ua.pt::e29f1813-9d53-4de2-8f94-00753c2602c0" providerId="AD" clId="Web-{6B876DEF-9436-55AD-632D-156D4C527250}"/>
    <pc:docChg chg="modSld">
      <pc:chgData name="Alan Marques" userId="S::alan.marques@ua.pt::e29f1813-9d53-4de2-8f94-00753c2602c0" providerId="AD" clId="Web-{6B876DEF-9436-55AD-632D-156D4C527250}" dt="2024-11-21T22:43:17.428" v="17" actId="1076"/>
      <pc:docMkLst>
        <pc:docMk/>
      </pc:docMkLst>
      <pc:sldChg chg="addSp modSp">
        <pc:chgData name="Alan Marques" userId="S::alan.marques@ua.pt::e29f1813-9d53-4de2-8f94-00753c2602c0" providerId="AD" clId="Web-{6B876DEF-9436-55AD-632D-156D4C527250}" dt="2024-11-21T22:37:44.772" v="4" actId="14100"/>
        <pc:sldMkLst>
          <pc:docMk/>
          <pc:sldMk cId="3200856200" sldId="327"/>
        </pc:sldMkLst>
        <pc:picChg chg="add mod">
          <ac:chgData name="Alan Marques" userId="S::alan.marques@ua.pt::e29f1813-9d53-4de2-8f94-00753c2602c0" providerId="AD" clId="Web-{6B876DEF-9436-55AD-632D-156D4C527250}" dt="2024-11-21T22:37:44.772" v="4" actId="14100"/>
          <ac:picMkLst>
            <pc:docMk/>
            <pc:sldMk cId="3200856200" sldId="327"/>
            <ac:picMk id="4" creationId="{38FAD911-1CD9-EA3E-19BF-E9B282CE6654}"/>
          </ac:picMkLst>
        </pc:picChg>
      </pc:sldChg>
      <pc:sldChg chg="modSp">
        <pc:chgData name="Alan Marques" userId="S::alan.marques@ua.pt::e29f1813-9d53-4de2-8f94-00753c2602c0" providerId="AD" clId="Web-{6B876DEF-9436-55AD-632D-156D4C527250}" dt="2024-11-21T22:43:17.428" v="17" actId="1076"/>
        <pc:sldMkLst>
          <pc:docMk/>
          <pc:sldMk cId="4056855686" sldId="329"/>
        </pc:sldMkLst>
        <pc:spChg chg="mod">
          <ac:chgData name="Alan Marques" userId="S::alan.marques@ua.pt::e29f1813-9d53-4de2-8f94-00753c2602c0" providerId="AD" clId="Web-{6B876DEF-9436-55AD-632D-156D4C527250}" dt="2024-11-21T22:43:17.428" v="17" actId="1076"/>
          <ac:spMkLst>
            <pc:docMk/>
            <pc:sldMk cId="4056855686" sldId="329"/>
            <ac:spMk id="2" creationId="{DE78E19C-8C02-C894-8E1A-379144741384}"/>
          </ac:spMkLst>
        </pc:spChg>
        <pc:spChg chg="mod">
          <ac:chgData name="Alan Marques" userId="S::alan.marques@ua.pt::e29f1813-9d53-4de2-8f94-00753c2602c0" providerId="AD" clId="Web-{6B876DEF-9436-55AD-632D-156D4C527250}" dt="2024-11-21T22:43:12.647" v="16" actId="1076"/>
          <ac:spMkLst>
            <pc:docMk/>
            <pc:sldMk cId="4056855686" sldId="329"/>
            <ac:spMk id="3" creationId="{17F12AAF-AA39-5B0E-2A51-934AB36D9C2E}"/>
          </ac:spMkLst>
        </pc:spChg>
        <pc:picChg chg="mod">
          <ac:chgData name="Alan Marques" userId="S::alan.marques@ua.pt::e29f1813-9d53-4de2-8f94-00753c2602c0" providerId="AD" clId="Web-{6B876DEF-9436-55AD-632D-156D4C527250}" dt="2024-11-21T22:43:08.100" v="15" actId="1076"/>
          <ac:picMkLst>
            <pc:docMk/>
            <pc:sldMk cId="4056855686" sldId="329"/>
            <ac:picMk id="4" creationId="{CAF916DE-9EDC-2DF1-ADA8-A39FC7284E79}"/>
          </ac:picMkLst>
        </pc:picChg>
      </pc:sldChg>
      <pc:sldChg chg="addSp modSp">
        <pc:chgData name="Alan Marques" userId="S::alan.marques@ua.pt::e29f1813-9d53-4de2-8f94-00753c2602c0" providerId="AD" clId="Web-{6B876DEF-9436-55AD-632D-156D4C527250}" dt="2024-11-21T22:42:41.177" v="11" actId="14100"/>
        <pc:sldMkLst>
          <pc:docMk/>
          <pc:sldMk cId="899121329" sldId="331"/>
        </pc:sldMkLst>
        <pc:picChg chg="add mod">
          <ac:chgData name="Alan Marques" userId="S::alan.marques@ua.pt::e29f1813-9d53-4de2-8f94-00753c2602c0" providerId="AD" clId="Web-{6B876DEF-9436-55AD-632D-156D4C527250}" dt="2024-11-21T22:42:41.177" v="11" actId="14100"/>
          <ac:picMkLst>
            <pc:docMk/>
            <pc:sldMk cId="899121329" sldId="331"/>
            <ac:picMk id="4" creationId="{77D16A38-E3D8-D8F4-E62A-D3AC9817A5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142e9ca21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142e9ca21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>
          <a:extLst>
            <a:ext uri="{FF2B5EF4-FFF2-40B4-BE49-F238E27FC236}">
              <a16:creationId xmlns:a16="http://schemas.microsoft.com/office/drawing/2014/main" id="{6E382126-521C-80D1-7DD8-1F4E1FAF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cc7082a34_0_12:notes">
            <a:extLst>
              <a:ext uri="{FF2B5EF4-FFF2-40B4-BE49-F238E27FC236}">
                <a16:creationId xmlns:a16="http://schemas.microsoft.com/office/drawing/2014/main" id="{2ED3BEC5-9494-167E-1E72-580163514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cc7082a34_0_12:notes">
            <a:extLst>
              <a:ext uri="{FF2B5EF4-FFF2-40B4-BE49-F238E27FC236}">
                <a16:creationId xmlns:a16="http://schemas.microsoft.com/office/drawing/2014/main" id="{42FF3BB0-812D-AD63-D6F7-01E5E808B0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84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4450" y="968475"/>
            <a:ext cx="6035100" cy="21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Rowdies"/>
                <a:ea typeface="Rowdies"/>
                <a:cs typeface="Rowdies"/>
                <a:sym typeface="Rowdi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0714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320544"/>
            <a:ext cx="9144120" cy="822964"/>
            <a:chOff x="0" y="4320544"/>
            <a:chExt cx="9144120" cy="822964"/>
          </a:xfrm>
        </p:grpSpPr>
        <p:sp>
          <p:nvSpPr>
            <p:cNvPr id="12" name="Google Shape;12;p2"/>
            <p:cNvSpPr/>
            <p:nvPr/>
          </p:nvSpPr>
          <p:spPr>
            <a:xfrm>
              <a:off x="0" y="4320544"/>
              <a:ext cx="9144120" cy="822964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307407" y="4498087"/>
              <a:ext cx="8529489" cy="468113"/>
              <a:chOff x="306500" y="4035954"/>
              <a:chExt cx="6223633" cy="46811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6286" y="4186220"/>
                <a:ext cx="73563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964" y="141"/>
                    </a:lnTo>
                    <a:cubicBezTo>
                      <a:pt x="13002" y="141"/>
                      <a:pt x="13034" y="109"/>
                      <a:pt x="13034" y="70"/>
                    </a:cubicBezTo>
                    <a:cubicBezTo>
                      <a:pt x="13034" y="32"/>
                      <a:pt x="13002" y="0"/>
                      <a:pt x="1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06515" y="4122594"/>
                <a:ext cx="40326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7075" y="141"/>
                    </a:lnTo>
                    <a:cubicBezTo>
                      <a:pt x="7113" y="141"/>
                      <a:pt x="7145" y="109"/>
                      <a:pt x="7145" y="70"/>
                    </a:cubicBezTo>
                    <a:cubicBezTo>
                      <a:pt x="7145" y="32"/>
                      <a:pt x="7113" y="0"/>
                      <a:pt x="7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111743" y="4052820"/>
                <a:ext cx="41839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42" extrusionOk="0">
                    <a:moveTo>
                      <a:pt x="71" y="1"/>
                    </a:moveTo>
                    <a:cubicBezTo>
                      <a:pt x="33" y="1"/>
                      <a:pt x="1" y="33"/>
                      <a:pt x="1" y="71"/>
                    </a:cubicBezTo>
                    <a:cubicBezTo>
                      <a:pt x="1" y="109"/>
                      <a:pt x="33" y="141"/>
                      <a:pt x="71" y="141"/>
                    </a:cubicBezTo>
                    <a:lnTo>
                      <a:pt x="7349" y="141"/>
                    </a:lnTo>
                    <a:cubicBezTo>
                      <a:pt x="7387" y="141"/>
                      <a:pt x="7413" y="109"/>
                      <a:pt x="7413" y="71"/>
                    </a:cubicBezTo>
                    <a:cubicBezTo>
                      <a:pt x="7413" y="33"/>
                      <a:pt x="7387" y="1"/>
                      <a:pt x="7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58789" y="4035954"/>
                <a:ext cx="1116609" cy="7615"/>
              </a:xfrm>
              <a:custGeom>
                <a:avLst/>
                <a:gdLst/>
                <a:ahLst/>
                <a:cxnLst/>
                <a:rect l="l" t="t" r="r" b="b"/>
                <a:pathLst>
                  <a:path w="19784" h="135" extrusionOk="0">
                    <a:moveTo>
                      <a:pt x="71" y="0"/>
                    </a:moveTo>
                    <a:cubicBezTo>
                      <a:pt x="33" y="0"/>
                      <a:pt x="1" y="26"/>
                      <a:pt x="1" y="64"/>
                    </a:cubicBezTo>
                    <a:cubicBezTo>
                      <a:pt x="1" y="102"/>
                      <a:pt x="33" y="134"/>
                      <a:pt x="71" y="134"/>
                    </a:cubicBezTo>
                    <a:lnTo>
                      <a:pt x="19714" y="134"/>
                    </a:lnTo>
                    <a:cubicBezTo>
                      <a:pt x="19752" y="134"/>
                      <a:pt x="19784" y="102"/>
                      <a:pt x="19784" y="64"/>
                    </a:cubicBezTo>
                    <a:cubicBezTo>
                      <a:pt x="19784" y="26"/>
                      <a:pt x="19752" y="0"/>
                      <a:pt x="19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194506" y="1417625"/>
            <a:ext cx="4755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540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194506" y="2704400"/>
            <a:ext cx="475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0" y="4320544"/>
            <a:ext cx="9144120" cy="822964"/>
            <a:chOff x="0" y="4320544"/>
            <a:chExt cx="9144120" cy="822964"/>
          </a:xfrm>
        </p:grpSpPr>
        <p:sp>
          <p:nvSpPr>
            <p:cNvPr id="32" name="Google Shape;32;p3"/>
            <p:cNvSpPr/>
            <p:nvPr/>
          </p:nvSpPr>
          <p:spPr>
            <a:xfrm>
              <a:off x="0" y="4320544"/>
              <a:ext cx="9144120" cy="822964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307407" y="4498087"/>
              <a:ext cx="8529489" cy="468113"/>
              <a:chOff x="306500" y="4035954"/>
              <a:chExt cx="6223633" cy="468113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916286" y="4186220"/>
                <a:ext cx="73563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964" y="141"/>
                    </a:lnTo>
                    <a:cubicBezTo>
                      <a:pt x="13002" y="141"/>
                      <a:pt x="13034" y="109"/>
                      <a:pt x="13034" y="70"/>
                    </a:cubicBezTo>
                    <a:cubicBezTo>
                      <a:pt x="13034" y="32"/>
                      <a:pt x="13002" y="0"/>
                      <a:pt x="1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06515" y="4122594"/>
                <a:ext cx="40326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7075" y="141"/>
                    </a:lnTo>
                    <a:cubicBezTo>
                      <a:pt x="7113" y="141"/>
                      <a:pt x="7145" y="109"/>
                      <a:pt x="7145" y="70"/>
                    </a:cubicBezTo>
                    <a:cubicBezTo>
                      <a:pt x="7145" y="32"/>
                      <a:pt x="7113" y="0"/>
                      <a:pt x="7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6111743" y="4052820"/>
                <a:ext cx="41839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42" extrusionOk="0">
                    <a:moveTo>
                      <a:pt x="71" y="1"/>
                    </a:moveTo>
                    <a:cubicBezTo>
                      <a:pt x="33" y="1"/>
                      <a:pt x="1" y="33"/>
                      <a:pt x="1" y="71"/>
                    </a:cubicBezTo>
                    <a:cubicBezTo>
                      <a:pt x="1" y="109"/>
                      <a:pt x="33" y="141"/>
                      <a:pt x="71" y="141"/>
                    </a:cubicBezTo>
                    <a:lnTo>
                      <a:pt x="7349" y="141"/>
                    </a:lnTo>
                    <a:cubicBezTo>
                      <a:pt x="7387" y="141"/>
                      <a:pt x="7413" y="109"/>
                      <a:pt x="7413" y="71"/>
                    </a:cubicBezTo>
                    <a:cubicBezTo>
                      <a:pt x="7413" y="33"/>
                      <a:pt x="7387" y="1"/>
                      <a:pt x="7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4158789" y="4035954"/>
                <a:ext cx="1116609" cy="7615"/>
              </a:xfrm>
              <a:custGeom>
                <a:avLst/>
                <a:gdLst/>
                <a:ahLst/>
                <a:cxnLst/>
                <a:rect l="l" t="t" r="r" b="b"/>
                <a:pathLst>
                  <a:path w="19784" h="135" extrusionOk="0">
                    <a:moveTo>
                      <a:pt x="71" y="0"/>
                    </a:moveTo>
                    <a:cubicBezTo>
                      <a:pt x="33" y="0"/>
                      <a:pt x="1" y="26"/>
                      <a:pt x="1" y="64"/>
                    </a:cubicBezTo>
                    <a:cubicBezTo>
                      <a:pt x="1" y="102"/>
                      <a:pt x="33" y="134"/>
                      <a:pt x="71" y="134"/>
                    </a:cubicBezTo>
                    <a:lnTo>
                      <a:pt x="19714" y="134"/>
                    </a:lnTo>
                    <a:cubicBezTo>
                      <a:pt x="19752" y="134"/>
                      <a:pt x="19784" y="102"/>
                      <a:pt x="19784" y="64"/>
                    </a:cubicBezTo>
                    <a:cubicBezTo>
                      <a:pt x="19784" y="26"/>
                      <a:pt x="19752" y="0"/>
                      <a:pt x="19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20000" y="4078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20000" y="1228675"/>
            <a:ext cx="34746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 flipH="1">
            <a:off x="0" y="4686294"/>
            <a:ext cx="9144120" cy="457210"/>
            <a:chOff x="0" y="4686294"/>
            <a:chExt cx="9144120" cy="457210"/>
          </a:xfrm>
        </p:grpSpPr>
        <p:sp>
          <p:nvSpPr>
            <p:cNvPr id="51" name="Google Shape;51;p4"/>
            <p:cNvSpPr/>
            <p:nvPr/>
          </p:nvSpPr>
          <p:spPr>
            <a:xfrm>
              <a:off x="0" y="4686294"/>
              <a:ext cx="9144120" cy="457210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 flipH="1">
              <a:off x="458394" y="4808324"/>
              <a:ext cx="8227340" cy="235551"/>
              <a:chOff x="306500" y="4268516"/>
              <a:chExt cx="6003167" cy="235551"/>
            </a:xfrm>
          </p:grpSpPr>
          <p:sp>
            <p:nvSpPr>
              <p:cNvPr id="53" name="Google Shape;53;p4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1542900" y="1514175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141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"/>
          </p:nvPr>
        </p:nvSpPr>
        <p:spPr>
          <a:xfrm>
            <a:off x="1542900" y="18951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/>
          </p:nvPr>
        </p:nvSpPr>
        <p:spPr>
          <a:xfrm>
            <a:off x="4922400" y="1514175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500" y="15141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5"/>
          </p:nvPr>
        </p:nvSpPr>
        <p:spPr>
          <a:xfrm>
            <a:off x="4922400" y="18951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/>
          </p:nvPr>
        </p:nvSpPr>
        <p:spPr>
          <a:xfrm>
            <a:off x="1542900" y="2826700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8269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8"/>
          </p:nvPr>
        </p:nvSpPr>
        <p:spPr>
          <a:xfrm>
            <a:off x="1542900" y="320770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9"/>
          </p:nvPr>
        </p:nvSpPr>
        <p:spPr>
          <a:xfrm>
            <a:off x="4922400" y="2826700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3" hasCustomPrompt="1"/>
          </p:nvPr>
        </p:nvSpPr>
        <p:spPr>
          <a:xfrm>
            <a:off x="4099500" y="28269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4"/>
          </p:nvPr>
        </p:nvSpPr>
        <p:spPr>
          <a:xfrm>
            <a:off x="4922400" y="320770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00" y="4087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3"/>
          <p:cNvGrpSpPr/>
          <p:nvPr/>
        </p:nvGrpSpPr>
        <p:grpSpPr>
          <a:xfrm flipH="1">
            <a:off x="-62" y="4686294"/>
            <a:ext cx="9144120" cy="457210"/>
            <a:chOff x="0" y="4686294"/>
            <a:chExt cx="9144120" cy="457210"/>
          </a:xfrm>
        </p:grpSpPr>
        <p:sp>
          <p:nvSpPr>
            <p:cNvPr id="185" name="Google Shape;185;p13"/>
            <p:cNvSpPr/>
            <p:nvPr/>
          </p:nvSpPr>
          <p:spPr>
            <a:xfrm>
              <a:off x="0" y="4686294"/>
              <a:ext cx="9144120" cy="457210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13"/>
            <p:cNvGrpSpPr/>
            <p:nvPr/>
          </p:nvGrpSpPr>
          <p:grpSpPr>
            <a:xfrm flipH="1">
              <a:off x="458394" y="4808324"/>
              <a:ext cx="8227340" cy="235551"/>
              <a:chOff x="306500" y="4268516"/>
              <a:chExt cx="6003167" cy="235551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720006" y="1417625"/>
            <a:ext cx="47550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6" y="921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1"/>
          </p:nvPr>
        </p:nvSpPr>
        <p:spPr>
          <a:xfrm>
            <a:off x="720006" y="2628200"/>
            <a:ext cx="475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16"/>
          <p:cNvGrpSpPr/>
          <p:nvPr/>
        </p:nvGrpSpPr>
        <p:grpSpPr>
          <a:xfrm>
            <a:off x="0" y="4320544"/>
            <a:ext cx="9144120" cy="822964"/>
            <a:chOff x="0" y="4320544"/>
            <a:chExt cx="9144120" cy="822964"/>
          </a:xfrm>
        </p:grpSpPr>
        <p:sp>
          <p:nvSpPr>
            <p:cNvPr id="231" name="Google Shape;231;p16"/>
            <p:cNvSpPr/>
            <p:nvPr/>
          </p:nvSpPr>
          <p:spPr>
            <a:xfrm>
              <a:off x="0" y="4320544"/>
              <a:ext cx="9144120" cy="822964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16"/>
            <p:cNvGrpSpPr/>
            <p:nvPr/>
          </p:nvGrpSpPr>
          <p:grpSpPr>
            <a:xfrm>
              <a:off x="307407" y="4498087"/>
              <a:ext cx="8529489" cy="468113"/>
              <a:chOff x="306500" y="4035954"/>
              <a:chExt cx="6223633" cy="468113"/>
            </a:xfrm>
          </p:grpSpPr>
          <p:sp>
            <p:nvSpPr>
              <p:cNvPr id="233" name="Google Shape;233;p16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1916286" y="4186220"/>
                <a:ext cx="73563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964" y="141"/>
                    </a:lnTo>
                    <a:cubicBezTo>
                      <a:pt x="13002" y="141"/>
                      <a:pt x="13034" y="109"/>
                      <a:pt x="13034" y="70"/>
                    </a:cubicBezTo>
                    <a:cubicBezTo>
                      <a:pt x="13034" y="32"/>
                      <a:pt x="13002" y="0"/>
                      <a:pt x="1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06515" y="4122594"/>
                <a:ext cx="40326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7075" y="141"/>
                    </a:lnTo>
                    <a:cubicBezTo>
                      <a:pt x="7113" y="141"/>
                      <a:pt x="7145" y="109"/>
                      <a:pt x="7145" y="70"/>
                    </a:cubicBezTo>
                    <a:cubicBezTo>
                      <a:pt x="7145" y="32"/>
                      <a:pt x="7113" y="0"/>
                      <a:pt x="7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6111743" y="4052820"/>
                <a:ext cx="41839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42" extrusionOk="0">
                    <a:moveTo>
                      <a:pt x="71" y="1"/>
                    </a:moveTo>
                    <a:cubicBezTo>
                      <a:pt x="33" y="1"/>
                      <a:pt x="1" y="33"/>
                      <a:pt x="1" y="71"/>
                    </a:cubicBezTo>
                    <a:cubicBezTo>
                      <a:pt x="1" y="109"/>
                      <a:pt x="33" y="141"/>
                      <a:pt x="71" y="141"/>
                    </a:cubicBezTo>
                    <a:lnTo>
                      <a:pt x="7349" y="141"/>
                    </a:lnTo>
                    <a:cubicBezTo>
                      <a:pt x="7387" y="141"/>
                      <a:pt x="7413" y="109"/>
                      <a:pt x="7413" y="71"/>
                    </a:cubicBezTo>
                    <a:cubicBezTo>
                      <a:pt x="7413" y="33"/>
                      <a:pt x="7387" y="1"/>
                      <a:pt x="7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58789" y="4035954"/>
                <a:ext cx="1116609" cy="7615"/>
              </a:xfrm>
              <a:custGeom>
                <a:avLst/>
                <a:gdLst/>
                <a:ahLst/>
                <a:cxnLst/>
                <a:rect l="l" t="t" r="r" b="b"/>
                <a:pathLst>
                  <a:path w="19784" h="135" extrusionOk="0">
                    <a:moveTo>
                      <a:pt x="71" y="0"/>
                    </a:moveTo>
                    <a:cubicBezTo>
                      <a:pt x="33" y="0"/>
                      <a:pt x="1" y="26"/>
                      <a:pt x="1" y="64"/>
                    </a:cubicBezTo>
                    <a:cubicBezTo>
                      <a:pt x="1" y="102"/>
                      <a:pt x="33" y="134"/>
                      <a:pt x="71" y="134"/>
                    </a:cubicBezTo>
                    <a:lnTo>
                      <a:pt x="19714" y="134"/>
                    </a:lnTo>
                    <a:cubicBezTo>
                      <a:pt x="19752" y="134"/>
                      <a:pt x="19784" y="102"/>
                      <a:pt x="19784" y="64"/>
                    </a:cubicBezTo>
                    <a:cubicBezTo>
                      <a:pt x="19784" y="26"/>
                      <a:pt x="19752" y="0"/>
                      <a:pt x="19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3669006" y="1417625"/>
            <a:ext cx="47550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 idx="2" hasCustomPrompt="1"/>
          </p:nvPr>
        </p:nvSpPr>
        <p:spPr>
          <a:xfrm>
            <a:off x="6595206" y="921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1"/>
          </p:nvPr>
        </p:nvSpPr>
        <p:spPr>
          <a:xfrm>
            <a:off x="3669006" y="2628200"/>
            <a:ext cx="475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 flipH="1">
            <a:off x="0" y="4320544"/>
            <a:ext cx="9144120" cy="822964"/>
            <a:chOff x="0" y="4320544"/>
            <a:chExt cx="9144120" cy="822964"/>
          </a:xfrm>
        </p:grpSpPr>
        <p:sp>
          <p:nvSpPr>
            <p:cNvPr id="251" name="Google Shape;251;p17"/>
            <p:cNvSpPr/>
            <p:nvPr/>
          </p:nvSpPr>
          <p:spPr>
            <a:xfrm>
              <a:off x="0" y="4320544"/>
              <a:ext cx="9144120" cy="822964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307407" y="4498087"/>
              <a:ext cx="8529489" cy="468113"/>
              <a:chOff x="306500" y="4035954"/>
              <a:chExt cx="6223633" cy="468113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6286" y="4186220"/>
                <a:ext cx="73563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964" y="141"/>
                    </a:lnTo>
                    <a:cubicBezTo>
                      <a:pt x="13002" y="141"/>
                      <a:pt x="13034" y="109"/>
                      <a:pt x="13034" y="70"/>
                    </a:cubicBezTo>
                    <a:cubicBezTo>
                      <a:pt x="13034" y="32"/>
                      <a:pt x="13002" y="0"/>
                      <a:pt x="1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406515" y="4122594"/>
                <a:ext cx="40326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7075" y="141"/>
                    </a:lnTo>
                    <a:cubicBezTo>
                      <a:pt x="7113" y="141"/>
                      <a:pt x="7145" y="109"/>
                      <a:pt x="7145" y="70"/>
                    </a:cubicBezTo>
                    <a:cubicBezTo>
                      <a:pt x="7145" y="32"/>
                      <a:pt x="7113" y="0"/>
                      <a:pt x="7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6111743" y="4052820"/>
                <a:ext cx="41839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42" extrusionOk="0">
                    <a:moveTo>
                      <a:pt x="71" y="1"/>
                    </a:moveTo>
                    <a:cubicBezTo>
                      <a:pt x="33" y="1"/>
                      <a:pt x="1" y="33"/>
                      <a:pt x="1" y="71"/>
                    </a:cubicBezTo>
                    <a:cubicBezTo>
                      <a:pt x="1" y="109"/>
                      <a:pt x="33" y="141"/>
                      <a:pt x="71" y="141"/>
                    </a:cubicBezTo>
                    <a:lnTo>
                      <a:pt x="7349" y="141"/>
                    </a:lnTo>
                    <a:cubicBezTo>
                      <a:pt x="7387" y="141"/>
                      <a:pt x="7413" y="109"/>
                      <a:pt x="7413" y="71"/>
                    </a:cubicBezTo>
                    <a:cubicBezTo>
                      <a:pt x="7413" y="33"/>
                      <a:pt x="7387" y="1"/>
                      <a:pt x="7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4158789" y="4035954"/>
                <a:ext cx="1116609" cy="7615"/>
              </a:xfrm>
              <a:custGeom>
                <a:avLst/>
                <a:gdLst/>
                <a:ahLst/>
                <a:cxnLst/>
                <a:rect l="l" t="t" r="r" b="b"/>
                <a:pathLst>
                  <a:path w="19784" h="135" extrusionOk="0">
                    <a:moveTo>
                      <a:pt x="71" y="0"/>
                    </a:moveTo>
                    <a:cubicBezTo>
                      <a:pt x="33" y="0"/>
                      <a:pt x="1" y="26"/>
                      <a:pt x="1" y="64"/>
                    </a:cubicBezTo>
                    <a:cubicBezTo>
                      <a:pt x="1" y="102"/>
                      <a:pt x="33" y="134"/>
                      <a:pt x="71" y="134"/>
                    </a:cubicBezTo>
                    <a:lnTo>
                      <a:pt x="19714" y="134"/>
                    </a:lnTo>
                    <a:cubicBezTo>
                      <a:pt x="19752" y="134"/>
                      <a:pt x="19784" y="102"/>
                      <a:pt x="19784" y="64"/>
                    </a:cubicBezTo>
                    <a:cubicBezTo>
                      <a:pt x="19784" y="26"/>
                      <a:pt x="19752" y="0"/>
                      <a:pt x="19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1"/>
          <p:cNvGrpSpPr/>
          <p:nvPr/>
        </p:nvGrpSpPr>
        <p:grpSpPr>
          <a:xfrm>
            <a:off x="0" y="4686294"/>
            <a:ext cx="9144120" cy="457210"/>
            <a:chOff x="0" y="4686294"/>
            <a:chExt cx="9144120" cy="457210"/>
          </a:xfrm>
        </p:grpSpPr>
        <p:sp>
          <p:nvSpPr>
            <p:cNvPr id="521" name="Google Shape;521;p31"/>
            <p:cNvSpPr/>
            <p:nvPr/>
          </p:nvSpPr>
          <p:spPr>
            <a:xfrm>
              <a:off x="0" y="4686294"/>
              <a:ext cx="9144120" cy="457210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31"/>
            <p:cNvGrpSpPr/>
            <p:nvPr/>
          </p:nvGrpSpPr>
          <p:grpSpPr>
            <a:xfrm flipH="1">
              <a:off x="458394" y="4808324"/>
              <a:ext cx="8227340" cy="235551"/>
              <a:chOff x="306500" y="4268516"/>
              <a:chExt cx="6003167" cy="235551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2"/>
          <p:cNvGrpSpPr/>
          <p:nvPr/>
        </p:nvGrpSpPr>
        <p:grpSpPr>
          <a:xfrm flipH="1">
            <a:off x="0" y="4320544"/>
            <a:ext cx="9144120" cy="822964"/>
            <a:chOff x="0" y="4320544"/>
            <a:chExt cx="9144120" cy="822964"/>
          </a:xfrm>
        </p:grpSpPr>
        <p:sp>
          <p:nvSpPr>
            <p:cNvPr id="534" name="Google Shape;534;p32"/>
            <p:cNvSpPr/>
            <p:nvPr/>
          </p:nvSpPr>
          <p:spPr>
            <a:xfrm>
              <a:off x="0" y="4320544"/>
              <a:ext cx="9144120" cy="822964"/>
            </a:xfrm>
            <a:custGeom>
              <a:avLst/>
              <a:gdLst/>
              <a:ahLst/>
              <a:cxnLst/>
              <a:rect l="l" t="t" r="r" b="b"/>
              <a:pathLst>
                <a:path w="107074" h="12773" extrusionOk="0">
                  <a:moveTo>
                    <a:pt x="1" y="1"/>
                  </a:moveTo>
                  <a:lnTo>
                    <a:pt x="1" y="12773"/>
                  </a:lnTo>
                  <a:lnTo>
                    <a:pt x="107073" y="12773"/>
                  </a:lnTo>
                  <a:lnTo>
                    <a:pt x="107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" name="Google Shape;535;p32"/>
            <p:cNvGrpSpPr/>
            <p:nvPr/>
          </p:nvGrpSpPr>
          <p:grpSpPr>
            <a:xfrm>
              <a:off x="307407" y="4498087"/>
              <a:ext cx="8529489" cy="468113"/>
              <a:chOff x="306500" y="4035954"/>
              <a:chExt cx="6223633" cy="468113"/>
            </a:xfrm>
          </p:grpSpPr>
          <p:sp>
            <p:nvSpPr>
              <p:cNvPr id="536" name="Google Shape;536;p32"/>
              <p:cNvSpPr/>
              <p:nvPr/>
            </p:nvSpPr>
            <p:spPr>
              <a:xfrm>
                <a:off x="4695158" y="4268516"/>
                <a:ext cx="58026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0211" y="141"/>
                    </a:lnTo>
                    <a:cubicBezTo>
                      <a:pt x="10249" y="141"/>
                      <a:pt x="10281" y="109"/>
                      <a:pt x="10281" y="71"/>
                    </a:cubicBezTo>
                    <a:cubicBezTo>
                      <a:pt x="10281" y="33"/>
                      <a:pt x="10249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5361740" y="4418443"/>
                <a:ext cx="46912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241" y="141"/>
                    </a:lnTo>
                    <a:cubicBezTo>
                      <a:pt x="8279" y="141"/>
                      <a:pt x="8311" y="109"/>
                      <a:pt x="8311" y="71"/>
                    </a:cubicBezTo>
                    <a:cubicBezTo>
                      <a:pt x="8311" y="32"/>
                      <a:pt x="8279" y="1"/>
                      <a:pt x="8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5806730" y="4268516"/>
                <a:ext cx="502937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6" y="141"/>
                    </a:lnTo>
                    <a:cubicBezTo>
                      <a:pt x="8885" y="141"/>
                      <a:pt x="8910" y="109"/>
                      <a:pt x="8910" y="71"/>
                    </a:cubicBezTo>
                    <a:cubicBezTo>
                      <a:pt x="8910" y="33"/>
                      <a:pt x="8885" y="1"/>
                      <a:pt x="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868845" y="4496114"/>
                <a:ext cx="95005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683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9"/>
                      <a:pt x="33" y="140"/>
                      <a:pt x="71" y="140"/>
                    </a:cubicBezTo>
                    <a:lnTo>
                      <a:pt x="16763" y="140"/>
                    </a:lnTo>
                    <a:cubicBezTo>
                      <a:pt x="16801" y="140"/>
                      <a:pt x="16833" y="109"/>
                      <a:pt x="16833" y="70"/>
                    </a:cubicBezTo>
                    <a:cubicBezTo>
                      <a:pt x="16833" y="32"/>
                      <a:pt x="16801" y="0"/>
                      <a:pt x="1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317786" y="4323568"/>
                <a:ext cx="21915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3818" y="140"/>
                    </a:lnTo>
                    <a:cubicBezTo>
                      <a:pt x="3857" y="140"/>
                      <a:pt x="3882" y="108"/>
                      <a:pt x="3882" y="70"/>
                    </a:cubicBezTo>
                    <a:cubicBezTo>
                      <a:pt x="3882" y="32"/>
                      <a:pt x="3857" y="0"/>
                      <a:pt x="3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265253" y="4268516"/>
                <a:ext cx="718368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4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658" y="141"/>
                    </a:lnTo>
                    <a:cubicBezTo>
                      <a:pt x="12696" y="141"/>
                      <a:pt x="12728" y="109"/>
                      <a:pt x="12728" y="71"/>
                    </a:cubicBezTo>
                    <a:cubicBezTo>
                      <a:pt x="12728" y="33"/>
                      <a:pt x="12696" y="1"/>
                      <a:pt x="12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916286" y="4186220"/>
                <a:ext cx="735639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12964" y="141"/>
                    </a:lnTo>
                    <a:cubicBezTo>
                      <a:pt x="13002" y="141"/>
                      <a:pt x="13034" y="109"/>
                      <a:pt x="13034" y="70"/>
                    </a:cubicBezTo>
                    <a:cubicBezTo>
                      <a:pt x="13034" y="32"/>
                      <a:pt x="13002" y="0"/>
                      <a:pt x="1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991030" y="4323568"/>
                <a:ext cx="1415177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141" extrusionOk="0">
                    <a:moveTo>
                      <a:pt x="71" y="0"/>
                    </a:moveTo>
                    <a:cubicBezTo>
                      <a:pt x="33" y="0"/>
                      <a:pt x="1" y="32"/>
                      <a:pt x="1" y="70"/>
                    </a:cubicBezTo>
                    <a:cubicBezTo>
                      <a:pt x="1" y="108"/>
                      <a:pt x="33" y="140"/>
                      <a:pt x="71" y="140"/>
                    </a:cubicBezTo>
                    <a:lnTo>
                      <a:pt x="25004" y="140"/>
                    </a:lnTo>
                    <a:cubicBezTo>
                      <a:pt x="25042" y="140"/>
                      <a:pt x="25074" y="108"/>
                      <a:pt x="25074" y="70"/>
                    </a:cubicBezTo>
                    <a:cubicBezTo>
                      <a:pt x="25074" y="32"/>
                      <a:pt x="25042" y="0"/>
                      <a:pt x="25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2129581" y="4496114"/>
                <a:ext cx="1071626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18987" h="141" extrusionOk="0">
                    <a:moveTo>
                      <a:pt x="71" y="0"/>
                    </a:moveTo>
                    <a:cubicBezTo>
                      <a:pt x="32" y="0"/>
                      <a:pt x="1" y="32"/>
                      <a:pt x="1" y="70"/>
                    </a:cubicBezTo>
                    <a:cubicBezTo>
                      <a:pt x="1" y="109"/>
                      <a:pt x="32" y="140"/>
                      <a:pt x="71" y="140"/>
                    </a:cubicBezTo>
                    <a:lnTo>
                      <a:pt x="18917" y="140"/>
                    </a:lnTo>
                    <a:cubicBezTo>
                      <a:pt x="18955" y="140"/>
                      <a:pt x="18987" y="109"/>
                      <a:pt x="18987" y="70"/>
                    </a:cubicBezTo>
                    <a:cubicBezTo>
                      <a:pt x="18987" y="32"/>
                      <a:pt x="18955" y="0"/>
                      <a:pt x="18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06515" y="4122594"/>
                <a:ext cx="40326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41" extrusionOk="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7075" y="141"/>
                    </a:lnTo>
                    <a:cubicBezTo>
                      <a:pt x="7113" y="141"/>
                      <a:pt x="7145" y="109"/>
                      <a:pt x="7145" y="70"/>
                    </a:cubicBezTo>
                    <a:cubicBezTo>
                      <a:pt x="7145" y="32"/>
                      <a:pt x="7113" y="0"/>
                      <a:pt x="7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06500" y="4418443"/>
                <a:ext cx="503275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41" extrusionOk="0">
                    <a:moveTo>
                      <a:pt x="70" y="1"/>
                    </a:moveTo>
                    <a:cubicBezTo>
                      <a:pt x="32" y="1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0" y="141"/>
                    </a:cubicBezTo>
                    <a:lnTo>
                      <a:pt x="8847" y="141"/>
                    </a:lnTo>
                    <a:cubicBezTo>
                      <a:pt x="8885" y="141"/>
                      <a:pt x="8917" y="109"/>
                      <a:pt x="8917" y="71"/>
                    </a:cubicBezTo>
                    <a:cubicBezTo>
                      <a:pt x="8917" y="32"/>
                      <a:pt x="8885" y="1"/>
                      <a:pt x="8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6111743" y="4052820"/>
                <a:ext cx="418390" cy="801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42" extrusionOk="0">
                    <a:moveTo>
                      <a:pt x="71" y="1"/>
                    </a:moveTo>
                    <a:cubicBezTo>
                      <a:pt x="33" y="1"/>
                      <a:pt x="1" y="33"/>
                      <a:pt x="1" y="71"/>
                    </a:cubicBezTo>
                    <a:cubicBezTo>
                      <a:pt x="1" y="109"/>
                      <a:pt x="33" y="141"/>
                      <a:pt x="71" y="141"/>
                    </a:cubicBezTo>
                    <a:lnTo>
                      <a:pt x="7349" y="141"/>
                    </a:lnTo>
                    <a:cubicBezTo>
                      <a:pt x="7387" y="141"/>
                      <a:pt x="7413" y="109"/>
                      <a:pt x="7413" y="71"/>
                    </a:cubicBezTo>
                    <a:cubicBezTo>
                      <a:pt x="7413" y="33"/>
                      <a:pt x="7387" y="1"/>
                      <a:pt x="7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158789" y="4035954"/>
                <a:ext cx="1116609" cy="7615"/>
              </a:xfrm>
              <a:custGeom>
                <a:avLst/>
                <a:gdLst/>
                <a:ahLst/>
                <a:cxnLst/>
                <a:rect l="l" t="t" r="r" b="b"/>
                <a:pathLst>
                  <a:path w="19784" h="135" extrusionOk="0">
                    <a:moveTo>
                      <a:pt x="71" y="0"/>
                    </a:moveTo>
                    <a:cubicBezTo>
                      <a:pt x="33" y="0"/>
                      <a:pt x="1" y="26"/>
                      <a:pt x="1" y="64"/>
                    </a:cubicBezTo>
                    <a:cubicBezTo>
                      <a:pt x="1" y="102"/>
                      <a:pt x="33" y="134"/>
                      <a:pt x="71" y="134"/>
                    </a:cubicBezTo>
                    <a:lnTo>
                      <a:pt x="19714" y="134"/>
                    </a:lnTo>
                    <a:cubicBezTo>
                      <a:pt x="19752" y="134"/>
                      <a:pt x="19784" y="102"/>
                      <a:pt x="19784" y="64"/>
                    </a:cubicBezTo>
                    <a:cubicBezTo>
                      <a:pt x="19784" y="26"/>
                      <a:pt x="19752" y="0"/>
                      <a:pt x="19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078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SemiBold"/>
              <a:buNone/>
              <a:defRPr sz="3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50" r:id="rId3"/>
    <p:sldLayoutId id="2147483658" r:id="rId4"/>
    <p:sldLayoutId id="2147483659" r:id="rId5"/>
    <p:sldLayoutId id="2147483662" r:id="rId6"/>
    <p:sldLayoutId id="2147483663" r:id="rId7"/>
    <p:sldLayoutId id="2147483677" r:id="rId8"/>
    <p:sldLayoutId id="2147483678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>
            <a:spLocks noGrp="1"/>
          </p:cNvSpPr>
          <p:nvPr>
            <p:ph type="ctrTitle"/>
          </p:nvPr>
        </p:nvSpPr>
        <p:spPr>
          <a:xfrm>
            <a:off x="1554450" y="968475"/>
            <a:ext cx="6035100" cy="21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>
                <a:latin typeface="Fredoka SemiBold"/>
                <a:ea typeface="Fredoka"/>
                <a:cs typeface="Fredoka SemiBold"/>
                <a:sym typeface="Fredoka SemiBold"/>
              </a:rPr>
              <a:t>CorSano</a:t>
            </a:r>
            <a:br>
              <a:rPr lang="en">
                <a:latin typeface="Fredoka SemiBold"/>
                <a:ea typeface="Fredoka"/>
                <a:cs typeface="Fredoka SemiBold"/>
                <a:sym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Alan Marques – 125046</a:t>
            </a:r>
            <a:br>
              <a:rPr lang="en" sz="1600">
                <a:latin typeface="Fredoka SemiBold"/>
                <a:ea typeface="Fredoka"/>
                <a:cs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Daniel Duque - 124880</a:t>
            </a:r>
            <a:br>
              <a:rPr lang="en" sz="1600">
                <a:latin typeface="Fredoka SemiBold"/>
                <a:ea typeface="Fredoka"/>
                <a:cs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Tiago Oliveira - 125155</a:t>
            </a:r>
            <a:br>
              <a:rPr lang="en" sz="1600">
                <a:latin typeface="Fredoka SemiBold"/>
                <a:ea typeface="Fredoka"/>
                <a:cs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Martim Gil - 124833</a:t>
            </a:r>
          </a:p>
        </p:txBody>
      </p:sp>
      <p:sp>
        <p:nvSpPr>
          <p:cNvPr id="560" name="Google Shape;560;p36"/>
          <p:cNvSpPr txBox="1">
            <a:spLocks noGrp="1"/>
          </p:cNvSpPr>
          <p:nvPr>
            <p:ph type="subTitle" idx="1"/>
          </p:nvPr>
        </p:nvSpPr>
        <p:spPr>
          <a:xfrm>
            <a:off x="2392525" y="30714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1 – Conceito do Produto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Modelação e Análise de Sistemas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1" name="Google Shape;561;p36"/>
          <p:cNvGrpSpPr/>
          <p:nvPr/>
        </p:nvGrpSpPr>
        <p:grpSpPr>
          <a:xfrm>
            <a:off x="225970" y="-152393"/>
            <a:ext cx="1096778" cy="1899756"/>
            <a:chOff x="5086189" y="571500"/>
            <a:chExt cx="798644" cy="1383351"/>
          </a:xfrm>
        </p:grpSpPr>
        <p:sp>
          <p:nvSpPr>
            <p:cNvPr id="562" name="Google Shape;562;p36"/>
            <p:cNvSpPr/>
            <p:nvPr/>
          </p:nvSpPr>
          <p:spPr>
            <a:xfrm>
              <a:off x="5230060" y="583007"/>
              <a:ext cx="49329" cy="1069157"/>
            </a:xfrm>
            <a:custGeom>
              <a:avLst/>
              <a:gdLst/>
              <a:ahLst/>
              <a:cxnLst/>
              <a:rect l="l" t="t" r="r" b="b"/>
              <a:pathLst>
                <a:path w="874" h="18955" extrusionOk="0">
                  <a:moveTo>
                    <a:pt x="734" y="0"/>
                  </a:moveTo>
                  <a:cubicBezTo>
                    <a:pt x="657" y="0"/>
                    <a:pt x="593" y="58"/>
                    <a:pt x="593" y="134"/>
                  </a:cubicBezTo>
                  <a:lnTo>
                    <a:pt x="1" y="18808"/>
                  </a:lnTo>
                  <a:cubicBezTo>
                    <a:pt x="1" y="18884"/>
                    <a:pt x="58" y="18948"/>
                    <a:pt x="134" y="18955"/>
                  </a:cubicBezTo>
                  <a:lnTo>
                    <a:pt x="141" y="18955"/>
                  </a:lnTo>
                  <a:cubicBezTo>
                    <a:pt x="217" y="18955"/>
                    <a:pt x="281" y="18891"/>
                    <a:pt x="281" y="18821"/>
                  </a:cubicBezTo>
                  <a:lnTo>
                    <a:pt x="867" y="140"/>
                  </a:lnTo>
                  <a:cubicBezTo>
                    <a:pt x="874" y="64"/>
                    <a:pt x="810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086189" y="1642762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2"/>
                  </a:moveTo>
                  <a:cubicBezTo>
                    <a:pt x="3984" y="562"/>
                    <a:pt x="4978" y="1550"/>
                    <a:pt x="4978" y="2767"/>
                  </a:cubicBezTo>
                  <a:cubicBezTo>
                    <a:pt x="4978" y="3991"/>
                    <a:pt x="3984" y="4978"/>
                    <a:pt x="2766" y="4978"/>
                  </a:cubicBezTo>
                  <a:cubicBezTo>
                    <a:pt x="1549" y="4978"/>
                    <a:pt x="561" y="3991"/>
                    <a:pt x="561" y="2767"/>
                  </a:cubicBezTo>
                  <a:cubicBezTo>
                    <a:pt x="561" y="1550"/>
                    <a:pt x="1549" y="562"/>
                    <a:pt x="2766" y="562"/>
                  </a:cubicBezTo>
                  <a:close/>
                  <a:moveTo>
                    <a:pt x="2766" y="1"/>
                  </a:moveTo>
                  <a:cubicBezTo>
                    <a:pt x="1243" y="1"/>
                    <a:pt x="0" y="1244"/>
                    <a:pt x="0" y="2767"/>
                  </a:cubicBezTo>
                  <a:cubicBezTo>
                    <a:pt x="0" y="4296"/>
                    <a:pt x="1243" y="5533"/>
                    <a:pt x="2766" y="5533"/>
                  </a:cubicBezTo>
                  <a:cubicBezTo>
                    <a:pt x="4290" y="5533"/>
                    <a:pt x="5532" y="4296"/>
                    <a:pt x="5532" y="2767"/>
                  </a:cubicBezTo>
                  <a:cubicBezTo>
                    <a:pt x="5532" y="1244"/>
                    <a:pt x="4290" y="1"/>
                    <a:pt x="2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716084" y="571500"/>
              <a:ext cx="33864" cy="1052969"/>
            </a:xfrm>
            <a:custGeom>
              <a:avLst/>
              <a:gdLst/>
              <a:ahLst/>
              <a:cxnLst/>
              <a:rect l="l" t="t" r="r" b="b"/>
              <a:pathLst>
                <a:path w="600" h="18668" extrusionOk="0">
                  <a:moveTo>
                    <a:pt x="459" y="0"/>
                  </a:moveTo>
                  <a:cubicBezTo>
                    <a:pt x="382" y="0"/>
                    <a:pt x="319" y="64"/>
                    <a:pt x="319" y="140"/>
                  </a:cubicBezTo>
                  <a:lnTo>
                    <a:pt x="0" y="18521"/>
                  </a:lnTo>
                  <a:cubicBezTo>
                    <a:pt x="0" y="18598"/>
                    <a:pt x="64" y="18661"/>
                    <a:pt x="140" y="18668"/>
                  </a:cubicBezTo>
                  <a:cubicBezTo>
                    <a:pt x="217" y="18668"/>
                    <a:pt x="280" y="18604"/>
                    <a:pt x="280" y="18528"/>
                  </a:cubicBezTo>
                  <a:lnTo>
                    <a:pt x="599" y="147"/>
                  </a:lnTo>
                  <a:cubicBezTo>
                    <a:pt x="599" y="70"/>
                    <a:pt x="535" y="7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572551" y="1614390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1"/>
                  </a:moveTo>
                  <a:cubicBezTo>
                    <a:pt x="3983" y="561"/>
                    <a:pt x="4971" y="1549"/>
                    <a:pt x="4971" y="2766"/>
                  </a:cubicBezTo>
                  <a:cubicBezTo>
                    <a:pt x="4971" y="3984"/>
                    <a:pt x="3983" y="4978"/>
                    <a:pt x="2766" y="4978"/>
                  </a:cubicBezTo>
                  <a:cubicBezTo>
                    <a:pt x="1542" y="4978"/>
                    <a:pt x="555" y="3984"/>
                    <a:pt x="555" y="2766"/>
                  </a:cubicBezTo>
                  <a:cubicBezTo>
                    <a:pt x="555" y="1549"/>
                    <a:pt x="1542" y="561"/>
                    <a:pt x="2766" y="561"/>
                  </a:cubicBezTo>
                  <a:close/>
                  <a:moveTo>
                    <a:pt x="2766" y="0"/>
                  </a:moveTo>
                  <a:cubicBezTo>
                    <a:pt x="1236" y="0"/>
                    <a:pt x="0" y="1243"/>
                    <a:pt x="0" y="2766"/>
                  </a:cubicBezTo>
                  <a:cubicBezTo>
                    <a:pt x="0" y="4290"/>
                    <a:pt x="1236" y="5532"/>
                    <a:pt x="2766" y="5532"/>
                  </a:cubicBezTo>
                  <a:cubicBezTo>
                    <a:pt x="4289" y="5532"/>
                    <a:pt x="5532" y="4290"/>
                    <a:pt x="5532" y="2766"/>
                  </a:cubicBezTo>
                  <a:cubicBezTo>
                    <a:pt x="5532" y="1243"/>
                    <a:pt x="4289" y="0"/>
                    <a:pt x="2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6"/>
          <p:cNvSpPr/>
          <p:nvPr/>
        </p:nvSpPr>
        <p:spPr>
          <a:xfrm flipH="1">
            <a:off x="8139878" y="1053501"/>
            <a:ext cx="778147" cy="3427039"/>
          </a:xfrm>
          <a:custGeom>
            <a:avLst/>
            <a:gdLst/>
            <a:ahLst/>
            <a:cxnLst/>
            <a:rect l="l" t="t" r="r" b="b"/>
            <a:pathLst>
              <a:path w="13704" h="63549" extrusionOk="0">
                <a:moveTo>
                  <a:pt x="13009" y="6902"/>
                </a:moveTo>
                <a:lnTo>
                  <a:pt x="13009" y="12065"/>
                </a:lnTo>
                <a:lnTo>
                  <a:pt x="695" y="12065"/>
                </a:lnTo>
                <a:lnTo>
                  <a:pt x="695" y="6902"/>
                </a:lnTo>
                <a:close/>
                <a:moveTo>
                  <a:pt x="13009" y="12766"/>
                </a:moveTo>
                <a:lnTo>
                  <a:pt x="13009" y="17928"/>
                </a:lnTo>
                <a:lnTo>
                  <a:pt x="695" y="17928"/>
                </a:lnTo>
                <a:lnTo>
                  <a:pt x="695" y="12766"/>
                </a:lnTo>
                <a:close/>
                <a:moveTo>
                  <a:pt x="13009" y="18629"/>
                </a:moveTo>
                <a:lnTo>
                  <a:pt x="13009" y="23792"/>
                </a:lnTo>
                <a:lnTo>
                  <a:pt x="695" y="23792"/>
                </a:lnTo>
                <a:lnTo>
                  <a:pt x="695" y="18629"/>
                </a:lnTo>
                <a:close/>
                <a:moveTo>
                  <a:pt x="13009" y="24493"/>
                </a:moveTo>
                <a:lnTo>
                  <a:pt x="13009" y="29655"/>
                </a:lnTo>
                <a:lnTo>
                  <a:pt x="695" y="29655"/>
                </a:lnTo>
                <a:lnTo>
                  <a:pt x="695" y="24493"/>
                </a:lnTo>
                <a:close/>
                <a:moveTo>
                  <a:pt x="13009" y="30356"/>
                </a:moveTo>
                <a:lnTo>
                  <a:pt x="13009" y="35525"/>
                </a:lnTo>
                <a:lnTo>
                  <a:pt x="695" y="35525"/>
                </a:lnTo>
                <a:lnTo>
                  <a:pt x="695" y="30356"/>
                </a:lnTo>
                <a:close/>
                <a:moveTo>
                  <a:pt x="13009" y="36220"/>
                </a:moveTo>
                <a:lnTo>
                  <a:pt x="13009" y="41389"/>
                </a:lnTo>
                <a:lnTo>
                  <a:pt x="695" y="41389"/>
                </a:lnTo>
                <a:lnTo>
                  <a:pt x="695" y="36220"/>
                </a:lnTo>
                <a:close/>
                <a:moveTo>
                  <a:pt x="13009" y="42083"/>
                </a:moveTo>
                <a:lnTo>
                  <a:pt x="13009" y="47252"/>
                </a:lnTo>
                <a:lnTo>
                  <a:pt x="695" y="47252"/>
                </a:lnTo>
                <a:lnTo>
                  <a:pt x="695" y="42083"/>
                </a:lnTo>
                <a:close/>
                <a:moveTo>
                  <a:pt x="13009" y="47947"/>
                </a:moveTo>
                <a:lnTo>
                  <a:pt x="13009" y="53116"/>
                </a:lnTo>
                <a:lnTo>
                  <a:pt x="695" y="53116"/>
                </a:lnTo>
                <a:lnTo>
                  <a:pt x="695" y="47947"/>
                </a:lnTo>
                <a:close/>
                <a:moveTo>
                  <a:pt x="345" y="0"/>
                </a:moveTo>
                <a:cubicBezTo>
                  <a:pt x="153" y="0"/>
                  <a:pt x="1" y="159"/>
                  <a:pt x="1" y="351"/>
                </a:cubicBezTo>
                <a:lnTo>
                  <a:pt x="1" y="63205"/>
                </a:lnTo>
                <a:cubicBezTo>
                  <a:pt x="1" y="63396"/>
                  <a:pt x="153" y="63549"/>
                  <a:pt x="345" y="63549"/>
                </a:cubicBezTo>
                <a:cubicBezTo>
                  <a:pt x="536" y="63549"/>
                  <a:pt x="695" y="63396"/>
                  <a:pt x="695" y="63205"/>
                </a:cubicBezTo>
                <a:lnTo>
                  <a:pt x="695" y="53810"/>
                </a:lnTo>
                <a:lnTo>
                  <a:pt x="13009" y="53810"/>
                </a:lnTo>
                <a:lnTo>
                  <a:pt x="13009" y="63205"/>
                </a:lnTo>
                <a:cubicBezTo>
                  <a:pt x="13009" y="63396"/>
                  <a:pt x="13162" y="63549"/>
                  <a:pt x="13353" y="63549"/>
                </a:cubicBezTo>
                <a:cubicBezTo>
                  <a:pt x="13544" y="63549"/>
                  <a:pt x="13703" y="63396"/>
                  <a:pt x="13703" y="63205"/>
                </a:cubicBezTo>
                <a:lnTo>
                  <a:pt x="13703" y="351"/>
                </a:lnTo>
                <a:cubicBezTo>
                  <a:pt x="13703" y="159"/>
                  <a:pt x="13544" y="0"/>
                  <a:pt x="13353" y="0"/>
                </a:cubicBezTo>
                <a:cubicBezTo>
                  <a:pt x="13162" y="0"/>
                  <a:pt x="13009" y="159"/>
                  <a:pt x="13009" y="351"/>
                </a:cubicBezTo>
                <a:lnTo>
                  <a:pt x="13009" y="6201"/>
                </a:lnTo>
                <a:lnTo>
                  <a:pt x="695" y="6201"/>
                </a:lnTo>
                <a:lnTo>
                  <a:pt x="695" y="351"/>
                </a:lnTo>
                <a:cubicBezTo>
                  <a:pt x="695" y="159"/>
                  <a:pt x="536" y="0"/>
                  <a:pt x="3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6"/>
          <p:cNvGrpSpPr/>
          <p:nvPr/>
        </p:nvGrpSpPr>
        <p:grpSpPr>
          <a:xfrm>
            <a:off x="2159409" y="4064352"/>
            <a:ext cx="542654" cy="539139"/>
            <a:chOff x="1191959" y="3692252"/>
            <a:chExt cx="542654" cy="539139"/>
          </a:xfrm>
        </p:grpSpPr>
        <p:sp>
          <p:nvSpPr>
            <p:cNvPr id="568" name="Google Shape;568;p36"/>
            <p:cNvSpPr/>
            <p:nvPr/>
          </p:nvSpPr>
          <p:spPr>
            <a:xfrm>
              <a:off x="1199977" y="3696003"/>
              <a:ext cx="531052" cy="531076"/>
            </a:xfrm>
            <a:custGeom>
              <a:avLst/>
              <a:gdLst/>
              <a:ahLst/>
              <a:cxnLst/>
              <a:rect l="l" t="t" r="r" b="b"/>
              <a:pathLst>
                <a:path w="9338" h="9345" extrusionOk="0">
                  <a:moveTo>
                    <a:pt x="4672" y="1"/>
                  </a:moveTo>
                  <a:cubicBezTo>
                    <a:pt x="2091" y="1"/>
                    <a:pt x="0" y="2091"/>
                    <a:pt x="0" y="4673"/>
                  </a:cubicBezTo>
                  <a:cubicBezTo>
                    <a:pt x="0" y="7247"/>
                    <a:pt x="2091" y="9344"/>
                    <a:pt x="4672" y="9344"/>
                  </a:cubicBezTo>
                  <a:cubicBezTo>
                    <a:pt x="7247" y="9344"/>
                    <a:pt x="9337" y="7247"/>
                    <a:pt x="9337" y="4673"/>
                  </a:cubicBezTo>
                  <a:cubicBezTo>
                    <a:pt x="9337" y="2091"/>
                    <a:pt x="7247" y="1"/>
                    <a:pt x="4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22510" y="3882568"/>
              <a:ext cx="312103" cy="348823"/>
            </a:xfrm>
            <a:custGeom>
              <a:avLst/>
              <a:gdLst/>
              <a:ahLst/>
              <a:cxnLst/>
              <a:rect l="l" t="t" r="r" b="b"/>
              <a:pathLst>
                <a:path w="5488" h="6138" extrusionOk="0">
                  <a:moveTo>
                    <a:pt x="3847" y="0"/>
                  </a:moveTo>
                  <a:cubicBezTo>
                    <a:pt x="3318" y="0"/>
                    <a:pt x="2779" y="125"/>
                    <a:pt x="2295" y="376"/>
                  </a:cubicBezTo>
                  <a:cubicBezTo>
                    <a:pt x="1358" y="854"/>
                    <a:pt x="631" y="1766"/>
                    <a:pt x="293" y="2862"/>
                  </a:cubicBezTo>
                  <a:cubicBezTo>
                    <a:pt x="0" y="3850"/>
                    <a:pt x="13" y="4965"/>
                    <a:pt x="332" y="6087"/>
                  </a:cubicBezTo>
                  <a:cubicBezTo>
                    <a:pt x="344" y="6119"/>
                    <a:pt x="370" y="6138"/>
                    <a:pt x="402" y="6138"/>
                  </a:cubicBezTo>
                  <a:cubicBezTo>
                    <a:pt x="408" y="6138"/>
                    <a:pt x="415" y="6138"/>
                    <a:pt x="421" y="6131"/>
                  </a:cubicBezTo>
                  <a:cubicBezTo>
                    <a:pt x="453" y="6119"/>
                    <a:pt x="478" y="6080"/>
                    <a:pt x="466" y="6048"/>
                  </a:cubicBezTo>
                  <a:cubicBezTo>
                    <a:pt x="153" y="4952"/>
                    <a:pt x="141" y="3862"/>
                    <a:pt x="427" y="2906"/>
                  </a:cubicBezTo>
                  <a:cubicBezTo>
                    <a:pt x="752" y="1842"/>
                    <a:pt x="1453" y="963"/>
                    <a:pt x="2358" y="497"/>
                  </a:cubicBezTo>
                  <a:cubicBezTo>
                    <a:pt x="2826" y="257"/>
                    <a:pt x="3343" y="138"/>
                    <a:pt x="3850" y="138"/>
                  </a:cubicBezTo>
                  <a:cubicBezTo>
                    <a:pt x="4393" y="138"/>
                    <a:pt x="4925" y="275"/>
                    <a:pt x="5373" y="548"/>
                  </a:cubicBezTo>
                  <a:cubicBezTo>
                    <a:pt x="5385" y="555"/>
                    <a:pt x="5399" y="559"/>
                    <a:pt x="5412" y="559"/>
                  </a:cubicBezTo>
                  <a:cubicBezTo>
                    <a:pt x="5435" y="559"/>
                    <a:pt x="5457" y="549"/>
                    <a:pt x="5469" y="529"/>
                  </a:cubicBezTo>
                  <a:cubicBezTo>
                    <a:pt x="5488" y="491"/>
                    <a:pt x="5481" y="453"/>
                    <a:pt x="5450" y="434"/>
                  </a:cubicBezTo>
                  <a:cubicBezTo>
                    <a:pt x="4980" y="146"/>
                    <a:pt x="4419" y="0"/>
                    <a:pt x="3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261568" y="3744022"/>
              <a:ext cx="375569" cy="403379"/>
            </a:xfrm>
            <a:custGeom>
              <a:avLst/>
              <a:gdLst/>
              <a:ahLst/>
              <a:cxnLst/>
              <a:rect l="l" t="t" r="r" b="b"/>
              <a:pathLst>
                <a:path w="6604" h="7098" extrusionOk="0">
                  <a:moveTo>
                    <a:pt x="6528" y="0"/>
                  </a:moveTo>
                  <a:cubicBezTo>
                    <a:pt x="6521" y="0"/>
                    <a:pt x="6515" y="1"/>
                    <a:pt x="6508" y="4"/>
                  </a:cubicBezTo>
                  <a:cubicBezTo>
                    <a:pt x="3321" y="947"/>
                    <a:pt x="708" y="3764"/>
                    <a:pt x="13" y="7008"/>
                  </a:cubicBezTo>
                  <a:cubicBezTo>
                    <a:pt x="1" y="7046"/>
                    <a:pt x="26" y="7084"/>
                    <a:pt x="64" y="7091"/>
                  </a:cubicBezTo>
                  <a:cubicBezTo>
                    <a:pt x="71" y="7097"/>
                    <a:pt x="77" y="7097"/>
                    <a:pt x="77" y="7097"/>
                  </a:cubicBezTo>
                  <a:cubicBezTo>
                    <a:pt x="109" y="7097"/>
                    <a:pt x="141" y="7072"/>
                    <a:pt x="147" y="7040"/>
                  </a:cubicBezTo>
                  <a:cubicBezTo>
                    <a:pt x="835" y="3840"/>
                    <a:pt x="3404" y="1062"/>
                    <a:pt x="6546" y="137"/>
                  </a:cubicBezTo>
                  <a:cubicBezTo>
                    <a:pt x="6584" y="131"/>
                    <a:pt x="6603" y="86"/>
                    <a:pt x="6591" y="55"/>
                  </a:cubicBezTo>
                  <a:cubicBezTo>
                    <a:pt x="6585" y="23"/>
                    <a:pt x="6559" y="0"/>
                    <a:pt x="6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191959" y="3692252"/>
              <a:ext cx="290037" cy="288526"/>
            </a:xfrm>
            <a:custGeom>
              <a:avLst/>
              <a:gdLst/>
              <a:ahLst/>
              <a:cxnLst/>
              <a:rect l="l" t="t" r="r" b="b"/>
              <a:pathLst>
                <a:path w="5100" h="5077" extrusionOk="0">
                  <a:moveTo>
                    <a:pt x="5013" y="0"/>
                  </a:moveTo>
                  <a:cubicBezTo>
                    <a:pt x="4993" y="0"/>
                    <a:pt x="4974" y="10"/>
                    <a:pt x="4959" y="29"/>
                  </a:cubicBezTo>
                  <a:cubicBezTo>
                    <a:pt x="3838" y="1647"/>
                    <a:pt x="1881" y="3795"/>
                    <a:pt x="45" y="4949"/>
                  </a:cubicBezTo>
                  <a:cubicBezTo>
                    <a:pt x="14" y="4968"/>
                    <a:pt x="1" y="5013"/>
                    <a:pt x="26" y="5044"/>
                  </a:cubicBezTo>
                  <a:cubicBezTo>
                    <a:pt x="39" y="5064"/>
                    <a:pt x="58" y="5076"/>
                    <a:pt x="84" y="5076"/>
                  </a:cubicBezTo>
                  <a:cubicBezTo>
                    <a:pt x="96" y="5076"/>
                    <a:pt x="109" y="5076"/>
                    <a:pt x="122" y="5064"/>
                  </a:cubicBezTo>
                  <a:cubicBezTo>
                    <a:pt x="1970" y="3904"/>
                    <a:pt x="3946" y="1743"/>
                    <a:pt x="5074" y="111"/>
                  </a:cubicBezTo>
                  <a:cubicBezTo>
                    <a:pt x="5100" y="80"/>
                    <a:pt x="5087" y="35"/>
                    <a:pt x="5055" y="16"/>
                  </a:cubicBezTo>
                  <a:cubicBezTo>
                    <a:pt x="5042" y="5"/>
                    <a:pt x="5027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6"/>
          <p:cNvGrpSpPr/>
          <p:nvPr/>
        </p:nvGrpSpPr>
        <p:grpSpPr>
          <a:xfrm>
            <a:off x="2589282" y="4226784"/>
            <a:ext cx="416516" cy="376726"/>
            <a:chOff x="1642882" y="3855859"/>
            <a:chExt cx="416516" cy="376726"/>
          </a:xfrm>
        </p:grpSpPr>
        <p:sp>
          <p:nvSpPr>
            <p:cNvPr id="573" name="Google Shape;573;p36"/>
            <p:cNvSpPr/>
            <p:nvPr/>
          </p:nvSpPr>
          <p:spPr>
            <a:xfrm>
              <a:off x="1642882" y="3855859"/>
              <a:ext cx="416516" cy="376726"/>
            </a:xfrm>
            <a:custGeom>
              <a:avLst/>
              <a:gdLst/>
              <a:ahLst/>
              <a:cxnLst/>
              <a:rect l="l" t="t" r="r" b="b"/>
              <a:pathLst>
                <a:path w="7324" h="6629" extrusionOk="0">
                  <a:moveTo>
                    <a:pt x="3683" y="1"/>
                  </a:moveTo>
                  <a:cubicBezTo>
                    <a:pt x="2624" y="1"/>
                    <a:pt x="1585" y="505"/>
                    <a:pt x="944" y="1445"/>
                  </a:cubicBezTo>
                  <a:cubicBezTo>
                    <a:pt x="0" y="2828"/>
                    <a:pt x="243" y="4670"/>
                    <a:pt x="1447" y="5760"/>
                  </a:cubicBezTo>
                  <a:cubicBezTo>
                    <a:pt x="1562" y="5868"/>
                    <a:pt x="1683" y="5964"/>
                    <a:pt x="1810" y="6053"/>
                  </a:cubicBezTo>
                  <a:cubicBezTo>
                    <a:pt x="1944" y="6142"/>
                    <a:pt x="2078" y="6219"/>
                    <a:pt x="2212" y="6283"/>
                  </a:cubicBezTo>
                  <a:cubicBezTo>
                    <a:pt x="2231" y="6295"/>
                    <a:pt x="2250" y="6302"/>
                    <a:pt x="2269" y="6315"/>
                  </a:cubicBezTo>
                  <a:cubicBezTo>
                    <a:pt x="2307" y="6334"/>
                    <a:pt x="2346" y="6346"/>
                    <a:pt x="2384" y="6366"/>
                  </a:cubicBezTo>
                  <a:cubicBezTo>
                    <a:pt x="2801" y="6543"/>
                    <a:pt x="3242" y="6629"/>
                    <a:pt x="3680" y="6629"/>
                  </a:cubicBezTo>
                  <a:cubicBezTo>
                    <a:pt x="4739" y="6629"/>
                    <a:pt x="5778" y="6125"/>
                    <a:pt x="6418" y="5186"/>
                  </a:cubicBezTo>
                  <a:cubicBezTo>
                    <a:pt x="7323" y="3854"/>
                    <a:pt x="7138" y="2102"/>
                    <a:pt x="6049" y="993"/>
                  </a:cubicBezTo>
                  <a:cubicBezTo>
                    <a:pt x="6023" y="967"/>
                    <a:pt x="5991" y="935"/>
                    <a:pt x="5959" y="910"/>
                  </a:cubicBezTo>
                  <a:cubicBezTo>
                    <a:pt x="5947" y="897"/>
                    <a:pt x="5934" y="878"/>
                    <a:pt x="5915" y="865"/>
                  </a:cubicBezTo>
                  <a:cubicBezTo>
                    <a:pt x="5800" y="763"/>
                    <a:pt x="5679" y="668"/>
                    <a:pt x="5552" y="579"/>
                  </a:cubicBezTo>
                  <a:cubicBezTo>
                    <a:pt x="5424" y="489"/>
                    <a:pt x="5290" y="413"/>
                    <a:pt x="5150" y="343"/>
                  </a:cubicBezTo>
                  <a:cubicBezTo>
                    <a:pt x="4683" y="112"/>
                    <a:pt x="4181" y="1"/>
                    <a:pt x="3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725173" y="3875294"/>
              <a:ext cx="288900" cy="344617"/>
            </a:xfrm>
            <a:custGeom>
              <a:avLst/>
              <a:gdLst/>
              <a:ahLst/>
              <a:cxnLst/>
              <a:rect l="l" t="t" r="r" b="b"/>
              <a:pathLst>
                <a:path w="5080" h="6064" extrusionOk="0">
                  <a:moveTo>
                    <a:pt x="3703" y="1"/>
                  </a:moveTo>
                  <a:lnTo>
                    <a:pt x="3697" y="7"/>
                  </a:lnTo>
                  <a:cubicBezTo>
                    <a:pt x="4359" y="453"/>
                    <a:pt x="4066" y="2034"/>
                    <a:pt x="3047" y="3525"/>
                  </a:cubicBezTo>
                  <a:cubicBezTo>
                    <a:pt x="2213" y="4744"/>
                    <a:pt x="1149" y="5534"/>
                    <a:pt x="430" y="5534"/>
                  </a:cubicBezTo>
                  <a:cubicBezTo>
                    <a:pt x="269" y="5534"/>
                    <a:pt x="126" y="5494"/>
                    <a:pt x="6" y="5412"/>
                  </a:cubicBezTo>
                  <a:lnTo>
                    <a:pt x="0" y="5418"/>
                  </a:lnTo>
                  <a:cubicBezTo>
                    <a:pt x="115" y="5526"/>
                    <a:pt x="236" y="5622"/>
                    <a:pt x="363" y="5711"/>
                  </a:cubicBezTo>
                  <a:cubicBezTo>
                    <a:pt x="497" y="5800"/>
                    <a:pt x="631" y="5877"/>
                    <a:pt x="765" y="5941"/>
                  </a:cubicBezTo>
                  <a:lnTo>
                    <a:pt x="771" y="5941"/>
                  </a:lnTo>
                  <a:cubicBezTo>
                    <a:pt x="790" y="5953"/>
                    <a:pt x="803" y="5960"/>
                    <a:pt x="822" y="5973"/>
                  </a:cubicBezTo>
                  <a:cubicBezTo>
                    <a:pt x="860" y="5992"/>
                    <a:pt x="899" y="6011"/>
                    <a:pt x="937" y="6024"/>
                  </a:cubicBezTo>
                  <a:cubicBezTo>
                    <a:pt x="1017" y="6050"/>
                    <a:pt x="1104" y="6063"/>
                    <a:pt x="1196" y="6063"/>
                  </a:cubicBezTo>
                  <a:cubicBezTo>
                    <a:pt x="1916" y="6063"/>
                    <a:pt x="2982" y="5274"/>
                    <a:pt x="3818" y="4054"/>
                  </a:cubicBezTo>
                  <a:cubicBezTo>
                    <a:pt x="4755" y="2671"/>
                    <a:pt x="5080" y="1218"/>
                    <a:pt x="4602" y="651"/>
                  </a:cubicBezTo>
                  <a:cubicBezTo>
                    <a:pt x="4576" y="619"/>
                    <a:pt x="4544" y="593"/>
                    <a:pt x="4512" y="568"/>
                  </a:cubicBezTo>
                  <a:cubicBezTo>
                    <a:pt x="4500" y="555"/>
                    <a:pt x="4481" y="542"/>
                    <a:pt x="4468" y="530"/>
                  </a:cubicBezTo>
                  <a:lnTo>
                    <a:pt x="4468" y="523"/>
                  </a:lnTo>
                  <a:cubicBezTo>
                    <a:pt x="4353" y="421"/>
                    <a:pt x="4232" y="326"/>
                    <a:pt x="4105" y="237"/>
                  </a:cubicBezTo>
                  <a:cubicBezTo>
                    <a:pt x="3977" y="147"/>
                    <a:pt x="3843" y="71"/>
                    <a:pt x="37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477119" y="1846225"/>
            <a:ext cx="1383156" cy="3115578"/>
            <a:chOff x="934319" y="1114520"/>
            <a:chExt cx="1383156" cy="3115578"/>
          </a:xfrm>
        </p:grpSpPr>
        <p:sp>
          <p:nvSpPr>
            <p:cNvPr id="576" name="Google Shape;576;p36"/>
            <p:cNvSpPr/>
            <p:nvPr/>
          </p:nvSpPr>
          <p:spPr>
            <a:xfrm>
              <a:off x="1587185" y="3041348"/>
              <a:ext cx="430299" cy="1012583"/>
            </a:xfrm>
            <a:custGeom>
              <a:avLst/>
              <a:gdLst/>
              <a:ahLst/>
              <a:cxnLst/>
              <a:rect l="l" t="t" r="r" b="b"/>
              <a:pathLst>
                <a:path w="7624" h="17952" extrusionOk="0">
                  <a:moveTo>
                    <a:pt x="3386" y="0"/>
                  </a:moveTo>
                  <a:cubicBezTo>
                    <a:pt x="2555" y="0"/>
                    <a:pt x="1721" y="29"/>
                    <a:pt x="880" y="81"/>
                  </a:cubicBezTo>
                  <a:cubicBezTo>
                    <a:pt x="1" y="6008"/>
                    <a:pt x="224" y="12101"/>
                    <a:pt x="1537" y="17952"/>
                  </a:cubicBezTo>
                  <a:lnTo>
                    <a:pt x="6444" y="17723"/>
                  </a:lnTo>
                  <a:cubicBezTo>
                    <a:pt x="6527" y="13146"/>
                    <a:pt x="6514" y="8494"/>
                    <a:pt x="7292" y="3988"/>
                  </a:cubicBezTo>
                  <a:cubicBezTo>
                    <a:pt x="7496" y="2783"/>
                    <a:pt x="7623" y="1477"/>
                    <a:pt x="7560" y="260"/>
                  </a:cubicBezTo>
                  <a:cubicBezTo>
                    <a:pt x="6163" y="80"/>
                    <a:pt x="4778" y="0"/>
                    <a:pt x="3386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932555" y="3230308"/>
              <a:ext cx="65132" cy="37453"/>
            </a:xfrm>
            <a:custGeom>
              <a:avLst/>
              <a:gdLst/>
              <a:ahLst/>
              <a:cxnLst/>
              <a:rect l="l" t="t" r="r" b="b"/>
              <a:pathLst>
                <a:path w="1154" h="664" extrusionOk="0">
                  <a:moveTo>
                    <a:pt x="79" y="1"/>
                  </a:moveTo>
                  <a:cubicBezTo>
                    <a:pt x="61" y="1"/>
                    <a:pt x="42" y="7"/>
                    <a:pt x="26" y="20"/>
                  </a:cubicBezTo>
                  <a:cubicBezTo>
                    <a:pt x="0" y="52"/>
                    <a:pt x="0" y="96"/>
                    <a:pt x="32" y="122"/>
                  </a:cubicBezTo>
                  <a:cubicBezTo>
                    <a:pt x="319" y="389"/>
                    <a:pt x="676" y="581"/>
                    <a:pt x="1058" y="663"/>
                  </a:cubicBezTo>
                  <a:lnTo>
                    <a:pt x="1077" y="663"/>
                  </a:lnTo>
                  <a:cubicBezTo>
                    <a:pt x="1109" y="663"/>
                    <a:pt x="1135" y="644"/>
                    <a:pt x="1147" y="606"/>
                  </a:cubicBezTo>
                  <a:cubicBezTo>
                    <a:pt x="1154" y="568"/>
                    <a:pt x="1128" y="536"/>
                    <a:pt x="1090" y="523"/>
                  </a:cubicBezTo>
                  <a:cubicBezTo>
                    <a:pt x="727" y="447"/>
                    <a:pt x="395" y="275"/>
                    <a:pt x="128" y="20"/>
                  </a:cubicBezTo>
                  <a:cubicBezTo>
                    <a:pt x="115" y="7"/>
                    <a:pt x="97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644023" y="3889243"/>
              <a:ext cx="596853" cy="333354"/>
            </a:xfrm>
            <a:custGeom>
              <a:avLst/>
              <a:gdLst/>
              <a:ahLst/>
              <a:cxnLst/>
              <a:rect l="l" t="t" r="r" b="b"/>
              <a:pathLst>
                <a:path w="10575" h="5910" extrusionOk="0">
                  <a:moveTo>
                    <a:pt x="5396" y="1"/>
                  </a:moveTo>
                  <a:cubicBezTo>
                    <a:pt x="5146" y="1"/>
                    <a:pt x="4964" y="252"/>
                    <a:pt x="4844" y="479"/>
                  </a:cubicBezTo>
                  <a:cubicBezTo>
                    <a:pt x="4570" y="995"/>
                    <a:pt x="4296" y="1492"/>
                    <a:pt x="4099" y="2047"/>
                  </a:cubicBezTo>
                  <a:cubicBezTo>
                    <a:pt x="2741" y="1837"/>
                    <a:pt x="1384" y="1626"/>
                    <a:pt x="33" y="1422"/>
                  </a:cubicBezTo>
                  <a:cubicBezTo>
                    <a:pt x="33" y="2907"/>
                    <a:pt x="1" y="4418"/>
                    <a:pt x="7" y="5909"/>
                  </a:cubicBezTo>
                  <a:lnTo>
                    <a:pt x="10574" y="5731"/>
                  </a:lnTo>
                  <a:cubicBezTo>
                    <a:pt x="10472" y="5202"/>
                    <a:pt x="10007" y="4813"/>
                    <a:pt x="9516" y="4583"/>
                  </a:cubicBezTo>
                  <a:cubicBezTo>
                    <a:pt x="9032" y="4354"/>
                    <a:pt x="8490" y="4246"/>
                    <a:pt x="8006" y="4016"/>
                  </a:cubicBezTo>
                  <a:cubicBezTo>
                    <a:pt x="7521" y="3780"/>
                    <a:pt x="7145" y="3417"/>
                    <a:pt x="6941" y="2914"/>
                  </a:cubicBezTo>
                  <a:cubicBezTo>
                    <a:pt x="6616" y="2136"/>
                    <a:pt x="6291" y="1352"/>
                    <a:pt x="5960" y="568"/>
                  </a:cubicBezTo>
                  <a:cubicBezTo>
                    <a:pt x="5858" y="307"/>
                    <a:pt x="5686" y="7"/>
                    <a:pt x="5405" y="1"/>
                  </a:cubicBezTo>
                  <a:cubicBezTo>
                    <a:pt x="5402" y="1"/>
                    <a:pt x="5399" y="1"/>
                    <a:pt x="5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638999" y="4136413"/>
              <a:ext cx="591435" cy="67122"/>
            </a:xfrm>
            <a:custGeom>
              <a:avLst/>
              <a:gdLst/>
              <a:ahLst/>
              <a:cxnLst/>
              <a:rect l="l" t="t" r="r" b="b"/>
              <a:pathLst>
                <a:path w="10479" h="1190" extrusionOk="0">
                  <a:moveTo>
                    <a:pt x="76" y="1"/>
                  </a:moveTo>
                  <a:cubicBezTo>
                    <a:pt x="45" y="1"/>
                    <a:pt x="18" y="23"/>
                    <a:pt x="13" y="55"/>
                  </a:cubicBezTo>
                  <a:cubicBezTo>
                    <a:pt x="0" y="87"/>
                    <a:pt x="20" y="125"/>
                    <a:pt x="58" y="138"/>
                  </a:cubicBezTo>
                  <a:cubicBezTo>
                    <a:pt x="2480" y="839"/>
                    <a:pt x="5029" y="1189"/>
                    <a:pt x="7566" y="1189"/>
                  </a:cubicBezTo>
                  <a:cubicBezTo>
                    <a:pt x="8522" y="1189"/>
                    <a:pt x="9471" y="1145"/>
                    <a:pt x="10408" y="1043"/>
                  </a:cubicBezTo>
                  <a:cubicBezTo>
                    <a:pt x="10446" y="1036"/>
                    <a:pt x="10478" y="1004"/>
                    <a:pt x="10472" y="966"/>
                  </a:cubicBezTo>
                  <a:cubicBezTo>
                    <a:pt x="10466" y="926"/>
                    <a:pt x="10440" y="902"/>
                    <a:pt x="10407" y="902"/>
                  </a:cubicBezTo>
                  <a:cubicBezTo>
                    <a:pt x="10403" y="902"/>
                    <a:pt x="10399" y="902"/>
                    <a:pt x="10395" y="903"/>
                  </a:cubicBezTo>
                  <a:cubicBezTo>
                    <a:pt x="9459" y="1003"/>
                    <a:pt x="8513" y="1054"/>
                    <a:pt x="7565" y="1054"/>
                  </a:cubicBezTo>
                  <a:cubicBezTo>
                    <a:pt x="5042" y="1054"/>
                    <a:pt x="2505" y="699"/>
                    <a:pt x="96" y="4"/>
                  </a:cubicBezTo>
                  <a:cubicBezTo>
                    <a:pt x="89" y="2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864542" y="3992973"/>
              <a:ext cx="103680" cy="204073"/>
            </a:xfrm>
            <a:custGeom>
              <a:avLst/>
              <a:gdLst/>
              <a:ahLst/>
              <a:cxnLst/>
              <a:rect l="l" t="t" r="r" b="b"/>
              <a:pathLst>
                <a:path w="1837" h="3618" extrusionOk="0">
                  <a:moveTo>
                    <a:pt x="83" y="1"/>
                  </a:moveTo>
                  <a:cubicBezTo>
                    <a:pt x="68" y="1"/>
                    <a:pt x="52" y="6"/>
                    <a:pt x="39" y="17"/>
                  </a:cubicBezTo>
                  <a:cubicBezTo>
                    <a:pt x="13" y="36"/>
                    <a:pt x="1" y="80"/>
                    <a:pt x="26" y="112"/>
                  </a:cubicBezTo>
                  <a:lnTo>
                    <a:pt x="1224" y="1839"/>
                  </a:lnTo>
                  <a:cubicBezTo>
                    <a:pt x="1435" y="2133"/>
                    <a:pt x="1492" y="2502"/>
                    <a:pt x="1556" y="2897"/>
                  </a:cubicBezTo>
                  <a:cubicBezTo>
                    <a:pt x="1588" y="3120"/>
                    <a:pt x="1626" y="3350"/>
                    <a:pt x="1690" y="3567"/>
                  </a:cubicBezTo>
                  <a:cubicBezTo>
                    <a:pt x="1702" y="3598"/>
                    <a:pt x="1728" y="3618"/>
                    <a:pt x="1760" y="3618"/>
                  </a:cubicBezTo>
                  <a:cubicBezTo>
                    <a:pt x="1766" y="3618"/>
                    <a:pt x="1772" y="3618"/>
                    <a:pt x="1779" y="3611"/>
                  </a:cubicBezTo>
                  <a:cubicBezTo>
                    <a:pt x="1817" y="3598"/>
                    <a:pt x="1836" y="3560"/>
                    <a:pt x="1823" y="3528"/>
                  </a:cubicBezTo>
                  <a:cubicBezTo>
                    <a:pt x="1760" y="3318"/>
                    <a:pt x="1721" y="3095"/>
                    <a:pt x="1690" y="2878"/>
                  </a:cubicBezTo>
                  <a:cubicBezTo>
                    <a:pt x="1632" y="2483"/>
                    <a:pt x="1568" y="2082"/>
                    <a:pt x="1339" y="1757"/>
                  </a:cubicBezTo>
                  <a:lnTo>
                    <a:pt x="141" y="29"/>
                  </a:lnTo>
                  <a:cubicBezTo>
                    <a:pt x="126" y="11"/>
                    <a:pt x="105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940795" y="4025181"/>
              <a:ext cx="85337" cy="12240"/>
            </a:xfrm>
            <a:custGeom>
              <a:avLst/>
              <a:gdLst/>
              <a:ahLst/>
              <a:cxnLst/>
              <a:rect l="l" t="t" r="r" b="b"/>
              <a:pathLst>
                <a:path w="1512" h="217" extrusionOk="0">
                  <a:moveTo>
                    <a:pt x="1435" y="0"/>
                  </a:moveTo>
                  <a:lnTo>
                    <a:pt x="71" y="83"/>
                  </a:lnTo>
                  <a:cubicBezTo>
                    <a:pt x="33" y="83"/>
                    <a:pt x="1" y="115"/>
                    <a:pt x="7" y="153"/>
                  </a:cubicBezTo>
                  <a:cubicBezTo>
                    <a:pt x="7" y="191"/>
                    <a:pt x="39" y="217"/>
                    <a:pt x="71" y="217"/>
                  </a:cubicBezTo>
                  <a:lnTo>
                    <a:pt x="77" y="217"/>
                  </a:lnTo>
                  <a:lnTo>
                    <a:pt x="1441" y="140"/>
                  </a:lnTo>
                  <a:cubicBezTo>
                    <a:pt x="1479" y="140"/>
                    <a:pt x="1511" y="102"/>
                    <a:pt x="1511" y="64"/>
                  </a:cubicBezTo>
                  <a:cubicBezTo>
                    <a:pt x="1505" y="26"/>
                    <a:pt x="1473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960607" y="4064327"/>
              <a:ext cx="83475" cy="10153"/>
            </a:xfrm>
            <a:custGeom>
              <a:avLst/>
              <a:gdLst/>
              <a:ahLst/>
              <a:cxnLst/>
              <a:rect l="l" t="t" r="r" b="b"/>
              <a:pathLst>
                <a:path w="1479" h="180" extrusionOk="0">
                  <a:moveTo>
                    <a:pt x="1409" y="1"/>
                  </a:moveTo>
                  <a:lnTo>
                    <a:pt x="70" y="39"/>
                  </a:lnTo>
                  <a:cubicBezTo>
                    <a:pt x="32" y="39"/>
                    <a:pt x="0" y="71"/>
                    <a:pt x="0" y="109"/>
                  </a:cubicBezTo>
                  <a:cubicBezTo>
                    <a:pt x="0" y="147"/>
                    <a:pt x="32" y="179"/>
                    <a:pt x="70" y="179"/>
                  </a:cubicBezTo>
                  <a:lnTo>
                    <a:pt x="1409" y="141"/>
                  </a:lnTo>
                  <a:cubicBezTo>
                    <a:pt x="1447" y="141"/>
                    <a:pt x="1479" y="109"/>
                    <a:pt x="1479" y="71"/>
                  </a:cubicBezTo>
                  <a:cubicBezTo>
                    <a:pt x="1479" y="33"/>
                    <a:pt x="1447" y="1"/>
                    <a:pt x="1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989392" y="4105334"/>
              <a:ext cx="93916" cy="7953"/>
            </a:xfrm>
            <a:custGeom>
              <a:avLst/>
              <a:gdLst/>
              <a:ahLst/>
              <a:cxnLst/>
              <a:rect l="l" t="t" r="r" b="b"/>
              <a:pathLst>
                <a:path w="1664" h="141" extrusionOk="0">
                  <a:moveTo>
                    <a:pt x="70" y="0"/>
                  </a:moveTo>
                  <a:cubicBezTo>
                    <a:pt x="32" y="0"/>
                    <a:pt x="0" y="26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593" y="141"/>
                  </a:lnTo>
                  <a:cubicBezTo>
                    <a:pt x="1632" y="141"/>
                    <a:pt x="1664" y="109"/>
                    <a:pt x="1664" y="70"/>
                  </a:cubicBezTo>
                  <a:cubicBezTo>
                    <a:pt x="1664" y="32"/>
                    <a:pt x="1632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112733" y="3077899"/>
              <a:ext cx="548935" cy="1057199"/>
            </a:xfrm>
            <a:custGeom>
              <a:avLst/>
              <a:gdLst/>
              <a:ahLst/>
              <a:cxnLst/>
              <a:rect l="l" t="t" r="r" b="b"/>
              <a:pathLst>
                <a:path w="9726" h="18743" extrusionOk="0">
                  <a:moveTo>
                    <a:pt x="2639" y="0"/>
                  </a:moveTo>
                  <a:cubicBezTo>
                    <a:pt x="873" y="5379"/>
                    <a:pt x="0" y="11058"/>
                    <a:pt x="51" y="16718"/>
                  </a:cubicBezTo>
                  <a:cubicBezTo>
                    <a:pt x="64" y="17763"/>
                    <a:pt x="1326" y="18330"/>
                    <a:pt x="2327" y="18630"/>
                  </a:cubicBezTo>
                  <a:cubicBezTo>
                    <a:pt x="2586" y="18707"/>
                    <a:pt x="2862" y="18742"/>
                    <a:pt x="3142" y="18742"/>
                  </a:cubicBezTo>
                  <a:cubicBezTo>
                    <a:pt x="3944" y="18742"/>
                    <a:pt x="4792" y="18459"/>
                    <a:pt x="5462" y="18082"/>
                  </a:cubicBezTo>
                  <a:cubicBezTo>
                    <a:pt x="5367" y="17502"/>
                    <a:pt x="5029" y="16877"/>
                    <a:pt x="5188" y="16310"/>
                  </a:cubicBezTo>
                  <a:cubicBezTo>
                    <a:pt x="6469" y="11727"/>
                    <a:pt x="8005" y="7221"/>
                    <a:pt x="9101" y="2594"/>
                  </a:cubicBezTo>
                  <a:cubicBezTo>
                    <a:pt x="9280" y="1842"/>
                    <a:pt x="9548" y="988"/>
                    <a:pt x="9726" y="236"/>
                  </a:cubicBezTo>
                  <a:cubicBezTo>
                    <a:pt x="7317" y="198"/>
                    <a:pt x="5054" y="39"/>
                    <a:pt x="2639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606602" y="3129229"/>
              <a:ext cx="63043" cy="162954"/>
            </a:xfrm>
            <a:custGeom>
              <a:avLst/>
              <a:gdLst/>
              <a:ahLst/>
              <a:cxnLst/>
              <a:rect l="l" t="t" r="r" b="b"/>
              <a:pathLst>
                <a:path w="1117" h="2889" extrusionOk="0">
                  <a:moveTo>
                    <a:pt x="1040" y="0"/>
                  </a:moveTo>
                  <a:cubicBezTo>
                    <a:pt x="1009" y="0"/>
                    <a:pt x="980" y="14"/>
                    <a:pt x="970" y="46"/>
                  </a:cubicBezTo>
                  <a:lnTo>
                    <a:pt x="14" y="2800"/>
                  </a:lnTo>
                  <a:cubicBezTo>
                    <a:pt x="1" y="2831"/>
                    <a:pt x="20" y="2876"/>
                    <a:pt x="58" y="2889"/>
                  </a:cubicBezTo>
                  <a:lnTo>
                    <a:pt x="77" y="2889"/>
                  </a:lnTo>
                  <a:cubicBezTo>
                    <a:pt x="109" y="2889"/>
                    <a:pt x="135" y="2870"/>
                    <a:pt x="141" y="2844"/>
                  </a:cubicBezTo>
                  <a:lnTo>
                    <a:pt x="1103" y="91"/>
                  </a:lnTo>
                  <a:cubicBezTo>
                    <a:pt x="1116" y="59"/>
                    <a:pt x="1097" y="14"/>
                    <a:pt x="1059" y="2"/>
                  </a:cubicBezTo>
                  <a:cubicBezTo>
                    <a:pt x="1053" y="1"/>
                    <a:pt x="104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451555" y="3189639"/>
              <a:ext cx="104414" cy="42868"/>
            </a:xfrm>
            <a:custGeom>
              <a:avLst/>
              <a:gdLst/>
              <a:ahLst/>
              <a:cxnLst/>
              <a:rect l="l" t="t" r="r" b="b"/>
              <a:pathLst>
                <a:path w="1850" h="760" extrusionOk="0">
                  <a:moveTo>
                    <a:pt x="77" y="0"/>
                  </a:moveTo>
                  <a:cubicBezTo>
                    <a:pt x="67" y="0"/>
                    <a:pt x="56" y="3"/>
                    <a:pt x="46" y="8"/>
                  </a:cubicBezTo>
                  <a:cubicBezTo>
                    <a:pt x="14" y="27"/>
                    <a:pt x="1" y="65"/>
                    <a:pt x="14" y="103"/>
                  </a:cubicBezTo>
                  <a:cubicBezTo>
                    <a:pt x="167" y="422"/>
                    <a:pt x="479" y="664"/>
                    <a:pt x="823" y="734"/>
                  </a:cubicBezTo>
                  <a:cubicBezTo>
                    <a:pt x="900" y="753"/>
                    <a:pt x="976" y="760"/>
                    <a:pt x="1053" y="760"/>
                  </a:cubicBezTo>
                  <a:cubicBezTo>
                    <a:pt x="1327" y="760"/>
                    <a:pt x="1607" y="658"/>
                    <a:pt x="1817" y="479"/>
                  </a:cubicBezTo>
                  <a:cubicBezTo>
                    <a:pt x="1843" y="454"/>
                    <a:pt x="1849" y="409"/>
                    <a:pt x="1824" y="377"/>
                  </a:cubicBezTo>
                  <a:cubicBezTo>
                    <a:pt x="1809" y="363"/>
                    <a:pt x="1789" y="355"/>
                    <a:pt x="1768" y="355"/>
                  </a:cubicBezTo>
                  <a:cubicBezTo>
                    <a:pt x="1752" y="355"/>
                    <a:pt x="1736" y="360"/>
                    <a:pt x="1722" y="371"/>
                  </a:cubicBezTo>
                  <a:cubicBezTo>
                    <a:pt x="1536" y="531"/>
                    <a:pt x="1292" y="621"/>
                    <a:pt x="1047" y="621"/>
                  </a:cubicBezTo>
                  <a:cubicBezTo>
                    <a:pt x="981" y="621"/>
                    <a:pt x="914" y="614"/>
                    <a:pt x="849" y="601"/>
                  </a:cubicBezTo>
                  <a:cubicBezTo>
                    <a:pt x="549" y="537"/>
                    <a:pt x="275" y="320"/>
                    <a:pt x="141" y="40"/>
                  </a:cubicBezTo>
                  <a:cubicBezTo>
                    <a:pt x="127" y="17"/>
                    <a:pt x="10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079996" y="3907067"/>
              <a:ext cx="519474" cy="323031"/>
            </a:xfrm>
            <a:custGeom>
              <a:avLst/>
              <a:gdLst/>
              <a:ahLst/>
              <a:cxnLst/>
              <a:rect l="l" t="t" r="r" b="b"/>
              <a:pathLst>
                <a:path w="9204" h="5727" extrusionOk="0">
                  <a:moveTo>
                    <a:pt x="4770" y="1"/>
                  </a:moveTo>
                  <a:cubicBezTo>
                    <a:pt x="4536" y="1"/>
                    <a:pt x="4305" y="139"/>
                    <a:pt x="4117" y="290"/>
                  </a:cubicBezTo>
                  <a:cubicBezTo>
                    <a:pt x="3633" y="679"/>
                    <a:pt x="3257" y="1195"/>
                    <a:pt x="3028" y="1775"/>
                  </a:cubicBezTo>
                  <a:cubicBezTo>
                    <a:pt x="2097" y="1374"/>
                    <a:pt x="1090" y="921"/>
                    <a:pt x="262" y="329"/>
                  </a:cubicBezTo>
                  <a:cubicBezTo>
                    <a:pt x="217" y="2011"/>
                    <a:pt x="51" y="3662"/>
                    <a:pt x="0" y="5338"/>
                  </a:cubicBezTo>
                  <a:lnTo>
                    <a:pt x="9140" y="5727"/>
                  </a:lnTo>
                  <a:cubicBezTo>
                    <a:pt x="9203" y="5376"/>
                    <a:pt x="8987" y="5032"/>
                    <a:pt x="8706" y="4822"/>
                  </a:cubicBezTo>
                  <a:cubicBezTo>
                    <a:pt x="8426" y="4612"/>
                    <a:pt x="8088" y="4491"/>
                    <a:pt x="7776" y="4325"/>
                  </a:cubicBezTo>
                  <a:cubicBezTo>
                    <a:pt x="6762" y="3783"/>
                    <a:pt x="6042" y="2744"/>
                    <a:pt x="5953" y="1597"/>
                  </a:cubicBezTo>
                  <a:cubicBezTo>
                    <a:pt x="5838" y="1763"/>
                    <a:pt x="5743" y="1858"/>
                    <a:pt x="5628" y="2024"/>
                  </a:cubicBezTo>
                  <a:cubicBezTo>
                    <a:pt x="5583" y="1699"/>
                    <a:pt x="5545" y="1380"/>
                    <a:pt x="5507" y="1055"/>
                  </a:cubicBezTo>
                  <a:cubicBezTo>
                    <a:pt x="5481" y="851"/>
                    <a:pt x="5449" y="635"/>
                    <a:pt x="5367" y="443"/>
                  </a:cubicBezTo>
                  <a:cubicBezTo>
                    <a:pt x="5284" y="252"/>
                    <a:pt x="5131" y="80"/>
                    <a:pt x="4927" y="23"/>
                  </a:cubicBezTo>
                  <a:cubicBezTo>
                    <a:pt x="4875" y="8"/>
                    <a:pt x="4822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075650" y="4139798"/>
              <a:ext cx="513717" cy="77388"/>
            </a:xfrm>
            <a:custGeom>
              <a:avLst/>
              <a:gdLst/>
              <a:ahLst/>
              <a:cxnLst/>
              <a:rect l="l" t="t" r="r" b="b"/>
              <a:pathLst>
                <a:path w="9102" h="1372" extrusionOk="0">
                  <a:moveTo>
                    <a:pt x="75" y="0"/>
                  </a:moveTo>
                  <a:cubicBezTo>
                    <a:pt x="49" y="0"/>
                    <a:pt x="23" y="18"/>
                    <a:pt x="14" y="46"/>
                  </a:cubicBezTo>
                  <a:cubicBezTo>
                    <a:pt x="1" y="78"/>
                    <a:pt x="20" y="122"/>
                    <a:pt x="52" y="135"/>
                  </a:cubicBezTo>
                  <a:cubicBezTo>
                    <a:pt x="2200" y="951"/>
                    <a:pt x="4488" y="1371"/>
                    <a:pt x="6776" y="1371"/>
                  </a:cubicBezTo>
                  <a:cubicBezTo>
                    <a:pt x="7528" y="1371"/>
                    <a:pt x="8286" y="1327"/>
                    <a:pt x="9032" y="1231"/>
                  </a:cubicBezTo>
                  <a:cubicBezTo>
                    <a:pt x="9070" y="1231"/>
                    <a:pt x="9102" y="1193"/>
                    <a:pt x="9096" y="1155"/>
                  </a:cubicBezTo>
                  <a:cubicBezTo>
                    <a:pt x="9090" y="1121"/>
                    <a:pt x="9064" y="1096"/>
                    <a:pt x="9031" y="1096"/>
                  </a:cubicBezTo>
                  <a:cubicBezTo>
                    <a:pt x="9027" y="1096"/>
                    <a:pt x="9023" y="1097"/>
                    <a:pt x="9019" y="1097"/>
                  </a:cubicBezTo>
                  <a:cubicBezTo>
                    <a:pt x="8275" y="1187"/>
                    <a:pt x="7527" y="1232"/>
                    <a:pt x="6780" y="1232"/>
                  </a:cubicBezTo>
                  <a:cubicBezTo>
                    <a:pt x="4504" y="1232"/>
                    <a:pt x="2233" y="818"/>
                    <a:pt x="103" y="8"/>
                  </a:cubicBezTo>
                  <a:cubicBezTo>
                    <a:pt x="94" y="2"/>
                    <a:pt x="85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2945" y="3996639"/>
              <a:ext cx="74162" cy="209037"/>
            </a:xfrm>
            <a:custGeom>
              <a:avLst/>
              <a:gdLst/>
              <a:ahLst/>
              <a:cxnLst/>
              <a:rect l="l" t="t" r="r" b="b"/>
              <a:pathLst>
                <a:path w="1314" h="3706" extrusionOk="0">
                  <a:moveTo>
                    <a:pt x="77" y="0"/>
                  </a:moveTo>
                  <a:cubicBezTo>
                    <a:pt x="66" y="0"/>
                    <a:pt x="55" y="3"/>
                    <a:pt x="45" y="9"/>
                  </a:cubicBezTo>
                  <a:cubicBezTo>
                    <a:pt x="7" y="34"/>
                    <a:pt x="0" y="73"/>
                    <a:pt x="20" y="105"/>
                  </a:cubicBezTo>
                  <a:lnTo>
                    <a:pt x="874" y="1577"/>
                  </a:lnTo>
                  <a:cubicBezTo>
                    <a:pt x="1097" y="1959"/>
                    <a:pt x="1109" y="2437"/>
                    <a:pt x="1122" y="2903"/>
                  </a:cubicBezTo>
                  <a:cubicBezTo>
                    <a:pt x="1128" y="3151"/>
                    <a:pt x="1135" y="3412"/>
                    <a:pt x="1173" y="3648"/>
                  </a:cubicBezTo>
                  <a:cubicBezTo>
                    <a:pt x="1173" y="3686"/>
                    <a:pt x="1205" y="3706"/>
                    <a:pt x="1237" y="3706"/>
                  </a:cubicBezTo>
                  <a:lnTo>
                    <a:pt x="1250" y="3706"/>
                  </a:lnTo>
                  <a:cubicBezTo>
                    <a:pt x="1288" y="3699"/>
                    <a:pt x="1313" y="3667"/>
                    <a:pt x="1307" y="3629"/>
                  </a:cubicBezTo>
                  <a:cubicBezTo>
                    <a:pt x="1269" y="3393"/>
                    <a:pt x="1262" y="3145"/>
                    <a:pt x="1262" y="2903"/>
                  </a:cubicBezTo>
                  <a:cubicBezTo>
                    <a:pt x="1250" y="2418"/>
                    <a:pt x="1237" y="1921"/>
                    <a:pt x="995" y="1507"/>
                  </a:cubicBezTo>
                  <a:lnTo>
                    <a:pt x="141" y="34"/>
                  </a:lnTo>
                  <a:cubicBezTo>
                    <a:pt x="123" y="13"/>
                    <a:pt x="100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92968" y="4005946"/>
              <a:ext cx="83475" cy="116702"/>
            </a:xfrm>
            <a:custGeom>
              <a:avLst/>
              <a:gdLst/>
              <a:ahLst/>
              <a:cxnLst/>
              <a:rect l="l" t="t" r="r" b="b"/>
              <a:pathLst>
                <a:path w="1479" h="2069" extrusionOk="0">
                  <a:moveTo>
                    <a:pt x="78" y="0"/>
                  </a:moveTo>
                  <a:cubicBezTo>
                    <a:pt x="71" y="0"/>
                    <a:pt x="64" y="1"/>
                    <a:pt x="57" y="3"/>
                  </a:cubicBezTo>
                  <a:cubicBezTo>
                    <a:pt x="19" y="10"/>
                    <a:pt x="0" y="48"/>
                    <a:pt x="6" y="86"/>
                  </a:cubicBezTo>
                  <a:cubicBezTo>
                    <a:pt x="210" y="870"/>
                    <a:pt x="701" y="1584"/>
                    <a:pt x="1358" y="2056"/>
                  </a:cubicBezTo>
                  <a:cubicBezTo>
                    <a:pt x="1370" y="2068"/>
                    <a:pt x="1383" y="2068"/>
                    <a:pt x="1402" y="2068"/>
                  </a:cubicBezTo>
                  <a:cubicBezTo>
                    <a:pt x="1421" y="2068"/>
                    <a:pt x="1440" y="2062"/>
                    <a:pt x="1460" y="2043"/>
                  </a:cubicBezTo>
                  <a:cubicBezTo>
                    <a:pt x="1479" y="2011"/>
                    <a:pt x="1472" y="1966"/>
                    <a:pt x="1440" y="1947"/>
                  </a:cubicBezTo>
                  <a:cubicBezTo>
                    <a:pt x="810" y="1495"/>
                    <a:pt x="338" y="800"/>
                    <a:pt x="140" y="54"/>
                  </a:cubicBezTo>
                  <a:cubicBezTo>
                    <a:pt x="135" y="23"/>
                    <a:pt x="10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10901" y="4043513"/>
              <a:ext cx="95384" cy="11901"/>
            </a:xfrm>
            <a:custGeom>
              <a:avLst/>
              <a:gdLst/>
              <a:ahLst/>
              <a:cxnLst/>
              <a:rect l="l" t="t" r="r" b="b"/>
              <a:pathLst>
                <a:path w="1690" h="211" extrusionOk="0">
                  <a:moveTo>
                    <a:pt x="1620" y="0"/>
                  </a:moveTo>
                  <a:lnTo>
                    <a:pt x="65" y="77"/>
                  </a:lnTo>
                  <a:cubicBezTo>
                    <a:pt x="26" y="77"/>
                    <a:pt x="1" y="109"/>
                    <a:pt x="1" y="147"/>
                  </a:cubicBezTo>
                  <a:cubicBezTo>
                    <a:pt x="1" y="185"/>
                    <a:pt x="33" y="210"/>
                    <a:pt x="71" y="210"/>
                  </a:cubicBezTo>
                  <a:lnTo>
                    <a:pt x="1626" y="140"/>
                  </a:lnTo>
                  <a:cubicBezTo>
                    <a:pt x="1664" y="140"/>
                    <a:pt x="1690" y="109"/>
                    <a:pt x="1690" y="70"/>
                  </a:cubicBezTo>
                  <a:cubicBezTo>
                    <a:pt x="1690" y="32"/>
                    <a:pt x="1658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330374" y="4085535"/>
              <a:ext cx="98601" cy="8686"/>
            </a:xfrm>
            <a:custGeom>
              <a:avLst/>
              <a:gdLst/>
              <a:ahLst/>
              <a:cxnLst/>
              <a:rect l="l" t="t" r="r" b="b"/>
              <a:pathLst>
                <a:path w="1747" h="154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676" y="154"/>
                  </a:lnTo>
                  <a:cubicBezTo>
                    <a:pt x="1715" y="154"/>
                    <a:pt x="1746" y="122"/>
                    <a:pt x="1746" y="84"/>
                  </a:cubicBezTo>
                  <a:cubicBezTo>
                    <a:pt x="1746" y="45"/>
                    <a:pt x="1715" y="14"/>
                    <a:pt x="1676" y="14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353007" y="4116841"/>
              <a:ext cx="98996" cy="14440"/>
            </a:xfrm>
            <a:custGeom>
              <a:avLst/>
              <a:gdLst/>
              <a:ahLst/>
              <a:cxnLst/>
              <a:rect l="l" t="t" r="r" b="b"/>
              <a:pathLst>
                <a:path w="1754" h="256" extrusionOk="0">
                  <a:moveTo>
                    <a:pt x="1677" y="0"/>
                  </a:moveTo>
                  <a:lnTo>
                    <a:pt x="71" y="115"/>
                  </a:lnTo>
                  <a:cubicBezTo>
                    <a:pt x="33" y="115"/>
                    <a:pt x="1" y="153"/>
                    <a:pt x="7" y="192"/>
                  </a:cubicBezTo>
                  <a:cubicBezTo>
                    <a:pt x="7" y="223"/>
                    <a:pt x="39" y="255"/>
                    <a:pt x="77" y="255"/>
                  </a:cubicBezTo>
                  <a:lnTo>
                    <a:pt x="1683" y="141"/>
                  </a:lnTo>
                  <a:cubicBezTo>
                    <a:pt x="1721" y="141"/>
                    <a:pt x="1753" y="109"/>
                    <a:pt x="1747" y="70"/>
                  </a:cubicBezTo>
                  <a:cubicBezTo>
                    <a:pt x="1747" y="32"/>
                    <a:pt x="1715" y="0"/>
                    <a:pt x="1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174932" y="2295266"/>
              <a:ext cx="893219" cy="854931"/>
            </a:xfrm>
            <a:custGeom>
              <a:avLst/>
              <a:gdLst/>
              <a:ahLst/>
              <a:cxnLst/>
              <a:rect l="l" t="t" r="r" b="b"/>
              <a:pathLst>
                <a:path w="15826" h="15157" extrusionOk="0">
                  <a:moveTo>
                    <a:pt x="14768" y="1"/>
                  </a:moveTo>
                  <a:lnTo>
                    <a:pt x="2283" y="1613"/>
                  </a:lnTo>
                  <a:cubicBezTo>
                    <a:pt x="1524" y="5928"/>
                    <a:pt x="759" y="10242"/>
                    <a:pt x="1" y="14557"/>
                  </a:cubicBezTo>
                  <a:cubicBezTo>
                    <a:pt x="493" y="14544"/>
                    <a:pt x="986" y="14538"/>
                    <a:pt x="1481" y="14538"/>
                  </a:cubicBezTo>
                  <a:cubicBezTo>
                    <a:pt x="4165" y="14538"/>
                    <a:pt x="6879" y="14731"/>
                    <a:pt x="9516" y="15156"/>
                  </a:cubicBezTo>
                  <a:cubicBezTo>
                    <a:pt x="9599" y="15023"/>
                    <a:pt x="9695" y="14819"/>
                    <a:pt x="9778" y="14685"/>
                  </a:cubicBezTo>
                  <a:cubicBezTo>
                    <a:pt x="9957" y="14686"/>
                    <a:pt x="10137" y="14686"/>
                    <a:pt x="10317" y="14686"/>
                  </a:cubicBezTo>
                  <a:cubicBezTo>
                    <a:pt x="12016" y="14686"/>
                    <a:pt x="13753" y="14640"/>
                    <a:pt x="15448" y="14640"/>
                  </a:cubicBezTo>
                  <a:cubicBezTo>
                    <a:pt x="15542" y="14640"/>
                    <a:pt x="15636" y="14640"/>
                    <a:pt x="15730" y="14640"/>
                  </a:cubicBezTo>
                  <a:cubicBezTo>
                    <a:pt x="15826" y="9784"/>
                    <a:pt x="15431" y="4812"/>
                    <a:pt x="14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710963" y="2639456"/>
              <a:ext cx="106164" cy="513962"/>
            </a:xfrm>
            <a:custGeom>
              <a:avLst/>
              <a:gdLst/>
              <a:ahLst/>
              <a:cxnLst/>
              <a:rect l="l" t="t" r="r" b="b"/>
              <a:pathLst>
                <a:path w="1881" h="9112" extrusionOk="0">
                  <a:moveTo>
                    <a:pt x="1796" y="1"/>
                  </a:moveTo>
                  <a:cubicBezTo>
                    <a:pt x="1766" y="1"/>
                    <a:pt x="1739" y="24"/>
                    <a:pt x="1734" y="55"/>
                  </a:cubicBezTo>
                  <a:lnTo>
                    <a:pt x="7" y="9029"/>
                  </a:lnTo>
                  <a:cubicBezTo>
                    <a:pt x="0" y="9067"/>
                    <a:pt x="26" y="9099"/>
                    <a:pt x="64" y="9105"/>
                  </a:cubicBezTo>
                  <a:cubicBezTo>
                    <a:pt x="70" y="9112"/>
                    <a:pt x="70" y="9112"/>
                    <a:pt x="77" y="9112"/>
                  </a:cubicBezTo>
                  <a:cubicBezTo>
                    <a:pt x="109" y="9112"/>
                    <a:pt x="140" y="9086"/>
                    <a:pt x="147" y="9054"/>
                  </a:cubicBezTo>
                  <a:lnTo>
                    <a:pt x="1874" y="81"/>
                  </a:lnTo>
                  <a:cubicBezTo>
                    <a:pt x="1880" y="42"/>
                    <a:pt x="1855" y="11"/>
                    <a:pt x="1817" y="4"/>
                  </a:cubicBezTo>
                  <a:cubicBezTo>
                    <a:pt x="1810" y="2"/>
                    <a:pt x="1803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729307" y="3026795"/>
              <a:ext cx="337455" cy="33561"/>
            </a:xfrm>
            <a:custGeom>
              <a:avLst/>
              <a:gdLst/>
              <a:ahLst/>
              <a:cxnLst/>
              <a:rect l="l" t="t" r="r" b="b"/>
              <a:pathLst>
                <a:path w="5979" h="595" extrusionOk="0">
                  <a:moveTo>
                    <a:pt x="5912" y="0"/>
                  </a:moveTo>
                  <a:cubicBezTo>
                    <a:pt x="5908" y="0"/>
                    <a:pt x="5905" y="1"/>
                    <a:pt x="5902" y="1"/>
                  </a:cubicBezTo>
                  <a:lnTo>
                    <a:pt x="70" y="454"/>
                  </a:lnTo>
                  <a:cubicBezTo>
                    <a:pt x="32" y="454"/>
                    <a:pt x="0" y="492"/>
                    <a:pt x="7" y="530"/>
                  </a:cubicBezTo>
                  <a:cubicBezTo>
                    <a:pt x="7" y="562"/>
                    <a:pt x="38" y="594"/>
                    <a:pt x="77" y="594"/>
                  </a:cubicBezTo>
                  <a:lnTo>
                    <a:pt x="83" y="594"/>
                  </a:lnTo>
                  <a:lnTo>
                    <a:pt x="5915" y="142"/>
                  </a:lnTo>
                  <a:cubicBezTo>
                    <a:pt x="5953" y="135"/>
                    <a:pt x="5978" y="103"/>
                    <a:pt x="5978" y="65"/>
                  </a:cubicBezTo>
                  <a:cubicBezTo>
                    <a:pt x="5973" y="30"/>
                    <a:pt x="5945" y="0"/>
                    <a:pt x="5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183963" y="3031815"/>
              <a:ext cx="548597" cy="54374"/>
            </a:xfrm>
            <a:custGeom>
              <a:avLst/>
              <a:gdLst/>
              <a:ahLst/>
              <a:cxnLst/>
              <a:rect l="l" t="t" r="r" b="b"/>
              <a:pathLst>
                <a:path w="9720" h="964" extrusionOk="0">
                  <a:moveTo>
                    <a:pt x="2639" y="1"/>
                  </a:moveTo>
                  <a:cubicBezTo>
                    <a:pt x="1782" y="1"/>
                    <a:pt x="923" y="37"/>
                    <a:pt x="64" y="110"/>
                  </a:cubicBezTo>
                  <a:cubicBezTo>
                    <a:pt x="26" y="116"/>
                    <a:pt x="0" y="148"/>
                    <a:pt x="0" y="186"/>
                  </a:cubicBezTo>
                  <a:cubicBezTo>
                    <a:pt x="7" y="225"/>
                    <a:pt x="38" y="250"/>
                    <a:pt x="77" y="250"/>
                  </a:cubicBezTo>
                  <a:cubicBezTo>
                    <a:pt x="930" y="177"/>
                    <a:pt x="1785" y="141"/>
                    <a:pt x="2638" y="141"/>
                  </a:cubicBezTo>
                  <a:cubicBezTo>
                    <a:pt x="4988" y="141"/>
                    <a:pt x="7330" y="417"/>
                    <a:pt x="9630" y="964"/>
                  </a:cubicBezTo>
                  <a:lnTo>
                    <a:pt x="9643" y="964"/>
                  </a:lnTo>
                  <a:cubicBezTo>
                    <a:pt x="9675" y="964"/>
                    <a:pt x="9707" y="945"/>
                    <a:pt x="9713" y="907"/>
                  </a:cubicBezTo>
                  <a:cubicBezTo>
                    <a:pt x="9720" y="875"/>
                    <a:pt x="9700" y="836"/>
                    <a:pt x="9662" y="824"/>
                  </a:cubicBezTo>
                  <a:cubicBezTo>
                    <a:pt x="7352" y="277"/>
                    <a:pt x="5001" y="1"/>
                    <a:pt x="2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276020" y="2392115"/>
              <a:ext cx="350436" cy="234306"/>
            </a:xfrm>
            <a:custGeom>
              <a:avLst/>
              <a:gdLst/>
              <a:ahLst/>
              <a:cxnLst/>
              <a:rect l="l" t="t" r="r" b="b"/>
              <a:pathLst>
                <a:path w="6209" h="4154" extrusionOk="0">
                  <a:moveTo>
                    <a:pt x="6127" y="0"/>
                  </a:moveTo>
                  <a:cubicBezTo>
                    <a:pt x="6098" y="0"/>
                    <a:pt x="6072" y="19"/>
                    <a:pt x="6062" y="49"/>
                  </a:cubicBezTo>
                  <a:cubicBezTo>
                    <a:pt x="5673" y="1292"/>
                    <a:pt x="4857" y="2362"/>
                    <a:pt x="3774" y="3083"/>
                  </a:cubicBezTo>
                  <a:cubicBezTo>
                    <a:pt x="2847" y="3690"/>
                    <a:pt x="1763" y="4011"/>
                    <a:pt x="663" y="4011"/>
                  </a:cubicBezTo>
                  <a:cubicBezTo>
                    <a:pt x="470" y="4011"/>
                    <a:pt x="277" y="4001"/>
                    <a:pt x="84" y="3981"/>
                  </a:cubicBezTo>
                  <a:cubicBezTo>
                    <a:pt x="45" y="3981"/>
                    <a:pt x="7" y="4007"/>
                    <a:pt x="7" y="4045"/>
                  </a:cubicBezTo>
                  <a:cubicBezTo>
                    <a:pt x="1" y="4083"/>
                    <a:pt x="33" y="4122"/>
                    <a:pt x="71" y="4122"/>
                  </a:cubicBezTo>
                  <a:cubicBezTo>
                    <a:pt x="262" y="4141"/>
                    <a:pt x="460" y="4153"/>
                    <a:pt x="651" y="4153"/>
                  </a:cubicBezTo>
                  <a:cubicBezTo>
                    <a:pt x="1785" y="4153"/>
                    <a:pt x="2901" y="3822"/>
                    <a:pt x="3850" y="3197"/>
                  </a:cubicBezTo>
                  <a:cubicBezTo>
                    <a:pt x="4959" y="2464"/>
                    <a:pt x="5794" y="1362"/>
                    <a:pt x="6196" y="94"/>
                  </a:cubicBezTo>
                  <a:cubicBezTo>
                    <a:pt x="6208" y="55"/>
                    <a:pt x="6189" y="17"/>
                    <a:pt x="6151" y="4"/>
                  </a:cubicBezTo>
                  <a:cubicBezTo>
                    <a:pt x="6143" y="2"/>
                    <a:pt x="6135" y="0"/>
                    <a:pt x="6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942263" y="2394992"/>
              <a:ext cx="107575" cy="190423"/>
            </a:xfrm>
            <a:custGeom>
              <a:avLst/>
              <a:gdLst/>
              <a:ahLst/>
              <a:cxnLst/>
              <a:rect l="l" t="t" r="r" b="b"/>
              <a:pathLst>
                <a:path w="1906" h="3376" extrusionOk="0">
                  <a:moveTo>
                    <a:pt x="75" y="0"/>
                  </a:moveTo>
                  <a:cubicBezTo>
                    <a:pt x="67" y="0"/>
                    <a:pt x="59" y="2"/>
                    <a:pt x="51" y="4"/>
                  </a:cubicBezTo>
                  <a:cubicBezTo>
                    <a:pt x="13" y="23"/>
                    <a:pt x="0" y="62"/>
                    <a:pt x="13" y="100"/>
                  </a:cubicBezTo>
                  <a:cubicBezTo>
                    <a:pt x="472" y="1241"/>
                    <a:pt x="1065" y="2337"/>
                    <a:pt x="1772" y="3344"/>
                  </a:cubicBezTo>
                  <a:cubicBezTo>
                    <a:pt x="1785" y="3363"/>
                    <a:pt x="1804" y="3376"/>
                    <a:pt x="1829" y="3376"/>
                  </a:cubicBezTo>
                  <a:cubicBezTo>
                    <a:pt x="1842" y="3376"/>
                    <a:pt x="1855" y="3369"/>
                    <a:pt x="1868" y="3363"/>
                  </a:cubicBezTo>
                  <a:cubicBezTo>
                    <a:pt x="1899" y="3338"/>
                    <a:pt x="1906" y="3299"/>
                    <a:pt x="1887" y="3267"/>
                  </a:cubicBezTo>
                  <a:cubicBezTo>
                    <a:pt x="1186" y="2267"/>
                    <a:pt x="599" y="1183"/>
                    <a:pt x="140" y="49"/>
                  </a:cubicBezTo>
                  <a:cubicBezTo>
                    <a:pt x="130" y="19"/>
                    <a:pt x="104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335397" y="2604709"/>
              <a:ext cx="75968" cy="435108"/>
            </a:xfrm>
            <a:custGeom>
              <a:avLst/>
              <a:gdLst/>
              <a:ahLst/>
              <a:cxnLst/>
              <a:rect l="l" t="t" r="r" b="b"/>
              <a:pathLst>
                <a:path w="1346" h="7714" extrusionOk="0">
                  <a:moveTo>
                    <a:pt x="1270" y="1"/>
                  </a:moveTo>
                  <a:cubicBezTo>
                    <a:pt x="1237" y="1"/>
                    <a:pt x="1211" y="25"/>
                    <a:pt x="1205" y="59"/>
                  </a:cubicBezTo>
                  <a:lnTo>
                    <a:pt x="7" y="7637"/>
                  </a:lnTo>
                  <a:cubicBezTo>
                    <a:pt x="0" y="7675"/>
                    <a:pt x="26" y="7707"/>
                    <a:pt x="64" y="7714"/>
                  </a:cubicBezTo>
                  <a:lnTo>
                    <a:pt x="77" y="7714"/>
                  </a:lnTo>
                  <a:cubicBezTo>
                    <a:pt x="109" y="7714"/>
                    <a:pt x="141" y="7688"/>
                    <a:pt x="147" y="7656"/>
                  </a:cubicBezTo>
                  <a:lnTo>
                    <a:pt x="1339" y="85"/>
                  </a:lnTo>
                  <a:cubicBezTo>
                    <a:pt x="1345" y="47"/>
                    <a:pt x="1320" y="8"/>
                    <a:pt x="1281" y="2"/>
                  </a:cubicBezTo>
                  <a:cubicBezTo>
                    <a:pt x="1277" y="1"/>
                    <a:pt x="127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200500" y="1456228"/>
              <a:ext cx="946837" cy="974284"/>
            </a:xfrm>
            <a:custGeom>
              <a:avLst/>
              <a:gdLst/>
              <a:ahLst/>
              <a:cxnLst/>
              <a:rect l="l" t="t" r="r" b="b"/>
              <a:pathLst>
                <a:path w="16776" h="17273" extrusionOk="0">
                  <a:moveTo>
                    <a:pt x="8770" y="0"/>
                  </a:moveTo>
                  <a:cubicBezTo>
                    <a:pt x="7495" y="172"/>
                    <a:pt x="6151" y="535"/>
                    <a:pt x="4984" y="1084"/>
                  </a:cubicBezTo>
                  <a:cubicBezTo>
                    <a:pt x="2129" y="2447"/>
                    <a:pt x="249" y="5691"/>
                    <a:pt x="39" y="8853"/>
                  </a:cubicBezTo>
                  <a:cubicBezTo>
                    <a:pt x="0" y="9458"/>
                    <a:pt x="19" y="10070"/>
                    <a:pt x="198" y="10644"/>
                  </a:cubicBezTo>
                  <a:cubicBezTo>
                    <a:pt x="383" y="11217"/>
                    <a:pt x="740" y="11753"/>
                    <a:pt x="1262" y="12052"/>
                  </a:cubicBezTo>
                  <a:cubicBezTo>
                    <a:pt x="1326" y="13792"/>
                    <a:pt x="1371" y="15506"/>
                    <a:pt x="1434" y="17246"/>
                  </a:cubicBezTo>
                  <a:cubicBezTo>
                    <a:pt x="2243" y="17264"/>
                    <a:pt x="3051" y="17272"/>
                    <a:pt x="3858" y="17272"/>
                  </a:cubicBezTo>
                  <a:cubicBezTo>
                    <a:pt x="7500" y="17272"/>
                    <a:pt x="11124" y="17094"/>
                    <a:pt x="14761" y="16724"/>
                  </a:cubicBezTo>
                  <a:cubicBezTo>
                    <a:pt x="14767" y="15328"/>
                    <a:pt x="14767" y="13939"/>
                    <a:pt x="14774" y="12536"/>
                  </a:cubicBezTo>
                  <a:lnTo>
                    <a:pt x="16775" y="6214"/>
                  </a:lnTo>
                  <a:cubicBezTo>
                    <a:pt x="16456" y="5252"/>
                    <a:pt x="15966" y="4347"/>
                    <a:pt x="15309" y="3582"/>
                  </a:cubicBezTo>
                  <a:cubicBezTo>
                    <a:pt x="14487" y="2626"/>
                    <a:pt x="13423" y="1912"/>
                    <a:pt x="12295" y="1351"/>
                  </a:cubicBezTo>
                  <a:cubicBezTo>
                    <a:pt x="11166" y="797"/>
                    <a:pt x="9962" y="395"/>
                    <a:pt x="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898012" y="1540498"/>
              <a:ext cx="30986" cy="219528"/>
            </a:xfrm>
            <a:custGeom>
              <a:avLst/>
              <a:gdLst/>
              <a:ahLst/>
              <a:cxnLst/>
              <a:rect l="l" t="t" r="r" b="b"/>
              <a:pathLst>
                <a:path w="549" h="3892" extrusionOk="0">
                  <a:moveTo>
                    <a:pt x="356" y="1"/>
                  </a:moveTo>
                  <a:cubicBezTo>
                    <a:pt x="326" y="1"/>
                    <a:pt x="299" y="23"/>
                    <a:pt x="293" y="55"/>
                  </a:cubicBezTo>
                  <a:cubicBezTo>
                    <a:pt x="0" y="1304"/>
                    <a:pt x="39" y="2611"/>
                    <a:pt x="402" y="3841"/>
                  </a:cubicBezTo>
                  <a:cubicBezTo>
                    <a:pt x="415" y="3866"/>
                    <a:pt x="440" y="3892"/>
                    <a:pt x="472" y="3892"/>
                  </a:cubicBezTo>
                  <a:cubicBezTo>
                    <a:pt x="478" y="3892"/>
                    <a:pt x="485" y="3885"/>
                    <a:pt x="491" y="3885"/>
                  </a:cubicBezTo>
                  <a:cubicBezTo>
                    <a:pt x="523" y="3872"/>
                    <a:pt x="548" y="3834"/>
                    <a:pt x="536" y="3802"/>
                  </a:cubicBezTo>
                  <a:cubicBezTo>
                    <a:pt x="179" y="2591"/>
                    <a:pt x="141" y="1310"/>
                    <a:pt x="427" y="87"/>
                  </a:cubicBezTo>
                  <a:cubicBezTo>
                    <a:pt x="434" y="48"/>
                    <a:pt x="415" y="10"/>
                    <a:pt x="376" y="4"/>
                  </a:cubicBezTo>
                  <a:cubicBezTo>
                    <a:pt x="370" y="2"/>
                    <a:pt x="363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274948" y="2357087"/>
              <a:ext cx="758723" cy="36043"/>
            </a:xfrm>
            <a:custGeom>
              <a:avLst/>
              <a:gdLst/>
              <a:ahLst/>
              <a:cxnLst/>
              <a:rect l="l" t="t" r="r" b="b"/>
              <a:pathLst>
                <a:path w="13443" h="639" extrusionOk="0">
                  <a:moveTo>
                    <a:pt x="13372" y="1"/>
                  </a:moveTo>
                  <a:lnTo>
                    <a:pt x="64" y="498"/>
                  </a:lnTo>
                  <a:cubicBezTo>
                    <a:pt x="26" y="498"/>
                    <a:pt x="1" y="530"/>
                    <a:pt x="1" y="568"/>
                  </a:cubicBezTo>
                  <a:cubicBezTo>
                    <a:pt x="1" y="606"/>
                    <a:pt x="32" y="638"/>
                    <a:pt x="71" y="638"/>
                  </a:cubicBezTo>
                  <a:lnTo>
                    <a:pt x="13378" y="141"/>
                  </a:lnTo>
                  <a:cubicBezTo>
                    <a:pt x="13417" y="135"/>
                    <a:pt x="13442" y="103"/>
                    <a:pt x="13442" y="64"/>
                  </a:cubicBezTo>
                  <a:cubicBezTo>
                    <a:pt x="13442" y="26"/>
                    <a:pt x="13410" y="1"/>
                    <a:pt x="1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931821" y="1808483"/>
              <a:ext cx="385655" cy="493262"/>
            </a:xfrm>
            <a:custGeom>
              <a:avLst/>
              <a:gdLst/>
              <a:ahLst/>
              <a:cxnLst/>
              <a:rect l="l" t="t" r="r" b="b"/>
              <a:pathLst>
                <a:path w="6833" h="8745" extrusionOk="0">
                  <a:moveTo>
                    <a:pt x="4003" y="1"/>
                  </a:moveTo>
                  <a:lnTo>
                    <a:pt x="0" y="6381"/>
                  </a:lnTo>
                  <a:cubicBezTo>
                    <a:pt x="631" y="6986"/>
                    <a:pt x="1269" y="7592"/>
                    <a:pt x="2008" y="8051"/>
                  </a:cubicBezTo>
                  <a:cubicBezTo>
                    <a:pt x="2676" y="8461"/>
                    <a:pt x="3440" y="8744"/>
                    <a:pt x="4215" y="8744"/>
                  </a:cubicBezTo>
                  <a:cubicBezTo>
                    <a:pt x="4305" y="8744"/>
                    <a:pt x="4396" y="8740"/>
                    <a:pt x="4487" y="8732"/>
                  </a:cubicBezTo>
                  <a:cubicBezTo>
                    <a:pt x="5360" y="8662"/>
                    <a:pt x="6221" y="8165"/>
                    <a:pt x="6578" y="7369"/>
                  </a:cubicBezTo>
                  <a:cubicBezTo>
                    <a:pt x="6833" y="6814"/>
                    <a:pt x="6820" y="6164"/>
                    <a:pt x="6673" y="5571"/>
                  </a:cubicBezTo>
                  <a:cubicBezTo>
                    <a:pt x="6527" y="4972"/>
                    <a:pt x="6246" y="4424"/>
                    <a:pt x="5966" y="3876"/>
                  </a:cubicBezTo>
                  <a:cubicBezTo>
                    <a:pt x="5316" y="2582"/>
                    <a:pt x="4659" y="1295"/>
                    <a:pt x="4003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934319" y="1772552"/>
              <a:ext cx="602553" cy="619496"/>
            </a:xfrm>
            <a:custGeom>
              <a:avLst/>
              <a:gdLst/>
              <a:ahLst/>
              <a:cxnLst/>
              <a:rect l="l" t="t" r="r" b="b"/>
              <a:pathLst>
                <a:path w="10676" h="10983" extrusionOk="0">
                  <a:moveTo>
                    <a:pt x="2537" y="1"/>
                  </a:moveTo>
                  <a:cubicBezTo>
                    <a:pt x="1880" y="1734"/>
                    <a:pt x="1332" y="3519"/>
                    <a:pt x="618" y="5227"/>
                  </a:cubicBezTo>
                  <a:cubicBezTo>
                    <a:pt x="134" y="6380"/>
                    <a:pt x="0" y="7725"/>
                    <a:pt x="465" y="8885"/>
                  </a:cubicBezTo>
                  <a:cubicBezTo>
                    <a:pt x="931" y="10045"/>
                    <a:pt x="2065" y="10969"/>
                    <a:pt x="3321" y="10982"/>
                  </a:cubicBezTo>
                  <a:cubicBezTo>
                    <a:pt x="3328" y="10982"/>
                    <a:pt x="3335" y="10982"/>
                    <a:pt x="3343" y="10982"/>
                  </a:cubicBezTo>
                  <a:cubicBezTo>
                    <a:pt x="4112" y="10982"/>
                    <a:pt x="4850" y="10654"/>
                    <a:pt x="5545" y="10306"/>
                  </a:cubicBezTo>
                  <a:cubicBezTo>
                    <a:pt x="6922" y="9618"/>
                    <a:pt x="8190" y="8707"/>
                    <a:pt x="9535" y="7961"/>
                  </a:cubicBezTo>
                  <a:cubicBezTo>
                    <a:pt x="10229" y="7579"/>
                    <a:pt x="10675" y="6801"/>
                    <a:pt x="10656" y="6011"/>
                  </a:cubicBezTo>
                  <a:cubicBezTo>
                    <a:pt x="10644" y="5220"/>
                    <a:pt x="10172" y="4481"/>
                    <a:pt x="9465" y="4131"/>
                  </a:cubicBezTo>
                  <a:cubicBezTo>
                    <a:pt x="8432" y="4201"/>
                    <a:pt x="7444" y="4303"/>
                    <a:pt x="6412" y="4373"/>
                  </a:cubicBezTo>
                  <a:cubicBezTo>
                    <a:pt x="6737" y="3398"/>
                    <a:pt x="7068" y="2423"/>
                    <a:pt x="7393" y="1447"/>
                  </a:cubicBezTo>
                  <a:lnTo>
                    <a:pt x="2537" y="1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073167" y="2010924"/>
              <a:ext cx="233492" cy="50370"/>
            </a:xfrm>
            <a:custGeom>
              <a:avLst/>
              <a:gdLst/>
              <a:ahLst/>
              <a:cxnLst/>
              <a:rect l="l" t="t" r="r" b="b"/>
              <a:pathLst>
                <a:path w="4137" h="893" extrusionOk="0">
                  <a:moveTo>
                    <a:pt x="3741" y="0"/>
                  </a:moveTo>
                  <a:cubicBezTo>
                    <a:pt x="2480" y="0"/>
                    <a:pt x="1211" y="266"/>
                    <a:pt x="51" y="759"/>
                  </a:cubicBezTo>
                  <a:cubicBezTo>
                    <a:pt x="13" y="778"/>
                    <a:pt x="0" y="816"/>
                    <a:pt x="13" y="854"/>
                  </a:cubicBezTo>
                  <a:cubicBezTo>
                    <a:pt x="26" y="880"/>
                    <a:pt x="51" y="892"/>
                    <a:pt x="77" y="892"/>
                  </a:cubicBezTo>
                  <a:cubicBezTo>
                    <a:pt x="89" y="892"/>
                    <a:pt x="96" y="892"/>
                    <a:pt x="109" y="886"/>
                  </a:cubicBezTo>
                  <a:cubicBezTo>
                    <a:pt x="1253" y="397"/>
                    <a:pt x="2511" y="142"/>
                    <a:pt x="3763" y="142"/>
                  </a:cubicBezTo>
                  <a:cubicBezTo>
                    <a:pt x="3864" y="142"/>
                    <a:pt x="3965" y="143"/>
                    <a:pt x="4066" y="147"/>
                  </a:cubicBezTo>
                  <a:cubicBezTo>
                    <a:pt x="4098" y="147"/>
                    <a:pt x="4136" y="115"/>
                    <a:pt x="4136" y="77"/>
                  </a:cubicBezTo>
                  <a:cubicBezTo>
                    <a:pt x="4136" y="38"/>
                    <a:pt x="4111" y="7"/>
                    <a:pt x="4073" y="7"/>
                  </a:cubicBezTo>
                  <a:cubicBezTo>
                    <a:pt x="3962" y="2"/>
                    <a:pt x="3852" y="0"/>
                    <a:pt x="3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368134" y="1924961"/>
              <a:ext cx="370190" cy="297988"/>
            </a:xfrm>
            <a:custGeom>
              <a:avLst/>
              <a:gdLst/>
              <a:ahLst/>
              <a:cxnLst/>
              <a:rect l="l" t="t" r="r" b="b"/>
              <a:pathLst>
                <a:path w="6559" h="5283" extrusionOk="0">
                  <a:moveTo>
                    <a:pt x="4024" y="1"/>
                  </a:moveTo>
                  <a:cubicBezTo>
                    <a:pt x="3778" y="1"/>
                    <a:pt x="3533" y="44"/>
                    <a:pt x="3302" y="135"/>
                  </a:cubicBezTo>
                  <a:cubicBezTo>
                    <a:pt x="2575" y="415"/>
                    <a:pt x="1906" y="836"/>
                    <a:pt x="1339" y="1371"/>
                  </a:cubicBezTo>
                  <a:cubicBezTo>
                    <a:pt x="963" y="1722"/>
                    <a:pt x="625" y="2123"/>
                    <a:pt x="383" y="2582"/>
                  </a:cubicBezTo>
                  <a:cubicBezTo>
                    <a:pt x="141" y="3035"/>
                    <a:pt x="0" y="3564"/>
                    <a:pt x="90" y="4067"/>
                  </a:cubicBezTo>
                  <a:cubicBezTo>
                    <a:pt x="179" y="4577"/>
                    <a:pt x="523" y="5055"/>
                    <a:pt x="1014" y="5214"/>
                  </a:cubicBezTo>
                  <a:cubicBezTo>
                    <a:pt x="1167" y="5264"/>
                    <a:pt x="1325" y="5282"/>
                    <a:pt x="1484" y="5282"/>
                  </a:cubicBezTo>
                  <a:cubicBezTo>
                    <a:pt x="1715" y="5282"/>
                    <a:pt x="1950" y="5243"/>
                    <a:pt x="2180" y="5202"/>
                  </a:cubicBezTo>
                  <a:cubicBezTo>
                    <a:pt x="3181" y="5023"/>
                    <a:pt x="4181" y="4845"/>
                    <a:pt x="5182" y="4666"/>
                  </a:cubicBezTo>
                  <a:lnTo>
                    <a:pt x="6559" y="626"/>
                  </a:lnTo>
                  <a:cubicBezTo>
                    <a:pt x="5915" y="441"/>
                    <a:pt x="5265" y="262"/>
                    <a:pt x="4621" y="84"/>
                  </a:cubicBezTo>
                  <a:cubicBezTo>
                    <a:pt x="4426" y="29"/>
                    <a:pt x="4225" y="1"/>
                    <a:pt x="4024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394379" y="2001899"/>
              <a:ext cx="49724" cy="57590"/>
            </a:xfrm>
            <a:custGeom>
              <a:avLst/>
              <a:gdLst/>
              <a:ahLst/>
              <a:cxnLst/>
              <a:rect l="l" t="t" r="r" b="b"/>
              <a:pathLst>
                <a:path w="881" h="1021" extrusionOk="0">
                  <a:moveTo>
                    <a:pt x="802" y="1"/>
                  </a:moveTo>
                  <a:cubicBezTo>
                    <a:pt x="781" y="1"/>
                    <a:pt x="761" y="8"/>
                    <a:pt x="746" y="26"/>
                  </a:cubicBezTo>
                  <a:lnTo>
                    <a:pt x="26" y="906"/>
                  </a:lnTo>
                  <a:cubicBezTo>
                    <a:pt x="1" y="938"/>
                    <a:pt x="1" y="982"/>
                    <a:pt x="32" y="1008"/>
                  </a:cubicBezTo>
                  <a:cubicBezTo>
                    <a:pt x="45" y="1014"/>
                    <a:pt x="58" y="1021"/>
                    <a:pt x="77" y="1021"/>
                  </a:cubicBezTo>
                  <a:cubicBezTo>
                    <a:pt x="96" y="1021"/>
                    <a:pt x="115" y="1014"/>
                    <a:pt x="128" y="995"/>
                  </a:cubicBezTo>
                  <a:lnTo>
                    <a:pt x="855" y="116"/>
                  </a:lnTo>
                  <a:cubicBezTo>
                    <a:pt x="880" y="84"/>
                    <a:pt x="874" y="39"/>
                    <a:pt x="848" y="14"/>
                  </a:cubicBezTo>
                  <a:cubicBezTo>
                    <a:pt x="834" y="5"/>
                    <a:pt x="81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636855" y="1978716"/>
              <a:ext cx="62987" cy="21829"/>
            </a:xfrm>
            <a:custGeom>
              <a:avLst/>
              <a:gdLst/>
              <a:ahLst/>
              <a:cxnLst/>
              <a:rect l="l" t="t" r="r" b="b"/>
              <a:pathLst>
                <a:path w="1116" h="387" extrusionOk="0">
                  <a:moveTo>
                    <a:pt x="72" y="1"/>
                  </a:moveTo>
                  <a:cubicBezTo>
                    <a:pt x="45" y="1"/>
                    <a:pt x="17" y="23"/>
                    <a:pt x="7" y="55"/>
                  </a:cubicBezTo>
                  <a:cubicBezTo>
                    <a:pt x="0" y="87"/>
                    <a:pt x="19" y="125"/>
                    <a:pt x="58" y="138"/>
                  </a:cubicBezTo>
                  <a:lnTo>
                    <a:pt x="1020" y="386"/>
                  </a:lnTo>
                  <a:lnTo>
                    <a:pt x="1039" y="386"/>
                  </a:lnTo>
                  <a:cubicBezTo>
                    <a:pt x="1071" y="386"/>
                    <a:pt x="1096" y="367"/>
                    <a:pt x="1103" y="335"/>
                  </a:cubicBezTo>
                  <a:cubicBezTo>
                    <a:pt x="1116" y="297"/>
                    <a:pt x="1090" y="259"/>
                    <a:pt x="1052" y="253"/>
                  </a:cubicBezTo>
                  <a:lnTo>
                    <a:pt x="89" y="4"/>
                  </a:lnTo>
                  <a:cubicBezTo>
                    <a:pt x="84" y="2"/>
                    <a:pt x="7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627824" y="2032753"/>
              <a:ext cx="59770" cy="15568"/>
            </a:xfrm>
            <a:custGeom>
              <a:avLst/>
              <a:gdLst/>
              <a:ahLst/>
              <a:cxnLst/>
              <a:rect l="l" t="t" r="r" b="b"/>
              <a:pathLst>
                <a:path w="1059" h="276" extrusionOk="0">
                  <a:moveTo>
                    <a:pt x="78" y="1"/>
                  </a:moveTo>
                  <a:cubicBezTo>
                    <a:pt x="44" y="1"/>
                    <a:pt x="13" y="25"/>
                    <a:pt x="7" y="59"/>
                  </a:cubicBezTo>
                  <a:cubicBezTo>
                    <a:pt x="1" y="98"/>
                    <a:pt x="26" y="129"/>
                    <a:pt x="65" y="136"/>
                  </a:cubicBezTo>
                  <a:lnTo>
                    <a:pt x="976" y="276"/>
                  </a:lnTo>
                  <a:lnTo>
                    <a:pt x="989" y="276"/>
                  </a:lnTo>
                  <a:cubicBezTo>
                    <a:pt x="1021" y="276"/>
                    <a:pt x="1046" y="251"/>
                    <a:pt x="1053" y="219"/>
                  </a:cubicBezTo>
                  <a:cubicBezTo>
                    <a:pt x="1059" y="180"/>
                    <a:pt x="1033" y="142"/>
                    <a:pt x="995" y="136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615971" y="2093559"/>
              <a:ext cx="49329" cy="12691"/>
            </a:xfrm>
            <a:custGeom>
              <a:avLst/>
              <a:gdLst/>
              <a:ahLst/>
              <a:cxnLst/>
              <a:rect l="l" t="t" r="r" b="b"/>
              <a:pathLst>
                <a:path w="874" h="225" extrusionOk="0">
                  <a:moveTo>
                    <a:pt x="801" y="0"/>
                  </a:moveTo>
                  <a:cubicBezTo>
                    <a:pt x="797" y="0"/>
                    <a:pt x="794" y="0"/>
                    <a:pt x="791" y="1"/>
                  </a:cubicBezTo>
                  <a:lnTo>
                    <a:pt x="64" y="84"/>
                  </a:lnTo>
                  <a:cubicBezTo>
                    <a:pt x="26" y="90"/>
                    <a:pt x="1" y="122"/>
                    <a:pt x="7" y="160"/>
                  </a:cubicBezTo>
                  <a:cubicBezTo>
                    <a:pt x="7" y="199"/>
                    <a:pt x="39" y="224"/>
                    <a:pt x="71" y="224"/>
                  </a:cubicBezTo>
                  <a:lnTo>
                    <a:pt x="83" y="224"/>
                  </a:lnTo>
                  <a:lnTo>
                    <a:pt x="804" y="141"/>
                  </a:lnTo>
                  <a:cubicBezTo>
                    <a:pt x="842" y="135"/>
                    <a:pt x="874" y="103"/>
                    <a:pt x="867" y="65"/>
                  </a:cubicBezTo>
                  <a:cubicBezTo>
                    <a:pt x="862" y="30"/>
                    <a:pt x="834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029594" y="1452618"/>
              <a:ext cx="560167" cy="428227"/>
            </a:xfrm>
            <a:custGeom>
              <a:avLst/>
              <a:gdLst/>
              <a:ahLst/>
              <a:cxnLst/>
              <a:rect l="l" t="t" r="r" b="b"/>
              <a:pathLst>
                <a:path w="9925" h="7592" extrusionOk="0">
                  <a:moveTo>
                    <a:pt x="9924" y="0"/>
                  </a:moveTo>
                  <a:lnTo>
                    <a:pt x="9924" y="0"/>
                  </a:lnTo>
                  <a:cubicBezTo>
                    <a:pt x="8548" y="96"/>
                    <a:pt x="7184" y="345"/>
                    <a:pt x="5858" y="733"/>
                  </a:cubicBezTo>
                  <a:cubicBezTo>
                    <a:pt x="3264" y="1498"/>
                    <a:pt x="1046" y="3538"/>
                    <a:pt x="1" y="6036"/>
                  </a:cubicBezTo>
                  <a:cubicBezTo>
                    <a:pt x="2244" y="6661"/>
                    <a:pt x="4558" y="7183"/>
                    <a:pt x="6846" y="7591"/>
                  </a:cubicBezTo>
                  <a:lnTo>
                    <a:pt x="9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56234" y="1719474"/>
              <a:ext cx="321652" cy="128998"/>
            </a:xfrm>
            <a:custGeom>
              <a:avLst/>
              <a:gdLst/>
              <a:ahLst/>
              <a:cxnLst/>
              <a:rect l="l" t="t" r="r" b="b"/>
              <a:pathLst>
                <a:path w="5699" h="2287" extrusionOk="0">
                  <a:moveTo>
                    <a:pt x="85" y="1"/>
                  </a:moveTo>
                  <a:cubicBezTo>
                    <a:pt x="56" y="1"/>
                    <a:pt x="30" y="18"/>
                    <a:pt x="20" y="43"/>
                  </a:cubicBezTo>
                  <a:cubicBezTo>
                    <a:pt x="1" y="81"/>
                    <a:pt x="20" y="119"/>
                    <a:pt x="58" y="139"/>
                  </a:cubicBezTo>
                  <a:lnTo>
                    <a:pt x="5596" y="2280"/>
                  </a:lnTo>
                  <a:cubicBezTo>
                    <a:pt x="5603" y="2286"/>
                    <a:pt x="5616" y="2286"/>
                    <a:pt x="5622" y="2286"/>
                  </a:cubicBezTo>
                  <a:cubicBezTo>
                    <a:pt x="5647" y="2286"/>
                    <a:pt x="5673" y="2274"/>
                    <a:pt x="5686" y="2242"/>
                  </a:cubicBezTo>
                  <a:cubicBezTo>
                    <a:pt x="5698" y="2210"/>
                    <a:pt x="5679" y="2165"/>
                    <a:pt x="5647" y="2153"/>
                  </a:cubicBezTo>
                  <a:lnTo>
                    <a:pt x="109" y="5"/>
                  </a:lnTo>
                  <a:cubicBezTo>
                    <a:pt x="101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328906" y="1498701"/>
              <a:ext cx="85676" cy="377067"/>
            </a:xfrm>
            <a:custGeom>
              <a:avLst/>
              <a:gdLst/>
              <a:ahLst/>
              <a:cxnLst/>
              <a:rect l="l" t="t" r="r" b="b"/>
              <a:pathLst>
                <a:path w="1518" h="6685" extrusionOk="0">
                  <a:moveTo>
                    <a:pt x="81" y="1"/>
                  </a:moveTo>
                  <a:cubicBezTo>
                    <a:pt x="53" y="1"/>
                    <a:pt x="28" y="15"/>
                    <a:pt x="13" y="44"/>
                  </a:cubicBezTo>
                  <a:cubicBezTo>
                    <a:pt x="1" y="76"/>
                    <a:pt x="13" y="120"/>
                    <a:pt x="52" y="133"/>
                  </a:cubicBezTo>
                  <a:cubicBezTo>
                    <a:pt x="396" y="286"/>
                    <a:pt x="695" y="592"/>
                    <a:pt x="893" y="1006"/>
                  </a:cubicBezTo>
                  <a:cubicBezTo>
                    <a:pt x="1090" y="1414"/>
                    <a:pt x="1161" y="1873"/>
                    <a:pt x="1205" y="2223"/>
                  </a:cubicBezTo>
                  <a:cubicBezTo>
                    <a:pt x="1377" y="3689"/>
                    <a:pt x="1212" y="5200"/>
                    <a:pt x="727" y="6596"/>
                  </a:cubicBezTo>
                  <a:cubicBezTo>
                    <a:pt x="714" y="6627"/>
                    <a:pt x="734" y="6672"/>
                    <a:pt x="772" y="6685"/>
                  </a:cubicBezTo>
                  <a:lnTo>
                    <a:pt x="797" y="6685"/>
                  </a:lnTo>
                  <a:cubicBezTo>
                    <a:pt x="823" y="6685"/>
                    <a:pt x="848" y="6672"/>
                    <a:pt x="861" y="6640"/>
                  </a:cubicBezTo>
                  <a:cubicBezTo>
                    <a:pt x="1352" y="5225"/>
                    <a:pt x="1517" y="3696"/>
                    <a:pt x="1339" y="2211"/>
                  </a:cubicBezTo>
                  <a:cubicBezTo>
                    <a:pt x="1301" y="1841"/>
                    <a:pt x="1224" y="1369"/>
                    <a:pt x="1020" y="942"/>
                  </a:cubicBezTo>
                  <a:cubicBezTo>
                    <a:pt x="810" y="503"/>
                    <a:pt x="485" y="171"/>
                    <a:pt x="109" y="6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515278" y="1442465"/>
              <a:ext cx="251497" cy="218682"/>
            </a:xfrm>
            <a:custGeom>
              <a:avLst/>
              <a:gdLst/>
              <a:ahLst/>
              <a:cxnLst/>
              <a:rect l="l" t="t" r="r" b="b"/>
              <a:pathLst>
                <a:path w="4456" h="3877" extrusionOk="0">
                  <a:moveTo>
                    <a:pt x="72" y="1"/>
                  </a:moveTo>
                  <a:cubicBezTo>
                    <a:pt x="67" y="1"/>
                    <a:pt x="62" y="1"/>
                    <a:pt x="57" y="2"/>
                  </a:cubicBezTo>
                  <a:cubicBezTo>
                    <a:pt x="19" y="8"/>
                    <a:pt x="0" y="47"/>
                    <a:pt x="6" y="85"/>
                  </a:cubicBezTo>
                  <a:cubicBezTo>
                    <a:pt x="325" y="1659"/>
                    <a:pt x="1351" y="3074"/>
                    <a:pt x="2741" y="3871"/>
                  </a:cubicBezTo>
                  <a:cubicBezTo>
                    <a:pt x="2753" y="3877"/>
                    <a:pt x="2766" y="3877"/>
                    <a:pt x="2779" y="3877"/>
                  </a:cubicBezTo>
                  <a:cubicBezTo>
                    <a:pt x="2798" y="3877"/>
                    <a:pt x="2817" y="3871"/>
                    <a:pt x="2836" y="3851"/>
                  </a:cubicBezTo>
                  <a:cubicBezTo>
                    <a:pt x="3601" y="2832"/>
                    <a:pt x="4162" y="1659"/>
                    <a:pt x="4449" y="454"/>
                  </a:cubicBezTo>
                  <a:cubicBezTo>
                    <a:pt x="4455" y="423"/>
                    <a:pt x="4430" y="384"/>
                    <a:pt x="4398" y="372"/>
                  </a:cubicBezTo>
                  <a:cubicBezTo>
                    <a:pt x="4394" y="371"/>
                    <a:pt x="4390" y="371"/>
                    <a:pt x="4386" y="371"/>
                  </a:cubicBezTo>
                  <a:cubicBezTo>
                    <a:pt x="4352" y="371"/>
                    <a:pt x="4320" y="394"/>
                    <a:pt x="4308" y="423"/>
                  </a:cubicBezTo>
                  <a:cubicBezTo>
                    <a:pt x="4034" y="1589"/>
                    <a:pt x="3499" y="2723"/>
                    <a:pt x="2760" y="3718"/>
                  </a:cubicBezTo>
                  <a:cubicBezTo>
                    <a:pt x="1428" y="2934"/>
                    <a:pt x="453" y="1570"/>
                    <a:pt x="140" y="53"/>
                  </a:cubicBezTo>
                  <a:cubicBezTo>
                    <a:pt x="135" y="19"/>
                    <a:pt x="10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6"/>
            <p:cNvGrpSpPr/>
            <p:nvPr/>
          </p:nvGrpSpPr>
          <p:grpSpPr>
            <a:xfrm>
              <a:off x="1640805" y="1611795"/>
              <a:ext cx="200760" cy="109031"/>
              <a:chOff x="3545805" y="1611795"/>
              <a:chExt cx="200760" cy="109031"/>
            </a:xfrm>
          </p:grpSpPr>
          <p:sp>
            <p:nvSpPr>
              <p:cNvPr id="617" name="Google Shape;617;p36"/>
              <p:cNvSpPr/>
              <p:nvPr/>
            </p:nvSpPr>
            <p:spPr>
              <a:xfrm>
                <a:off x="3545805" y="1611795"/>
                <a:ext cx="109042" cy="102939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25" extrusionOk="0">
                    <a:moveTo>
                      <a:pt x="878" y="1"/>
                    </a:moveTo>
                    <a:cubicBezTo>
                      <a:pt x="616" y="1"/>
                      <a:pt x="360" y="132"/>
                      <a:pt x="217" y="371"/>
                    </a:cubicBezTo>
                    <a:cubicBezTo>
                      <a:pt x="0" y="735"/>
                      <a:pt x="115" y="1206"/>
                      <a:pt x="478" y="1429"/>
                    </a:cubicBezTo>
                    <a:lnTo>
                      <a:pt x="1135" y="1825"/>
                    </a:lnTo>
                    <a:lnTo>
                      <a:pt x="1931" y="505"/>
                    </a:lnTo>
                    <a:lnTo>
                      <a:pt x="1275" y="110"/>
                    </a:lnTo>
                    <a:cubicBezTo>
                      <a:pt x="1151" y="36"/>
                      <a:pt x="1014" y="1"/>
                      <a:pt x="8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3588984" y="1634132"/>
                <a:ext cx="86748" cy="86694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537" extrusionOk="0">
                    <a:moveTo>
                      <a:pt x="771" y="1"/>
                    </a:moveTo>
                    <a:cubicBezTo>
                      <a:pt x="344" y="1"/>
                      <a:pt x="0" y="345"/>
                      <a:pt x="0" y="772"/>
                    </a:cubicBezTo>
                    <a:cubicBezTo>
                      <a:pt x="0" y="1193"/>
                      <a:pt x="344" y="1537"/>
                      <a:pt x="771" y="1537"/>
                    </a:cubicBezTo>
                    <a:cubicBezTo>
                      <a:pt x="1192" y="1537"/>
                      <a:pt x="1536" y="1193"/>
                      <a:pt x="1536" y="772"/>
                    </a:cubicBezTo>
                    <a:cubicBezTo>
                      <a:pt x="1536" y="345"/>
                      <a:pt x="1192" y="1"/>
                      <a:pt x="7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3633912" y="1640280"/>
                <a:ext cx="112654" cy="7806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384" extrusionOk="0">
                    <a:moveTo>
                      <a:pt x="370" y="0"/>
                    </a:moveTo>
                    <a:lnTo>
                      <a:pt x="1" y="612"/>
                    </a:lnTo>
                    <a:lnTo>
                      <a:pt x="1785" y="1383"/>
                    </a:lnTo>
                    <a:lnTo>
                      <a:pt x="1996" y="982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3565560" y="1622061"/>
                <a:ext cx="31381" cy="2222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394" extrusionOk="0">
                    <a:moveTo>
                      <a:pt x="83" y="0"/>
                    </a:moveTo>
                    <a:cubicBezTo>
                      <a:pt x="60" y="0"/>
                      <a:pt x="38" y="10"/>
                      <a:pt x="26" y="30"/>
                    </a:cubicBezTo>
                    <a:cubicBezTo>
                      <a:pt x="1" y="68"/>
                      <a:pt x="14" y="107"/>
                      <a:pt x="45" y="132"/>
                    </a:cubicBezTo>
                    <a:lnTo>
                      <a:pt x="441" y="381"/>
                    </a:lnTo>
                    <a:cubicBezTo>
                      <a:pt x="453" y="387"/>
                      <a:pt x="466" y="393"/>
                      <a:pt x="479" y="393"/>
                    </a:cubicBezTo>
                    <a:cubicBezTo>
                      <a:pt x="504" y="393"/>
                      <a:pt x="523" y="381"/>
                      <a:pt x="536" y="355"/>
                    </a:cubicBezTo>
                    <a:cubicBezTo>
                      <a:pt x="555" y="323"/>
                      <a:pt x="549" y="285"/>
                      <a:pt x="517" y="260"/>
                    </a:cubicBezTo>
                    <a:lnTo>
                      <a:pt x="122" y="11"/>
                    </a:lnTo>
                    <a:cubicBezTo>
                      <a:pt x="110" y="4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6"/>
            <p:cNvSpPr/>
            <p:nvPr/>
          </p:nvSpPr>
          <p:spPr>
            <a:xfrm>
              <a:off x="1649441" y="1114520"/>
              <a:ext cx="42104" cy="46929"/>
            </a:xfrm>
            <a:custGeom>
              <a:avLst/>
              <a:gdLst/>
              <a:ahLst/>
              <a:cxnLst/>
              <a:rect l="l" t="t" r="r" b="b"/>
              <a:pathLst>
                <a:path w="746" h="832" extrusionOk="0">
                  <a:moveTo>
                    <a:pt x="84" y="0"/>
                  </a:moveTo>
                  <a:cubicBezTo>
                    <a:pt x="78" y="0"/>
                    <a:pt x="71" y="1"/>
                    <a:pt x="64" y="3"/>
                  </a:cubicBezTo>
                  <a:cubicBezTo>
                    <a:pt x="26" y="10"/>
                    <a:pt x="0" y="48"/>
                    <a:pt x="7" y="86"/>
                  </a:cubicBezTo>
                  <a:lnTo>
                    <a:pt x="153" y="775"/>
                  </a:lnTo>
                  <a:cubicBezTo>
                    <a:pt x="160" y="806"/>
                    <a:pt x="185" y="826"/>
                    <a:pt x="217" y="832"/>
                  </a:cubicBezTo>
                  <a:lnTo>
                    <a:pt x="223" y="832"/>
                  </a:lnTo>
                  <a:cubicBezTo>
                    <a:pt x="255" y="832"/>
                    <a:pt x="281" y="813"/>
                    <a:pt x="287" y="781"/>
                  </a:cubicBezTo>
                  <a:cubicBezTo>
                    <a:pt x="370" y="564"/>
                    <a:pt x="517" y="373"/>
                    <a:pt x="708" y="233"/>
                  </a:cubicBezTo>
                  <a:cubicBezTo>
                    <a:pt x="740" y="214"/>
                    <a:pt x="746" y="169"/>
                    <a:pt x="720" y="137"/>
                  </a:cubicBezTo>
                  <a:cubicBezTo>
                    <a:pt x="709" y="119"/>
                    <a:pt x="690" y="109"/>
                    <a:pt x="669" y="109"/>
                  </a:cubicBezTo>
                  <a:cubicBezTo>
                    <a:pt x="654" y="109"/>
                    <a:pt x="638" y="114"/>
                    <a:pt x="625" y="124"/>
                  </a:cubicBezTo>
                  <a:cubicBezTo>
                    <a:pt x="472" y="233"/>
                    <a:pt x="344" y="379"/>
                    <a:pt x="249" y="545"/>
                  </a:cubicBezTo>
                  <a:lnTo>
                    <a:pt x="147" y="54"/>
                  </a:lnTo>
                  <a:cubicBezTo>
                    <a:pt x="142" y="23"/>
                    <a:pt x="115" y="0"/>
                    <a:pt x="84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506981" y="1220338"/>
              <a:ext cx="29575" cy="26341"/>
            </a:xfrm>
            <a:custGeom>
              <a:avLst/>
              <a:gdLst/>
              <a:ahLst/>
              <a:cxnLst/>
              <a:rect l="l" t="t" r="r" b="b"/>
              <a:pathLst>
                <a:path w="524" h="467" extrusionOk="0">
                  <a:moveTo>
                    <a:pt x="69" y="0"/>
                  </a:moveTo>
                  <a:cubicBezTo>
                    <a:pt x="39" y="0"/>
                    <a:pt x="7" y="30"/>
                    <a:pt x="7" y="65"/>
                  </a:cubicBezTo>
                  <a:cubicBezTo>
                    <a:pt x="0" y="173"/>
                    <a:pt x="58" y="288"/>
                    <a:pt x="147" y="364"/>
                  </a:cubicBezTo>
                  <a:cubicBezTo>
                    <a:pt x="224" y="428"/>
                    <a:pt x="313" y="466"/>
                    <a:pt x="402" y="466"/>
                  </a:cubicBezTo>
                  <a:cubicBezTo>
                    <a:pt x="421" y="466"/>
                    <a:pt x="447" y="460"/>
                    <a:pt x="466" y="460"/>
                  </a:cubicBezTo>
                  <a:cubicBezTo>
                    <a:pt x="504" y="454"/>
                    <a:pt x="523" y="415"/>
                    <a:pt x="517" y="377"/>
                  </a:cubicBezTo>
                  <a:cubicBezTo>
                    <a:pt x="511" y="343"/>
                    <a:pt x="485" y="319"/>
                    <a:pt x="452" y="319"/>
                  </a:cubicBezTo>
                  <a:cubicBezTo>
                    <a:pt x="448" y="319"/>
                    <a:pt x="444" y="319"/>
                    <a:pt x="440" y="320"/>
                  </a:cubicBezTo>
                  <a:cubicBezTo>
                    <a:pt x="426" y="322"/>
                    <a:pt x="412" y="324"/>
                    <a:pt x="398" y="324"/>
                  </a:cubicBezTo>
                  <a:cubicBezTo>
                    <a:pt x="340" y="324"/>
                    <a:pt x="282" y="303"/>
                    <a:pt x="236" y="262"/>
                  </a:cubicBezTo>
                  <a:cubicBezTo>
                    <a:pt x="179" y="211"/>
                    <a:pt x="141" y="141"/>
                    <a:pt x="147" y="71"/>
                  </a:cubicBezTo>
                  <a:cubicBezTo>
                    <a:pt x="147" y="33"/>
                    <a:pt x="115" y="1"/>
                    <a:pt x="77" y="1"/>
                  </a:cubicBezTo>
                  <a:cubicBezTo>
                    <a:pt x="74" y="1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509860" y="1131724"/>
              <a:ext cx="270912" cy="219077"/>
            </a:xfrm>
            <a:custGeom>
              <a:avLst/>
              <a:gdLst/>
              <a:ahLst/>
              <a:cxnLst/>
              <a:rect l="l" t="t" r="r" b="b"/>
              <a:pathLst>
                <a:path w="4800" h="3884" extrusionOk="0">
                  <a:moveTo>
                    <a:pt x="1992" y="0"/>
                  </a:moveTo>
                  <a:cubicBezTo>
                    <a:pt x="1948" y="0"/>
                    <a:pt x="1905" y="3"/>
                    <a:pt x="1861" y="11"/>
                  </a:cubicBezTo>
                  <a:cubicBezTo>
                    <a:pt x="1524" y="62"/>
                    <a:pt x="1231" y="368"/>
                    <a:pt x="1160" y="705"/>
                  </a:cubicBezTo>
                  <a:cubicBezTo>
                    <a:pt x="1125" y="700"/>
                    <a:pt x="1089" y="698"/>
                    <a:pt x="1053" y="698"/>
                  </a:cubicBezTo>
                  <a:cubicBezTo>
                    <a:pt x="767" y="698"/>
                    <a:pt x="479" y="851"/>
                    <a:pt x="332" y="1101"/>
                  </a:cubicBezTo>
                  <a:cubicBezTo>
                    <a:pt x="166" y="1375"/>
                    <a:pt x="217" y="1770"/>
                    <a:pt x="415" y="2025"/>
                  </a:cubicBezTo>
                  <a:cubicBezTo>
                    <a:pt x="166" y="2286"/>
                    <a:pt x="0" y="2637"/>
                    <a:pt x="26" y="2993"/>
                  </a:cubicBezTo>
                  <a:cubicBezTo>
                    <a:pt x="51" y="3350"/>
                    <a:pt x="294" y="3701"/>
                    <a:pt x="638" y="3790"/>
                  </a:cubicBezTo>
                  <a:cubicBezTo>
                    <a:pt x="875" y="3852"/>
                    <a:pt x="1122" y="3883"/>
                    <a:pt x="1369" y="3883"/>
                  </a:cubicBezTo>
                  <a:cubicBezTo>
                    <a:pt x="1706" y="3883"/>
                    <a:pt x="2043" y="3825"/>
                    <a:pt x="2352" y="3707"/>
                  </a:cubicBezTo>
                  <a:cubicBezTo>
                    <a:pt x="2894" y="3503"/>
                    <a:pt x="3436" y="3127"/>
                    <a:pt x="3729" y="2630"/>
                  </a:cubicBezTo>
                  <a:cubicBezTo>
                    <a:pt x="4213" y="2471"/>
                    <a:pt x="4608" y="2044"/>
                    <a:pt x="4704" y="1540"/>
                  </a:cubicBezTo>
                  <a:cubicBezTo>
                    <a:pt x="4800" y="1037"/>
                    <a:pt x="4577" y="476"/>
                    <a:pt x="4137" y="208"/>
                  </a:cubicBezTo>
                  <a:cubicBezTo>
                    <a:pt x="3975" y="112"/>
                    <a:pt x="3791" y="67"/>
                    <a:pt x="3605" y="67"/>
                  </a:cubicBezTo>
                  <a:cubicBezTo>
                    <a:pt x="3287" y="67"/>
                    <a:pt x="2965" y="200"/>
                    <a:pt x="2747" y="438"/>
                  </a:cubicBezTo>
                  <a:cubicBezTo>
                    <a:pt x="2597" y="170"/>
                    <a:pt x="2295" y="0"/>
                    <a:pt x="1992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542258" y="1376752"/>
              <a:ext cx="187099" cy="163067"/>
            </a:xfrm>
            <a:custGeom>
              <a:avLst/>
              <a:gdLst/>
              <a:ahLst/>
              <a:cxnLst/>
              <a:rect l="l" t="t" r="r" b="b"/>
              <a:pathLst>
                <a:path w="3315" h="2891" extrusionOk="0">
                  <a:moveTo>
                    <a:pt x="2862" y="1"/>
                  </a:moveTo>
                  <a:cubicBezTo>
                    <a:pt x="2084" y="1"/>
                    <a:pt x="1307" y="39"/>
                    <a:pt x="523" y="39"/>
                  </a:cubicBezTo>
                  <a:cubicBezTo>
                    <a:pt x="484" y="542"/>
                    <a:pt x="446" y="1046"/>
                    <a:pt x="408" y="1549"/>
                  </a:cubicBezTo>
                  <a:cubicBezTo>
                    <a:pt x="293" y="1568"/>
                    <a:pt x="115" y="1575"/>
                    <a:pt x="0" y="1594"/>
                  </a:cubicBezTo>
                  <a:cubicBezTo>
                    <a:pt x="178" y="2040"/>
                    <a:pt x="484" y="2416"/>
                    <a:pt x="905" y="2658"/>
                  </a:cubicBezTo>
                  <a:cubicBezTo>
                    <a:pt x="1167" y="2809"/>
                    <a:pt x="1469" y="2891"/>
                    <a:pt x="1770" y="2891"/>
                  </a:cubicBezTo>
                  <a:cubicBezTo>
                    <a:pt x="1952" y="2891"/>
                    <a:pt x="2134" y="2861"/>
                    <a:pt x="2307" y="2798"/>
                  </a:cubicBezTo>
                  <a:cubicBezTo>
                    <a:pt x="2760" y="2633"/>
                    <a:pt x="3244" y="2225"/>
                    <a:pt x="3314" y="1747"/>
                  </a:cubicBezTo>
                  <a:cubicBezTo>
                    <a:pt x="3174" y="1709"/>
                    <a:pt x="3027" y="1677"/>
                    <a:pt x="2881" y="1632"/>
                  </a:cubicBezTo>
                  <a:cubicBezTo>
                    <a:pt x="2862" y="1110"/>
                    <a:pt x="2881" y="523"/>
                    <a:pt x="2862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521035" y="1218194"/>
              <a:ext cx="244272" cy="241131"/>
            </a:xfrm>
            <a:custGeom>
              <a:avLst/>
              <a:gdLst/>
              <a:ahLst/>
              <a:cxnLst/>
              <a:rect l="l" t="t" r="r" b="b"/>
              <a:pathLst>
                <a:path w="4328" h="4275" extrusionOk="0">
                  <a:moveTo>
                    <a:pt x="2976" y="1"/>
                  </a:moveTo>
                  <a:cubicBezTo>
                    <a:pt x="2881" y="186"/>
                    <a:pt x="2696" y="326"/>
                    <a:pt x="2492" y="371"/>
                  </a:cubicBezTo>
                  <a:cubicBezTo>
                    <a:pt x="2451" y="380"/>
                    <a:pt x="2410" y="384"/>
                    <a:pt x="2368" y="384"/>
                  </a:cubicBezTo>
                  <a:cubicBezTo>
                    <a:pt x="2207" y="384"/>
                    <a:pt x="2044" y="320"/>
                    <a:pt x="1912" y="224"/>
                  </a:cubicBezTo>
                  <a:cubicBezTo>
                    <a:pt x="1670" y="778"/>
                    <a:pt x="1389" y="1320"/>
                    <a:pt x="1147" y="1875"/>
                  </a:cubicBezTo>
                  <a:cubicBezTo>
                    <a:pt x="1030" y="1736"/>
                    <a:pt x="845" y="1655"/>
                    <a:pt x="665" y="1655"/>
                  </a:cubicBezTo>
                  <a:cubicBezTo>
                    <a:pt x="630" y="1655"/>
                    <a:pt x="595" y="1658"/>
                    <a:pt x="561" y="1664"/>
                  </a:cubicBezTo>
                  <a:cubicBezTo>
                    <a:pt x="344" y="1703"/>
                    <a:pt x="159" y="1856"/>
                    <a:pt x="76" y="2060"/>
                  </a:cubicBezTo>
                  <a:cubicBezTo>
                    <a:pt x="0" y="2263"/>
                    <a:pt x="38" y="2506"/>
                    <a:pt x="172" y="2678"/>
                  </a:cubicBezTo>
                  <a:cubicBezTo>
                    <a:pt x="356" y="2916"/>
                    <a:pt x="686" y="2990"/>
                    <a:pt x="994" y="2990"/>
                  </a:cubicBezTo>
                  <a:cubicBezTo>
                    <a:pt x="1007" y="2990"/>
                    <a:pt x="1020" y="2990"/>
                    <a:pt x="1033" y="2990"/>
                  </a:cubicBezTo>
                  <a:cubicBezTo>
                    <a:pt x="1109" y="3219"/>
                    <a:pt x="1185" y="3443"/>
                    <a:pt x="1256" y="3672"/>
                  </a:cubicBezTo>
                  <a:cubicBezTo>
                    <a:pt x="1689" y="3908"/>
                    <a:pt x="2122" y="4207"/>
                    <a:pt x="2607" y="4265"/>
                  </a:cubicBezTo>
                  <a:cubicBezTo>
                    <a:pt x="2664" y="4271"/>
                    <a:pt x="2722" y="4275"/>
                    <a:pt x="2779" y="4275"/>
                  </a:cubicBezTo>
                  <a:cubicBezTo>
                    <a:pt x="3215" y="4275"/>
                    <a:pt x="3647" y="4085"/>
                    <a:pt x="3901" y="3736"/>
                  </a:cubicBezTo>
                  <a:cubicBezTo>
                    <a:pt x="4328" y="3149"/>
                    <a:pt x="4283" y="747"/>
                    <a:pt x="4041" y="402"/>
                  </a:cubicBezTo>
                  <a:cubicBezTo>
                    <a:pt x="3977" y="307"/>
                    <a:pt x="3894" y="224"/>
                    <a:pt x="3830" y="128"/>
                  </a:cubicBezTo>
                  <a:cubicBezTo>
                    <a:pt x="3537" y="97"/>
                    <a:pt x="3270" y="39"/>
                    <a:pt x="2976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626413" y="1444777"/>
              <a:ext cx="87482" cy="18670"/>
            </a:xfrm>
            <a:custGeom>
              <a:avLst/>
              <a:gdLst/>
              <a:ahLst/>
              <a:cxnLst/>
              <a:rect l="l" t="t" r="r" b="b"/>
              <a:pathLst>
                <a:path w="1550" h="331" extrusionOk="0">
                  <a:moveTo>
                    <a:pt x="82" y="1"/>
                  </a:moveTo>
                  <a:cubicBezTo>
                    <a:pt x="56" y="1"/>
                    <a:pt x="27" y="14"/>
                    <a:pt x="13" y="37"/>
                  </a:cubicBezTo>
                  <a:cubicBezTo>
                    <a:pt x="0" y="76"/>
                    <a:pt x="13" y="114"/>
                    <a:pt x="45" y="133"/>
                  </a:cubicBezTo>
                  <a:cubicBezTo>
                    <a:pt x="313" y="267"/>
                    <a:pt x="606" y="331"/>
                    <a:pt x="899" y="331"/>
                  </a:cubicBezTo>
                  <a:cubicBezTo>
                    <a:pt x="1097" y="331"/>
                    <a:pt x="1301" y="299"/>
                    <a:pt x="1492" y="235"/>
                  </a:cubicBezTo>
                  <a:cubicBezTo>
                    <a:pt x="1530" y="222"/>
                    <a:pt x="1549" y="184"/>
                    <a:pt x="1536" y="146"/>
                  </a:cubicBezTo>
                  <a:cubicBezTo>
                    <a:pt x="1526" y="120"/>
                    <a:pt x="1498" y="98"/>
                    <a:pt x="1468" y="98"/>
                  </a:cubicBezTo>
                  <a:cubicBezTo>
                    <a:pt x="1461" y="98"/>
                    <a:pt x="1454" y="99"/>
                    <a:pt x="1447" y="101"/>
                  </a:cubicBezTo>
                  <a:cubicBezTo>
                    <a:pt x="1267" y="161"/>
                    <a:pt x="1078" y="191"/>
                    <a:pt x="891" y="191"/>
                  </a:cubicBezTo>
                  <a:cubicBezTo>
                    <a:pt x="621" y="191"/>
                    <a:pt x="353" y="129"/>
                    <a:pt x="109" y="6"/>
                  </a:cubicBezTo>
                  <a:cubicBezTo>
                    <a:pt x="101" y="2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543669" y="1335011"/>
              <a:ext cx="43233" cy="16301"/>
            </a:xfrm>
            <a:custGeom>
              <a:avLst/>
              <a:gdLst/>
              <a:ahLst/>
              <a:cxnLst/>
              <a:rect l="l" t="t" r="r" b="b"/>
              <a:pathLst>
                <a:path w="766" h="289" extrusionOk="0">
                  <a:moveTo>
                    <a:pt x="77" y="0"/>
                  </a:moveTo>
                  <a:cubicBezTo>
                    <a:pt x="49" y="0"/>
                    <a:pt x="18" y="19"/>
                    <a:pt x="7" y="52"/>
                  </a:cubicBezTo>
                  <a:cubicBezTo>
                    <a:pt x="1" y="90"/>
                    <a:pt x="20" y="129"/>
                    <a:pt x="58" y="135"/>
                  </a:cubicBezTo>
                  <a:lnTo>
                    <a:pt x="670" y="288"/>
                  </a:lnTo>
                  <a:lnTo>
                    <a:pt x="689" y="288"/>
                  </a:lnTo>
                  <a:cubicBezTo>
                    <a:pt x="721" y="288"/>
                    <a:pt x="746" y="263"/>
                    <a:pt x="753" y="237"/>
                  </a:cubicBezTo>
                  <a:cubicBezTo>
                    <a:pt x="765" y="199"/>
                    <a:pt x="740" y="161"/>
                    <a:pt x="702" y="148"/>
                  </a:cubicBezTo>
                  <a:lnTo>
                    <a:pt x="90" y="1"/>
                  </a:lnTo>
                  <a:cubicBezTo>
                    <a:pt x="86" y="0"/>
                    <a:pt x="82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647635" y="1320684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34" y="0"/>
                  </a:moveTo>
                  <a:cubicBezTo>
                    <a:pt x="58" y="0"/>
                    <a:pt x="0" y="64"/>
                    <a:pt x="0" y="141"/>
                  </a:cubicBezTo>
                  <a:cubicBezTo>
                    <a:pt x="0" y="217"/>
                    <a:pt x="58" y="281"/>
                    <a:pt x="134" y="281"/>
                  </a:cubicBezTo>
                  <a:cubicBezTo>
                    <a:pt x="211" y="281"/>
                    <a:pt x="274" y="217"/>
                    <a:pt x="274" y="141"/>
                  </a:cubicBezTo>
                  <a:cubicBezTo>
                    <a:pt x="274" y="64"/>
                    <a:pt x="211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730379" y="1317807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41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1" y="281"/>
                  </a:cubicBezTo>
                  <a:cubicBezTo>
                    <a:pt x="217" y="281"/>
                    <a:pt x="274" y="217"/>
                    <a:pt x="274" y="141"/>
                  </a:cubicBezTo>
                  <a:cubicBezTo>
                    <a:pt x="274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627824" y="1272401"/>
              <a:ext cx="47918" cy="19234"/>
            </a:xfrm>
            <a:custGeom>
              <a:avLst/>
              <a:gdLst/>
              <a:ahLst/>
              <a:cxnLst/>
              <a:rect l="l" t="t" r="r" b="b"/>
              <a:pathLst>
                <a:path w="849" h="341" extrusionOk="0">
                  <a:moveTo>
                    <a:pt x="487" y="1"/>
                  </a:moveTo>
                  <a:cubicBezTo>
                    <a:pt x="455" y="1"/>
                    <a:pt x="423" y="3"/>
                    <a:pt x="390" y="9"/>
                  </a:cubicBezTo>
                  <a:cubicBezTo>
                    <a:pt x="237" y="34"/>
                    <a:pt x="103" y="117"/>
                    <a:pt x="26" y="238"/>
                  </a:cubicBezTo>
                  <a:cubicBezTo>
                    <a:pt x="1" y="270"/>
                    <a:pt x="14" y="308"/>
                    <a:pt x="46" y="334"/>
                  </a:cubicBezTo>
                  <a:cubicBezTo>
                    <a:pt x="52" y="340"/>
                    <a:pt x="71" y="340"/>
                    <a:pt x="84" y="340"/>
                  </a:cubicBezTo>
                  <a:cubicBezTo>
                    <a:pt x="103" y="340"/>
                    <a:pt x="128" y="334"/>
                    <a:pt x="141" y="315"/>
                  </a:cubicBezTo>
                  <a:cubicBezTo>
                    <a:pt x="198" y="225"/>
                    <a:pt x="300" y="168"/>
                    <a:pt x="415" y="149"/>
                  </a:cubicBezTo>
                  <a:cubicBezTo>
                    <a:pt x="440" y="145"/>
                    <a:pt x="465" y="143"/>
                    <a:pt x="490" y="143"/>
                  </a:cubicBezTo>
                  <a:cubicBezTo>
                    <a:pt x="578" y="143"/>
                    <a:pt x="663" y="169"/>
                    <a:pt x="727" y="219"/>
                  </a:cubicBezTo>
                  <a:cubicBezTo>
                    <a:pt x="741" y="227"/>
                    <a:pt x="758" y="232"/>
                    <a:pt x="774" y="232"/>
                  </a:cubicBezTo>
                  <a:cubicBezTo>
                    <a:pt x="795" y="232"/>
                    <a:pt x="815" y="224"/>
                    <a:pt x="829" y="206"/>
                  </a:cubicBezTo>
                  <a:cubicBezTo>
                    <a:pt x="849" y="174"/>
                    <a:pt x="842" y="130"/>
                    <a:pt x="817" y="104"/>
                  </a:cubicBezTo>
                  <a:cubicBezTo>
                    <a:pt x="726" y="39"/>
                    <a:pt x="61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716720" y="1266760"/>
              <a:ext cx="42838" cy="15850"/>
            </a:xfrm>
            <a:custGeom>
              <a:avLst/>
              <a:gdLst/>
              <a:ahLst/>
              <a:cxnLst/>
              <a:rect l="l" t="t" r="r" b="b"/>
              <a:pathLst>
                <a:path w="759" h="281" extrusionOk="0">
                  <a:moveTo>
                    <a:pt x="376" y="0"/>
                  </a:moveTo>
                  <a:cubicBezTo>
                    <a:pt x="236" y="7"/>
                    <a:pt x="108" y="64"/>
                    <a:pt x="26" y="166"/>
                  </a:cubicBezTo>
                  <a:cubicBezTo>
                    <a:pt x="0" y="192"/>
                    <a:pt x="7" y="236"/>
                    <a:pt x="38" y="262"/>
                  </a:cubicBezTo>
                  <a:cubicBezTo>
                    <a:pt x="51" y="274"/>
                    <a:pt x="64" y="281"/>
                    <a:pt x="77" y="281"/>
                  </a:cubicBezTo>
                  <a:cubicBezTo>
                    <a:pt x="102" y="281"/>
                    <a:pt x="121" y="268"/>
                    <a:pt x="134" y="255"/>
                  </a:cubicBezTo>
                  <a:cubicBezTo>
                    <a:pt x="191" y="185"/>
                    <a:pt x="281" y="147"/>
                    <a:pt x="383" y="141"/>
                  </a:cubicBezTo>
                  <a:cubicBezTo>
                    <a:pt x="478" y="141"/>
                    <a:pt x="574" y="179"/>
                    <a:pt x="631" y="243"/>
                  </a:cubicBezTo>
                  <a:cubicBezTo>
                    <a:pt x="645" y="260"/>
                    <a:pt x="666" y="268"/>
                    <a:pt x="686" y="268"/>
                  </a:cubicBezTo>
                  <a:cubicBezTo>
                    <a:pt x="701" y="268"/>
                    <a:pt x="716" y="264"/>
                    <a:pt x="727" y="255"/>
                  </a:cubicBezTo>
                  <a:cubicBezTo>
                    <a:pt x="759" y="230"/>
                    <a:pt x="759" y="185"/>
                    <a:pt x="733" y="153"/>
                  </a:cubicBezTo>
                  <a:cubicBezTo>
                    <a:pt x="650" y="58"/>
                    <a:pt x="523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697643" y="1313972"/>
              <a:ext cx="23761" cy="52795"/>
            </a:xfrm>
            <a:custGeom>
              <a:avLst/>
              <a:gdLst/>
              <a:ahLst/>
              <a:cxnLst/>
              <a:rect l="l" t="t" r="r" b="b"/>
              <a:pathLst>
                <a:path w="421" h="936" extrusionOk="0">
                  <a:moveTo>
                    <a:pt x="94" y="1"/>
                  </a:moveTo>
                  <a:cubicBezTo>
                    <a:pt x="86" y="1"/>
                    <a:pt x="78" y="2"/>
                    <a:pt x="70" y="5"/>
                  </a:cubicBezTo>
                  <a:cubicBezTo>
                    <a:pt x="39" y="17"/>
                    <a:pt x="13" y="56"/>
                    <a:pt x="26" y="94"/>
                  </a:cubicBezTo>
                  <a:lnTo>
                    <a:pt x="249" y="789"/>
                  </a:lnTo>
                  <a:lnTo>
                    <a:pt x="83" y="769"/>
                  </a:lnTo>
                  <a:cubicBezTo>
                    <a:pt x="79" y="769"/>
                    <a:pt x="74" y="768"/>
                    <a:pt x="70" y="768"/>
                  </a:cubicBezTo>
                  <a:cubicBezTo>
                    <a:pt x="32" y="768"/>
                    <a:pt x="6" y="792"/>
                    <a:pt x="0" y="827"/>
                  </a:cubicBezTo>
                  <a:cubicBezTo>
                    <a:pt x="0" y="865"/>
                    <a:pt x="26" y="903"/>
                    <a:pt x="64" y="903"/>
                  </a:cubicBezTo>
                  <a:lnTo>
                    <a:pt x="338" y="935"/>
                  </a:lnTo>
                  <a:lnTo>
                    <a:pt x="345" y="935"/>
                  </a:lnTo>
                  <a:cubicBezTo>
                    <a:pt x="370" y="935"/>
                    <a:pt x="389" y="929"/>
                    <a:pt x="402" y="910"/>
                  </a:cubicBezTo>
                  <a:cubicBezTo>
                    <a:pt x="415" y="890"/>
                    <a:pt x="421" y="865"/>
                    <a:pt x="415" y="846"/>
                  </a:cubicBezTo>
                  <a:lnTo>
                    <a:pt x="160" y="49"/>
                  </a:lnTo>
                  <a:cubicBezTo>
                    <a:pt x="150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670268" y="1365245"/>
              <a:ext cx="38549" cy="26680"/>
            </a:xfrm>
            <a:custGeom>
              <a:avLst/>
              <a:gdLst/>
              <a:ahLst/>
              <a:cxnLst/>
              <a:rect l="l" t="t" r="r" b="b"/>
              <a:pathLst>
                <a:path w="683" h="473" extrusionOk="0">
                  <a:moveTo>
                    <a:pt x="77" y="1"/>
                  </a:moveTo>
                  <a:cubicBezTo>
                    <a:pt x="39" y="1"/>
                    <a:pt x="7" y="32"/>
                    <a:pt x="7" y="71"/>
                  </a:cubicBezTo>
                  <a:cubicBezTo>
                    <a:pt x="1" y="217"/>
                    <a:pt x="90" y="364"/>
                    <a:pt x="224" y="434"/>
                  </a:cubicBezTo>
                  <a:cubicBezTo>
                    <a:pt x="281" y="459"/>
                    <a:pt x="345" y="472"/>
                    <a:pt x="402" y="472"/>
                  </a:cubicBezTo>
                  <a:cubicBezTo>
                    <a:pt x="492" y="472"/>
                    <a:pt x="581" y="447"/>
                    <a:pt x="651" y="389"/>
                  </a:cubicBezTo>
                  <a:cubicBezTo>
                    <a:pt x="683" y="364"/>
                    <a:pt x="683" y="319"/>
                    <a:pt x="664" y="294"/>
                  </a:cubicBezTo>
                  <a:cubicBezTo>
                    <a:pt x="649" y="275"/>
                    <a:pt x="628" y="265"/>
                    <a:pt x="606" y="265"/>
                  </a:cubicBezTo>
                  <a:cubicBezTo>
                    <a:pt x="591" y="265"/>
                    <a:pt x="575" y="270"/>
                    <a:pt x="562" y="281"/>
                  </a:cubicBezTo>
                  <a:cubicBezTo>
                    <a:pt x="516" y="315"/>
                    <a:pt x="460" y="333"/>
                    <a:pt x="403" y="333"/>
                  </a:cubicBezTo>
                  <a:cubicBezTo>
                    <a:pt x="364" y="333"/>
                    <a:pt x="324" y="325"/>
                    <a:pt x="288" y="307"/>
                  </a:cubicBezTo>
                  <a:cubicBezTo>
                    <a:pt x="205" y="262"/>
                    <a:pt x="141" y="166"/>
                    <a:pt x="148" y="71"/>
                  </a:cubicBezTo>
                  <a:cubicBezTo>
                    <a:pt x="148" y="32"/>
                    <a:pt x="11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" name="Google Shape;634;p36"/>
            <p:cNvGrpSpPr/>
            <p:nvPr/>
          </p:nvGrpSpPr>
          <p:grpSpPr>
            <a:xfrm>
              <a:off x="1501958" y="1677734"/>
              <a:ext cx="356534" cy="526260"/>
              <a:chOff x="3178358" y="1677734"/>
              <a:chExt cx="356534" cy="526260"/>
            </a:xfrm>
          </p:grpSpPr>
          <p:sp>
            <p:nvSpPr>
              <p:cNvPr id="635" name="Google Shape;635;p36"/>
              <p:cNvSpPr/>
              <p:nvPr/>
            </p:nvSpPr>
            <p:spPr>
              <a:xfrm>
                <a:off x="3244903" y="1780844"/>
                <a:ext cx="289989" cy="4231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7502" extrusionOk="0">
                    <a:moveTo>
                      <a:pt x="816" y="0"/>
                    </a:moveTo>
                    <a:lnTo>
                      <a:pt x="0" y="504"/>
                    </a:lnTo>
                    <a:lnTo>
                      <a:pt x="4321" y="7502"/>
                    </a:lnTo>
                    <a:lnTo>
                      <a:pt x="5137" y="6998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3178358" y="1677734"/>
                <a:ext cx="123773" cy="1448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68" extrusionOk="0">
                    <a:moveTo>
                      <a:pt x="807" y="0"/>
                    </a:moveTo>
                    <a:cubicBezTo>
                      <a:pt x="746" y="0"/>
                      <a:pt x="685" y="16"/>
                      <a:pt x="631" y="50"/>
                    </a:cubicBezTo>
                    <a:lnTo>
                      <a:pt x="204" y="311"/>
                    </a:lnTo>
                    <a:cubicBezTo>
                      <a:pt x="45" y="407"/>
                      <a:pt x="0" y="611"/>
                      <a:pt x="96" y="770"/>
                    </a:cubicBezTo>
                    <a:lnTo>
                      <a:pt x="1205" y="2568"/>
                    </a:lnTo>
                    <a:lnTo>
                      <a:pt x="2193" y="1956"/>
                    </a:lnTo>
                    <a:lnTo>
                      <a:pt x="1090" y="158"/>
                    </a:lnTo>
                    <a:cubicBezTo>
                      <a:pt x="1028" y="55"/>
                      <a:pt x="918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3178358" y="1677734"/>
                <a:ext cx="123773" cy="1448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68" extrusionOk="0">
                    <a:moveTo>
                      <a:pt x="807" y="0"/>
                    </a:moveTo>
                    <a:cubicBezTo>
                      <a:pt x="746" y="0"/>
                      <a:pt x="685" y="16"/>
                      <a:pt x="631" y="50"/>
                    </a:cubicBezTo>
                    <a:lnTo>
                      <a:pt x="204" y="311"/>
                    </a:lnTo>
                    <a:cubicBezTo>
                      <a:pt x="45" y="407"/>
                      <a:pt x="0" y="611"/>
                      <a:pt x="96" y="770"/>
                    </a:cubicBezTo>
                    <a:lnTo>
                      <a:pt x="1205" y="2568"/>
                    </a:lnTo>
                    <a:lnTo>
                      <a:pt x="2193" y="1956"/>
                    </a:lnTo>
                    <a:lnTo>
                      <a:pt x="1090" y="158"/>
                    </a:lnTo>
                    <a:cubicBezTo>
                      <a:pt x="1028" y="55"/>
                      <a:pt x="918" y="0"/>
                      <a:pt x="807" y="0"/>
                    </a:cubicBezTo>
                    <a:close/>
                  </a:path>
                </a:pathLst>
              </a:custGeom>
              <a:solidFill>
                <a:srgbClr val="19191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3231583" y="1767306"/>
                <a:ext cx="63721" cy="4410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82" extrusionOk="0">
                    <a:moveTo>
                      <a:pt x="1047" y="0"/>
                    </a:moveTo>
                    <a:cubicBezTo>
                      <a:pt x="1033" y="0"/>
                      <a:pt x="1019" y="4"/>
                      <a:pt x="1007" y="11"/>
                    </a:cubicBezTo>
                    <a:lnTo>
                      <a:pt x="45" y="654"/>
                    </a:lnTo>
                    <a:cubicBezTo>
                      <a:pt x="13" y="674"/>
                      <a:pt x="0" y="718"/>
                      <a:pt x="26" y="750"/>
                    </a:cubicBezTo>
                    <a:cubicBezTo>
                      <a:pt x="39" y="769"/>
                      <a:pt x="58" y="782"/>
                      <a:pt x="83" y="782"/>
                    </a:cubicBezTo>
                    <a:cubicBezTo>
                      <a:pt x="96" y="782"/>
                      <a:pt x="109" y="776"/>
                      <a:pt x="122" y="769"/>
                    </a:cubicBezTo>
                    <a:lnTo>
                      <a:pt x="1084" y="126"/>
                    </a:lnTo>
                    <a:cubicBezTo>
                      <a:pt x="1116" y="106"/>
                      <a:pt x="1129" y="62"/>
                      <a:pt x="1103" y="30"/>
                    </a:cubicBezTo>
                    <a:cubicBezTo>
                      <a:pt x="1091" y="10"/>
                      <a:pt x="1069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3275495" y="1828733"/>
                <a:ext cx="76646" cy="115348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045" extrusionOk="0">
                    <a:moveTo>
                      <a:pt x="77" y="1"/>
                    </a:moveTo>
                    <a:cubicBezTo>
                      <a:pt x="64" y="1"/>
                      <a:pt x="50" y="4"/>
                      <a:pt x="38" y="12"/>
                    </a:cubicBezTo>
                    <a:cubicBezTo>
                      <a:pt x="6" y="31"/>
                      <a:pt x="0" y="75"/>
                      <a:pt x="19" y="107"/>
                    </a:cubicBezTo>
                    <a:lnTo>
                      <a:pt x="1217" y="2013"/>
                    </a:lnTo>
                    <a:cubicBezTo>
                      <a:pt x="1230" y="2032"/>
                      <a:pt x="1256" y="2045"/>
                      <a:pt x="1275" y="2045"/>
                    </a:cubicBezTo>
                    <a:cubicBezTo>
                      <a:pt x="1287" y="2045"/>
                      <a:pt x="1300" y="2038"/>
                      <a:pt x="1313" y="2032"/>
                    </a:cubicBezTo>
                    <a:cubicBezTo>
                      <a:pt x="1345" y="2013"/>
                      <a:pt x="1358" y="1968"/>
                      <a:pt x="1338" y="1936"/>
                    </a:cubicBezTo>
                    <a:lnTo>
                      <a:pt x="134" y="31"/>
                    </a:lnTo>
                    <a:cubicBezTo>
                      <a:pt x="122" y="11"/>
                      <a:pt x="100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6"/>
            <p:cNvGrpSpPr/>
            <p:nvPr/>
          </p:nvGrpSpPr>
          <p:grpSpPr>
            <a:xfrm>
              <a:off x="1582501" y="1753149"/>
              <a:ext cx="607972" cy="531730"/>
              <a:chOff x="1582501" y="1753149"/>
              <a:chExt cx="607972" cy="531730"/>
            </a:xfrm>
          </p:grpSpPr>
          <p:sp>
            <p:nvSpPr>
              <p:cNvPr id="641" name="Google Shape;641;p36"/>
              <p:cNvSpPr/>
              <p:nvPr/>
            </p:nvSpPr>
            <p:spPr>
              <a:xfrm>
                <a:off x="1582501" y="1753149"/>
                <a:ext cx="607972" cy="531730"/>
              </a:xfrm>
              <a:custGeom>
                <a:avLst/>
                <a:gdLst/>
                <a:ahLst/>
                <a:cxnLst/>
                <a:rect l="l" t="t" r="r" b="b"/>
                <a:pathLst>
                  <a:path w="10772" h="9427" extrusionOk="0">
                    <a:moveTo>
                      <a:pt x="3442" y="0"/>
                    </a:moveTo>
                    <a:lnTo>
                      <a:pt x="1" y="9427"/>
                    </a:lnTo>
                    <a:lnTo>
                      <a:pt x="7330" y="9427"/>
                    </a:lnTo>
                    <a:lnTo>
                      <a:pt x="107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881813" y="1782649"/>
                <a:ext cx="171634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523" extrusionOk="0">
                    <a:moveTo>
                      <a:pt x="192" y="0"/>
                    </a:moveTo>
                    <a:lnTo>
                      <a:pt x="1" y="523"/>
                    </a:lnTo>
                    <a:lnTo>
                      <a:pt x="2849" y="523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rgbClr val="19191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596893" y="1753600"/>
                <a:ext cx="201886" cy="527330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9349" extrusionOk="0">
                    <a:moveTo>
                      <a:pt x="3497" y="0"/>
                    </a:moveTo>
                    <a:cubicBezTo>
                      <a:pt x="3470" y="0"/>
                      <a:pt x="3446" y="15"/>
                      <a:pt x="3436" y="43"/>
                    </a:cubicBezTo>
                    <a:lnTo>
                      <a:pt x="14" y="9253"/>
                    </a:lnTo>
                    <a:cubicBezTo>
                      <a:pt x="1" y="9291"/>
                      <a:pt x="20" y="9329"/>
                      <a:pt x="52" y="9342"/>
                    </a:cubicBezTo>
                    <a:cubicBezTo>
                      <a:pt x="58" y="9349"/>
                      <a:pt x="71" y="9349"/>
                      <a:pt x="77" y="9349"/>
                    </a:cubicBezTo>
                    <a:cubicBezTo>
                      <a:pt x="103" y="9349"/>
                      <a:pt x="128" y="9329"/>
                      <a:pt x="141" y="9304"/>
                    </a:cubicBezTo>
                    <a:lnTo>
                      <a:pt x="3564" y="94"/>
                    </a:lnTo>
                    <a:cubicBezTo>
                      <a:pt x="3576" y="56"/>
                      <a:pt x="3557" y="18"/>
                      <a:pt x="3525" y="5"/>
                    </a:cubicBezTo>
                    <a:cubicBezTo>
                      <a:pt x="3516" y="2"/>
                      <a:pt x="3506" y="0"/>
                      <a:pt x="3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36"/>
            <p:cNvSpPr/>
            <p:nvPr/>
          </p:nvSpPr>
          <p:spPr>
            <a:xfrm>
              <a:off x="1940062" y="1940191"/>
              <a:ext cx="331021" cy="305377"/>
            </a:xfrm>
            <a:custGeom>
              <a:avLst/>
              <a:gdLst/>
              <a:ahLst/>
              <a:cxnLst/>
              <a:rect l="l" t="t" r="r" b="b"/>
              <a:pathLst>
                <a:path w="5865" h="5414" extrusionOk="0">
                  <a:moveTo>
                    <a:pt x="3886" y="1"/>
                  </a:moveTo>
                  <a:cubicBezTo>
                    <a:pt x="3758" y="1"/>
                    <a:pt x="3630" y="21"/>
                    <a:pt x="3506" y="62"/>
                  </a:cubicBezTo>
                  <a:lnTo>
                    <a:pt x="250" y="1114"/>
                  </a:lnTo>
                  <a:cubicBezTo>
                    <a:pt x="224" y="1216"/>
                    <a:pt x="301" y="1331"/>
                    <a:pt x="396" y="1388"/>
                  </a:cubicBezTo>
                  <a:cubicBezTo>
                    <a:pt x="485" y="1445"/>
                    <a:pt x="594" y="1464"/>
                    <a:pt x="702" y="1477"/>
                  </a:cubicBezTo>
                  <a:cubicBezTo>
                    <a:pt x="836" y="1496"/>
                    <a:pt x="963" y="1515"/>
                    <a:pt x="1097" y="1535"/>
                  </a:cubicBezTo>
                  <a:cubicBezTo>
                    <a:pt x="740" y="1707"/>
                    <a:pt x="371" y="1879"/>
                    <a:pt x="14" y="2057"/>
                  </a:cubicBezTo>
                  <a:cubicBezTo>
                    <a:pt x="1" y="2204"/>
                    <a:pt x="160" y="2344"/>
                    <a:pt x="301" y="2395"/>
                  </a:cubicBezTo>
                  <a:cubicBezTo>
                    <a:pt x="374" y="2422"/>
                    <a:pt x="451" y="2431"/>
                    <a:pt x="528" y="2431"/>
                  </a:cubicBezTo>
                  <a:cubicBezTo>
                    <a:pt x="599" y="2431"/>
                    <a:pt x="670" y="2423"/>
                    <a:pt x="740" y="2414"/>
                  </a:cubicBezTo>
                  <a:cubicBezTo>
                    <a:pt x="944" y="2395"/>
                    <a:pt x="1142" y="2370"/>
                    <a:pt x="1346" y="2350"/>
                  </a:cubicBezTo>
                  <a:lnTo>
                    <a:pt x="1346" y="2350"/>
                  </a:lnTo>
                  <a:cubicBezTo>
                    <a:pt x="1084" y="2497"/>
                    <a:pt x="804" y="2631"/>
                    <a:pt x="543" y="2777"/>
                  </a:cubicBezTo>
                  <a:cubicBezTo>
                    <a:pt x="524" y="2905"/>
                    <a:pt x="657" y="3032"/>
                    <a:pt x="772" y="3077"/>
                  </a:cubicBezTo>
                  <a:cubicBezTo>
                    <a:pt x="853" y="3111"/>
                    <a:pt x="936" y="3119"/>
                    <a:pt x="1021" y="3119"/>
                  </a:cubicBezTo>
                  <a:cubicBezTo>
                    <a:pt x="1063" y="3119"/>
                    <a:pt x="1106" y="3117"/>
                    <a:pt x="1148" y="3115"/>
                  </a:cubicBezTo>
                  <a:cubicBezTo>
                    <a:pt x="1403" y="3096"/>
                    <a:pt x="1658" y="3083"/>
                    <a:pt x="1900" y="3026"/>
                  </a:cubicBezTo>
                  <a:lnTo>
                    <a:pt x="1900" y="3026"/>
                  </a:lnTo>
                  <a:cubicBezTo>
                    <a:pt x="1696" y="3115"/>
                    <a:pt x="1473" y="3217"/>
                    <a:pt x="1263" y="3306"/>
                  </a:cubicBezTo>
                  <a:cubicBezTo>
                    <a:pt x="1212" y="3415"/>
                    <a:pt x="1308" y="3549"/>
                    <a:pt x="1410" y="3606"/>
                  </a:cubicBezTo>
                  <a:cubicBezTo>
                    <a:pt x="1518" y="3663"/>
                    <a:pt x="1639" y="3663"/>
                    <a:pt x="1760" y="3663"/>
                  </a:cubicBezTo>
                  <a:cubicBezTo>
                    <a:pt x="1974" y="3663"/>
                    <a:pt x="2177" y="3734"/>
                    <a:pt x="2395" y="3734"/>
                  </a:cubicBezTo>
                  <a:cubicBezTo>
                    <a:pt x="2405" y="3734"/>
                    <a:pt x="2414" y="3734"/>
                    <a:pt x="2423" y="3733"/>
                  </a:cubicBezTo>
                  <a:cubicBezTo>
                    <a:pt x="2448" y="3912"/>
                    <a:pt x="2467" y="4090"/>
                    <a:pt x="2493" y="4269"/>
                  </a:cubicBezTo>
                  <a:cubicBezTo>
                    <a:pt x="2525" y="4479"/>
                    <a:pt x="2550" y="4696"/>
                    <a:pt x="2659" y="4881"/>
                  </a:cubicBezTo>
                  <a:cubicBezTo>
                    <a:pt x="2767" y="5078"/>
                    <a:pt x="2958" y="5231"/>
                    <a:pt x="3169" y="5314"/>
                  </a:cubicBezTo>
                  <a:cubicBezTo>
                    <a:pt x="3342" y="5383"/>
                    <a:pt x="3532" y="5413"/>
                    <a:pt x="3721" y="5413"/>
                  </a:cubicBezTo>
                  <a:cubicBezTo>
                    <a:pt x="3845" y="5413"/>
                    <a:pt x="3968" y="5400"/>
                    <a:pt x="4086" y="5378"/>
                  </a:cubicBezTo>
                  <a:cubicBezTo>
                    <a:pt x="4354" y="5327"/>
                    <a:pt x="4609" y="5212"/>
                    <a:pt x="4826" y="5046"/>
                  </a:cubicBezTo>
                  <a:cubicBezTo>
                    <a:pt x="5355" y="4632"/>
                    <a:pt x="5686" y="3988"/>
                    <a:pt x="5769" y="3326"/>
                  </a:cubicBezTo>
                  <a:cubicBezTo>
                    <a:pt x="5864" y="2637"/>
                    <a:pt x="5705" y="1930"/>
                    <a:pt x="5406" y="1299"/>
                  </a:cubicBezTo>
                  <a:cubicBezTo>
                    <a:pt x="5208" y="891"/>
                    <a:pt x="4934" y="515"/>
                    <a:pt x="4583" y="234"/>
                  </a:cubicBezTo>
                  <a:cubicBezTo>
                    <a:pt x="4381" y="79"/>
                    <a:pt x="4135" y="1"/>
                    <a:pt x="3886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037199" y="1942955"/>
              <a:ext cx="237838" cy="302726"/>
            </a:xfrm>
            <a:custGeom>
              <a:avLst/>
              <a:gdLst/>
              <a:ahLst/>
              <a:cxnLst/>
              <a:rect l="l" t="t" r="r" b="b"/>
              <a:pathLst>
                <a:path w="4214" h="5367" extrusionOk="0">
                  <a:moveTo>
                    <a:pt x="1454" y="1"/>
                  </a:moveTo>
                  <a:cubicBezTo>
                    <a:pt x="1416" y="1"/>
                    <a:pt x="1377" y="32"/>
                    <a:pt x="1377" y="71"/>
                  </a:cubicBezTo>
                  <a:cubicBezTo>
                    <a:pt x="1377" y="109"/>
                    <a:pt x="1403" y="141"/>
                    <a:pt x="1441" y="141"/>
                  </a:cubicBezTo>
                  <a:cubicBezTo>
                    <a:pt x="2130" y="192"/>
                    <a:pt x="2799" y="504"/>
                    <a:pt x="3277" y="1001"/>
                  </a:cubicBezTo>
                  <a:cubicBezTo>
                    <a:pt x="3755" y="1498"/>
                    <a:pt x="4035" y="2180"/>
                    <a:pt x="4054" y="2869"/>
                  </a:cubicBezTo>
                  <a:cubicBezTo>
                    <a:pt x="4073" y="3633"/>
                    <a:pt x="3729" y="4417"/>
                    <a:pt x="3168" y="4857"/>
                  </a:cubicBezTo>
                  <a:cubicBezTo>
                    <a:pt x="2866" y="5101"/>
                    <a:pt x="2494" y="5228"/>
                    <a:pt x="2133" y="5228"/>
                  </a:cubicBezTo>
                  <a:cubicBezTo>
                    <a:pt x="1947" y="5228"/>
                    <a:pt x="1763" y="5194"/>
                    <a:pt x="1594" y="5125"/>
                  </a:cubicBezTo>
                  <a:cubicBezTo>
                    <a:pt x="1072" y="4895"/>
                    <a:pt x="734" y="4271"/>
                    <a:pt x="868" y="3755"/>
                  </a:cubicBezTo>
                  <a:cubicBezTo>
                    <a:pt x="874" y="3735"/>
                    <a:pt x="874" y="3716"/>
                    <a:pt x="861" y="3704"/>
                  </a:cubicBezTo>
                  <a:cubicBezTo>
                    <a:pt x="848" y="3684"/>
                    <a:pt x="836" y="3672"/>
                    <a:pt x="817" y="3672"/>
                  </a:cubicBezTo>
                  <a:lnTo>
                    <a:pt x="90" y="3544"/>
                  </a:lnTo>
                  <a:cubicBezTo>
                    <a:pt x="86" y="3544"/>
                    <a:pt x="82" y="3543"/>
                    <a:pt x="78" y="3543"/>
                  </a:cubicBezTo>
                  <a:cubicBezTo>
                    <a:pt x="44" y="3543"/>
                    <a:pt x="13" y="3567"/>
                    <a:pt x="7" y="3602"/>
                  </a:cubicBezTo>
                  <a:cubicBezTo>
                    <a:pt x="1" y="3640"/>
                    <a:pt x="26" y="3678"/>
                    <a:pt x="65" y="3684"/>
                  </a:cubicBezTo>
                  <a:lnTo>
                    <a:pt x="721" y="3793"/>
                  </a:lnTo>
                  <a:cubicBezTo>
                    <a:pt x="613" y="4354"/>
                    <a:pt x="976" y="5010"/>
                    <a:pt x="1543" y="5252"/>
                  </a:cubicBezTo>
                  <a:cubicBezTo>
                    <a:pt x="1728" y="5329"/>
                    <a:pt x="1932" y="5367"/>
                    <a:pt x="2136" y="5367"/>
                  </a:cubicBezTo>
                  <a:cubicBezTo>
                    <a:pt x="2525" y="5367"/>
                    <a:pt x="2926" y="5227"/>
                    <a:pt x="3258" y="4972"/>
                  </a:cubicBezTo>
                  <a:cubicBezTo>
                    <a:pt x="3850" y="4500"/>
                    <a:pt x="4214" y="3672"/>
                    <a:pt x="4194" y="2862"/>
                  </a:cubicBezTo>
                  <a:cubicBezTo>
                    <a:pt x="4175" y="2142"/>
                    <a:pt x="3876" y="1428"/>
                    <a:pt x="3372" y="906"/>
                  </a:cubicBezTo>
                  <a:cubicBezTo>
                    <a:pt x="2875" y="383"/>
                    <a:pt x="2174" y="52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985441" y="1987290"/>
              <a:ext cx="104358" cy="46703"/>
            </a:xfrm>
            <a:custGeom>
              <a:avLst/>
              <a:gdLst/>
              <a:ahLst/>
              <a:cxnLst/>
              <a:rect l="l" t="t" r="r" b="b"/>
              <a:pathLst>
                <a:path w="1849" h="828" extrusionOk="0">
                  <a:moveTo>
                    <a:pt x="1768" y="1"/>
                  </a:moveTo>
                  <a:cubicBezTo>
                    <a:pt x="1761" y="1"/>
                    <a:pt x="1753" y="2"/>
                    <a:pt x="1746" y="5"/>
                  </a:cubicBezTo>
                  <a:lnTo>
                    <a:pt x="57" y="693"/>
                  </a:lnTo>
                  <a:cubicBezTo>
                    <a:pt x="19" y="706"/>
                    <a:pt x="0" y="744"/>
                    <a:pt x="19" y="782"/>
                  </a:cubicBezTo>
                  <a:cubicBezTo>
                    <a:pt x="26" y="808"/>
                    <a:pt x="51" y="827"/>
                    <a:pt x="83" y="827"/>
                  </a:cubicBezTo>
                  <a:cubicBezTo>
                    <a:pt x="89" y="827"/>
                    <a:pt x="96" y="827"/>
                    <a:pt x="108" y="821"/>
                  </a:cubicBezTo>
                  <a:lnTo>
                    <a:pt x="1797" y="132"/>
                  </a:lnTo>
                  <a:cubicBezTo>
                    <a:pt x="1836" y="120"/>
                    <a:pt x="1848" y="81"/>
                    <a:pt x="1836" y="43"/>
                  </a:cubicBezTo>
                  <a:cubicBezTo>
                    <a:pt x="1826" y="18"/>
                    <a:pt x="1796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96222" y="2027733"/>
              <a:ext cx="101140" cy="54769"/>
            </a:xfrm>
            <a:custGeom>
              <a:avLst/>
              <a:gdLst/>
              <a:ahLst/>
              <a:cxnLst/>
              <a:rect l="l" t="t" r="r" b="b"/>
              <a:pathLst>
                <a:path w="1792" h="971" extrusionOk="0">
                  <a:moveTo>
                    <a:pt x="1711" y="0"/>
                  </a:moveTo>
                  <a:cubicBezTo>
                    <a:pt x="1701" y="0"/>
                    <a:pt x="1692" y="3"/>
                    <a:pt x="1683" y="8"/>
                  </a:cubicBezTo>
                  <a:lnTo>
                    <a:pt x="45" y="837"/>
                  </a:lnTo>
                  <a:cubicBezTo>
                    <a:pt x="13" y="856"/>
                    <a:pt x="0" y="894"/>
                    <a:pt x="13" y="932"/>
                  </a:cubicBezTo>
                  <a:cubicBezTo>
                    <a:pt x="26" y="958"/>
                    <a:pt x="51" y="970"/>
                    <a:pt x="77" y="970"/>
                  </a:cubicBezTo>
                  <a:cubicBezTo>
                    <a:pt x="89" y="970"/>
                    <a:pt x="96" y="964"/>
                    <a:pt x="109" y="958"/>
                  </a:cubicBezTo>
                  <a:lnTo>
                    <a:pt x="1747" y="136"/>
                  </a:lnTo>
                  <a:cubicBezTo>
                    <a:pt x="1778" y="116"/>
                    <a:pt x="1791" y="72"/>
                    <a:pt x="1772" y="40"/>
                  </a:cubicBezTo>
                  <a:cubicBezTo>
                    <a:pt x="1763" y="17"/>
                    <a:pt x="1737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023540" y="2092656"/>
              <a:ext cx="72356" cy="25777"/>
            </a:xfrm>
            <a:custGeom>
              <a:avLst/>
              <a:gdLst/>
              <a:ahLst/>
              <a:cxnLst/>
              <a:rect l="l" t="t" r="r" b="b"/>
              <a:pathLst>
                <a:path w="1282" h="457" extrusionOk="0">
                  <a:moveTo>
                    <a:pt x="1200" y="1"/>
                  </a:moveTo>
                  <a:cubicBezTo>
                    <a:pt x="1193" y="1"/>
                    <a:pt x="1187" y="2"/>
                    <a:pt x="1180" y="4"/>
                  </a:cubicBezTo>
                  <a:lnTo>
                    <a:pt x="58" y="323"/>
                  </a:lnTo>
                  <a:cubicBezTo>
                    <a:pt x="20" y="329"/>
                    <a:pt x="1" y="374"/>
                    <a:pt x="7" y="406"/>
                  </a:cubicBezTo>
                  <a:cubicBezTo>
                    <a:pt x="20" y="438"/>
                    <a:pt x="45" y="457"/>
                    <a:pt x="77" y="457"/>
                  </a:cubicBezTo>
                  <a:lnTo>
                    <a:pt x="96" y="457"/>
                  </a:lnTo>
                  <a:lnTo>
                    <a:pt x="1218" y="138"/>
                  </a:lnTo>
                  <a:cubicBezTo>
                    <a:pt x="1256" y="125"/>
                    <a:pt x="1282" y="87"/>
                    <a:pt x="1269" y="49"/>
                  </a:cubicBezTo>
                  <a:cubicBezTo>
                    <a:pt x="1258" y="23"/>
                    <a:pt x="1231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6"/>
          <p:cNvGrpSpPr/>
          <p:nvPr/>
        </p:nvGrpSpPr>
        <p:grpSpPr>
          <a:xfrm>
            <a:off x="6835659" y="2851622"/>
            <a:ext cx="844051" cy="2078951"/>
            <a:chOff x="2111259" y="2160174"/>
            <a:chExt cx="844051" cy="2078951"/>
          </a:xfrm>
        </p:grpSpPr>
        <p:sp>
          <p:nvSpPr>
            <p:cNvPr id="650" name="Google Shape;650;p36"/>
            <p:cNvSpPr/>
            <p:nvPr/>
          </p:nvSpPr>
          <p:spPr>
            <a:xfrm>
              <a:off x="2361722" y="3341033"/>
              <a:ext cx="241394" cy="775851"/>
            </a:xfrm>
            <a:custGeom>
              <a:avLst/>
              <a:gdLst/>
              <a:ahLst/>
              <a:cxnLst/>
              <a:rect l="l" t="t" r="r" b="b"/>
              <a:pathLst>
                <a:path w="4277" h="13755" extrusionOk="0">
                  <a:moveTo>
                    <a:pt x="140" y="1"/>
                  </a:moveTo>
                  <a:lnTo>
                    <a:pt x="140" y="1"/>
                  </a:lnTo>
                  <a:cubicBezTo>
                    <a:pt x="0" y="1792"/>
                    <a:pt x="83" y="3589"/>
                    <a:pt x="383" y="5361"/>
                  </a:cubicBezTo>
                  <a:cubicBezTo>
                    <a:pt x="841" y="8076"/>
                    <a:pt x="325" y="10867"/>
                    <a:pt x="293" y="13627"/>
                  </a:cubicBezTo>
                  <a:lnTo>
                    <a:pt x="3314" y="13754"/>
                  </a:lnTo>
                  <a:cubicBezTo>
                    <a:pt x="4066" y="10918"/>
                    <a:pt x="4277" y="7623"/>
                    <a:pt x="4028" y="5061"/>
                  </a:cubicBezTo>
                  <a:cubicBezTo>
                    <a:pt x="4111" y="3519"/>
                    <a:pt x="4143" y="1887"/>
                    <a:pt x="4226" y="345"/>
                  </a:cubicBezTo>
                  <a:cubicBezTo>
                    <a:pt x="2843" y="313"/>
                    <a:pt x="1504" y="217"/>
                    <a:pt x="140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81872" y="3634682"/>
              <a:ext cx="46450" cy="26003"/>
            </a:xfrm>
            <a:custGeom>
              <a:avLst/>
              <a:gdLst/>
              <a:ahLst/>
              <a:cxnLst/>
              <a:rect l="l" t="t" r="r" b="b"/>
              <a:pathLst>
                <a:path w="823" h="461" extrusionOk="0">
                  <a:moveTo>
                    <a:pt x="747" y="1"/>
                  </a:moveTo>
                  <a:cubicBezTo>
                    <a:pt x="713" y="1"/>
                    <a:pt x="681" y="24"/>
                    <a:pt x="676" y="53"/>
                  </a:cubicBezTo>
                  <a:cubicBezTo>
                    <a:pt x="656" y="174"/>
                    <a:pt x="567" y="276"/>
                    <a:pt x="453" y="308"/>
                  </a:cubicBezTo>
                  <a:cubicBezTo>
                    <a:pt x="420" y="318"/>
                    <a:pt x="386" y="324"/>
                    <a:pt x="353" y="324"/>
                  </a:cubicBezTo>
                  <a:cubicBezTo>
                    <a:pt x="269" y="324"/>
                    <a:pt x="185" y="290"/>
                    <a:pt x="121" y="231"/>
                  </a:cubicBezTo>
                  <a:cubicBezTo>
                    <a:pt x="108" y="218"/>
                    <a:pt x="91" y="212"/>
                    <a:pt x="73" y="212"/>
                  </a:cubicBezTo>
                  <a:cubicBezTo>
                    <a:pt x="56" y="212"/>
                    <a:pt x="38" y="218"/>
                    <a:pt x="26" y="231"/>
                  </a:cubicBezTo>
                  <a:cubicBezTo>
                    <a:pt x="0" y="263"/>
                    <a:pt x="0" y="308"/>
                    <a:pt x="26" y="333"/>
                  </a:cubicBezTo>
                  <a:cubicBezTo>
                    <a:pt x="115" y="416"/>
                    <a:pt x="236" y="461"/>
                    <a:pt x="357" y="461"/>
                  </a:cubicBezTo>
                  <a:cubicBezTo>
                    <a:pt x="402" y="461"/>
                    <a:pt x="446" y="454"/>
                    <a:pt x="497" y="441"/>
                  </a:cubicBezTo>
                  <a:cubicBezTo>
                    <a:pt x="656" y="390"/>
                    <a:pt x="784" y="250"/>
                    <a:pt x="816" y="78"/>
                  </a:cubicBezTo>
                  <a:cubicBezTo>
                    <a:pt x="822" y="46"/>
                    <a:pt x="797" y="8"/>
                    <a:pt x="758" y="2"/>
                  </a:cubicBezTo>
                  <a:cubicBezTo>
                    <a:pt x="754" y="1"/>
                    <a:pt x="750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173544" y="4018243"/>
              <a:ext cx="406537" cy="206104"/>
            </a:xfrm>
            <a:custGeom>
              <a:avLst/>
              <a:gdLst/>
              <a:ahLst/>
              <a:cxnLst/>
              <a:rect l="l" t="t" r="r" b="b"/>
              <a:pathLst>
                <a:path w="7203" h="3654" extrusionOk="0">
                  <a:moveTo>
                    <a:pt x="3798" y="1"/>
                  </a:moveTo>
                  <a:cubicBezTo>
                    <a:pt x="3788" y="1"/>
                    <a:pt x="3778" y="1"/>
                    <a:pt x="3768" y="2"/>
                  </a:cubicBezTo>
                  <a:cubicBezTo>
                    <a:pt x="3532" y="21"/>
                    <a:pt x="3391" y="251"/>
                    <a:pt x="3290" y="461"/>
                  </a:cubicBezTo>
                  <a:cubicBezTo>
                    <a:pt x="3149" y="748"/>
                    <a:pt x="3009" y="1028"/>
                    <a:pt x="2869" y="1315"/>
                  </a:cubicBezTo>
                  <a:cubicBezTo>
                    <a:pt x="2499" y="2073"/>
                    <a:pt x="1613" y="2577"/>
                    <a:pt x="842" y="2927"/>
                  </a:cubicBezTo>
                  <a:cubicBezTo>
                    <a:pt x="670" y="3004"/>
                    <a:pt x="492" y="3074"/>
                    <a:pt x="332" y="3182"/>
                  </a:cubicBezTo>
                  <a:cubicBezTo>
                    <a:pt x="173" y="3291"/>
                    <a:pt x="39" y="3444"/>
                    <a:pt x="1" y="3635"/>
                  </a:cubicBezTo>
                  <a:lnTo>
                    <a:pt x="7203" y="3654"/>
                  </a:lnTo>
                  <a:cubicBezTo>
                    <a:pt x="7184" y="2666"/>
                    <a:pt x="7184" y="1672"/>
                    <a:pt x="7158" y="684"/>
                  </a:cubicBezTo>
                  <a:cubicBezTo>
                    <a:pt x="6349" y="850"/>
                    <a:pt x="5546" y="1060"/>
                    <a:pt x="4736" y="1226"/>
                  </a:cubicBezTo>
                  <a:cubicBezTo>
                    <a:pt x="4596" y="971"/>
                    <a:pt x="4456" y="716"/>
                    <a:pt x="4322" y="461"/>
                  </a:cubicBezTo>
                  <a:cubicBezTo>
                    <a:pt x="4258" y="353"/>
                    <a:pt x="4195" y="238"/>
                    <a:pt x="4105" y="149"/>
                  </a:cubicBezTo>
                  <a:cubicBezTo>
                    <a:pt x="4023" y="66"/>
                    <a:pt x="3914" y="1"/>
                    <a:pt x="3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178624" y="4167098"/>
              <a:ext cx="405804" cy="47211"/>
            </a:xfrm>
            <a:custGeom>
              <a:avLst/>
              <a:gdLst/>
              <a:ahLst/>
              <a:cxnLst/>
              <a:rect l="l" t="t" r="r" b="b"/>
              <a:pathLst>
                <a:path w="7190" h="837" extrusionOk="0">
                  <a:moveTo>
                    <a:pt x="7108" y="0"/>
                  </a:moveTo>
                  <a:cubicBezTo>
                    <a:pt x="7103" y="0"/>
                    <a:pt x="7099" y="1"/>
                    <a:pt x="7094" y="2"/>
                  </a:cubicBezTo>
                  <a:cubicBezTo>
                    <a:pt x="5204" y="464"/>
                    <a:pt x="3266" y="696"/>
                    <a:pt x="1323" y="696"/>
                  </a:cubicBezTo>
                  <a:cubicBezTo>
                    <a:pt x="908" y="696"/>
                    <a:pt x="492" y="686"/>
                    <a:pt x="77" y="664"/>
                  </a:cubicBezTo>
                  <a:cubicBezTo>
                    <a:pt x="73" y="664"/>
                    <a:pt x="70" y="664"/>
                    <a:pt x="67" y="664"/>
                  </a:cubicBezTo>
                  <a:cubicBezTo>
                    <a:pt x="33" y="664"/>
                    <a:pt x="6" y="693"/>
                    <a:pt x="0" y="728"/>
                  </a:cubicBezTo>
                  <a:cubicBezTo>
                    <a:pt x="0" y="766"/>
                    <a:pt x="32" y="798"/>
                    <a:pt x="70" y="798"/>
                  </a:cubicBezTo>
                  <a:cubicBezTo>
                    <a:pt x="497" y="824"/>
                    <a:pt x="924" y="837"/>
                    <a:pt x="1351" y="837"/>
                  </a:cubicBezTo>
                  <a:cubicBezTo>
                    <a:pt x="3295" y="837"/>
                    <a:pt x="5239" y="601"/>
                    <a:pt x="7132" y="135"/>
                  </a:cubicBezTo>
                  <a:cubicBezTo>
                    <a:pt x="7170" y="129"/>
                    <a:pt x="7189" y="91"/>
                    <a:pt x="7183" y="53"/>
                  </a:cubicBezTo>
                  <a:cubicBezTo>
                    <a:pt x="7172" y="19"/>
                    <a:pt x="7141" y="0"/>
                    <a:pt x="7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468567" y="4090781"/>
              <a:ext cx="109042" cy="105534"/>
            </a:xfrm>
            <a:custGeom>
              <a:avLst/>
              <a:gdLst/>
              <a:ahLst/>
              <a:cxnLst/>
              <a:rect l="l" t="t" r="r" b="b"/>
              <a:pathLst>
                <a:path w="1932" h="1871" extrusionOk="0">
                  <a:moveTo>
                    <a:pt x="1850" y="1"/>
                  </a:moveTo>
                  <a:cubicBezTo>
                    <a:pt x="1838" y="1"/>
                    <a:pt x="1827" y="4"/>
                    <a:pt x="1816" y="10"/>
                  </a:cubicBezTo>
                  <a:cubicBezTo>
                    <a:pt x="1071" y="430"/>
                    <a:pt x="453" y="1036"/>
                    <a:pt x="19" y="1769"/>
                  </a:cubicBezTo>
                  <a:cubicBezTo>
                    <a:pt x="0" y="1801"/>
                    <a:pt x="13" y="1845"/>
                    <a:pt x="45" y="1864"/>
                  </a:cubicBezTo>
                  <a:cubicBezTo>
                    <a:pt x="57" y="1871"/>
                    <a:pt x="70" y="1871"/>
                    <a:pt x="83" y="1871"/>
                  </a:cubicBezTo>
                  <a:cubicBezTo>
                    <a:pt x="102" y="1871"/>
                    <a:pt x="127" y="1864"/>
                    <a:pt x="140" y="1839"/>
                  </a:cubicBezTo>
                  <a:cubicBezTo>
                    <a:pt x="561" y="1125"/>
                    <a:pt x="1166" y="539"/>
                    <a:pt x="1880" y="131"/>
                  </a:cubicBezTo>
                  <a:cubicBezTo>
                    <a:pt x="1918" y="112"/>
                    <a:pt x="1931" y="67"/>
                    <a:pt x="1912" y="35"/>
                  </a:cubicBezTo>
                  <a:cubicBezTo>
                    <a:pt x="1899" y="14"/>
                    <a:pt x="1874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327518" y="4106067"/>
              <a:ext cx="82797" cy="10096"/>
            </a:xfrm>
            <a:custGeom>
              <a:avLst/>
              <a:gdLst/>
              <a:ahLst/>
              <a:cxnLst/>
              <a:rect l="l" t="t" r="r" b="b"/>
              <a:pathLst>
                <a:path w="1467" h="179" extrusionOk="0">
                  <a:moveTo>
                    <a:pt x="1390" y="0"/>
                  </a:moveTo>
                  <a:lnTo>
                    <a:pt x="71" y="38"/>
                  </a:lnTo>
                  <a:cubicBezTo>
                    <a:pt x="33" y="38"/>
                    <a:pt x="1" y="70"/>
                    <a:pt x="1" y="108"/>
                  </a:cubicBezTo>
                  <a:cubicBezTo>
                    <a:pt x="7" y="147"/>
                    <a:pt x="33" y="179"/>
                    <a:pt x="71" y="179"/>
                  </a:cubicBezTo>
                  <a:lnTo>
                    <a:pt x="77" y="179"/>
                  </a:lnTo>
                  <a:lnTo>
                    <a:pt x="1396" y="140"/>
                  </a:lnTo>
                  <a:cubicBezTo>
                    <a:pt x="1435" y="140"/>
                    <a:pt x="1467" y="108"/>
                    <a:pt x="1467" y="70"/>
                  </a:cubicBezTo>
                  <a:cubicBezTo>
                    <a:pt x="1460" y="32"/>
                    <a:pt x="1428" y="0"/>
                    <a:pt x="1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297322" y="4136583"/>
              <a:ext cx="66599" cy="11563"/>
            </a:xfrm>
            <a:custGeom>
              <a:avLst/>
              <a:gdLst/>
              <a:ahLst/>
              <a:cxnLst/>
              <a:rect l="l" t="t" r="r" b="b"/>
              <a:pathLst>
                <a:path w="1180" h="205" extrusionOk="0">
                  <a:moveTo>
                    <a:pt x="1113" y="0"/>
                  </a:moveTo>
                  <a:cubicBezTo>
                    <a:pt x="1109" y="0"/>
                    <a:pt x="1106" y="0"/>
                    <a:pt x="1103" y="1"/>
                  </a:cubicBezTo>
                  <a:lnTo>
                    <a:pt x="70" y="65"/>
                  </a:lnTo>
                  <a:cubicBezTo>
                    <a:pt x="32" y="71"/>
                    <a:pt x="0" y="103"/>
                    <a:pt x="0" y="141"/>
                  </a:cubicBezTo>
                  <a:cubicBezTo>
                    <a:pt x="7" y="179"/>
                    <a:pt x="39" y="205"/>
                    <a:pt x="70" y="205"/>
                  </a:cubicBezTo>
                  <a:lnTo>
                    <a:pt x="77" y="205"/>
                  </a:lnTo>
                  <a:lnTo>
                    <a:pt x="1116" y="135"/>
                  </a:lnTo>
                  <a:cubicBezTo>
                    <a:pt x="1148" y="135"/>
                    <a:pt x="1179" y="103"/>
                    <a:pt x="1179" y="65"/>
                  </a:cubicBezTo>
                  <a:cubicBezTo>
                    <a:pt x="1174" y="30"/>
                    <a:pt x="1146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564575" y="3397834"/>
              <a:ext cx="301841" cy="746407"/>
            </a:xfrm>
            <a:custGeom>
              <a:avLst/>
              <a:gdLst/>
              <a:ahLst/>
              <a:cxnLst/>
              <a:rect l="l" t="t" r="r" b="b"/>
              <a:pathLst>
                <a:path w="5348" h="13233" extrusionOk="0">
                  <a:moveTo>
                    <a:pt x="4163" y="1"/>
                  </a:moveTo>
                  <a:cubicBezTo>
                    <a:pt x="2735" y="96"/>
                    <a:pt x="1428" y="211"/>
                    <a:pt x="1" y="307"/>
                  </a:cubicBezTo>
                  <a:cubicBezTo>
                    <a:pt x="1" y="1868"/>
                    <a:pt x="249" y="3429"/>
                    <a:pt x="721" y="4914"/>
                  </a:cubicBezTo>
                  <a:cubicBezTo>
                    <a:pt x="1467" y="7266"/>
                    <a:pt x="1492" y="9835"/>
                    <a:pt x="1900" y="12263"/>
                  </a:cubicBezTo>
                  <a:cubicBezTo>
                    <a:pt x="2002" y="12894"/>
                    <a:pt x="2824" y="13219"/>
                    <a:pt x="3455" y="13232"/>
                  </a:cubicBezTo>
                  <a:cubicBezTo>
                    <a:pt x="3472" y="13232"/>
                    <a:pt x="3488" y="13232"/>
                    <a:pt x="3505" y="13232"/>
                  </a:cubicBezTo>
                  <a:cubicBezTo>
                    <a:pt x="4133" y="13232"/>
                    <a:pt x="4891" y="12884"/>
                    <a:pt x="4978" y="12276"/>
                  </a:cubicBezTo>
                  <a:cubicBezTo>
                    <a:pt x="5348" y="9542"/>
                    <a:pt x="5055" y="6916"/>
                    <a:pt x="4226" y="4162"/>
                  </a:cubicBezTo>
                  <a:cubicBezTo>
                    <a:pt x="4188" y="2779"/>
                    <a:pt x="4201" y="1384"/>
                    <a:pt x="4163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553061" y="3443805"/>
              <a:ext cx="40693" cy="198884"/>
            </a:xfrm>
            <a:custGeom>
              <a:avLst/>
              <a:gdLst/>
              <a:ahLst/>
              <a:cxnLst/>
              <a:rect l="l" t="t" r="r" b="b"/>
              <a:pathLst>
                <a:path w="721" h="3526" extrusionOk="0">
                  <a:moveTo>
                    <a:pt x="76" y="0"/>
                  </a:moveTo>
                  <a:cubicBezTo>
                    <a:pt x="72" y="0"/>
                    <a:pt x="68" y="1"/>
                    <a:pt x="64" y="1"/>
                  </a:cubicBezTo>
                  <a:cubicBezTo>
                    <a:pt x="26" y="8"/>
                    <a:pt x="1" y="40"/>
                    <a:pt x="7" y="78"/>
                  </a:cubicBezTo>
                  <a:lnTo>
                    <a:pt x="581" y="3469"/>
                  </a:lnTo>
                  <a:cubicBezTo>
                    <a:pt x="587" y="3507"/>
                    <a:pt x="613" y="3526"/>
                    <a:pt x="644" y="3526"/>
                  </a:cubicBezTo>
                  <a:lnTo>
                    <a:pt x="657" y="3526"/>
                  </a:lnTo>
                  <a:cubicBezTo>
                    <a:pt x="695" y="3519"/>
                    <a:pt x="721" y="3488"/>
                    <a:pt x="715" y="3449"/>
                  </a:cubicBezTo>
                  <a:lnTo>
                    <a:pt x="147" y="59"/>
                  </a:lnTo>
                  <a:cubicBezTo>
                    <a:pt x="142" y="24"/>
                    <a:pt x="11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609221" y="3644666"/>
              <a:ext cx="65132" cy="23182"/>
            </a:xfrm>
            <a:custGeom>
              <a:avLst/>
              <a:gdLst/>
              <a:ahLst/>
              <a:cxnLst/>
              <a:rect l="l" t="t" r="r" b="b"/>
              <a:pathLst>
                <a:path w="1154" h="411" extrusionOk="0">
                  <a:moveTo>
                    <a:pt x="1072" y="0"/>
                  </a:moveTo>
                  <a:cubicBezTo>
                    <a:pt x="1051" y="0"/>
                    <a:pt x="1031" y="10"/>
                    <a:pt x="1020" y="29"/>
                  </a:cubicBezTo>
                  <a:cubicBezTo>
                    <a:pt x="897" y="186"/>
                    <a:pt x="693" y="272"/>
                    <a:pt x="492" y="272"/>
                  </a:cubicBezTo>
                  <a:cubicBezTo>
                    <a:pt x="359" y="272"/>
                    <a:pt x="227" y="235"/>
                    <a:pt x="121" y="156"/>
                  </a:cubicBezTo>
                  <a:cubicBezTo>
                    <a:pt x="109" y="149"/>
                    <a:pt x="95" y="145"/>
                    <a:pt x="82" y="145"/>
                  </a:cubicBezTo>
                  <a:cubicBezTo>
                    <a:pt x="58" y="145"/>
                    <a:pt x="35" y="155"/>
                    <a:pt x="19" y="175"/>
                  </a:cubicBezTo>
                  <a:cubicBezTo>
                    <a:pt x="0" y="201"/>
                    <a:pt x="6" y="245"/>
                    <a:pt x="38" y="271"/>
                  </a:cubicBezTo>
                  <a:cubicBezTo>
                    <a:pt x="172" y="366"/>
                    <a:pt x="331" y="411"/>
                    <a:pt x="491" y="411"/>
                  </a:cubicBezTo>
                  <a:cubicBezTo>
                    <a:pt x="733" y="411"/>
                    <a:pt x="982" y="309"/>
                    <a:pt x="1128" y="111"/>
                  </a:cubicBezTo>
                  <a:cubicBezTo>
                    <a:pt x="1154" y="80"/>
                    <a:pt x="1147" y="35"/>
                    <a:pt x="1115" y="16"/>
                  </a:cubicBezTo>
                  <a:cubicBezTo>
                    <a:pt x="1102" y="5"/>
                    <a:pt x="108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512084" y="4011982"/>
              <a:ext cx="352186" cy="227143"/>
            </a:xfrm>
            <a:custGeom>
              <a:avLst/>
              <a:gdLst/>
              <a:ahLst/>
              <a:cxnLst/>
              <a:rect l="l" t="t" r="r" b="b"/>
              <a:pathLst>
                <a:path w="6240" h="4027" extrusionOk="0">
                  <a:moveTo>
                    <a:pt x="3148" y="1"/>
                  </a:moveTo>
                  <a:cubicBezTo>
                    <a:pt x="3103" y="1"/>
                    <a:pt x="3058" y="8"/>
                    <a:pt x="3015" y="24"/>
                  </a:cubicBezTo>
                  <a:cubicBezTo>
                    <a:pt x="2811" y="94"/>
                    <a:pt x="2715" y="330"/>
                    <a:pt x="2645" y="534"/>
                  </a:cubicBezTo>
                  <a:cubicBezTo>
                    <a:pt x="2537" y="833"/>
                    <a:pt x="2435" y="1133"/>
                    <a:pt x="2333" y="1426"/>
                  </a:cubicBezTo>
                  <a:cubicBezTo>
                    <a:pt x="2059" y="2210"/>
                    <a:pt x="1453" y="2860"/>
                    <a:pt x="714" y="3236"/>
                  </a:cubicBezTo>
                  <a:cubicBezTo>
                    <a:pt x="548" y="3319"/>
                    <a:pt x="370" y="3395"/>
                    <a:pt x="230" y="3516"/>
                  </a:cubicBezTo>
                  <a:cubicBezTo>
                    <a:pt x="89" y="3644"/>
                    <a:pt x="0" y="3848"/>
                    <a:pt x="58" y="4026"/>
                  </a:cubicBezTo>
                  <a:lnTo>
                    <a:pt x="6189" y="3739"/>
                  </a:lnTo>
                  <a:cubicBezTo>
                    <a:pt x="6201" y="2841"/>
                    <a:pt x="6233" y="1936"/>
                    <a:pt x="6240" y="1031"/>
                  </a:cubicBezTo>
                  <a:lnTo>
                    <a:pt x="6240" y="1031"/>
                  </a:lnTo>
                  <a:cubicBezTo>
                    <a:pt x="5602" y="1158"/>
                    <a:pt x="4971" y="1235"/>
                    <a:pt x="4328" y="1362"/>
                  </a:cubicBezTo>
                  <a:cubicBezTo>
                    <a:pt x="4219" y="922"/>
                    <a:pt x="3964" y="515"/>
                    <a:pt x="3620" y="215"/>
                  </a:cubicBezTo>
                  <a:cubicBezTo>
                    <a:pt x="3489" y="104"/>
                    <a:pt x="3318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508472" y="4172006"/>
              <a:ext cx="73090" cy="57759"/>
            </a:xfrm>
            <a:custGeom>
              <a:avLst/>
              <a:gdLst/>
              <a:ahLst/>
              <a:cxnLst/>
              <a:rect l="l" t="t" r="r" b="b"/>
              <a:pathLst>
                <a:path w="1295" h="1024" extrusionOk="0">
                  <a:moveTo>
                    <a:pt x="1220" y="0"/>
                  </a:moveTo>
                  <a:cubicBezTo>
                    <a:pt x="1204" y="0"/>
                    <a:pt x="1187" y="5"/>
                    <a:pt x="1173" y="17"/>
                  </a:cubicBezTo>
                  <a:lnTo>
                    <a:pt x="32" y="896"/>
                  </a:lnTo>
                  <a:cubicBezTo>
                    <a:pt x="7" y="922"/>
                    <a:pt x="0" y="966"/>
                    <a:pt x="26" y="998"/>
                  </a:cubicBezTo>
                  <a:cubicBezTo>
                    <a:pt x="39" y="1017"/>
                    <a:pt x="58" y="1024"/>
                    <a:pt x="77" y="1024"/>
                  </a:cubicBezTo>
                  <a:cubicBezTo>
                    <a:pt x="96" y="1024"/>
                    <a:pt x="109" y="1017"/>
                    <a:pt x="122" y="1011"/>
                  </a:cubicBezTo>
                  <a:lnTo>
                    <a:pt x="1262" y="125"/>
                  </a:lnTo>
                  <a:cubicBezTo>
                    <a:pt x="1288" y="99"/>
                    <a:pt x="1294" y="55"/>
                    <a:pt x="1275" y="23"/>
                  </a:cubicBezTo>
                  <a:cubicBezTo>
                    <a:pt x="1261" y="9"/>
                    <a:pt x="1240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543014" y="4174995"/>
              <a:ext cx="317644" cy="55841"/>
            </a:xfrm>
            <a:custGeom>
              <a:avLst/>
              <a:gdLst/>
              <a:ahLst/>
              <a:cxnLst/>
              <a:rect l="l" t="t" r="r" b="b"/>
              <a:pathLst>
                <a:path w="5628" h="990" extrusionOk="0">
                  <a:moveTo>
                    <a:pt x="5545" y="1"/>
                  </a:moveTo>
                  <a:cubicBezTo>
                    <a:pt x="5541" y="1"/>
                    <a:pt x="5536" y="1"/>
                    <a:pt x="5532" y="2"/>
                  </a:cubicBezTo>
                  <a:cubicBezTo>
                    <a:pt x="3754" y="518"/>
                    <a:pt x="1919" y="805"/>
                    <a:pt x="70" y="849"/>
                  </a:cubicBezTo>
                  <a:cubicBezTo>
                    <a:pt x="32" y="849"/>
                    <a:pt x="0" y="881"/>
                    <a:pt x="0" y="920"/>
                  </a:cubicBezTo>
                  <a:cubicBezTo>
                    <a:pt x="7" y="958"/>
                    <a:pt x="32" y="990"/>
                    <a:pt x="70" y="990"/>
                  </a:cubicBezTo>
                  <a:lnTo>
                    <a:pt x="77" y="990"/>
                  </a:lnTo>
                  <a:cubicBezTo>
                    <a:pt x="1931" y="939"/>
                    <a:pt x="3780" y="652"/>
                    <a:pt x="5571" y="136"/>
                  </a:cubicBezTo>
                  <a:cubicBezTo>
                    <a:pt x="5603" y="129"/>
                    <a:pt x="5628" y="91"/>
                    <a:pt x="5615" y="53"/>
                  </a:cubicBezTo>
                  <a:cubicBezTo>
                    <a:pt x="5604" y="19"/>
                    <a:pt x="5574" y="1"/>
                    <a:pt x="5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769968" y="4097888"/>
              <a:ext cx="93973" cy="104180"/>
            </a:xfrm>
            <a:custGeom>
              <a:avLst/>
              <a:gdLst/>
              <a:ahLst/>
              <a:cxnLst/>
              <a:rect l="l" t="t" r="r" b="b"/>
              <a:pathLst>
                <a:path w="1665" h="1847" extrusionOk="0">
                  <a:moveTo>
                    <a:pt x="1589" y="1"/>
                  </a:moveTo>
                  <a:cubicBezTo>
                    <a:pt x="1575" y="1"/>
                    <a:pt x="1562" y="4"/>
                    <a:pt x="1550" y="11"/>
                  </a:cubicBezTo>
                  <a:cubicBezTo>
                    <a:pt x="887" y="438"/>
                    <a:pt x="358" y="1037"/>
                    <a:pt x="20" y="1745"/>
                  </a:cubicBezTo>
                  <a:cubicBezTo>
                    <a:pt x="1" y="1783"/>
                    <a:pt x="14" y="1821"/>
                    <a:pt x="52" y="1840"/>
                  </a:cubicBezTo>
                  <a:cubicBezTo>
                    <a:pt x="58" y="1847"/>
                    <a:pt x="71" y="1847"/>
                    <a:pt x="77" y="1847"/>
                  </a:cubicBezTo>
                  <a:cubicBezTo>
                    <a:pt x="109" y="1847"/>
                    <a:pt x="128" y="1834"/>
                    <a:pt x="141" y="1809"/>
                  </a:cubicBezTo>
                  <a:cubicBezTo>
                    <a:pt x="473" y="1120"/>
                    <a:pt x="989" y="540"/>
                    <a:pt x="1626" y="132"/>
                  </a:cubicBezTo>
                  <a:cubicBezTo>
                    <a:pt x="1658" y="107"/>
                    <a:pt x="1664" y="62"/>
                    <a:pt x="1645" y="30"/>
                  </a:cubicBezTo>
                  <a:cubicBezTo>
                    <a:pt x="1633" y="10"/>
                    <a:pt x="1611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625759" y="4117912"/>
              <a:ext cx="74501" cy="7953"/>
            </a:xfrm>
            <a:custGeom>
              <a:avLst/>
              <a:gdLst/>
              <a:ahLst/>
              <a:cxnLst/>
              <a:rect l="l" t="t" r="r" b="b"/>
              <a:pathLst>
                <a:path w="1320" h="141" extrusionOk="0">
                  <a:moveTo>
                    <a:pt x="70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249" y="141"/>
                  </a:lnTo>
                  <a:cubicBezTo>
                    <a:pt x="1288" y="141"/>
                    <a:pt x="1319" y="109"/>
                    <a:pt x="1319" y="71"/>
                  </a:cubicBezTo>
                  <a:cubicBezTo>
                    <a:pt x="1319" y="32"/>
                    <a:pt x="1288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2609560" y="4150571"/>
              <a:ext cx="66599" cy="9814"/>
            </a:xfrm>
            <a:custGeom>
              <a:avLst/>
              <a:gdLst/>
              <a:ahLst/>
              <a:cxnLst/>
              <a:rect l="l" t="t" r="r" b="b"/>
              <a:pathLst>
                <a:path w="1180" h="174" extrusionOk="0">
                  <a:moveTo>
                    <a:pt x="66" y="1"/>
                  </a:moveTo>
                  <a:cubicBezTo>
                    <a:pt x="27" y="1"/>
                    <a:pt x="0" y="30"/>
                    <a:pt x="0" y="65"/>
                  </a:cubicBezTo>
                  <a:cubicBezTo>
                    <a:pt x="0" y="103"/>
                    <a:pt x="32" y="135"/>
                    <a:pt x="70" y="135"/>
                  </a:cubicBezTo>
                  <a:lnTo>
                    <a:pt x="1103" y="174"/>
                  </a:lnTo>
                  <a:lnTo>
                    <a:pt x="1109" y="174"/>
                  </a:lnTo>
                  <a:cubicBezTo>
                    <a:pt x="1148" y="174"/>
                    <a:pt x="1173" y="142"/>
                    <a:pt x="1179" y="103"/>
                  </a:cubicBezTo>
                  <a:cubicBezTo>
                    <a:pt x="1179" y="65"/>
                    <a:pt x="1148" y="33"/>
                    <a:pt x="1109" y="33"/>
                  </a:cubicBezTo>
                  <a:lnTo>
                    <a:pt x="77" y="1"/>
                  </a:lnTo>
                  <a:cubicBezTo>
                    <a:pt x="73" y="1"/>
                    <a:pt x="6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335815" y="3122121"/>
              <a:ext cx="484932" cy="325118"/>
            </a:xfrm>
            <a:custGeom>
              <a:avLst/>
              <a:gdLst/>
              <a:ahLst/>
              <a:cxnLst/>
              <a:rect l="l" t="t" r="r" b="b"/>
              <a:pathLst>
                <a:path w="8592" h="5764" extrusionOk="0">
                  <a:moveTo>
                    <a:pt x="421" y="0"/>
                  </a:moveTo>
                  <a:cubicBezTo>
                    <a:pt x="281" y="1740"/>
                    <a:pt x="140" y="3480"/>
                    <a:pt x="0" y="5220"/>
                  </a:cubicBezTo>
                  <a:cubicBezTo>
                    <a:pt x="1192" y="5265"/>
                    <a:pt x="2333" y="5328"/>
                    <a:pt x="3531" y="5373"/>
                  </a:cubicBezTo>
                  <a:cubicBezTo>
                    <a:pt x="3550" y="5488"/>
                    <a:pt x="3614" y="5615"/>
                    <a:pt x="3633" y="5730"/>
                  </a:cubicBezTo>
                  <a:cubicBezTo>
                    <a:pt x="4004" y="5753"/>
                    <a:pt x="4374" y="5764"/>
                    <a:pt x="4744" y="5764"/>
                  </a:cubicBezTo>
                  <a:cubicBezTo>
                    <a:pt x="6034" y="5764"/>
                    <a:pt x="7319" y="5630"/>
                    <a:pt x="8592" y="5392"/>
                  </a:cubicBezTo>
                  <a:cubicBezTo>
                    <a:pt x="8521" y="3716"/>
                    <a:pt x="8496" y="1970"/>
                    <a:pt x="8426" y="293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503448" y="3237810"/>
              <a:ext cx="37476" cy="203227"/>
            </a:xfrm>
            <a:custGeom>
              <a:avLst/>
              <a:gdLst/>
              <a:ahLst/>
              <a:cxnLst/>
              <a:rect l="l" t="t" r="r" b="b"/>
              <a:pathLst>
                <a:path w="664" h="3603" extrusionOk="0">
                  <a:moveTo>
                    <a:pt x="82" y="0"/>
                  </a:moveTo>
                  <a:cubicBezTo>
                    <a:pt x="78" y="0"/>
                    <a:pt x="74" y="1"/>
                    <a:pt x="70" y="1"/>
                  </a:cubicBezTo>
                  <a:cubicBezTo>
                    <a:pt x="32" y="8"/>
                    <a:pt x="0" y="46"/>
                    <a:pt x="7" y="84"/>
                  </a:cubicBezTo>
                  <a:lnTo>
                    <a:pt x="516" y="3545"/>
                  </a:lnTo>
                  <a:cubicBezTo>
                    <a:pt x="523" y="3577"/>
                    <a:pt x="555" y="3602"/>
                    <a:pt x="587" y="3602"/>
                  </a:cubicBezTo>
                  <a:lnTo>
                    <a:pt x="599" y="3602"/>
                  </a:lnTo>
                  <a:cubicBezTo>
                    <a:pt x="638" y="3596"/>
                    <a:pt x="663" y="3558"/>
                    <a:pt x="657" y="3520"/>
                  </a:cubicBezTo>
                  <a:lnTo>
                    <a:pt x="147" y="59"/>
                  </a:lnTo>
                  <a:cubicBezTo>
                    <a:pt x="141" y="25"/>
                    <a:pt x="115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627903" y="3141469"/>
              <a:ext cx="183486" cy="102544"/>
            </a:xfrm>
            <a:custGeom>
              <a:avLst/>
              <a:gdLst/>
              <a:ahLst/>
              <a:cxnLst/>
              <a:rect l="l" t="t" r="r" b="b"/>
              <a:pathLst>
                <a:path w="3251" h="1818" extrusionOk="0">
                  <a:moveTo>
                    <a:pt x="72" y="0"/>
                  </a:moveTo>
                  <a:cubicBezTo>
                    <a:pt x="68" y="0"/>
                    <a:pt x="63" y="1"/>
                    <a:pt x="58" y="1"/>
                  </a:cubicBezTo>
                  <a:cubicBezTo>
                    <a:pt x="20" y="8"/>
                    <a:pt x="0" y="46"/>
                    <a:pt x="7" y="84"/>
                  </a:cubicBezTo>
                  <a:cubicBezTo>
                    <a:pt x="147" y="747"/>
                    <a:pt x="625" y="1333"/>
                    <a:pt x="1237" y="1620"/>
                  </a:cubicBezTo>
                  <a:cubicBezTo>
                    <a:pt x="1524" y="1748"/>
                    <a:pt x="1842" y="1818"/>
                    <a:pt x="2161" y="1818"/>
                  </a:cubicBezTo>
                  <a:cubicBezTo>
                    <a:pt x="2524" y="1818"/>
                    <a:pt x="2888" y="1729"/>
                    <a:pt x="3206" y="1556"/>
                  </a:cubicBezTo>
                  <a:cubicBezTo>
                    <a:pt x="3238" y="1537"/>
                    <a:pt x="3251" y="1499"/>
                    <a:pt x="3232" y="1461"/>
                  </a:cubicBezTo>
                  <a:cubicBezTo>
                    <a:pt x="3223" y="1439"/>
                    <a:pt x="3200" y="1426"/>
                    <a:pt x="3176" y="1426"/>
                  </a:cubicBezTo>
                  <a:cubicBezTo>
                    <a:pt x="3164" y="1426"/>
                    <a:pt x="3153" y="1429"/>
                    <a:pt x="3142" y="1435"/>
                  </a:cubicBezTo>
                  <a:cubicBezTo>
                    <a:pt x="2842" y="1596"/>
                    <a:pt x="2499" y="1678"/>
                    <a:pt x="2156" y="1678"/>
                  </a:cubicBezTo>
                  <a:cubicBezTo>
                    <a:pt x="1859" y="1678"/>
                    <a:pt x="1563" y="1617"/>
                    <a:pt x="1294" y="1493"/>
                  </a:cubicBezTo>
                  <a:cubicBezTo>
                    <a:pt x="721" y="1225"/>
                    <a:pt x="274" y="677"/>
                    <a:pt x="141" y="52"/>
                  </a:cubicBezTo>
                  <a:cubicBezTo>
                    <a:pt x="135" y="19"/>
                    <a:pt x="10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346934" y="3127818"/>
              <a:ext cx="51868" cy="61199"/>
            </a:xfrm>
            <a:custGeom>
              <a:avLst/>
              <a:gdLst/>
              <a:ahLst/>
              <a:cxnLst/>
              <a:rect l="l" t="t" r="r" b="b"/>
              <a:pathLst>
                <a:path w="919" h="1085" extrusionOk="0">
                  <a:moveTo>
                    <a:pt x="839" y="1"/>
                  </a:moveTo>
                  <a:cubicBezTo>
                    <a:pt x="820" y="1"/>
                    <a:pt x="799" y="9"/>
                    <a:pt x="785" y="27"/>
                  </a:cubicBezTo>
                  <a:lnTo>
                    <a:pt x="26" y="970"/>
                  </a:lnTo>
                  <a:cubicBezTo>
                    <a:pt x="1" y="1002"/>
                    <a:pt x="7" y="1046"/>
                    <a:pt x="39" y="1066"/>
                  </a:cubicBezTo>
                  <a:cubicBezTo>
                    <a:pt x="52" y="1078"/>
                    <a:pt x="65" y="1085"/>
                    <a:pt x="77" y="1085"/>
                  </a:cubicBezTo>
                  <a:cubicBezTo>
                    <a:pt x="103" y="1085"/>
                    <a:pt x="122" y="1072"/>
                    <a:pt x="135" y="1059"/>
                  </a:cubicBezTo>
                  <a:lnTo>
                    <a:pt x="893" y="116"/>
                  </a:lnTo>
                  <a:cubicBezTo>
                    <a:pt x="919" y="84"/>
                    <a:pt x="912" y="39"/>
                    <a:pt x="880" y="14"/>
                  </a:cubicBezTo>
                  <a:cubicBezTo>
                    <a:pt x="869" y="6"/>
                    <a:pt x="854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531105" y="3370815"/>
              <a:ext cx="297947" cy="32094"/>
            </a:xfrm>
            <a:custGeom>
              <a:avLst/>
              <a:gdLst/>
              <a:ahLst/>
              <a:cxnLst/>
              <a:rect l="l" t="t" r="r" b="b"/>
              <a:pathLst>
                <a:path w="5279" h="569" extrusionOk="0">
                  <a:moveTo>
                    <a:pt x="5201" y="1"/>
                  </a:moveTo>
                  <a:cubicBezTo>
                    <a:pt x="5197" y="1"/>
                    <a:pt x="5193" y="1"/>
                    <a:pt x="5189" y="2"/>
                  </a:cubicBezTo>
                  <a:cubicBezTo>
                    <a:pt x="3776" y="291"/>
                    <a:pt x="2337" y="431"/>
                    <a:pt x="897" y="431"/>
                  </a:cubicBezTo>
                  <a:cubicBezTo>
                    <a:pt x="621" y="431"/>
                    <a:pt x="346" y="426"/>
                    <a:pt x="71" y="416"/>
                  </a:cubicBezTo>
                  <a:cubicBezTo>
                    <a:pt x="68" y="415"/>
                    <a:pt x="65" y="415"/>
                    <a:pt x="61" y="415"/>
                  </a:cubicBezTo>
                  <a:cubicBezTo>
                    <a:pt x="28" y="415"/>
                    <a:pt x="1" y="445"/>
                    <a:pt x="1" y="480"/>
                  </a:cubicBezTo>
                  <a:cubicBezTo>
                    <a:pt x="1" y="518"/>
                    <a:pt x="26" y="550"/>
                    <a:pt x="65" y="556"/>
                  </a:cubicBezTo>
                  <a:cubicBezTo>
                    <a:pt x="352" y="562"/>
                    <a:pt x="638" y="569"/>
                    <a:pt x="919" y="569"/>
                  </a:cubicBezTo>
                  <a:cubicBezTo>
                    <a:pt x="2359" y="569"/>
                    <a:pt x="3806" y="429"/>
                    <a:pt x="5221" y="142"/>
                  </a:cubicBezTo>
                  <a:cubicBezTo>
                    <a:pt x="5253" y="129"/>
                    <a:pt x="5278" y="97"/>
                    <a:pt x="5272" y="59"/>
                  </a:cubicBezTo>
                  <a:cubicBezTo>
                    <a:pt x="5266" y="25"/>
                    <a:pt x="5235" y="1"/>
                    <a:pt x="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331469" y="3364329"/>
              <a:ext cx="197540" cy="16301"/>
            </a:xfrm>
            <a:custGeom>
              <a:avLst/>
              <a:gdLst/>
              <a:ahLst/>
              <a:cxnLst/>
              <a:rect l="l" t="t" r="r" b="b"/>
              <a:pathLst>
                <a:path w="3500" h="289" extrusionOk="0">
                  <a:moveTo>
                    <a:pt x="72" y="1"/>
                  </a:moveTo>
                  <a:cubicBezTo>
                    <a:pt x="39" y="1"/>
                    <a:pt x="13" y="25"/>
                    <a:pt x="7" y="59"/>
                  </a:cubicBezTo>
                  <a:cubicBezTo>
                    <a:pt x="1" y="97"/>
                    <a:pt x="26" y="129"/>
                    <a:pt x="65" y="136"/>
                  </a:cubicBezTo>
                  <a:cubicBezTo>
                    <a:pt x="753" y="238"/>
                    <a:pt x="1454" y="289"/>
                    <a:pt x="2149" y="289"/>
                  </a:cubicBezTo>
                  <a:cubicBezTo>
                    <a:pt x="2576" y="289"/>
                    <a:pt x="3009" y="270"/>
                    <a:pt x="3430" y="231"/>
                  </a:cubicBezTo>
                  <a:cubicBezTo>
                    <a:pt x="3468" y="225"/>
                    <a:pt x="3500" y="193"/>
                    <a:pt x="3493" y="155"/>
                  </a:cubicBezTo>
                  <a:cubicBezTo>
                    <a:pt x="3493" y="117"/>
                    <a:pt x="3455" y="91"/>
                    <a:pt x="3417" y="91"/>
                  </a:cubicBezTo>
                  <a:cubicBezTo>
                    <a:pt x="2991" y="130"/>
                    <a:pt x="2562" y="150"/>
                    <a:pt x="2134" y="150"/>
                  </a:cubicBezTo>
                  <a:cubicBezTo>
                    <a:pt x="1448" y="150"/>
                    <a:pt x="762" y="100"/>
                    <a:pt x="84" y="2"/>
                  </a:cubicBezTo>
                  <a:cubicBezTo>
                    <a:pt x="80" y="1"/>
                    <a:pt x="7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2753431" y="3232057"/>
              <a:ext cx="19472" cy="154719"/>
            </a:xfrm>
            <a:custGeom>
              <a:avLst/>
              <a:gdLst/>
              <a:ahLst/>
              <a:cxnLst/>
              <a:rect l="l" t="t" r="r" b="b"/>
              <a:pathLst>
                <a:path w="345" h="2743" extrusionOk="0">
                  <a:moveTo>
                    <a:pt x="74" y="1"/>
                  </a:moveTo>
                  <a:cubicBezTo>
                    <a:pt x="71" y="1"/>
                    <a:pt x="68" y="1"/>
                    <a:pt x="64" y="1"/>
                  </a:cubicBezTo>
                  <a:cubicBezTo>
                    <a:pt x="26" y="1"/>
                    <a:pt x="1" y="40"/>
                    <a:pt x="1" y="78"/>
                  </a:cubicBezTo>
                  <a:lnTo>
                    <a:pt x="205" y="2678"/>
                  </a:lnTo>
                  <a:cubicBezTo>
                    <a:pt x="205" y="2717"/>
                    <a:pt x="237" y="2742"/>
                    <a:pt x="275" y="2742"/>
                  </a:cubicBezTo>
                  <a:lnTo>
                    <a:pt x="281" y="2742"/>
                  </a:lnTo>
                  <a:cubicBezTo>
                    <a:pt x="313" y="2742"/>
                    <a:pt x="345" y="2704"/>
                    <a:pt x="345" y="2666"/>
                  </a:cubicBezTo>
                  <a:lnTo>
                    <a:pt x="141" y="65"/>
                  </a:lnTo>
                  <a:cubicBezTo>
                    <a:pt x="135" y="30"/>
                    <a:pt x="108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334743" y="2638497"/>
              <a:ext cx="498252" cy="544929"/>
            </a:xfrm>
            <a:custGeom>
              <a:avLst/>
              <a:gdLst/>
              <a:ahLst/>
              <a:cxnLst/>
              <a:rect l="l" t="t" r="r" b="b"/>
              <a:pathLst>
                <a:path w="8828" h="9661" extrusionOk="0">
                  <a:moveTo>
                    <a:pt x="7156" y="0"/>
                  </a:moveTo>
                  <a:cubicBezTo>
                    <a:pt x="7118" y="0"/>
                    <a:pt x="7081" y="1"/>
                    <a:pt x="7043" y="2"/>
                  </a:cubicBezTo>
                  <a:cubicBezTo>
                    <a:pt x="6507" y="21"/>
                    <a:pt x="5985" y="149"/>
                    <a:pt x="5468" y="289"/>
                  </a:cubicBezTo>
                  <a:cubicBezTo>
                    <a:pt x="4130" y="639"/>
                    <a:pt x="2753" y="1073"/>
                    <a:pt x="1734" y="2016"/>
                  </a:cubicBezTo>
                  <a:cubicBezTo>
                    <a:pt x="637" y="3029"/>
                    <a:pt x="402" y="4572"/>
                    <a:pt x="261" y="6057"/>
                  </a:cubicBezTo>
                  <a:cubicBezTo>
                    <a:pt x="172" y="6949"/>
                    <a:pt x="89" y="7841"/>
                    <a:pt x="0" y="8734"/>
                  </a:cubicBezTo>
                  <a:cubicBezTo>
                    <a:pt x="2686" y="9375"/>
                    <a:pt x="5459" y="9660"/>
                    <a:pt x="8220" y="9660"/>
                  </a:cubicBezTo>
                  <a:cubicBezTo>
                    <a:pt x="8367" y="9660"/>
                    <a:pt x="8514" y="9659"/>
                    <a:pt x="8662" y="9658"/>
                  </a:cubicBezTo>
                  <a:cubicBezTo>
                    <a:pt x="8827" y="6567"/>
                    <a:pt x="8757" y="3476"/>
                    <a:pt x="8566" y="384"/>
                  </a:cubicBezTo>
                  <a:cubicBezTo>
                    <a:pt x="8151" y="118"/>
                    <a:pt x="7654" y="0"/>
                    <a:pt x="7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353087" y="3070171"/>
              <a:ext cx="473419" cy="60974"/>
            </a:xfrm>
            <a:custGeom>
              <a:avLst/>
              <a:gdLst/>
              <a:ahLst/>
              <a:cxnLst/>
              <a:rect l="l" t="t" r="r" b="b"/>
              <a:pathLst>
                <a:path w="8388" h="1081" extrusionOk="0">
                  <a:moveTo>
                    <a:pt x="75" y="0"/>
                  </a:moveTo>
                  <a:cubicBezTo>
                    <a:pt x="45" y="0"/>
                    <a:pt x="17" y="22"/>
                    <a:pt x="7" y="48"/>
                  </a:cubicBezTo>
                  <a:cubicBezTo>
                    <a:pt x="0" y="86"/>
                    <a:pt x="19" y="125"/>
                    <a:pt x="51" y="137"/>
                  </a:cubicBezTo>
                  <a:cubicBezTo>
                    <a:pt x="2008" y="762"/>
                    <a:pt x="4079" y="1081"/>
                    <a:pt x="6144" y="1081"/>
                  </a:cubicBezTo>
                  <a:cubicBezTo>
                    <a:pt x="6871" y="1081"/>
                    <a:pt x="7597" y="1036"/>
                    <a:pt x="8324" y="959"/>
                  </a:cubicBezTo>
                  <a:cubicBezTo>
                    <a:pt x="8362" y="953"/>
                    <a:pt x="8388" y="921"/>
                    <a:pt x="8381" y="883"/>
                  </a:cubicBezTo>
                  <a:cubicBezTo>
                    <a:pt x="8375" y="845"/>
                    <a:pt x="8343" y="819"/>
                    <a:pt x="8305" y="819"/>
                  </a:cubicBezTo>
                  <a:cubicBezTo>
                    <a:pt x="7590" y="899"/>
                    <a:pt x="6869" y="938"/>
                    <a:pt x="6147" y="938"/>
                  </a:cubicBezTo>
                  <a:cubicBezTo>
                    <a:pt x="4097" y="938"/>
                    <a:pt x="2037" y="621"/>
                    <a:pt x="96" y="3"/>
                  </a:cubicBezTo>
                  <a:cubicBezTo>
                    <a:pt x="89" y="1"/>
                    <a:pt x="8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597312" y="2651526"/>
              <a:ext cx="357999" cy="394158"/>
            </a:xfrm>
            <a:custGeom>
              <a:avLst/>
              <a:gdLst/>
              <a:ahLst/>
              <a:cxnLst/>
              <a:rect l="l" t="t" r="r" b="b"/>
              <a:pathLst>
                <a:path w="6343" h="6988" extrusionOk="0">
                  <a:moveTo>
                    <a:pt x="4934" y="1"/>
                  </a:moveTo>
                  <a:cubicBezTo>
                    <a:pt x="3971" y="173"/>
                    <a:pt x="3085" y="631"/>
                    <a:pt x="2327" y="1256"/>
                  </a:cubicBezTo>
                  <a:cubicBezTo>
                    <a:pt x="2639" y="2059"/>
                    <a:pt x="2977" y="2875"/>
                    <a:pt x="3289" y="3678"/>
                  </a:cubicBezTo>
                  <a:cubicBezTo>
                    <a:pt x="2945" y="3888"/>
                    <a:pt x="2646" y="4175"/>
                    <a:pt x="2263" y="4315"/>
                  </a:cubicBezTo>
                  <a:cubicBezTo>
                    <a:pt x="1881" y="4462"/>
                    <a:pt x="1498" y="4608"/>
                    <a:pt x="1116" y="4749"/>
                  </a:cubicBezTo>
                  <a:cubicBezTo>
                    <a:pt x="676" y="5443"/>
                    <a:pt x="224" y="6202"/>
                    <a:pt x="1" y="6986"/>
                  </a:cubicBezTo>
                  <a:cubicBezTo>
                    <a:pt x="75" y="6987"/>
                    <a:pt x="148" y="6987"/>
                    <a:pt x="222" y="6987"/>
                  </a:cubicBezTo>
                  <a:cubicBezTo>
                    <a:pt x="1449" y="6987"/>
                    <a:pt x="2636" y="6839"/>
                    <a:pt x="3850" y="6629"/>
                  </a:cubicBezTo>
                  <a:cubicBezTo>
                    <a:pt x="4430" y="6520"/>
                    <a:pt x="5029" y="6387"/>
                    <a:pt x="5488" y="6017"/>
                  </a:cubicBezTo>
                  <a:cubicBezTo>
                    <a:pt x="6113" y="5513"/>
                    <a:pt x="6342" y="4583"/>
                    <a:pt x="6113" y="3818"/>
                  </a:cubicBezTo>
                  <a:cubicBezTo>
                    <a:pt x="5724" y="2543"/>
                    <a:pt x="5322" y="1282"/>
                    <a:pt x="4934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769968" y="2839471"/>
              <a:ext cx="114460" cy="26398"/>
            </a:xfrm>
            <a:custGeom>
              <a:avLst/>
              <a:gdLst/>
              <a:ahLst/>
              <a:cxnLst/>
              <a:rect l="l" t="t" r="r" b="b"/>
              <a:pathLst>
                <a:path w="2028" h="468" extrusionOk="0">
                  <a:moveTo>
                    <a:pt x="1132" y="1"/>
                  </a:moveTo>
                  <a:cubicBezTo>
                    <a:pt x="744" y="1"/>
                    <a:pt x="354" y="118"/>
                    <a:pt x="39" y="346"/>
                  </a:cubicBezTo>
                  <a:cubicBezTo>
                    <a:pt x="7" y="365"/>
                    <a:pt x="1" y="410"/>
                    <a:pt x="20" y="442"/>
                  </a:cubicBezTo>
                  <a:cubicBezTo>
                    <a:pt x="39" y="461"/>
                    <a:pt x="58" y="467"/>
                    <a:pt x="77" y="467"/>
                  </a:cubicBezTo>
                  <a:cubicBezTo>
                    <a:pt x="97" y="467"/>
                    <a:pt x="109" y="467"/>
                    <a:pt x="122" y="454"/>
                  </a:cubicBezTo>
                  <a:cubicBezTo>
                    <a:pt x="411" y="245"/>
                    <a:pt x="770" y="137"/>
                    <a:pt x="1129" y="137"/>
                  </a:cubicBezTo>
                  <a:cubicBezTo>
                    <a:pt x="1403" y="137"/>
                    <a:pt x="1677" y="200"/>
                    <a:pt x="1919" y="327"/>
                  </a:cubicBezTo>
                  <a:cubicBezTo>
                    <a:pt x="1929" y="333"/>
                    <a:pt x="1940" y="336"/>
                    <a:pt x="1951" y="336"/>
                  </a:cubicBezTo>
                  <a:cubicBezTo>
                    <a:pt x="1976" y="336"/>
                    <a:pt x="2002" y="321"/>
                    <a:pt x="2015" y="295"/>
                  </a:cubicBezTo>
                  <a:cubicBezTo>
                    <a:pt x="2028" y="263"/>
                    <a:pt x="2015" y="218"/>
                    <a:pt x="1983" y="206"/>
                  </a:cubicBezTo>
                  <a:cubicBezTo>
                    <a:pt x="1722" y="68"/>
                    <a:pt x="1427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139735" y="2651526"/>
              <a:ext cx="282087" cy="411362"/>
            </a:xfrm>
            <a:custGeom>
              <a:avLst/>
              <a:gdLst/>
              <a:ahLst/>
              <a:cxnLst/>
              <a:rect l="l" t="t" r="r" b="b"/>
              <a:pathLst>
                <a:path w="4998" h="7293" extrusionOk="0">
                  <a:moveTo>
                    <a:pt x="2518" y="1"/>
                  </a:moveTo>
                  <a:cubicBezTo>
                    <a:pt x="1683" y="1294"/>
                    <a:pt x="976" y="2671"/>
                    <a:pt x="409" y="4099"/>
                  </a:cubicBezTo>
                  <a:cubicBezTo>
                    <a:pt x="230" y="4538"/>
                    <a:pt x="71" y="4991"/>
                    <a:pt x="33" y="5469"/>
                  </a:cubicBezTo>
                  <a:cubicBezTo>
                    <a:pt x="1" y="5940"/>
                    <a:pt x="109" y="6444"/>
                    <a:pt x="428" y="6795"/>
                  </a:cubicBezTo>
                  <a:cubicBezTo>
                    <a:pt x="729" y="7130"/>
                    <a:pt x="1187" y="7293"/>
                    <a:pt x="1639" y="7293"/>
                  </a:cubicBezTo>
                  <a:cubicBezTo>
                    <a:pt x="1694" y="7293"/>
                    <a:pt x="1750" y="7290"/>
                    <a:pt x="1804" y="7285"/>
                  </a:cubicBezTo>
                  <a:cubicBezTo>
                    <a:pt x="2308" y="7241"/>
                    <a:pt x="2780" y="7005"/>
                    <a:pt x="3181" y="6699"/>
                  </a:cubicBezTo>
                  <a:cubicBezTo>
                    <a:pt x="3583" y="6399"/>
                    <a:pt x="3920" y="6023"/>
                    <a:pt x="4258" y="5647"/>
                  </a:cubicBezTo>
                  <a:lnTo>
                    <a:pt x="4997" y="855"/>
                  </a:lnTo>
                  <a:cubicBezTo>
                    <a:pt x="4175" y="555"/>
                    <a:pt x="3340" y="306"/>
                    <a:pt x="2518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135838" y="2834169"/>
              <a:ext cx="119879" cy="227651"/>
            </a:xfrm>
            <a:custGeom>
              <a:avLst/>
              <a:gdLst/>
              <a:ahLst/>
              <a:cxnLst/>
              <a:rect l="l" t="t" r="r" b="b"/>
              <a:pathLst>
                <a:path w="2124" h="4036" extrusionOk="0">
                  <a:moveTo>
                    <a:pt x="810" y="0"/>
                  </a:moveTo>
                  <a:lnTo>
                    <a:pt x="332" y="1122"/>
                  </a:lnTo>
                  <a:cubicBezTo>
                    <a:pt x="141" y="1562"/>
                    <a:pt x="1" y="2046"/>
                    <a:pt x="77" y="2518"/>
                  </a:cubicBezTo>
                  <a:cubicBezTo>
                    <a:pt x="154" y="2989"/>
                    <a:pt x="402" y="3429"/>
                    <a:pt x="766" y="3741"/>
                  </a:cubicBezTo>
                  <a:cubicBezTo>
                    <a:pt x="912" y="3869"/>
                    <a:pt x="1084" y="3977"/>
                    <a:pt x="1282" y="4015"/>
                  </a:cubicBezTo>
                  <a:cubicBezTo>
                    <a:pt x="1340" y="4029"/>
                    <a:pt x="1400" y="4036"/>
                    <a:pt x="1459" y="4036"/>
                  </a:cubicBezTo>
                  <a:cubicBezTo>
                    <a:pt x="1598" y="4036"/>
                    <a:pt x="1736" y="3998"/>
                    <a:pt x="1843" y="3913"/>
                  </a:cubicBezTo>
                  <a:cubicBezTo>
                    <a:pt x="1977" y="3811"/>
                    <a:pt x="2059" y="3646"/>
                    <a:pt x="2091" y="3480"/>
                  </a:cubicBezTo>
                  <a:cubicBezTo>
                    <a:pt x="2123" y="3308"/>
                    <a:pt x="2110" y="3136"/>
                    <a:pt x="2079" y="2970"/>
                  </a:cubicBezTo>
                  <a:cubicBezTo>
                    <a:pt x="1951" y="2263"/>
                    <a:pt x="1562" y="1606"/>
                    <a:pt x="995" y="1166"/>
                  </a:cubicBezTo>
                  <a:cubicBezTo>
                    <a:pt x="1046" y="918"/>
                    <a:pt x="1193" y="650"/>
                    <a:pt x="1129" y="402"/>
                  </a:cubicBezTo>
                  <a:cubicBezTo>
                    <a:pt x="1084" y="230"/>
                    <a:pt x="970" y="83"/>
                    <a:pt x="810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246242" y="2456587"/>
              <a:ext cx="681682" cy="343563"/>
            </a:xfrm>
            <a:custGeom>
              <a:avLst/>
              <a:gdLst/>
              <a:ahLst/>
              <a:cxnLst/>
              <a:rect l="l" t="t" r="r" b="b"/>
              <a:pathLst>
                <a:path w="12078" h="6091" extrusionOk="0">
                  <a:moveTo>
                    <a:pt x="6153" y="0"/>
                  </a:moveTo>
                  <a:cubicBezTo>
                    <a:pt x="5926" y="0"/>
                    <a:pt x="5697" y="10"/>
                    <a:pt x="5469" y="28"/>
                  </a:cubicBezTo>
                  <a:cubicBezTo>
                    <a:pt x="3168" y="206"/>
                    <a:pt x="1007" y="1640"/>
                    <a:pt x="0" y="3724"/>
                  </a:cubicBezTo>
                  <a:cubicBezTo>
                    <a:pt x="689" y="4049"/>
                    <a:pt x="1383" y="4374"/>
                    <a:pt x="2072" y="4699"/>
                  </a:cubicBezTo>
                  <a:cubicBezTo>
                    <a:pt x="3085" y="5177"/>
                    <a:pt x="4035" y="5745"/>
                    <a:pt x="5131" y="5993"/>
                  </a:cubicBezTo>
                  <a:cubicBezTo>
                    <a:pt x="5425" y="6060"/>
                    <a:pt x="5727" y="6091"/>
                    <a:pt x="6030" y="6091"/>
                  </a:cubicBezTo>
                  <a:cubicBezTo>
                    <a:pt x="6852" y="6091"/>
                    <a:pt x="7689" y="5868"/>
                    <a:pt x="8439" y="5547"/>
                  </a:cubicBezTo>
                  <a:cubicBezTo>
                    <a:pt x="9637" y="5031"/>
                    <a:pt x="10880" y="4502"/>
                    <a:pt x="12078" y="3985"/>
                  </a:cubicBezTo>
                  <a:cubicBezTo>
                    <a:pt x="11574" y="2685"/>
                    <a:pt x="10631" y="1557"/>
                    <a:pt x="9433" y="843"/>
                  </a:cubicBezTo>
                  <a:cubicBezTo>
                    <a:pt x="8432" y="242"/>
                    <a:pt x="7306" y="0"/>
                    <a:pt x="6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461681" y="2469730"/>
              <a:ext cx="239983" cy="87315"/>
            </a:xfrm>
            <a:custGeom>
              <a:avLst/>
              <a:gdLst/>
              <a:ahLst/>
              <a:cxnLst/>
              <a:rect l="l" t="t" r="r" b="b"/>
              <a:pathLst>
                <a:path w="4252" h="1548" extrusionOk="0">
                  <a:moveTo>
                    <a:pt x="4173" y="0"/>
                  </a:moveTo>
                  <a:cubicBezTo>
                    <a:pt x="4145" y="0"/>
                    <a:pt x="4121" y="15"/>
                    <a:pt x="4112" y="43"/>
                  </a:cubicBezTo>
                  <a:cubicBezTo>
                    <a:pt x="3793" y="814"/>
                    <a:pt x="3022" y="1362"/>
                    <a:pt x="2193" y="1407"/>
                  </a:cubicBezTo>
                  <a:cubicBezTo>
                    <a:pt x="2156" y="1409"/>
                    <a:pt x="2120" y="1410"/>
                    <a:pt x="2083" y="1410"/>
                  </a:cubicBezTo>
                  <a:cubicBezTo>
                    <a:pt x="1287" y="1410"/>
                    <a:pt x="519" y="954"/>
                    <a:pt x="141" y="254"/>
                  </a:cubicBezTo>
                  <a:cubicBezTo>
                    <a:pt x="128" y="227"/>
                    <a:pt x="103" y="213"/>
                    <a:pt x="78" y="213"/>
                  </a:cubicBezTo>
                  <a:cubicBezTo>
                    <a:pt x="66" y="213"/>
                    <a:pt x="55" y="216"/>
                    <a:pt x="46" y="222"/>
                  </a:cubicBezTo>
                  <a:cubicBezTo>
                    <a:pt x="14" y="241"/>
                    <a:pt x="1" y="285"/>
                    <a:pt x="20" y="317"/>
                  </a:cubicBezTo>
                  <a:cubicBezTo>
                    <a:pt x="422" y="1063"/>
                    <a:pt x="1237" y="1547"/>
                    <a:pt x="2085" y="1547"/>
                  </a:cubicBezTo>
                  <a:lnTo>
                    <a:pt x="2200" y="1547"/>
                  </a:lnTo>
                  <a:cubicBezTo>
                    <a:pt x="3086" y="1496"/>
                    <a:pt x="3901" y="916"/>
                    <a:pt x="4239" y="94"/>
                  </a:cubicBezTo>
                  <a:cubicBezTo>
                    <a:pt x="4252" y="62"/>
                    <a:pt x="4239" y="18"/>
                    <a:pt x="4201" y="5"/>
                  </a:cubicBezTo>
                  <a:cubicBezTo>
                    <a:pt x="4191" y="2"/>
                    <a:pt x="4182" y="0"/>
                    <a:pt x="4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694110" y="2475878"/>
              <a:ext cx="43572" cy="304756"/>
            </a:xfrm>
            <a:custGeom>
              <a:avLst/>
              <a:gdLst/>
              <a:ahLst/>
              <a:cxnLst/>
              <a:rect l="l" t="t" r="r" b="b"/>
              <a:pathLst>
                <a:path w="772" h="5403" extrusionOk="0">
                  <a:moveTo>
                    <a:pt x="693" y="0"/>
                  </a:moveTo>
                  <a:cubicBezTo>
                    <a:pt x="665" y="0"/>
                    <a:pt x="635" y="19"/>
                    <a:pt x="625" y="49"/>
                  </a:cubicBezTo>
                  <a:cubicBezTo>
                    <a:pt x="32" y="1751"/>
                    <a:pt x="0" y="3637"/>
                    <a:pt x="548" y="5358"/>
                  </a:cubicBezTo>
                  <a:cubicBezTo>
                    <a:pt x="561" y="5383"/>
                    <a:pt x="586" y="5403"/>
                    <a:pt x="612" y="5403"/>
                  </a:cubicBezTo>
                  <a:lnTo>
                    <a:pt x="637" y="5403"/>
                  </a:lnTo>
                  <a:cubicBezTo>
                    <a:pt x="669" y="5390"/>
                    <a:pt x="695" y="5352"/>
                    <a:pt x="682" y="5313"/>
                  </a:cubicBezTo>
                  <a:cubicBezTo>
                    <a:pt x="147" y="3624"/>
                    <a:pt x="172" y="1770"/>
                    <a:pt x="759" y="94"/>
                  </a:cubicBezTo>
                  <a:cubicBezTo>
                    <a:pt x="771" y="55"/>
                    <a:pt x="752" y="17"/>
                    <a:pt x="714" y="4"/>
                  </a:cubicBezTo>
                  <a:cubicBezTo>
                    <a:pt x="707" y="2"/>
                    <a:pt x="700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714937" y="2639061"/>
              <a:ext cx="201491" cy="98427"/>
            </a:xfrm>
            <a:custGeom>
              <a:avLst/>
              <a:gdLst/>
              <a:ahLst/>
              <a:cxnLst/>
              <a:rect l="l" t="t" r="r" b="b"/>
              <a:pathLst>
                <a:path w="3570" h="1745" extrusionOk="0">
                  <a:moveTo>
                    <a:pt x="3484" y="0"/>
                  </a:moveTo>
                  <a:cubicBezTo>
                    <a:pt x="3474" y="0"/>
                    <a:pt x="3465" y="2"/>
                    <a:pt x="3455" y="5"/>
                  </a:cubicBezTo>
                  <a:lnTo>
                    <a:pt x="52" y="1617"/>
                  </a:lnTo>
                  <a:cubicBezTo>
                    <a:pt x="14" y="1630"/>
                    <a:pt x="1" y="1675"/>
                    <a:pt x="20" y="1706"/>
                  </a:cubicBezTo>
                  <a:cubicBezTo>
                    <a:pt x="26" y="1732"/>
                    <a:pt x="52" y="1745"/>
                    <a:pt x="77" y="1745"/>
                  </a:cubicBezTo>
                  <a:cubicBezTo>
                    <a:pt x="90" y="1745"/>
                    <a:pt x="103" y="1745"/>
                    <a:pt x="109" y="1738"/>
                  </a:cubicBezTo>
                  <a:lnTo>
                    <a:pt x="3519" y="132"/>
                  </a:lnTo>
                  <a:cubicBezTo>
                    <a:pt x="3551" y="120"/>
                    <a:pt x="3570" y="75"/>
                    <a:pt x="3551" y="43"/>
                  </a:cubicBezTo>
                  <a:cubicBezTo>
                    <a:pt x="3536" y="14"/>
                    <a:pt x="3511" y="0"/>
                    <a:pt x="3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399482" y="2494210"/>
              <a:ext cx="33525" cy="234306"/>
            </a:xfrm>
            <a:custGeom>
              <a:avLst/>
              <a:gdLst/>
              <a:ahLst/>
              <a:cxnLst/>
              <a:rect l="l" t="t" r="r" b="b"/>
              <a:pathLst>
                <a:path w="594" h="4154" extrusionOk="0">
                  <a:moveTo>
                    <a:pt x="88" y="0"/>
                  </a:moveTo>
                  <a:cubicBezTo>
                    <a:pt x="80" y="0"/>
                    <a:pt x="72" y="2"/>
                    <a:pt x="64" y="4"/>
                  </a:cubicBezTo>
                  <a:cubicBezTo>
                    <a:pt x="26" y="11"/>
                    <a:pt x="0" y="49"/>
                    <a:pt x="13" y="87"/>
                  </a:cubicBezTo>
                  <a:cubicBezTo>
                    <a:pt x="376" y="1375"/>
                    <a:pt x="453" y="2751"/>
                    <a:pt x="243" y="4071"/>
                  </a:cubicBezTo>
                  <a:cubicBezTo>
                    <a:pt x="236" y="4109"/>
                    <a:pt x="262" y="4147"/>
                    <a:pt x="300" y="4153"/>
                  </a:cubicBezTo>
                  <a:lnTo>
                    <a:pt x="313" y="4153"/>
                  </a:lnTo>
                  <a:cubicBezTo>
                    <a:pt x="344" y="4153"/>
                    <a:pt x="376" y="4128"/>
                    <a:pt x="383" y="4096"/>
                  </a:cubicBezTo>
                  <a:cubicBezTo>
                    <a:pt x="593" y="2758"/>
                    <a:pt x="517" y="1355"/>
                    <a:pt x="147" y="49"/>
                  </a:cubicBezTo>
                  <a:cubicBezTo>
                    <a:pt x="142" y="19"/>
                    <a:pt x="117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258433" y="2634492"/>
              <a:ext cx="161926" cy="88274"/>
            </a:xfrm>
            <a:custGeom>
              <a:avLst/>
              <a:gdLst/>
              <a:ahLst/>
              <a:cxnLst/>
              <a:rect l="l" t="t" r="r" b="b"/>
              <a:pathLst>
                <a:path w="2869" h="1565" extrusionOk="0">
                  <a:moveTo>
                    <a:pt x="77" y="1"/>
                  </a:moveTo>
                  <a:cubicBezTo>
                    <a:pt x="52" y="1"/>
                    <a:pt x="27" y="15"/>
                    <a:pt x="14" y="41"/>
                  </a:cubicBezTo>
                  <a:cubicBezTo>
                    <a:pt x="1" y="73"/>
                    <a:pt x="14" y="118"/>
                    <a:pt x="46" y="130"/>
                  </a:cubicBezTo>
                  <a:lnTo>
                    <a:pt x="2761" y="1558"/>
                  </a:lnTo>
                  <a:cubicBezTo>
                    <a:pt x="2767" y="1564"/>
                    <a:pt x="2780" y="1564"/>
                    <a:pt x="2793" y="1564"/>
                  </a:cubicBezTo>
                  <a:cubicBezTo>
                    <a:pt x="2818" y="1564"/>
                    <a:pt x="2843" y="1552"/>
                    <a:pt x="2856" y="1526"/>
                  </a:cubicBezTo>
                  <a:cubicBezTo>
                    <a:pt x="2869" y="1494"/>
                    <a:pt x="2856" y="1450"/>
                    <a:pt x="2824" y="1437"/>
                  </a:cubicBezTo>
                  <a:lnTo>
                    <a:pt x="109" y="9"/>
                  </a:lnTo>
                  <a:cubicBezTo>
                    <a:pt x="99" y="3"/>
                    <a:pt x="8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439048" y="2160174"/>
              <a:ext cx="264421" cy="197361"/>
            </a:xfrm>
            <a:custGeom>
              <a:avLst/>
              <a:gdLst/>
              <a:ahLst/>
              <a:cxnLst/>
              <a:rect l="l" t="t" r="r" b="b"/>
              <a:pathLst>
                <a:path w="4685" h="3499" extrusionOk="0">
                  <a:moveTo>
                    <a:pt x="2167" y="0"/>
                  </a:moveTo>
                  <a:cubicBezTo>
                    <a:pt x="2099" y="0"/>
                    <a:pt x="2030" y="6"/>
                    <a:pt x="1963" y="18"/>
                  </a:cubicBezTo>
                  <a:cubicBezTo>
                    <a:pt x="1708" y="63"/>
                    <a:pt x="1517" y="254"/>
                    <a:pt x="1352" y="445"/>
                  </a:cubicBezTo>
                  <a:cubicBezTo>
                    <a:pt x="1281" y="426"/>
                    <a:pt x="1208" y="417"/>
                    <a:pt x="1135" y="417"/>
                  </a:cubicBezTo>
                  <a:cubicBezTo>
                    <a:pt x="912" y="417"/>
                    <a:pt x="688" y="503"/>
                    <a:pt x="529" y="662"/>
                  </a:cubicBezTo>
                  <a:cubicBezTo>
                    <a:pt x="319" y="866"/>
                    <a:pt x="223" y="1229"/>
                    <a:pt x="306" y="1510"/>
                  </a:cubicBezTo>
                  <a:cubicBezTo>
                    <a:pt x="83" y="1707"/>
                    <a:pt x="0" y="2051"/>
                    <a:pt x="122" y="2319"/>
                  </a:cubicBezTo>
                  <a:cubicBezTo>
                    <a:pt x="227" y="2572"/>
                    <a:pt x="496" y="2743"/>
                    <a:pt x="767" y="2743"/>
                  </a:cubicBezTo>
                  <a:cubicBezTo>
                    <a:pt x="790" y="2743"/>
                    <a:pt x="813" y="2742"/>
                    <a:pt x="835" y="2740"/>
                  </a:cubicBezTo>
                  <a:lnTo>
                    <a:pt x="3997" y="3498"/>
                  </a:lnTo>
                  <a:cubicBezTo>
                    <a:pt x="4347" y="3320"/>
                    <a:pt x="4596" y="2956"/>
                    <a:pt x="4640" y="2568"/>
                  </a:cubicBezTo>
                  <a:cubicBezTo>
                    <a:pt x="4685" y="2179"/>
                    <a:pt x="4519" y="1758"/>
                    <a:pt x="4220" y="1503"/>
                  </a:cubicBezTo>
                  <a:cubicBezTo>
                    <a:pt x="4360" y="1185"/>
                    <a:pt x="4251" y="783"/>
                    <a:pt x="3977" y="573"/>
                  </a:cubicBezTo>
                  <a:cubicBezTo>
                    <a:pt x="3837" y="465"/>
                    <a:pt x="3666" y="409"/>
                    <a:pt x="3495" y="409"/>
                  </a:cubicBezTo>
                  <a:cubicBezTo>
                    <a:pt x="3333" y="409"/>
                    <a:pt x="3171" y="460"/>
                    <a:pt x="3041" y="566"/>
                  </a:cubicBezTo>
                  <a:cubicBezTo>
                    <a:pt x="3028" y="375"/>
                    <a:pt x="2875" y="222"/>
                    <a:pt x="2709" y="133"/>
                  </a:cubicBezTo>
                  <a:cubicBezTo>
                    <a:pt x="2541" y="44"/>
                    <a:pt x="2353" y="0"/>
                    <a:pt x="2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671420" y="2203155"/>
              <a:ext cx="40016" cy="50088"/>
            </a:xfrm>
            <a:custGeom>
              <a:avLst/>
              <a:gdLst/>
              <a:ahLst/>
              <a:cxnLst/>
              <a:rect l="l" t="t" r="r" b="b"/>
              <a:pathLst>
                <a:path w="709" h="888" extrusionOk="0">
                  <a:moveTo>
                    <a:pt x="344" y="1"/>
                  </a:moveTo>
                  <a:cubicBezTo>
                    <a:pt x="340" y="1"/>
                    <a:pt x="336" y="1"/>
                    <a:pt x="332" y="2"/>
                  </a:cubicBezTo>
                  <a:cubicBezTo>
                    <a:pt x="294" y="8"/>
                    <a:pt x="268" y="40"/>
                    <a:pt x="275" y="78"/>
                  </a:cubicBezTo>
                  <a:cubicBezTo>
                    <a:pt x="307" y="327"/>
                    <a:pt x="224" y="582"/>
                    <a:pt x="45" y="754"/>
                  </a:cubicBezTo>
                  <a:cubicBezTo>
                    <a:pt x="39" y="760"/>
                    <a:pt x="32" y="767"/>
                    <a:pt x="26" y="773"/>
                  </a:cubicBezTo>
                  <a:cubicBezTo>
                    <a:pt x="1" y="799"/>
                    <a:pt x="1" y="843"/>
                    <a:pt x="26" y="869"/>
                  </a:cubicBezTo>
                  <a:cubicBezTo>
                    <a:pt x="39" y="881"/>
                    <a:pt x="58" y="888"/>
                    <a:pt x="77" y="888"/>
                  </a:cubicBezTo>
                  <a:cubicBezTo>
                    <a:pt x="96" y="888"/>
                    <a:pt x="109" y="881"/>
                    <a:pt x="122" y="869"/>
                  </a:cubicBezTo>
                  <a:cubicBezTo>
                    <a:pt x="128" y="862"/>
                    <a:pt x="134" y="856"/>
                    <a:pt x="141" y="856"/>
                  </a:cubicBezTo>
                  <a:cubicBezTo>
                    <a:pt x="217" y="784"/>
                    <a:pt x="321" y="747"/>
                    <a:pt x="424" y="747"/>
                  </a:cubicBezTo>
                  <a:cubicBezTo>
                    <a:pt x="485" y="747"/>
                    <a:pt x="545" y="760"/>
                    <a:pt x="600" y="786"/>
                  </a:cubicBezTo>
                  <a:cubicBezTo>
                    <a:pt x="612" y="792"/>
                    <a:pt x="623" y="795"/>
                    <a:pt x="635" y="795"/>
                  </a:cubicBezTo>
                  <a:cubicBezTo>
                    <a:pt x="660" y="795"/>
                    <a:pt x="682" y="780"/>
                    <a:pt x="695" y="754"/>
                  </a:cubicBezTo>
                  <a:cubicBezTo>
                    <a:pt x="708" y="722"/>
                    <a:pt x="695" y="677"/>
                    <a:pt x="663" y="665"/>
                  </a:cubicBezTo>
                  <a:cubicBezTo>
                    <a:pt x="587" y="629"/>
                    <a:pt x="500" y="612"/>
                    <a:pt x="416" y="612"/>
                  </a:cubicBezTo>
                  <a:cubicBezTo>
                    <a:pt x="381" y="612"/>
                    <a:pt x="346" y="615"/>
                    <a:pt x="313" y="620"/>
                  </a:cubicBezTo>
                  <a:cubicBezTo>
                    <a:pt x="402" y="448"/>
                    <a:pt x="440" y="250"/>
                    <a:pt x="415" y="59"/>
                  </a:cubicBezTo>
                  <a:cubicBezTo>
                    <a:pt x="409" y="25"/>
                    <a:pt x="378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5885" y="2373276"/>
              <a:ext cx="171295" cy="158724"/>
            </a:xfrm>
            <a:custGeom>
              <a:avLst/>
              <a:gdLst/>
              <a:ahLst/>
              <a:cxnLst/>
              <a:rect l="l" t="t" r="r" b="b"/>
              <a:pathLst>
                <a:path w="3035" h="2814" extrusionOk="0">
                  <a:moveTo>
                    <a:pt x="2543" y="1"/>
                  </a:moveTo>
                  <a:cubicBezTo>
                    <a:pt x="1823" y="243"/>
                    <a:pt x="1128" y="504"/>
                    <a:pt x="408" y="746"/>
                  </a:cubicBezTo>
                  <a:lnTo>
                    <a:pt x="408" y="1766"/>
                  </a:lnTo>
                  <a:cubicBezTo>
                    <a:pt x="287" y="1830"/>
                    <a:pt x="121" y="1849"/>
                    <a:pt x="0" y="1913"/>
                  </a:cubicBezTo>
                  <a:cubicBezTo>
                    <a:pt x="311" y="2430"/>
                    <a:pt x="871" y="2814"/>
                    <a:pt x="1471" y="2814"/>
                  </a:cubicBezTo>
                  <a:cubicBezTo>
                    <a:pt x="1499" y="2814"/>
                    <a:pt x="1527" y="2813"/>
                    <a:pt x="1556" y="2811"/>
                  </a:cubicBezTo>
                  <a:cubicBezTo>
                    <a:pt x="2186" y="2773"/>
                    <a:pt x="2779" y="2359"/>
                    <a:pt x="3034" y="1779"/>
                  </a:cubicBezTo>
                  <a:cubicBezTo>
                    <a:pt x="2856" y="1740"/>
                    <a:pt x="2741" y="1702"/>
                    <a:pt x="2562" y="1658"/>
                  </a:cubicBezTo>
                  <a:cubicBezTo>
                    <a:pt x="2556" y="1103"/>
                    <a:pt x="2550" y="555"/>
                    <a:pt x="2543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62415" y="2248506"/>
              <a:ext cx="220568" cy="189746"/>
            </a:xfrm>
            <a:custGeom>
              <a:avLst/>
              <a:gdLst/>
              <a:ahLst/>
              <a:cxnLst/>
              <a:rect l="l" t="t" r="r" b="b"/>
              <a:pathLst>
                <a:path w="3908" h="3364" extrusionOk="0">
                  <a:moveTo>
                    <a:pt x="511" y="1"/>
                  </a:moveTo>
                  <a:cubicBezTo>
                    <a:pt x="409" y="205"/>
                    <a:pt x="319" y="453"/>
                    <a:pt x="217" y="657"/>
                  </a:cubicBezTo>
                  <a:cubicBezTo>
                    <a:pt x="186" y="1346"/>
                    <a:pt x="1" y="2104"/>
                    <a:pt x="326" y="2722"/>
                  </a:cubicBezTo>
                  <a:cubicBezTo>
                    <a:pt x="550" y="3142"/>
                    <a:pt x="1043" y="3364"/>
                    <a:pt x="1519" y="3364"/>
                  </a:cubicBezTo>
                  <a:cubicBezTo>
                    <a:pt x="1557" y="3364"/>
                    <a:pt x="1595" y="3363"/>
                    <a:pt x="1632" y="3360"/>
                  </a:cubicBezTo>
                  <a:cubicBezTo>
                    <a:pt x="2149" y="3315"/>
                    <a:pt x="2576" y="2748"/>
                    <a:pt x="3034" y="2531"/>
                  </a:cubicBezTo>
                  <a:cubicBezTo>
                    <a:pt x="3238" y="2436"/>
                    <a:pt x="3442" y="2334"/>
                    <a:pt x="3608" y="2187"/>
                  </a:cubicBezTo>
                  <a:cubicBezTo>
                    <a:pt x="3767" y="2034"/>
                    <a:pt x="3895" y="1830"/>
                    <a:pt x="3901" y="1607"/>
                  </a:cubicBezTo>
                  <a:cubicBezTo>
                    <a:pt x="3908" y="1384"/>
                    <a:pt x="3767" y="1155"/>
                    <a:pt x="3551" y="1097"/>
                  </a:cubicBezTo>
                  <a:cubicBezTo>
                    <a:pt x="3514" y="1088"/>
                    <a:pt x="3477" y="1084"/>
                    <a:pt x="3441" y="1084"/>
                  </a:cubicBezTo>
                  <a:cubicBezTo>
                    <a:pt x="3273" y="1084"/>
                    <a:pt x="3108" y="1172"/>
                    <a:pt x="2977" y="1282"/>
                  </a:cubicBezTo>
                  <a:cubicBezTo>
                    <a:pt x="2843" y="887"/>
                    <a:pt x="2639" y="504"/>
                    <a:pt x="2505" y="109"/>
                  </a:cubicBezTo>
                  <a:cubicBezTo>
                    <a:pt x="2249" y="223"/>
                    <a:pt x="1957" y="275"/>
                    <a:pt x="1662" y="275"/>
                  </a:cubicBezTo>
                  <a:cubicBezTo>
                    <a:pt x="1259" y="275"/>
                    <a:pt x="849" y="177"/>
                    <a:pt x="511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487983" y="2324372"/>
              <a:ext cx="15860" cy="15511"/>
            </a:xfrm>
            <a:custGeom>
              <a:avLst/>
              <a:gdLst/>
              <a:ahLst/>
              <a:cxnLst/>
              <a:rect l="l" t="t" r="r" b="b"/>
              <a:pathLst>
                <a:path w="281" h="275" extrusionOk="0">
                  <a:moveTo>
                    <a:pt x="140" y="1"/>
                  </a:moveTo>
                  <a:cubicBezTo>
                    <a:pt x="64" y="1"/>
                    <a:pt x="0" y="64"/>
                    <a:pt x="0" y="141"/>
                  </a:cubicBezTo>
                  <a:cubicBezTo>
                    <a:pt x="0" y="217"/>
                    <a:pt x="64" y="275"/>
                    <a:pt x="140" y="275"/>
                  </a:cubicBezTo>
                  <a:cubicBezTo>
                    <a:pt x="217" y="275"/>
                    <a:pt x="281" y="217"/>
                    <a:pt x="281" y="141"/>
                  </a:cubicBezTo>
                  <a:cubicBezTo>
                    <a:pt x="281" y="64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565309" y="2324372"/>
              <a:ext cx="15521" cy="15511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1" y="1"/>
                  </a:moveTo>
                  <a:cubicBezTo>
                    <a:pt x="58" y="1"/>
                    <a:pt x="0" y="64"/>
                    <a:pt x="0" y="141"/>
                  </a:cubicBezTo>
                  <a:cubicBezTo>
                    <a:pt x="0" y="217"/>
                    <a:pt x="58" y="275"/>
                    <a:pt x="141" y="275"/>
                  </a:cubicBezTo>
                  <a:cubicBezTo>
                    <a:pt x="217" y="275"/>
                    <a:pt x="275" y="217"/>
                    <a:pt x="275" y="141"/>
                  </a:cubicBezTo>
                  <a:cubicBezTo>
                    <a:pt x="275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69978" y="2289457"/>
              <a:ext cx="38210" cy="15229"/>
            </a:xfrm>
            <a:custGeom>
              <a:avLst/>
              <a:gdLst/>
              <a:ahLst/>
              <a:cxnLst/>
              <a:rect l="l" t="t" r="r" b="b"/>
              <a:pathLst>
                <a:path w="677" h="270" extrusionOk="0">
                  <a:moveTo>
                    <a:pt x="321" y="1"/>
                  </a:moveTo>
                  <a:cubicBezTo>
                    <a:pt x="203" y="1"/>
                    <a:pt x="98" y="45"/>
                    <a:pt x="26" y="129"/>
                  </a:cubicBezTo>
                  <a:cubicBezTo>
                    <a:pt x="1" y="154"/>
                    <a:pt x="1" y="199"/>
                    <a:pt x="32" y="225"/>
                  </a:cubicBezTo>
                  <a:cubicBezTo>
                    <a:pt x="44" y="237"/>
                    <a:pt x="61" y="243"/>
                    <a:pt x="77" y="243"/>
                  </a:cubicBezTo>
                  <a:cubicBezTo>
                    <a:pt x="96" y="243"/>
                    <a:pt x="115" y="235"/>
                    <a:pt x="128" y="218"/>
                  </a:cubicBezTo>
                  <a:cubicBezTo>
                    <a:pt x="175" y="172"/>
                    <a:pt x="243" y="141"/>
                    <a:pt x="317" y="141"/>
                  </a:cubicBezTo>
                  <a:cubicBezTo>
                    <a:pt x="324" y="141"/>
                    <a:pt x="331" y="141"/>
                    <a:pt x="338" y="142"/>
                  </a:cubicBezTo>
                  <a:cubicBezTo>
                    <a:pt x="421" y="142"/>
                    <a:pt x="498" y="180"/>
                    <a:pt x="542" y="244"/>
                  </a:cubicBezTo>
                  <a:cubicBezTo>
                    <a:pt x="555" y="256"/>
                    <a:pt x="574" y="269"/>
                    <a:pt x="600" y="269"/>
                  </a:cubicBezTo>
                  <a:cubicBezTo>
                    <a:pt x="612" y="269"/>
                    <a:pt x="625" y="263"/>
                    <a:pt x="638" y="256"/>
                  </a:cubicBezTo>
                  <a:cubicBezTo>
                    <a:pt x="670" y="237"/>
                    <a:pt x="676" y="193"/>
                    <a:pt x="651" y="161"/>
                  </a:cubicBezTo>
                  <a:cubicBezTo>
                    <a:pt x="587" y="65"/>
                    <a:pt x="472" y="8"/>
                    <a:pt x="345" y="2"/>
                  </a:cubicBezTo>
                  <a:cubicBezTo>
                    <a:pt x="337" y="1"/>
                    <a:pt x="32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537991" y="2287990"/>
              <a:ext cx="50740" cy="18106"/>
            </a:xfrm>
            <a:custGeom>
              <a:avLst/>
              <a:gdLst/>
              <a:ahLst/>
              <a:cxnLst/>
              <a:rect l="l" t="t" r="r" b="b"/>
              <a:pathLst>
                <a:path w="899" h="321" extrusionOk="0">
                  <a:moveTo>
                    <a:pt x="484" y="0"/>
                  </a:moveTo>
                  <a:cubicBezTo>
                    <a:pt x="467" y="0"/>
                    <a:pt x="450" y="1"/>
                    <a:pt x="433" y="2"/>
                  </a:cubicBezTo>
                  <a:cubicBezTo>
                    <a:pt x="268" y="15"/>
                    <a:pt x="121" y="91"/>
                    <a:pt x="26" y="206"/>
                  </a:cubicBezTo>
                  <a:cubicBezTo>
                    <a:pt x="0" y="238"/>
                    <a:pt x="6" y="282"/>
                    <a:pt x="38" y="302"/>
                  </a:cubicBezTo>
                  <a:cubicBezTo>
                    <a:pt x="51" y="314"/>
                    <a:pt x="64" y="321"/>
                    <a:pt x="83" y="321"/>
                  </a:cubicBezTo>
                  <a:cubicBezTo>
                    <a:pt x="102" y="321"/>
                    <a:pt x="121" y="308"/>
                    <a:pt x="134" y="295"/>
                  </a:cubicBezTo>
                  <a:cubicBezTo>
                    <a:pt x="204" y="206"/>
                    <a:pt x="319" y="149"/>
                    <a:pt x="446" y="142"/>
                  </a:cubicBezTo>
                  <a:cubicBezTo>
                    <a:pt x="462" y="141"/>
                    <a:pt x="478" y="140"/>
                    <a:pt x="494" y="140"/>
                  </a:cubicBezTo>
                  <a:cubicBezTo>
                    <a:pt x="602" y="140"/>
                    <a:pt x="700" y="177"/>
                    <a:pt x="778" y="244"/>
                  </a:cubicBezTo>
                  <a:cubicBezTo>
                    <a:pt x="789" y="255"/>
                    <a:pt x="804" y="260"/>
                    <a:pt x="819" y="260"/>
                  </a:cubicBezTo>
                  <a:cubicBezTo>
                    <a:pt x="839" y="260"/>
                    <a:pt x="859" y="252"/>
                    <a:pt x="873" y="238"/>
                  </a:cubicBezTo>
                  <a:cubicBezTo>
                    <a:pt x="899" y="206"/>
                    <a:pt x="899" y="161"/>
                    <a:pt x="867" y="136"/>
                  </a:cubicBezTo>
                  <a:cubicBezTo>
                    <a:pt x="770" y="50"/>
                    <a:pt x="631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508810" y="2327925"/>
              <a:ext cx="21278" cy="48283"/>
            </a:xfrm>
            <a:custGeom>
              <a:avLst/>
              <a:gdLst/>
              <a:ahLst/>
              <a:cxnLst/>
              <a:rect l="l" t="t" r="r" b="b"/>
              <a:pathLst>
                <a:path w="377" h="856" extrusionOk="0">
                  <a:moveTo>
                    <a:pt x="206" y="1"/>
                  </a:moveTo>
                  <a:cubicBezTo>
                    <a:pt x="172" y="1"/>
                    <a:pt x="140" y="25"/>
                    <a:pt x="135" y="59"/>
                  </a:cubicBezTo>
                  <a:lnTo>
                    <a:pt x="7" y="734"/>
                  </a:lnTo>
                  <a:cubicBezTo>
                    <a:pt x="1" y="760"/>
                    <a:pt x="7" y="773"/>
                    <a:pt x="20" y="792"/>
                  </a:cubicBezTo>
                  <a:cubicBezTo>
                    <a:pt x="26" y="805"/>
                    <a:pt x="45" y="817"/>
                    <a:pt x="65" y="817"/>
                  </a:cubicBezTo>
                  <a:lnTo>
                    <a:pt x="294" y="856"/>
                  </a:lnTo>
                  <a:lnTo>
                    <a:pt x="307" y="856"/>
                  </a:lnTo>
                  <a:cubicBezTo>
                    <a:pt x="339" y="856"/>
                    <a:pt x="370" y="830"/>
                    <a:pt x="370" y="792"/>
                  </a:cubicBezTo>
                  <a:cubicBezTo>
                    <a:pt x="377" y="760"/>
                    <a:pt x="351" y="722"/>
                    <a:pt x="313" y="715"/>
                  </a:cubicBezTo>
                  <a:lnTo>
                    <a:pt x="154" y="690"/>
                  </a:lnTo>
                  <a:lnTo>
                    <a:pt x="269" y="84"/>
                  </a:lnTo>
                  <a:cubicBezTo>
                    <a:pt x="275" y="46"/>
                    <a:pt x="249" y="8"/>
                    <a:pt x="218" y="1"/>
                  </a:cubicBezTo>
                  <a:cubicBezTo>
                    <a:pt x="214" y="1"/>
                    <a:pt x="210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524276" y="2372373"/>
              <a:ext cx="35331" cy="21434"/>
            </a:xfrm>
            <a:custGeom>
              <a:avLst/>
              <a:gdLst/>
              <a:ahLst/>
              <a:cxnLst/>
              <a:rect l="l" t="t" r="r" b="b"/>
              <a:pathLst>
                <a:path w="626" h="380" extrusionOk="0">
                  <a:moveTo>
                    <a:pt x="542" y="0"/>
                  </a:moveTo>
                  <a:cubicBezTo>
                    <a:pt x="513" y="0"/>
                    <a:pt x="489" y="23"/>
                    <a:pt x="479" y="55"/>
                  </a:cubicBezTo>
                  <a:cubicBezTo>
                    <a:pt x="466" y="131"/>
                    <a:pt x="409" y="195"/>
                    <a:pt x="339" y="227"/>
                  </a:cubicBezTo>
                  <a:cubicBezTo>
                    <a:pt x="312" y="237"/>
                    <a:pt x="282" y="242"/>
                    <a:pt x="252" y="242"/>
                  </a:cubicBezTo>
                  <a:cubicBezTo>
                    <a:pt x="204" y="242"/>
                    <a:pt x="155" y="229"/>
                    <a:pt x="116" y="201"/>
                  </a:cubicBezTo>
                  <a:cubicBezTo>
                    <a:pt x="104" y="192"/>
                    <a:pt x="91" y="188"/>
                    <a:pt x="79" y="188"/>
                  </a:cubicBezTo>
                  <a:cubicBezTo>
                    <a:pt x="57" y="188"/>
                    <a:pt x="36" y="200"/>
                    <a:pt x="20" y="220"/>
                  </a:cubicBezTo>
                  <a:cubicBezTo>
                    <a:pt x="1" y="246"/>
                    <a:pt x="7" y="291"/>
                    <a:pt x="39" y="316"/>
                  </a:cubicBezTo>
                  <a:cubicBezTo>
                    <a:pt x="103" y="361"/>
                    <a:pt x="179" y="380"/>
                    <a:pt x="256" y="380"/>
                  </a:cubicBezTo>
                  <a:cubicBezTo>
                    <a:pt x="300" y="380"/>
                    <a:pt x="345" y="373"/>
                    <a:pt x="390" y="354"/>
                  </a:cubicBezTo>
                  <a:cubicBezTo>
                    <a:pt x="504" y="310"/>
                    <a:pt x="594" y="208"/>
                    <a:pt x="619" y="87"/>
                  </a:cubicBezTo>
                  <a:cubicBezTo>
                    <a:pt x="625" y="48"/>
                    <a:pt x="600" y="10"/>
                    <a:pt x="562" y="4"/>
                  </a:cubicBezTo>
                  <a:cubicBezTo>
                    <a:pt x="555" y="2"/>
                    <a:pt x="548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633322" y="2332043"/>
              <a:ext cx="30252" cy="16865"/>
            </a:xfrm>
            <a:custGeom>
              <a:avLst/>
              <a:gdLst/>
              <a:ahLst/>
              <a:cxnLst/>
              <a:rect l="l" t="t" r="r" b="b"/>
              <a:pathLst>
                <a:path w="536" h="299" extrusionOk="0">
                  <a:moveTo>
                    <a:pt x="455" y="0"/>
                  </a:moveTo>
                  <a:cubicBezTo>
                    <a:pt x="446" y="0"/>
                    <a:pt x="437" y="2"/>
                    <a:pt x="427" y="5"/>
                  </a:cubicBezTo>
                  <a:lnTo>
                    <a:pt x="51" y="164"/>
                  </a:lnTo>
                  <a:cubicBezTo>
                    <a:pt x="19" y="183"/>
                    <a:pt x="0" y="222"/>
                    <a:pt x="19" y="260"/>
                  </a:cubicBezTo>
                  <a:cubicBezTo>
                    <a:pt x="26" y="285"/>
                    <a:pt x="51" y="298"/>
                    <a:pt x="83" y="298"/>
                  </a:cubicBezTo>
                  <a:lnTo>
                    <a:pt x="108" y="298"/>
                  </a:lnTo>
                  <a:lnTo>
                    <a:pt x="484" y="132"/>
                  </a:lnTo>
                  <a:cubicBezTo>
                    <a:pt x="516" y="120"/>
                    <a:pt x="535" y="75"/>
                    <a:pt x="523" y="43"/>
                  </a:cubicBezTo>
                  <a:cubicBezTo>
                    <a:pt x="508" y="15"/>
                    <a:pt x="48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516374" y="2421052"/>
              <a:ext cx="73824" cy="22393"/>
            </a:xfrm>
            <a:custGeom>
              <a:avLst/>
              <a:gdLst/>
              <a:ahLst/>
              <a:cxnLst/>
              <a:rect l="l" t="t" r="r" b="b"/>
              <a:pathLst>
                <a:path w="1308" h="397" extrusionOk="0">
                  <a:moveTo>
                    <a:pt x="1227" y="1"/>
                  </a:moveTo>
                  <a:cubicBezTo>
                    <a:pt x="1212" y="1"/>
                    <a:pt x="1197" y="6"/>
                    <a:pt x="1186" y="14"/>
                  </a:cubicBezTo>
                  <a:cubicBezTo>
                    <a:pt x="997" y="174"/>
                    <a:pt x="751" y="257"/>
                    <a:pt x="503" y="257"/>
                  </a:cubicBezTo>
                  <a:cubicBezTo>
                    <a:pt x="367" y="257"/>
                    <a:pt x="230" y="232"/>
                    <a:pt x="103" y="180"/>
                  </a:cubicBezTo>
                  <a:cubicBezTo>
                    <a:pt x="96" y="177"/>
                    <a:pt x="88" y="176"/>
                    <a:pt x="81" y="176"/>
                  </a:cubicBezTo>
                  <a:cubicBezTo>
                    <a:pt x="53" y="176"/>
                    <a:pt x="23" y="193"/>
                    <a:pt x="13" y="218"/>
                  </a:cubicBezTo>
                  <a:cubicBezTo>
                    <a:pt x="1" y="256"/>
                    <a:pt x="20" y="294"/>
                    <a:pt x="52" y="313"/>
                  </a:cubicBezTo>
                  <a:cubicBezTo>
                    <a:pt x="192" y="371"/>
                    <a:pt x="345" y="396"/>
                    <a:pt x="498" y="396"/>
                  </a:cubicBezTo>
                  <a:cubicBezTo>
                    <a:pt x="778" y="396"/>
                    <a:pt x="1059" y="301"/>
                    <a:pt x="1275" y="122"/>
                  </a:cubicBezTo>
                  <a:cubicBezTo>
                    <a:pt x="1301" y="97"/>
                    <a:pt x="1307" y="52"/>
                    <a:pt x="1282" y="27"/>
                  </a:cubicBezTo>
                  <a:cubicBezTo>
                    <a:pt x="1267" y="9"/>
                    <a:pt x="1247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169903" y="2722711"/>
              <a:ext cx="390339" cy="389759"/>
            </a:xfrm>
            <a:custGeom>
              <a:avLst/>
              <a:gdLst/>
              <a:ahLst/>
              <a:cxnLst/>
              <a:rect l="l" t="t" r="r" b="b"/>
              <a:pathLst>
                <a:path w="6916" h="6910" extrusionOk="0">
                  <a:moveTo>
                    <a:pt x="3455" y="0"/>
                  </a:moveTo>
                  <a:cubicBezTo>
                    <a:pt x="3009" y="0"/>
                    <a:pt x="2582" y="83"/>
                    <a:pt x="2187" y="236"/>
                  </a:cubicBezTo>
                  <a:cubicBezTo>
                    <a:pt x="906" y="746"/>
                    <a:pt x="1" y="1995"/>
                    <a:pt x="1" y="3455"/>
                  </a:cubicBezTo>
                  <a:cubicBezTo>
                    <a:pt x="1" y="3761"/>
                    <a:pt x="39" y="4054"/>
                    <a:pt x="115" y="4334"/>
                  </a:cubicBezTo>
                  <a:cubicBezTo>
                    <a:pt x="300" y="5035"/>
                    <a:pt x="695" y="5647"/>
                    <a:pt x="1237" y="6100"/>
                  </a:cubicBezTo>
                  <a:cubicBezTo>
                    <a:pt x="1836" y="6610"/>
                    <a:pt x="2607" y="6909"/>
                    <a:pt x="3455" y="6909"/>
                  </a:cubicBezTo>
                  <a:cubicBezTo>
                    <a:pt x="4392" y="6909"/>
                    <a:pt x="5240" y="6539"/>
                    <a:pt x="5864" y="5934"/>
                  </a:cubicBezTo>
                  <a:cubicBezTo>
                    <a:pt x="6336" y="5475"/>
                    <a:pt x="6674" y="4889"/>
                    <a:pt x="6827" y="4232"/>
                  </a:cubicBezTo>
                  <a:cubicBezTo>
                    <a:pt x="6884" y="3984"/>
                    <a:pt x="6916" y="3722"/>
                    <a:pt x="6916" y="3455"/>
                  </a:cubicBezTo>
                  <a:cubicBezTo>
                    <a:pt x="6916" y="1944"/>
                    <a:pt x="5947" y="657"/>
                    <a:pt x="4596" y="192"/>
                  </a:cubicBezTo>
                  <a:cubicBezTo>
                    <a:pt x="4239" y="64"/>
                    <a:pt x="3857" y="0"/>
                    <a:pt x="3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222789" y="2805740"/>
              <a:ext cx="103680" cy="130578"/>
            </a:xfrm>
            <a:custGeom>
              <a:avLst/>
              <a:gdLst/>
              <a:ahLst/>
              <a:cxnLst/>
              <a:rect l="l" t="t" r="r" b="b"/>
              <a:pathLst>
                <a:path w="1837" h="2315" extrusionOk="0">
                  <a:moveTo>
                    <a:pt x="1110" y="1"/>
                  </a:moveTo>
                  <a:cubicBezTo>
                    <a:pt x="721" y="211"/>
                    <a:pt x="351" y="453"/>
                    <a:pt x="1" y="727"/>
                  </a:cubicBezTo>
                  <a:cubicBezTo>
                    <a:pt x="13" y="1180"/>
                    <a:pt x="1" y="1626"/>
                    <a:pt x="13" y="2078"/>
                  </a:cubicBezTo>
                  <a:cubicBezTo>
                    <a:pt x="383" y="2136"/>
                    <a:pt x="753" y="2250"/>
                    <a:pt x="1122" y="2314"/>
                  </a:cubicBezTo>
                  <a:cubicBezTo>
                    <a:pt x="1345" y="1874"/>
                    <a:pt x="1613" y="1473"/>
                    <a:pt x="1836" y="1033"/>
                  </a:cubicBezTo>
                  <a:cubicBezTo>
                    <a:pt x="1588" y="702"/>
                    <a:pt x="1352" y="338"/>
                    <a:pt x="1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412378" y="2805402"/>
              <a:ext cx="108703" cy="128378"/>
            </a:xfrm>
            <a:custGeom>
              <a:avLst/>
              <a:gdLst/>
              <a:ahLst/>
              <a:cxnLst/>
              <a:rect l="l" t="t" r="r" b="b"/>
              <a:pathLst>
                <a:path w="1926" h="2276" extrusionOk="0">
                  <a:moveTo>
                    <a:pt x="695" y="0"/>
                  </a:moveTo>
                  <a:cubicBezTo>
                    <a:pt x="466" y="338"/>
                    <a:pt x="236" y="670"/>
                    <a:pt x="0" y="1001"/>
                  </a:cubicBezTo>
                  <a:cubicBezTo>
                    <a:pt x="262" y="1428"/>
                    <a:pt x="523" y="1855"/>
                    <a:pt x="778" y="2276"/>
                  </a:cubicBezTo>
                  <a:cubicBezTo>
                    <a:pt x="1160" y="2180"/>
                    <a:pt x="1549" y="2097"/>
                    <a:pt x="1925" y="1995"/>
                  </a:cubicBezTo>
                  <a:cubicBezTo>
                    <a:pt x="1887" y="1536"/>
                    <a:pt x="1855" y="1077"/>
                    <a:pt x="1823" y="612"/>
                  </a:cubicBezTo>
                  <a:cubicBezTo>
                    <a:pt x="1466" y="376"/>
                    <a:pt x="1090" y="166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306606" y="3010325"/>
              <a:ext cx="130264" cy="88838"/>
            </a:xfrm>
            <a:custGeom>
              <a:avLst/>
              <a:gdLst/>
              <a:ahLst/>
              <a:cxnLst/>
              <a:rect l="l" t="t" r="r" b="b"/>
              <a:pathLst>
                <a:path w="2308" h="1575" extrusionOk="0">
                  <a:moveTo>
                    <a:pt x="447" y="0"/>
                  </a:moveTo>
                  <a:cubicBezTo>
                    <a:pt x="300" y="338"/>
                    <a:pt x="154" y="682"/>
                    <a:pt x="1" y="1020"/>
                  </a:cubicBezTo>
                  <a:cubicBezTo>
                    <a:pt x="377" y="1205"/>
                    <a:pt x="785" y="1390"/>
                    <a:pt x="1161" y="1574"/>
                  </a:cubicBezTo>
                  <a:cubicBezTo>
                    <a:pt x="1537" y="1396"/>
                    <a:pt x="1925" y="1198"/>
                    <a:pt x="2308" y="1020"/>
                  </a:cubicBezTo>
                  <a:cubicBezTo>
                    <a:pt x="2174" y="682"/>
                    <a:pt x="2059" y="351"/>
                    <a:pt x="1925" y="13"/>
                  </a:cubicBezTo>
                  <a:cubicBezTo>
                    <a:pt x="1435" y="6"/>
                    <a:pt x="938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500879" y="2961421"/>
              <a:ext cx="54352" cy="96058"/>
            </a:xfrm>
            <a:custGeom>
              <a:avLst/>
              <a:gdLst/>
              <a:ahLst/>
              <a:cxnLst/>
              <a:rect l="l" t="t" r="r" b="b"/>
              <a:pathLst>
                <a:path w="963" h="1703" extrusionOk="0">
                  <a:moveTo>
                    <a:pt x="963" y="0"/>
                  </a:moveTo>
                  <a:lnTo>
                    <a:pt x="963" y="0"/>
                  </a:lnTo>
                  <a:cubicBezTo>
                    <a:pt x="867" y="83"/>
                    <a:pt x="771" y="172"/>
                    <a:pt x="676" y="249"/>
                  </a:cubicBezTo>
                  <a:cubicBezTo>
                    <a:pt x="555" y="714"/>
                    <a:pt x="325" y="1148"/>
                    <a:pt x="0" y="1498"/>
                  </a:cubicBezTo>
                  <a:lnTo>
                    <a:pt x="0" y="1702"/>
                  </a:lnTo>
                  <a:cubicBezTo>
                    <a:pt x="472" y="1243"/>
                    <a:pt x="810" y="657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293285" y="2722372"/>
              <a:ext cx="136020" cy="33448"/>
            </a:xfrm>
            <a:custGeom>
              <a:avLst/>
              <a:gdLst/>
              <a:ahLst/>
              <a:cxnLst/>
              <a:rect l="l" t="t" r="r" b="b"/>
              <a:pathLst>
                <a:path w="2410" h="593" extrusionOk="0">
                  <a:moveTo>
                    <a:pt x="1269" y="0"/>
                  </a:moveTo>
                  <a:cubicBezTo>
                    <a:pt x="823" y="0"/>
                    <a:pt x="396" y="89"/>
                    <a:pt x="1" y="242"/>
                  </a:cubicBezTo>
                  <a:cubicBezTo>
                    <a:pt x="186" y="357"/>
                    <a:pt x="383" y="484"/>
                    <a:pt x="568" y="593"/>
                  </a:cubicBezTo>
                  <a:cubicBezTo>
                    <a:pt x="829" y="521"/>
                    <a:pt x="1098" y="485"/>
                    <a:pt x="1367" y="485"/>
                  </a:cubicBezTo>
                  <a:cubicBezTo>
                    <a:pt x="1597" y="485"/>
                    <a:pt x="1827" y="511"/>
                    <a:pt x="2053" y="561"/>
                  </a:cubicBezTo>
                  <a:cubicBezTo>
                    <a:pt x="2174" y="446"/>
                    <a:pt x="2289" y="319"/>
                    <a:pt x="2410" y="191"/>
                  </a:cubicBezTo>
                  <a:cubicBezTo>
                    <a:pt x="2053" y="70"/>
                    <a:pt x="1671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176393" y="2967174"/>
              <a:ext cx="64454" cy="99611"/>
            </a:xfrm>
            <a:custGeom>
              <a:avLst/>
              <a:gdLst/>
              <a:ahLst/>
              <a:cxnLst/>
              <a:rect l="l" t="t" r="r" b="b"/>
              <a:pathLst>
                <a:path w="1142" h="1766" extrusionOk="0">
                  <a:moveTo>
                    <a:pt x="0" y="0"/>
                  </a:moveTo>
                  <a:cubicBezTo>
                    <a:pt x="185" y="701"/>
                    <a:pt x="580" y="1313"/>
                    <a:pt x="1122" y="1766"/>
                  </a:cubicBezTo>
                  <a:cubicBezTo>
                    <a:pt x="1129" y="1696"/>
                    <a:pt x="1135" y="1619"/>
                    <a:pt x="1141" y="1543"/>
                  </a:cubicBezTo>
                  <a:cubicBezTo>
                    <a:pt x="810" y="1205"/>
                    <a:pt x="542" y="759"/>
                    <a:pt x="408" y="300"/>
                  </a:cubicBezTo>
                  <a:cubicBezTo>
                    <a:pt x="262" y="211"/>
                    <a:pt x="122" y="1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276748" y="2743355"/>
              <a:ext cx="63721" cy="73947"/>
            </a:xfrm>
            <a:custGeom>
              <a:avLst/>
              <a:gdLst/>
              <a:ahLst/>
              <a:cxnLst/>
              <a:rect l="l" t="t" r="r" b="b"/>
              <a:pathLst>
                <a:path w="1129" h="1311" extrusionOk="0">
                  <a:moveTo>
                    <a:pt x="1052" y="1"/>
                  </a:moveTo>
                  <a:cubicBezTo>
                    <a:pt x="1037" y="1"/>
                    <a:pt x="1022" y="6"/>
                    <a:pt x="1008" y="17"/>
                  </a:cubicBezTo>
                  <a:cubicBezTo>
                    <a:pt x="606" y="335"/>
                    <a:pt x="262" y="750"/>
                    <a:pt x="20" y="1209"/>
                  </a:cubicBezTo>
                  <a:cubicBezTo>
                    <a:pt x="1" y="1241"/>
                    <a:pt x="13" y="1285"/>
                    <a:pt x="52" y="1304"/>
                  </a:cubicBezTo>
                  <a:cubicBezTo>
                    <a:pt x="58" y="1311"/>
                    <a:pt x="71" y="1311"/>
                    <a:pt x="84" y="1311"/>
                  </a:cubicBezTo>
                  <a:cubicBezTo>
                    <a:pt x="109" y="1311"/>
                    <a:pt x="128" y="1298"/>
                    <a:pt x="141" y="1272"/>
                  </a:cubicBezTo>
                  <a:cubicBezTo>
                    <a:pt x="377" y="833"/>
                    <a:pt x="708" y="437"/>
                    <a:pt x="1097" y="125"/>
                  </a:cubicBezTo>
                  <a:cubicBezTo>
                    <a:pt x="1122" y="100"/>
                    <a:pt x="1129" y="55"/>
                    <a:pt x="1103" y="23"/>
                  </a:cubicBezTo>
                  <a:cubicBezTo>
                    <a:pt x="1089" y="9"/>
                    <a:pt x="1071" y="1"/>
                    <a:pt x="1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405887" y="2743468"/>
              <a:ext cx="58359" cy="78177"/>
            </a:xfrm>
            <a:custGeom>
              <a:avLst/>
              <a:gdLst/>
              <a:ahLst/>
              <a:cxnLst/>
              <a:rect l="l" t="t" r="r" b="b"/>
              <a:pathLst>
                <a:path w="1034" h="1386" extrusionOk="0">
                  <a:moveTo>
                    <a:pt x="79" y="1"/>
                  </a:moveTo>
                  <a:cubicBezTo>
                    <a:pt x="65" y="1"/>
                    <a:pt x="51" y="5"/>
                    <a:pt x="39" y="15"/>
                  </a:cubicBezTo>
                  <a:cubicBezTo>
                    <a:pt x="7" y="34"/>
                    <a:pt x="1" y="79"/>
                    <a:pt x="20" y="110"/>
                  </a:cubicBezTo>
                  <a:lnTo>
                    <a:pt x="899" y="1360"/>
                  </a:lnTo>
                  <a:cubicBezTo>
                    <a:pt x="912" y="1379"/>
                    <a:pt x="931" y="1385"/>
                    <a:pt x="957" y="1385"/>
                  </a:cubicBezTo>
                  <a:cubicBezTo>
                    <a:pt x="969" y="1385"/>
                    <a:pt x="982" y="1385"/>
                    <a:pt x="995" y="1372"/>
                  </a:cubicBezTo>
                  <a:cubicBezTo>
                    <a:pt x="1027" y="1353"/>
                    <a:pt x="1033" y="1309"/>
                    <a:pt x="1014" y="1277"/>
                  </a:cubicBezTo>
                  <a:lnTo>
                    <a:pt x="135" y="28"/>
                  </a:ln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314169" y="2854362"/>
              <a:ext cx="106897" cy="14722"/>
            </a:xfrm>
            <a:custGeom>
              <a:avLst/>
              <a:gdLst/>
              <a:ahLst/>
              <a:cxnLst/>
              <a:rect l="l" t="t" r="r" b="b"/>
              <a:pathLst>
                <a:path w="1894" h="261" extrusionOk="0">
                  <a:moveTo>
                    <a:pt x="1421" y="1"/>
                  </a:moveTo>
                  <a:cubicBezTo>
                    <a:pt x="965" y="1"/>
                    <a:pt x="511" y="42"/>
                    <a:pt x="64" y="120"/>
                  </a:cubicBezTo>
                  <a:cubicBezTo>
                    <a:pt x="26" y="127"/>
                    <a:pt x="0" y="165"/>
                    <a:pt x="7" y="203"/>
                  </a:cubicBezTo>
                  <a:cubicBezTo>
                    <a:pt x="13" y="235"/>
                    <a:pt x="45" y="260"/>
                    <a:pt x="77" y="260"/>
                  </a:cubicBezTo>
                  <a:lnTo>
                    <a:pt x="90" y="260"/>
                  </a:lnTo>
                  <a:cubicBezTo>
                    <a:pt x="514" y="179"/>
                    <a:pt x="948" y="138"/>
                    <a:pt x="1380" y="138"/>
                  </a:cubicBezTo>
                  <a:cubicBezTo>
                    <a:pt x="1526" y="138"/>
                    <a:pt x="1672" y="142"/>
                    <a:pt x="1817" y="152"/>
                  </a:cubicBezTo>
                  <a:cubicBezTo>
                    <a:pt x="1855" y="152"/>
                    <a:pt x="1887" y="120"/>
                    <a:pt x="1893" y="82"/>
                  </a:cubicBezTo>
                  <a:cubicBezTo>
                    <a:pt x="1893" y="44"/>
                    <a:pt x="1868" y="12"/>
                    <a:pt x="1830" y="12"/>
                  </a:cubicBezTo>
                  <a:cubicBezTo>
                    <a:pt x="1694" y="5"/>
                    <a:pt x="1557" y="1"/>
                    <a:pt x="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279626" y="2925885"/>
              <a:ext cx="65188" cy="107846"/>
            </a:xfrm>
            <a:custGeom>
              <a:avLst/>
              <a:gdLst/>
              <a:ahLst/>
              <a:cxnLst/>
              <a:rect l="l" t="t" r="r" b="b"/>
              <a:pathLst>
                <a:path w="1155" h="1912" extrusionOk="0">
                  <a:moveTo>
                    <a:pt x="80" y="1"/>
                  </a:moveTo>
                  <a:cubicBezTo>
                    <a:pt x="71" y="1"/>
                    <a:pt x="61" y="3"/>
                    <a:pt x="52" y="6"/>
                  </a:cubicBezTo>
                  <a:cubicBezTo>
                    <a:pt x="20" y="25"/>
                    <a:pt x="1" y="63"/>
                    <a:pt x="13" y="101"/>
                  </a:cubicBezTo>
                  <a:cubicBezTo>
                    <a:pt x="281" y="726"/>
                    <a:pt x="619" y="1325"/>
                    <a:pt x="1020" y="1880"/>
                  </a:cubicBezTo>
                  <a:cubicBezTo>
                    <a:pt x="1033" y="1899"/>
                    <a:pt x="1059" y="1911"/>
                    <a:pt x="1078" y="1911"/>
                  </a:cubicBezTo>
                  <a:cubicBezTo>
                    <a:pt x="1090" y="1911"/>
                    <a:pt x="1103" y="1905"/>
                    <a:pt x="1116" y="1899"/>
                  </a:cubicBezTo>
                  <a:cubicBezTo>
                    <a:pt x="1148" y="1873"/>
                    <a:pt x="1154" y="1829"/>
                    <a:pt x="1135" y="1797"/>
                  </a:cubicBezTo>
                  <a:cubicBezTo>
                    <a:pt x="740" y="1255"/>
                    <a:pt x="409" y="662"/>
                    <a:pt x="147" y="44"/>
                  </a:cubicBezTo>
                  <a:cubicBezTo>
                    <a:pt x="133" y="15"/>
                    <a:pt x="108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406621" y="2927126"/>
              <a:ext cx="57230" cy="96904"/>
            </a:xfrm>
            <a:custGeom>
              <a:avLst/>
              <a:gdLst/>
              <a:ahLst/>
              <a:cxnLst/>
              <a:rect l="l" t="t" r="r" b="b"/>
              <a:pathLst>
                <a:path w="1014" h="1718" extrusionOk="0">
                  <a:moveTo>
                    <a:pt x="936" y="0"/>
                  </a:moveTo>
                  <a:cubicBezTo>
                    <a:pt x="911" y="0"/>
                    <a:pt x="887" y="13"/>
                    <a:pt x="874" y="35"/>
                  </a:cubicBezTo>
                  <a:lnTo>
                    <a:pt x="20" y="1615"/>
                  </a:lnTo>
                  <a:cubicBezTo>
                    <a:pt x="0" y="1654"/>
                    <a:pt x="13" y="1692"/>
                    <a:pt x="51" y="1711"/>
                  </a:cubicBezTo>
                  <a:cubicBezTo>
                    <a:pt x="58" y="1717"/>
                    <a:pt x="71" y="1717"/>
                    <a:pt x="83" y="1717"/>
                  </a:cubicBezTo>
                  <a:cubicBezTo>
                    <a:pt x="109" y="1717"/>
                    <a:pt x="128" y="1705"/>
                    <a:pt x="141" y="1685"/>
                  </a:cubicBezTo>
                  <a:lnTo>
                    <a:pt x="995" y="98"/>
                  </a:lnTo>
                  <a:cubicBezTo>
                    <a:pt x="1014" y="67"/>
                    <a:pt x="1001" y="28"/>
                    <a:pt x="969" y="9"/>
                  </a:cubicBezTo>
                  <a:cubicBezTo>
                    <a:pt x="959" y="3"/>
                    <a:pt x="947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512732" y="2910204"/>
              <a:ext cx="35670" cy="67799"/>
            </a:xfrm>
            <a:custGeom>
              <a:avLst/>
              <a:gdLst/>
              <a:ahLst/>
              <a:cxnLst/>
              <a:rect l="l" t="t" r="r" b="b"/>
              <a:pathLst>
                <a:path w="632" h="1202" extrusionOk="0">
                  <a:moveTo>
                    <a:pt x="79" y="1"/>
                  </a:moveTo>
                  <a:cubicBezTo>
                    <a:pt x="67" y="1"/>
                    <a:pt x="55" y="4"/>
                    <a:pt x="45" y="10"/>
                  </a:cubicBezTo>
                  <a:cubicBezTo>
                    <a:pt x="7" y="29"/>
                    <a:pt x="1" y="73"/>
                    <a:pt x="20" y="105"/>
                  </a:cubicBezTo>
                  <a:cubicBezTo>
                    <a:pt x="224" y="437"/>
                    <a:pt x="377" y="787"/>
                    <a:pt x="491" y="1157"/>
                  </a:cubicBezTo>
                  <a:cubicBezTo>
                    <a:pt x="498" y="1182"/>
                    <a:pt x="523" y="1202"/>
                    <a:pt x="555" y="1202"/>
                  </a:cubicBezTo>
                  <a:lnTo>
                    <a:pt x="574" y="1202"/>
                  </a:lnTo>
                  <a:cubicBezTo>
                    <a:pt x="612" y="1189"/>
                    <a:pt x="632" y="1151"/>
                    <a:pt x="625" y="1112"/>
                  </a:cubicBezTo>
                  <a:cubicBezTo>
                    <a:pt x="510" y="736"/>
                    <a:pt x="345" y="373"/>
                    <a:pt x="141" y="35"/>
                  </a:cubicBezTo>
                  <a:cubicBezTo>
                    <a:pt x="128" y="14"/>
                    <a:pt x="10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502290" y="2824185"/>
              <a:ext cx="42894" cy="23690"/>
            </a:xfrm>
            <a:custGeom>
              <a:avLst/>
              <a:gdLst/>
              <a:ahLst/>
              <a:cxnLst/>
              <a:rect l="l" t="t" r="r" b="b"/>
              <a:pathLst>
                <a:path w="760" h="420" extrusionOk="0">
                  <a:moveTo>
                    <a:pt x="680" y="0"/>
                  </a:moveTo>
                  <a:cubicBezTo>
                    <a:pt x="671" y="0"/>
                    <a:pt x="661" y="2"/>
                    <a:pt x="651" y="5"/>
                  </a:cubicBezTo>
                  <a:lnTo>
                    <a:pt x="52" y="286"/>
                  </a:lnTo>
                  <a:cubicBezTo>
                    <a:pt x="20" y="305"/>
                    <a:pt x="1" y="343"/>
                    <a:pt x="20" y="381"/>
                  </a:cubicBezTo>
                  <a:cubicBezTo>
                    <a:pt x="33" y="407"/>
                    <a:pt x="58" y="419"/>
                    <a:pt x="84" y="419"/>
                  </a:cubicBezTo>
                  <a:cubicBezTo>
                    <a:pt x="90" y="419"/>
                    <a:pt x="103" y="419"/>
                    <a:pt x="109" y="413"/>
                  </a:cubicBezTo>
                  <a:lnTo>
                    <a:pt x="715" y="133"/>
                  </a:lnTo>
                  <a:cubicBezTo>
                    <a:pt x="746" y="113"/>
                    <a:pt x="759" y="75"/>
                    <a:pt x="746" y="37"/>
                  </a:cubicBezTo>
                  <a:cubicBezTo>
                    <a:pt x="732" y="13"/>
                    <a:pt x="708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195076" y="2911558"/>
              <a:ext cx="36065" cy="79757"/>
            </a:xfrm>
            <a:custGeom>
              <a:avLst/>
              <a:gdLst/>
              <a:ahLst/>
              <a:cxnLst/>
              <a:rect l="l" t="t" r="r" b="b"/>
              <a:pathLst>
                <a:path w="639" h="1414" extrusionOk="0">
                  <a:moveTo>
                    <a:pt x="559" y="0"/>
                  </a:moveTo>
                  <a:cubicBezTo>
                    <a:pt x="531" y="0"/>
                    <a:pt x="506" y="14"/>
                    <a:pt x="492" y="43"/>
                  </a:cubicBezTo>
                  <a:lnTo>
                    <a:pt x="14" y="1318"/>
                  </a:lnTo>
                  <a:cubicBezTo>
                    <a:pt x="1" y="1356"/>
                    <a:pt x="14" y="1394"/>
                    <a:pt x="52" y="1407"/>
                  </a:cubicBezTo>
                  <a:cubicBezTo>
                    <a:pt x="58" y="1413"/>
                    <a:pt x="71" y="1413"/>
                    <a:pt x="77" y="1413"/>
                  </a:cubicBezTo>
                  <a:cubicBezTo>
                    <a:pt x="103" y="1413"/>
                    <a:pt x="128" y="1394"/>
                    <a:pt x="141" y="1369"/>
                  </a:cubicBezTo>
                  <a:lnTo>
                    <a:pt x="626" y="94"/>
                  </a:lnTo>
                  <a:cubicBezTo>
                    <a:pt x="638" y="56"/>
                    <a:pt x="619" y="18"/>
                    <a:pt x="587" y="5"/>
                  </a:cubicBezTo>
                  <a:cubicBezTo>
                    <a:pt x="578" y="2"/>
                    <a:pt x="568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182884" y="2832646"/>
              <a:ext cx="50062" cy="17711"/>
            </a:xfrm>
            <a:custGeom>
              <a:avLst/>
              <a:gdLst/>
              <a:ahLst/>
              <a:cxnLst/>
              <a:rect l="l" t="t" r="r" b="b"/>
              <a:pathLst>
                <a:path w="887" h="314" extrusionOk="0">
                  <a:moveTo>
                    <a:pt x="84" y="1"/>
                  </a:moveTo>
                  <a:cubicBezTo>
                    <a:pt x="50" y="1"/>
                    <a:pt x="19" y="25"/>
                    <a:pt x="13" y="59"/>
                  </a:cubicBezTo>
                  <a:cubicBezTo>
                    <a:pt x="0" y="91"/>
                    <a:pt x="26" y="129"/>
                    <a:pt x="64" y="142"/>
                  </a:cubicBezTo>
                  <a:lnTo>
                    <a:pt x="797" y="314"/>
                  </a:lnTo>
                  <a:lnTo>
                    <a:pt x="810" y="314"/>
                  </a:lnTo>
                  <a:cubicBezTo>
                    <a:pt x="842" y="314"/>
                    <a:pt x="873" y="295"/>
                    <a:pt x="880" y="263"/>
                  </a:cubicBezTo>
                  <a:cubicBezTo>
                    <a:pt x="886" y="225"/>
                    <a:pt x="867" y="187"/>
                    <a:pt x="829" y="180"/>
                  </a:cubicBezTo>
                  <a:lnTo>
                    <a:pt x="96" y="2"/>
                  </a:lnTo>
                  <a:cubicBezTo>
                    <a:pt x="92" y="1"/>
                    <a:pt x="8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228546" y="3049753"/>
              <a:ext cx="93973" cy="22054"/>
            </a:xfrm>
            <a:custGeom>
              <a:avLst/>
              <a:gdLst/>
              <a:ahLst/>
              <a:cxnLst/>
              <a:rect l="l" t="t" r="r" b="b"/>
              <a:pathLst>
                <a:path w="1665" h="391" extrusionOk="0">
                  <a:moveTo>
                    <a:pt x="78" y="1"/>
                  </a:moveTo>
                  <a:cubicBezTo>
                    <a:pt x="52" y="1"/>
                    <a:pt x="29" y="17"/>
                    <a:pt x="20" y="40"/>
                  </a:cubicBezTo>
                  <a:cubicBezTo>
                    <a:pt x="1" y="79"/>
                    <a:pt x="20" y="117"/>
                    <a:pt x="52" y="136"/>
                  </a:cubicBezTo>
                  <a:cubicBezTo>
                    <a:pt x="447" y="302"/>
                    <a:pt x="874" y="391"/>
                    <a:pt x="1301" y="391"/>
                  </a:cubicBezTo>
                  <a:cubicBezTo>
                    <a:pt x="1403" y="391"/>
                    <a:pt x="1498" y="385"/>
                    <a:pt x="1600" y="372"/>
                  </a:cubicBezTo>
                  <a:cubicBezTo>
                    <a:pt x="1639" y="372"/>
                    <a:pt x="1664" y="340"/>
                    <a:pt x="1664" y="302"/>
                  </a:cubicBezTo>
                  <a:cubicBezTo>
                    <a:pt x="1658" y="267"/>
                    <a:pt x="1631" y="237"/>
                    <a:pt x="1597" y="237"/>
                  </a:cubicBezTo>
                  <a:cubicBezTo>
                    <a:pt x="1594" y="237"/>
                    <a:pt x="1591" y="237"/>
                    <a:pt x="1588" y="238"/>
                  </a:cubicBezTo>
                  <a:cubicBezTo>
                    <a:pt x="1495" y="246"/>
                    <a:pt x="1402" y="250"/>
                    <a:pt x="1309" y="250"/>
                  </a:cubicBezTo>
                  <a:cubicBezTo>
                    <a:pt x="898" y="250"/>
                    <a:pt x="489" y="170"/>
                    <a:pt x="109" y="9"/>
                  </a:cubicBezTo>
                  <a:cubicBezTo>
                    <a:pt x="98" y="3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366321" y="3089011"/>
              <a:ext cx="10498" cy="25946"/>
            </a:xfrm>
            <a:custGeom>
              <a:avLst/>
              <a:gdLst/>
              <a:ahLst/>
              <a:cxnLst/>
              <a:rect l="l" t="t" r="r" b="b"/>
              <a:pathLst>
                <a:path w="186" h="460" extrusionOk="0">
                  <a:moveTo>
                    <a:pt x="122" y="1"/>
                  </a:moveTo>
                  <a:cubicBezTo>
                    <a:pt x="83" y="1"/>
                    <a:pt x="45" y="26"/>
                    <a:pt x="45" y="65"/>
                  </a:cubicBezTo>
                  <a:lnTo>
                    <a:pt x="7" y="383"/>
                  </a:lnTo>
                  <a:cubicBezTo>
                    <a:pt x="1" y="422"/>
                    <a:pt x="33" y="460"/>
                    <a:pt x="71" y="460"/>
                  </a:cubicBezTo>
                  <a:lnTo>
                    <a:pt x="77" y="460"/>
                  </a:lnTo>
                  <a:cubicBezTo>
                    <a:pt x="109" y="460"/>
                    <a:pt x="141" y="434"/>
                    <a:pt x="147" y="402"/>
                  </a:cubicBezTo>
                  <a:lnTo>
                    <a:pt x="179" y="77"/>
                  </a:lnTo>
                  <a:cubicBezTo>
                    <a:pt x="185" y="39"/>
                    <a:pt x="160" y="7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421014" y="3041010"/>
              <a:ext cx="89627" cy="31925"/>
            </a:xfrm>
            <a:custGeom>
              <a:avLst/>
              <a:gdLst/>
              <a:ahLst/>
              <a:cxnLst/>
              <a:rect l="l" t="t" r="r" b="b"/>
              <a:pathLst>
                <a:path w="1588" h="566" extrusionOk="0">
                  <a:moveTo>
                    <a:pt x="1504" y="0"/>
                  </a:moveTo>
                  <a:cubicBezTo>
                    <a:pt x="1491" y="0"/>
                    <a:pt x="1478" y="4"/>
                    <a:pt x="1466" y="11"/>
                  </a:cubicBezTo>
                  <a:cubicBezTo>
                    <a:pt x="1067" y="279"/>
                    <a:pt x="582" y="425"/>
                    <a:pt x="107" y="425"/>
                  </a:cubicBezTo>
                  <a:cubicBezTo>
                    <a:pt x="97" y="425"/>
                    <a:pt x="87" y="425"/>
                    <a:pt x="77" y="425"/>
                  </a:cubicBezTo>
                  <a:cubicBezTo>
                    <a:pt x="74" y="424"/>
                    <a:pt x="70" y="424"/>
                    <a:pt x="67" y="424"/>
                  </a:cubicBezTo>
                  <a:cubicBezTo>
                    <a:pt x="29" y="424"/>
                    <a:pt x="6" y="460"/>
                    <a:pt x="0" y="495"/>
                  </a:cubicBezTo>
                  <a:cubicBezTo>
                    <a:pt x="0" y="533"/>
                    <a:pt x="32" y="565"/>
                    <a:pt x="70" y="565"/>
                  </a:cubicBezTo>
                  <a:lnTo>
                    <a:pt x="102" y="565"/>
                  </a:lnTo>
                  <a:cubicBezTo>
                    <a:pt x="612" y="565"/>
                    <a:pt x="1122" y="412"/>
                    <a:pt x="1543" y="132"/>
                  </a:cubicBezTo>
                  <a:cubicBezTo>
                    <a:pt x="1575" y="106"/>
                    <a:pt x="1587" y="68"/>
                    <a:pt x="1562" y="36"/>
                  </a:cubicBezTo>
                  <a:cubicBezTo>
                    <a:pt x="1550" y="12"/>
                    <a:pt x="1527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476808" y="2864008"/>
              <a:ext cx="209787" cy="223307"/>
            </a:xfrm>
            <a:custGeom>
              <a:avLst/>
              <a:gdLst/>
              <a:ahLst/>
              <a:cxnLst/>
              <a:rect l="l" t="t" r="r" b="b"/>
              <a:pathLst>
                <a:path w="3717" h="3959" extrusionOk="0">
                  <a:moveTo>
                    <a:pt x="2117" y="0"/>
                  </a:moveTo>
                  <a:cubicBezTo>
                    <a:pt x="2034" y="26"/>
                    <a:pt x="1964" y="121"/>
                    <a:pt x="1970" y="204"/>
                  </a:cubicBezTo>
                  <a:cubicBezTo>
                    <a:pt x="1976" y="287"/>
                    <a:pt x="2015" y="363"/>
                    <a:pt x="2059" y="434"/>
                  </a:cubicBezTo>
                  <a:cubicBezTo>
                    <a:pt x="2174" y="644"/>
                    <a:pt x="2295" y="848"/>
                    <a:pt x="2410" y="1052"/>
                  </a:cubicBezTo>
                  <a:cubicBezTo>
                    <a:pt x="2493" y="1198"/>
                    <a:pt x="2314" y="1396"/>
                    <a:pt x="2199" y="1517"/>
                  </a:cubicBezTo>
                  <a:cubicBezTo>
                    <a:pt x="2078" y="1644"/>
                    <a:pt x="1932" y="1727"/>
                    <a:pt x="1779" y="1804"/>
                  </a:cubicBezTo>
                  <a:cubicBezTo>
                    <a:pt x="1396" y="2014"/>
                    <a:pt x="1008" y="2205"/>
                    <a:pt x="606" y="2390"/>
                  </a:cubicBezTo>
                  <a:cubicBezTo>
                    <a:pt x="479" y="2454"/>
                    <a:pt x="326" y="2594"/>
                    <a:pt x="319" y="2734"/>
                  </a:cubicBezTo>
                  <a:cubicBezTo>
                    <a:pt x="459" y="2747"/>
                    <a:pt x="593" y="2785"/>
                    <a:pt x="734" y="2792"/>
                  </a:cubicBezTo>
                  <a:cubicBezTo>
                    <a:pt x="568" y="2836"/>
                    <a:pt x="351" y="2900"/>
                    <a:pt x="205" y="2989"/>
                  </a:cubicBezTo>
                  <a:cubicBezTo>
                    <a:pt x="147" y="3028"/>
                    <a:pt x="83" y="3072"/>
                    <a:pt x="45" y="3136"/>
                  </a:cubicBezTo>
                  <a:cubicBezTo>
                    <a:pt x="13" y="3206"/>
                    <a:pt x="1" y="3289"/>
                    <a:pt x="39" y="3353"/>
                  </a:cubicBezTo>
                  <a:cubicBezTo>
                    <a:pt x="268" y="3365"/>
                    <a:pt x="530" y="3353"/>
                    <a:pt x="759" y="3372"/>
                  </a:cubicBezTo>
                  <a:cubicBezTo>
                    <a:pt x="600" y="3384"/>
                    <a:pt x="434" y="3442"/>
                    <a:pt x="294" y="3518"/>
                  </a:cubicBezTo>
                  <a:cubicBezTo>
                    <a:pt x="217" y="3563"/>
                    <a:pt x="198" y="3665"/>
                    <a:pt x="256" y="3729"/>
                  </a:cubicBezTo>
                  <a:cubicBezTo>
                    <a:pt x="491" y="3754"/>
                    <a:pt x="727" y="3780"/>
                    <a:pt x="969" y="3786"/>
                  </a:cubicBezTo>
                  <a:cubicBezTo>
                    <a:pt x="931" y="3818"/>
                    <a:pt x="912" y="3862"/>
                    <a:pt x="918" y="3913"/>
                  </a:cubicBezTo>
                  <a:cubicBezTo>
                    <a:pt x="1186" y="3926"/>
                    <a:pt x="1473" y="3945"/>
                    <a:pt x="1747" y="3958"/>
                  </a:cubicBezTo>
                  <a:cubicBezTo>
                    <a:pt x="1763" y="3959"/>
                    <a:pt x="1778" y="3959"/>
                    <a:pt x="1794" y="3959"/>
                  </a:cubicBezTo>
                  <a:cubicBezTo>
                    <a:pt x="2256" y="3959"/>
                    <a:pt x="2702" y="3692"/>
                    <a:pt x="3034" y="3372"/>
                  </a:cubicBezTo>
                  <a:cubicBezTo>
                    <a:pt x="3372" y="3040"/>
                    <a:pt x="3716" y="2524"/>
                    <a:pt x="3659" y="2052"/>
                  </a:cubicBezTo>
                  <a:cubicBezTo>
                    <a:pt x="3576" y="1421"/>
                    <a:pt x="3385" y="612"/>
                    <a:pt x="2811" y="338"/>
                  </a:cubicBezTo>
                  <a:cubicBezTo>
                    <a:pt x="2582" y="223"/>
                    <a:pt x="2346" y="115"/>
                    <a:pt x="2117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431794" y="3006546"/>
              <a:ext cx="68067" cy="21434"/>
            </a:xfrm>
            <a:custGeom>
              <a:avLst/>
              <a:gdLst/>
              <a:ahLst/>
              <a:cxnLst/>
              <a:rect l="l" t="t" r="r" b="b"/>
              <a:pathLst>
                <a:path w="1206" h="380" extrusionOk="0">
                  <a:moveTo>
                    <a:pt x="1136" y="0"/>
                  </a:moveTo>
                  <a:cubicBezTo>
                    <a:pt x="1129" y="0"/>
                    <a:pt x="1123" y="1"/>
                    <a:pt x="1116" y="3"/>
                  </a:cubicBezTo>
                  <a:lnTo>
                    <a:pt x="58" y="239"/>
                  </a:lnTo>
                  <a:cubicBezTo>
                    <a:pt x="20" y="246"/>
                    <a:pt x="1" y="284"/>
                    <a:pt x="7" y="322"/>
                  </a:cubicBezTo>
                  <a:cubicBezTo>
                    <a:pt x="13" y="354"/>
                    <a:pt x="45" y="379"/>
                    <a:pt x="77" y="379"/>
                  </a:cubicBezTo>
                  <a:cubicBezTo>
                    <a:pt x="77" y="379"/>
                    <a:pt x="83" y="379"/>
                    <a:pt x="90" y="373"/>
                  </a:cubicBezTo>
                  <a:lnTo>
                    <a:pt x="1148" y="137"/>
                  </a:lnTo>
                  <a:cubicBezTo>
                    <a:pt x="1186" y="131"/>
                    <a:pt x="1205" y="93"/>
                    <a:pt x="1199" y="54"/>
                  </a:cubicBezTo>
                  <a:cubicBezTo>
                    <a:pt x="1194" y="23"/>
                    <a:pt x="1167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427843" y="3043322"/>
              <a:ext cx="68067" cy="15568"/>
            </a:xfrm>
            <a:custGeom>
              <a:avLst/>
              <a:gdLst/>
              <a:ahLst/>
              <a:cxnLst/>
              <a:rect l="l" t="t" r="r" b="b"/>
              <a:pathLst>
                <a:path w="1206" h="276" extrusionOk="0">
                  <a:moveTo>
                    <a:pt x="1132" y="0"/>
                  </a:moveTo>
                  <a:cubicBezTo>
                    <a:pt x="1129" y="0"/>
                    <a:pt x="1125" y="1"/>
                    <a:pt x="1122" y="1"/>
                  </a:cubicBezTo>
                  <a:lnTo>
                    <a:pt x="71" y="135"/>
                  </a:lnTo>
                  <a:cubicBezTo>
                    <a:pt x="32" y="142"/>
                    <a:pt x="0" y="174"/>
                    <a:pt x="7" y="212"/>
                  </a:cubicBezTo>
                  <a:cubicBezTo>
                    <a:pt x="13" y="250"/>
                    <a:pt x="45" y="276"/>
                    <a:pt x="77" y="276"/>
                  </a:cubicBezTo>
                  <a:lnTo>
                    <a:pt x="83" y="276"/>
                  </a:lnTo>
                  <a:lnTo>
                    <a:pt x="1135" y="142"/>
                  </a:lnTo>
                  <a:cubicBezTo>
                    <a:pt x="1173" y="135"/>
                    <a:pt x="1205" y="97"/>
                    <a:pt x="1199" y="59"/>
                  </a:cubicBezTo>
                  <a:cubicBezTo>
                    <a:pt x="1193" y="25"/>
                    <a:pt x="1162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444042" y="3064531"/>
              <a:ext cx="65865" cy="16639"/>
            </a:xfrm>
            <a:custGeom>
              <a:avLst/>
              <a:gdLst/>
              <a:ahLst/>
              <a:cxnLst/>
              <a:rect l="l" t="t" r="r" b="b"/>
              <a:pathLst>
                <a:path w="1167" h="295" extrusionOk="0">
                  <a:moveTo>
                    <a:pt x="1095" y="1"/>
                  </a:moveTo>
                  <a:cubicBezTo>
                    <a:pt x="1092" y="1"/>
                    <a:pt x="1088" y="1"/>
                    <a:pt x="1084" y="1"/>
                  </a:cubicBezTo>
                  <a:lnTo>
                    <a:pt x="64" y="161"/>
                  </a:lnTo>
                  <a:cubicBezTo>
                    <a:pt x="26" y="167"/>
                    <a:pt x="0" y="199"/>
                    <a:pt x="7" y="237"/>
                  </a:cubicBezTo>
                  <a:cubicBezTo>
                    <a:pt x="13" y="276"/>
                    <a:pt x="45" y="295"/>
                    <a:pt x="77" y="295"/>
                  </a:cubicBezTo>
                  <a:lnTo>
                    <a:pt x="90" y="295"/>
                  </a:lnTo>
                  <a:lnTo>
                    <a:pt x="1103" y="135"/>
                  </a:lnTo>
                  <a:cubicBezTo>
                    <a:pt x="1141" y="129"/>
                    <a:pt x="1167" y="97"/>
                    <a:pt x="1160" y="59"/>
                  </a:cubicBezTo>
                  <a:cubicBezTo>
                    <a:pt x="1155" y="25"/>
                    <a:pt x="1128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649464" y="3013483"/>
              <a:ext cx="30986" cy="39991"/>
            </a:xfrm>
            <a:custGeom>
              <a:avLst/>
              <a:gdLst/>
              <a:ahLst/>
              <a:cxnLst/>
              <a:rect l="l" t="t" r="r" b="b"/>
              <a:pathLst>
                <a:path w="549" h="709" extrusionOk="0">
                  <a:moveTo>
                    <a:pt x="472" y="1"/>
                  </a:moveTo>
                  <a:cubicBezTo>
                    <a:pt x="450" y="1"/>
                    <a:pt x="427" y="13"/>
                    <a:pt x="415" y="33"/>
                  </a:cubicBezTo>
                  <a:lnTo>
                    <a:pt x="20" y="601"/>
                  </a:lnTo>
                  <a:cubicBezTo>
                    <a:pt x="1" y="632"/>
                    <a:pt x="7" y="677"/>
                    <a:pt x="39" y="703"/>
                  </a:cubicBezTo>
                  <a:cubicBezTo>
                    <a:pt x="52" y="709"/>
                    <a:pt x="65" y="709"/>
                    <a:pt x="77" y="709"/>
                  </a:cubicBezTo>
                  <a:cubicBezTo>
                    <a:pt x="103" y="709"/>
                    <a:pt x="122" y="703"/>
                    <a:pt x="135" y="683"/>
                  </a:cubicBezTo>
                  <a:lnTo>
                    <a:pt x="530" y="110"/>
                  </a:lnTo>
                  <a:cubicBezTo>
                    <a:pt x="549" y="78"/>
                    <a:pt x="543" y="33"/>
                    <a:pt x="511" y="14"/>
                  </a:cubicBezTo>
                  <a:cubicBezTo>
                    <a:pt x="499" y="5"/>
                    <a:pt x="486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664252" y="2912009"/>
              <a:ext cx="17327" cy="23916"/>
            </a:xfrm>
            <a:custGeom>
              <a:avLst/>
              <a:gdLst/>
              <a:ahLst/>
              <a:cxnLst/>
              <a:rect l="l" t="t" r="r" b="b"/>
              <a:pathLst>
                <a:path w="307" h="424" extrusionOk="0">
                  <a:moveTo>
                    <a:pt x="84" y="1"/>
                  </a:moveTo>
                  <a:cubicBezTo>
                    <a:pt x="73" y="1"/>
                    <a:pt x="61" y="3"/>
                    <a:pt x="51" y="10"/>
                  </a:cubicBezTo>
                  <a:cubicBezTo>
                    <a:pt x="13" y="29"/>
                    <a:pt x="0" y="67"/>
                    <a:pt x="19" y="105"/>
                  </a:cubicBezTo>
                  <a:lnTo>
                    <a:pt x="166" y="386"/>
                  </a:lnTo>
                  <a:cubicBezTo>
                    <a:pt x="179" y="411"/>
                    <a:pt x="204" y="424"/>
                    <a:pt x="230" y="424"/>
                  </a:cubicBezTo>
                  <a:cubicBezTo>
                    <a:pt x="236" y="424"/>
                    <a:pt x="249" y="417"/>
                    <a:pt x="261" y="417"/>
                  </a:cubicBezTo>
                  <a:cubicBezTo>
                    <a:pt x="293" y="398"/>
                    <a:pt x="306" y="354"/>
                    <a:pt x="287" y="322"/>
                  </a:cubicBezTo>
                  <a:lnTo>
                    <a:pt x="140" y="35"/>
                  </a:lnTo>
                  <a:cubicBezTo>
                    <a:pt x="132" y="13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114872" y="2890236"/>
              <a:ext cx="120217" cy="155903"/>
            </a:xfrm>
            <a:custGeom>
              <a:avLst/>
              <a:gdLst/>
              <a:ahLst/>
              <a:cxnLst/>
              <a:rect l="l" t="t" r="r" b="b"/>
              <a:pathLst>
                <a:path w="2130" h="2764" extrusionOk="0">
                  <a:moveTo>
                    <a:pt x="657" y="0"/>
                  </a:moveTo>
                  <a:cubicBezTo>
                    <a:pt x="402" y="160"/>
                    <a:pt x="198" y="364"/>
                    <a:pt x="77" y="638"/>
                  </a:cubicBezTo>
                  <a:cubicBezTo>
                    <a:pt x="33" y="740"/>
                    <a:pt x="1" y="854"/>
                    <a:pt x="26" y="963"/>
                  </a:cubicBezTo>
                  <a:cubicBezTo>
                    <a:pt x="51" y="1068"/>
                    <a:pt x="148" y="1167"/>
                    <a:pt x="252" y="1167"/>
                  </a:cubicBezTo>
                  <a:cubicBezTo>
                    <a:pt x="255" y="1167"/>
                    <a:pt x="259" y="1167"/>
                    <a:pt x="262" y="1167"/>
                  </a:cubicBezTo>
                  <a:lnTo>
                    <a:pt x="262" y="1167"/>
                  </a:lnTo>
                  <a:cubicBezTo>
                    <a:pt x="179" y="1275"/>
                    <a:pt x="166" y="1434"/>
                    <a:pt x="217" y="1562"/>
                  </a:cubicBezTo>
                  <a:cubicBezTo>
                    <a:pt x="275" y="1689"/>
                    <a:pt x="396" y="1779"/>
                    <a:pt x="536" y="1791"/>
                  </a:cubicBezTo>
                  <a:cubicBezTo>
                    <a:pt x="453" y="1919"/>
                    <a:pt x="466" y="2091"/>
                    <a:pt x="562" y="2206"/>
                  </a:cubicBezTo>
                  <a:cubicBezTo>
                    <a:pt x="626" y="2289"/>
                    <a:pt x="734" y="2335"/>
                    <a:pt x="842" y="2335"/>
                  </a:cubicBezTo>
                  <a:cubicBezTo>
                    <a:pt x="883" y="2335"/>
                    <a:pt x="924" y="2328"/>
                    <a:pt x="963" y="2314"/>
                  </a:cubicBezTo>
                  <a:lnTo>
                    <a:pt x="963" y="2314"/>
                  </a:lnTo>
                  <a:cubicBezTo>
                    <a:pt x="931" y="2492"/>
                    <a:pt x="1014" y="2684"/>
                    <a:pt x="1186" y="2747"/>
                  </a:cubicBezTo>
                  <a:cubicBezTo>
                    <a:pt x="1215" y="2758"/>
                    <a:pt x="1247" y="2763"/>
                    <a:pt x="1279" y="2763"/>
                  </a:cubicBezTo>
                  <a:cubicBezTo>
                    <a:pt x="1440" y="2763"/>
                    <a:pt x="1628" y="2644"/>
                    <a:pt x="1702" y="2512"/>
                  </a:cubicBezTo>
                  <a:cubicBezTo>
                    <a:pt x="1817" y="2505"/>
                    <a:pt x="1925" y="2454"/>
                    <a:pt x="2008" y="2378"/>
                  </a:cubicBezTo>
                  <a:cubicBezTo>
                    <a:pt x="2091" y="2301"/>
                    <a:pt x="2117" y="2174"/>
                    <a:pt x="2129" y="2065"/>
                  </a:cubicBezTo>
                  <a:cubicBezTo>
                    <a:pt x="1894" y="2065"/>
                    <a:pt x="1670" y="2027"/>
                    <a:pt x="1435" y="2027"/>
                  </a:cubicBezTo>
                  <a:cubicBezTo>
                    <a:pt x="1556" y="1912"/>
                    <a:pt x="1658" y="1779"/>
                    <a:pt x="1741" y="1638"/>
                  </a:cubicBezTo>
                  <a:cubicBezTo>
                    <a:pt x="1766" y="1594"/>
                    <a:pt x="1792" y="1549"/>
                    <a:pt x="1804" y="1498"/>
                  </a:cubicBezTo>
                  <a:cubicBezTo>
                    <a:pt x="1811" y="1447"/>
                    <a:pt x="1817" y="1396"/>
                    <a:pt x="1785" y="1358"/>
                  </a:cubicBezTo>
                  <a:cubicBezTo>
                    <a:pt x="1537" y="1390"/>
                    <a:pt x="1282" y="1428"/>
                    <a:pt x="1040" y="1460"/>
                  </a:cubicBezTo>
                  <a:cubicBezTo>
                    <a:pt x="1192" y="1358"/>
                    <a:pt x="1339" y="1230"/>
                    <a:pt x="1467" y="1097"/>
                  </a:cubicBezTo>
                  <a:cubicBezTo>
                    <a:pt x="1511" y="1039"/>
                    <a:pt x="1562" y="988"/>
                    <a:pt x="1588" y="918"/>
                  </a:cubicBezTo>
                  <a:cubicBezTo>
                    <a:pt x="1619" y="854"/>
                    <a:pt x="1639" y="759"/>
                    <a:pt x="1607" y="695"/>
                  </a:cubicBezTo>
                  <a:cubicBezTo>
                    <a:pt x="1393" y="695"/>
                    <a:pt x="1183" y="687"/>
                    <a:pt x="970" y="687"/>
                  </a:cubicBezTo>
                  <a:cubicBezTo>
                    <a:pt x="917" y="687"/>
                    <a:pt x="864" y="687"/>
                    <a:pt x="810" y="689"/>
                  </a:cubicBezTo>
                  <a:cubicBezTo>
                    <a:pt x="918" y="631"/>
                    <a:pt x="1027" y="574"/>
                    <a:pt x="1135" y="517"/>
                  </a:cubicBezTo>
                  <a:cubicBezTo>
                    <a:pt x="1205" y="485"/>
                    <a:pt x="1275" y="447"/>
                    <a:pt x="1333" y="389"/>
                  </a:cubicBezTo>
                  <a:cubicBezTo>
                    <a:pt x="1384" y="338"/>
                    <a:pt x="1428" y="236"/>
                    <a:pt x="1409" y="16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11259" y="2830108"/>
              <a:ext cx="104753" cy="216539"/>
            </a:xfrm>
            <a:custGeom>
              <a:avLst/>
              <a:gdLst/>
              <a:ahLst/>
              <a:cxnLst/>
              <a:rect l="l" t="t" r="r" b="b"/>
              <a:pathLst>
                <a:path w="1856" h="3839" extrusionOk="0">
                  <a:moveTo>
                    <a:pt x="1187" y="1"/>
                  </a:moveTo>
                  <a:cubicBezTo>
                    <a:pt x="1159" y="1"/>
                    <a:pt x="1134" y="19"/>
                    <a:pt x="1123" y="47"/>
                  </a:cubicBezTo>
                  <a:lnTo>
                    <a:pt x="702" y="1009"/>
                  </a:lnTo>
                  <a:cubicBezTo>
                    <a:pt x="645" y="1130"/>
                    <a:pt x="530" y="1226"/>
                    <a:pt x="409" y="1328"/>
                  </a:cubicBezTo>
                  <a:cubicBezTo>
                    <a:pt x="294" y="1430"/>
                    <a:pt x="167" y="1532"/>
                    <a:pt x="97" y="1666"/>
                  </a:cubicBezTo>
                  <a:cubicBezTo>
                    <a:pt x="52" y="1761"/>
                    <a:pt x="1" y="1882"/>
                    <a:pt x="7" y="2010"/>
                  </a:cubicBezTo>
                  <a:cubicBezTo>
                    <a:pt x="14" y="2112"/>
                    <a:pt x="71" y="2226"/>
                    <a:pt x="167" y="2284"/>
                  </a:cubicBezTo>
                  <a:cubicBezTo>
                    <a:pt x="128" y="2411"/>
                    <a:pt x="141" y="2583"/>
                    <a:pt x="205" y="2704"/>
                  </a:cubicBezTo>
                  <a:cubicBezTo>
                    <a:pt x="269" y="2819"/>
                    <a:pt x="377" y="2908"/>
                    <a:pt x="504" y="2940"/>
                  </a:cubicBezTo>
                  <a:cubicBezTo>
                    <a:pt x="479" y="3055"/>
                    <a:pt x="498" y="3201"/>
                    <a:pt x="555" y="3291"/>
                  </a:cubicBezTo>
                  <a:cubicBezTo>
                    <a:pt x="619" y="3380"/>
                    <a:pt x="721" y="3444"/>
                    <a:pt x="829" y="3456"/>
                  </a:cubicBezTo>
                  <a:cubicBezTo>
                    <a:pt x="836" y="3507"/>
                    <a:pt x="855" y="3552"/>
                    <a:pt x="887" y="3597"/>
                  </a:cubicBezTo>
                  <a:cubicBezTo>
                    <a:pt x="963" y="3711"/>
                    <a:pt x="1110" y="3807"/>
                    <a:pt x="1250" y="3832"/>
                  </a:cubicBezTo>
                  <a:cubicBezTo>
                    <a:pt x="1288" y="3839"/>
                    <a:pt x="1320" y="3839"/>
                    <a:pt x="1358" y="3839"/>
                  </a:cubicBezTo>
                  <a:cubicBezTo>
                    <a:pt x="1511" y="3839"/>
                    <a:pt x="1664" y="3788"/>
                    <a:pt x="1805" y="3724"/>
                  </a:cubicBezTo>
                  <a:cubicBezTo>
                    <a:pt x="1836" y="3711"/>
                    <a:pt x="1856" y="3667"/>
                    <a:pt x="1836" y="3635"/>
                  </a:cubicBezTo>
                  <a:cubicBezTo>
                    <a:pt x="1827" y="3606"/>
                    <a:pt x="1803" y="3592"/>
                    <a:pt x="1776" y="3592"/>
                  </a:cubicBezTo>
                  <a:cubicBezTo>
                    <a:pt x="1766" y="3592"/>
                    <a:pt x="1757" y="3593"/>
                    <a:pt x="1747" y="3597"/>
                  </a:cubicBezTo>
                  <a:cubicBezTo>
                    <a:pt x="1624" y="3653"/>
                    <a:pt x="1497" y="3701"/>
                    <a:pt x="1369" y="3701"/>
                  </a:cubicBezTo>
                  <a:cubicBezTo>
                    <a:pt x="1338" y="3701"/>
                    <a:pt x="1307" y="3698"/>
                    <a:pt x="1276" y="3692"/>
                  </a:cubicBezTo>
                  <a:cubicBezTo>
                    <a:pt x="1174" y="3673"/>
                    <a:pt x="1059" y="3603"/>
                    <a:pt x="1002" y="3520"/>
                  </a:cubicBezTo>
                  <a:cubicBezTo>
                    <a:pt x="976" y="3482"/>
                    <a:pt x="963" y="3444"/>
                    <a:pt x="970" y="3405"/>
                  </a:cubicBezTo>
                  <a:cubicBezTo>
                    <a:pt x="976" y="3386"/>
                    <a:pt x="970" y="3361"/>
                    <a:pt x="957" y="3348"/>
                  </a:cubicBezTo>
                  <a:cubicBezTo>
                    <a:pt x="938" y="3329"/>
                    <a:pt x="919" y="3323"/>
                    <a:pt x="900" y="3323"/>
                  </a:cubicBezTo>
                  <a:cubicBezTo>
                    <a:pt x="894" y="3323"/>
                    <a:pt x="888" y="3323"/>
                    <a:pt x="883" y="3323"/>
                  </a:cubicBezTo>
                  <a:cubicBezTo>
                    <a:pt x="799" y="3323"/>
                    <a:pt x="718" y="3280"/>
                    <a:pt x="670" y="3214"/>
                  </a:cubicBezTo>
                  <a:cubicBezTo>
                    <a:pt x="626" y="3144"/>
                    <a:pt x="619" y="2998"/>
                    <a:pt x="664" y="2921"/>
                  </a:cubicBezTo>
                  <a:cubicBezTo>
                    <a:pt x="670" y="2896"/>
                    <a:pt x="670" y="2870"/>
                    <a:pt x="664" y="2851"/>
                  </a:cubicBezTo>
                  <a:cubicBezTo>
                    <a:pt x="651" y="2832"/>
                    <a:pt x="626" y="2819"/>
                    <a:pt x="606" y="2819"/>
                  </a:cubicBezTo>
                  <a:cubicBezTo>
                    <a:pt x="492" y="2806"/>
                    <a:pt x="383" y="2743"/>
                    <a:pt x="332" y="2641"/>
                  </a:cubicBezTo>
                  <a:cubicBezTo>
                    <a:pt x="275" y="2532"/>
                    <a:pt x="269" y="2373"/>
                    <a:pt x="320" y="2284"/>
                  </a:cubicBezTo>
                  <a:cubicBezTo>
                    <a:pt x="332" y="2265"/>
                    <a:pt x="332" y="2239"/>
                    <a:pt x="326" y="2220"/>
                  </a:cubicBezTo>
                  <a:cubicBezTo>
                    <a:pt x="313" y="2195"/>
                    <a:pt x="294" y="2182"/>
                    <a:pt x="275" y="2175"/>
                  </a:cubicBezTo>
                  <a:cubicBezTo>
                    <a:pt x="198" y="2163"/>
                    <a:pt x="154" y="2073"/>
                    <a:pt x="148" y="2003"/>
                  </a:cubicBezTo>
                  <a:cubicBezTo>
                    <a:pt x="141" y="1908"/>
                    <a:pt x="186" y="1806"/>
                    <a:pt x="224" y="1729"/>
                  </a:cubicBezTo>
                  <a:cubicBezTo>
                    <a:pt x="281" y="1621"/>
                    <a:pt x="390" y="1532"/>
                    <a:pt x="498" y="1436"/>
                  </a:cubicBezTo>
                  <a:cubicBezTo>
                    <a:pt x="632" y="1328"/>
                    <a:pt x="759" y="1219"/>
                    <a:pt x="829" y="1066"/>
                  </a:cubicBezTo>
                  <a:lnTo>
                    <a:pt x="1225" y="155"/>
                  </a:lnTo>
                  <a:lnTo>
                    <a:pt x="1244" y="155"/>
                  </a:lnTo>
                  <a:cubicBezTo>
                    <a:pt x="1263" y="161"/>
                    <a:pt x="1288" y="168"/>
                    <a:pt x="1320" y="174"/>
                  </a:cubicBezTo>
                  <a:cubicBezTo>
                    <a:pt x="1324" y="175"/>
                    <a:pt x="1328" y="175"/>
                    <a:pt x="1332" y="175"/>
                  </a:cubicBezTo>
                  <a:cubicBezTo>
                    <a:pt x="1366" y="175"/>
                    <a:pt x="1397" y="151"/>
                    <a:pt x="1403" y="117"/>
                  </a:cubicBezTo>
                  <a:cubicBezTo>
                    <a:pt x="1409" y="79"/>
                    <a:pt x="1384" y="40"/>
                    <a:pt x="1346" y="34"/>
                  </a:cubicBezTo>
                  <a:cubicBezTo>
                    <a:pt x="1314" y="28"/>
                    <a:pt x="1295" y="21"/>
                    <a:pt x="1269" y="21"/>
                  </a:cubicBezTo>
                  <a:cubicBezTo>
                    <a:pt x="1250" y="15"/>
                    <a:pt x="1231" y="8"/>
                    <a:pt x="1199" y="2"/>
                  </a:cubicBezTo>
                  <a:cubicBezTo>
                    <a:pt x="1195" y="1"/>
                    <a:pt x="1191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121701" y="2925659"/>
              <a:ext cx="45773" cy="37622"/>
            </a:xfrm>
            <a:custGeom>
              <a:avLst/>
              <a:gdLst/>
              <a:ahLst/>
              <a:cxnLst/>
              <a:rect l="l" t="t" r="r" b="b"/>
              <a:pathLst>
                <a:path w="811" h="667" extrusionOk="0">
                  <a:moveTo>
                    <a:pt x="738" y="0"/>
                  </a:moveTo>
                  <a:cubicBezTo>
                    <a:pt x="732" y="0"/>
                    <a:pt x="727" y="1"/>
                    <a:pt x="721" y="3"/>
                  </a:cubicBezTo>
                  <a:cubicBezTo>
                    <a:pt x="415" y="73"/>
                    <a:pt x="154" y="284"/>
                    <a:pt x="13" y="564"/>
                  </a:cubicBezTo>
                  <a:cubicBezTo>
                    <a:pt x="1" y="602"/>
                    <a:pt x="13" y="641"/>
                    <a:pt x="52" y="660"/>
                  </a:cubicBezTo>
                  <a:cubicBezTo>
                    <a:pt x="58" y="660"/>
                    <a:pt x="71" y="666"/>
                    <a:pt x="77" y="666"/>
                  </a:cubicBezTo>
                  <a:cubicBezTo>
                    <a:pt x="103" y="666"/>
                    <a:pt x="128" y="653"/>
                    <a:pt x="141" y="628"/>
                  </a:cubicBezTo>
                  <a:cubicBezTo>
                    <a:pt x="256" y="386"/>
                    <a:pt x="491" y="201"/>
                    <a:pt x="746" y="137"/>
                  </a:cubicBezTo>
                  <a:cubicBezTo>
                    <a:pt x="785" y="131"/>
                    <a:pt x="810" y="93"/>
                    <a:pt x="804" y="54"/>
                  </a:cubicBezTo>
                  <a:cubicBezTo>
                    <a:pt x="793" y="23"/>
                    <a:pt x="766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137900" y="2965482"/>
              <a:ext cx="43967" cy="32997"/>
            </a:xfrm>
            <a:custGeom>
              <a:avLst/>
              <a:gdLst/>
              <a:ahLst/>
              <a:cxnLst/>
              <a:rect l="l" t="t" r="r" b="b"/>
              <a:pathLst>
                <a:path w="779" h="585" extrusionOk="0">
                  <a:moveTo>
                    <a:pt x="697" y="0"/>
                  </a:moveTo>
                  <a:cubicBezTo>
                    <a:pt x="683" y="0"/>
                    <a:pt x="669" y="4"/>
                    <a:pt x="657" y="11"/>
                  </a:cubicBezTo>
                  <a:lnTo>
                    <a:pt x="39" y="457"/>
                  </a:lnTo>
                  <a:cubicBezTo>
                    <a:pt x="7" y="483"/>
                    <a:pt x="1" y="527"/>
                    <a:pt x="20" y="559"/>
                  </a:cubicBezTo>
                  <a:cubicBezTo>
                    <a:pt x="32" y="578"/>
                    <a:pt x="58" y="585"/>
                    <a:pt x="77" y="585"/>
                  </a:cubicBezTo>
                  <a:cubicBezTo>
                    <a:pt x="90" y="585"/>
                    <a:pt x="103" y="578"/>
                    <a:pt x="115" y="572"/>
                  </a:cubicBezTo>
                  <a:lnTo>
                    <a:pt x="740" y="126"/>
                  </a:lnTo>
                  <a:cubicBezTo>
                    <a:pt x="772" y="100"/>
                    <a:pt x="778" y="56"/>
                    <a:pt x="759" y="30"/>
                  </a:cubicBezTo>
                  <a:cubicBezTo>
                    <a:pt x="743" y="10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158388" y="2996110"/>
              <a:ext cx="45378" cy="28992"/>
            </a:xfrm>
            <a:custGeom>
              <a:avLst/>
              <a:gdLst/>
              <a:ahLst/>
              <a:cxnLst/>
              <a:rect l="l" t="t" r="r" b="b"/>
              <a:pathLst>
                <a:path w="804" h="514" extrusionOk="0">
                  <a:moveTo>
                    <a:pt x="722" y="1"/>
                  </a:moveTo>
                  <a:cubicBezTo>
                    <a:pt x="711" y="1"/>
                    <a:pt x="699" y="4"/>
                    <a:pt x="689" y="10"/>
                  </a:cubicBezTo>
                  <a:lnTo>
                    <a:pt x="45" y="386"/>
                  </a:lnTo>
                  <a:cubicBezTo>
                    <a:pt x="14" y="405"/>
                    <a:pt x="1" y="450"/>
                    <a:pt x="20" y="482"/>
                  </a:cubicBezTo>
                  <a:cubicBezTo>
                    <a:pt x="33" y="501"/>
                    <a:pt x="58" y="513"/>
                    <a:pt x="84" y="513"/>
                  </a:cubicBezTo>
                  <a:cubicBezTo>
                    <a:pt x="96" y="513"/>
                    <a:pt x="109" y="513"/>
                    <a:pt x="116" y="507"/>
                  </a:cubicBezTo>
                  <a:lnTo>
                    <a:pt x="759" y="131"/>
                  </a:lnTo>
                  <a:cubicBezTo>
                    <a:pt x="791" y="112"/>
                    <a:pt x="804" y="67"/>
                    <a:pt x="785" y="35"/>
                  </a:cubicBezTo>
                  <a:cubicBezTo>
                    <a:pt x="772" y="14"/>
                    <a:pt x="747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7532609" y="2105920"/>
            <a:ext cx="753983" cy="2878392"/>
            <a:chOff x="3522709" y="1378331"/>
            <a:chExt cx="753983" cy="2878392"/>
          </a:xfrm>
        </p:grpSpPr>
        <p:sp>
          <p:nvSpPr>
            <p:cNvPr id="728" name="Google Shape;728;p36"/>
            <p:cNvSpPr/>
            <p:nvPr/>
          </p:nvSpPr>
          <p:spPr>
            <a:xfrm>
              <a:off x="3570176" y="1571521"/>
              <a:ext cx="196468" cy="760791"/>
            </a:xfrm>
            <a:custGeom>
              <a:avLst/>
              <a:gdLst/>
              <a:ahLst/>
              <a:cxnLst/>
              <a:rect l="l" t="t" r="r" b="b"/>
              <a:pathLst>
                <a:path w="3481" h="13488" extrusionOk="0">
                  <a:moveTo>
                    <a:pt x="2472" y="1"/>
                  </a:moveTo>
                  <a:cubicBezTo>
                    <a:pt x="2327" y="1"/>
                    <a:pt x="2183" y="33"/>
                    <a:pt x="2053" y="98"/>
                  </a:cubicBezTo>
                  <a:cubicBezTo>
                    <a:pt x="1804" y="225"/>
                    <a:pt x="1626" y="461"/>
                    <a:pt x="1511" y="716"/>
                  </a:cubicBezTo>
                  <a:cubicBezTo>
                    <a:pt x="1390" y="971"/>
                    <a:pt x="1339" y="1245"/>
                    <a:pt x="1282" y="1519"/>
                  </a:cubicBezTo>
                  <a:cubicBezTo>
                    <a:pt x="1084" y="2488"/>
                    <a:pt x="887" y="3463"/>
                    <a:pt x="689" y="4431"/>
                  </a:cubicBezTo>
                  <a:cubicBezTo>
                    <a:pt x="83" y="7401"/>
                    <a:pt x="1" y="10486"/>
                    <a:pt x="440" y="13488"/>
                  </a:cubicBezTo>
                  <a:lnTo>
                    <a:pt x="3480" y="12551"/>
                  </a:lnTo>
                  <a:cubicBezTo>
                    <a:pt x="3410" y="10155"/>
                    <a:pt x="3264" y="7758"/>
                    <a:pt x="3321" y="5362"/>
                  </a:cubicBezTo>
                  <a:cubicBezTo>
                    <a:pt x="3359" y="3864"/>
                    <a:pt x="3398" y="2366"/>
                    <a:pt x="3430" y="869"/>
                  </a:cubicBezTo>
                  <a:cubicBezTo>
                    <a:pt x="3436" y="556"/>
                    <a:pt x="3219" y="289"/>
                    <a:pt x="2952" y="129"/>
                  </a:cubicBezTo>
                  <a:cubicBezTo>
                    <a:pt x="2808" y="44"/>
                    <a:pt x="2640" y="1"/>
                    <a:pt x="2472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655799" y="1378331"/>
              <a:ext cx="186365" cy="286143"/>
            </a:xfrm>
            <a:custGeom>
              <a:avLst/>
              <a:gdLst/>
              <a:ahLst/>
              <a:cxnLst/>
              <a:rect l="l" t="t" r="r" b="b"/>
              <a:pathLst>
                <a:path w="3302" h="5073" extrusionOk="0">
                  <a:moveTo>
                    <a:pt x="2317" y="1"/>
                  </a:moveTo>
                  <a:cubicBezTo>
                    <a:pt x="2201" y="1"/>
                    <a:pt x="2089" y="48"/>
                    <a:pt x="2008" y="138"/>
                  </a:cubicBezTo>
                  <a:cubicBezTo>
                    <a:pt x="1913" y="253"/>
                    <a:pt x="1855" y="393"/>
                    <a:pt x="1804" y="533"/>
                  </a:cubicBezTo>
                  <a:cubicBezTo>
                    <a:pt x="1823" y="400"/>
                    <a:pt x="1791" y="291"/>
                    <a:pt x="1811" y="157"/>
                  </a:cubicBezTo>
                  <a:cubicBezTo>
                    <a:pt x="1799" y="144"/>
                    <a:pt x="1776" y="138"/>
                    <a:pt x="1750" y="138"/>
                  </a:cubicBezTo>
                  <a:cubicBezTo>
                    <a:pt x="1703" y="138"/>
                    <a:pt x="1644" y="156"/>
                    <a:pt x="1619" y="177"/>
                  </a:cubicBezTo>
                  <a:cubicBezTo>
                    <a:pt x="1575" y="208"/>
                    <a:pt x="1556" y="259"/>
                    <a:pt x="1536" y="304"/>
                  </a:cubicBezTo>
                  <a:cubicBezTo>
                    <a:pt x="1460" y="476"/>
                    <a:pt x="1384" y="648"/>
                    <a:pt x="1307" y="820"/>
                  </a:cubicBezTo>
                  <a:cubicBezTo>
                    <a:pt x="1326" y="705"/>
                    <a:pt x="1333" y="572"/>
                    <a:pt x="1352" y="451"/>
                  </a:cubicBezTo>
                  <a:cubicBezTo>
                    <a:pt x="1338" y="448"/>
                    <a:pt x="1325" y="446"/>
                    <a:pt x="1312" y="446"/>
                  </a:cubicBezTo>
                  <a:cubicBezTo>
                    <a:pt x="1241" y="446"/>
                    <a:pt x="1171" y="486"/>
                    <a:pt x="1129" y="540"/>
                  </a:cubicBezTo>
                  <a:cubicBezTo>
                    <a:pt x="1078" y="597"/>
                    <a:pt x="1052" y="680"/>
                    <a:pt x="1027" y="756"/>
                  </a:cubicBezTo>
                  <a:cubicBezTo>
                    <a:pt x="823" y="1336"/>
                    <a:pt x="612" y="1923"/>
                    <a:pt x="408" y="2509"/>
                  </a:cubicBezTo>
                  <a:cubicBezTo>
                    <a:pt x="236" y="3006"/>
                    <a:pt x="13" y="3516"/>
                    <a:pt x="7" y="4039"/>
                  </a:cubicBezTo>
                  <a:cubicBezTo>
                    <a:pt x="1" y="4268"/>
                    <a:pt x="26" y="4510"/>
                    <a:pt x="153" y="4702"/>
                  </a:cubicBezTo>
                  <a:cubicBezTo>
                    <a:pt x="311" y="4950"/>
                    <a:pt x="625" y="5072"/>
                    <a:pt x="925" y="5072"/>
                  </a:cubicBezTo>
                  <a:cubicBezTo>
                    <a:pt x="939" y="5072"/>
                    <a:pt x="954" y="5072"/>
                    <a:pt x="969" y="5071"/>
                  </a:cubicBezTo>
                  <a:cubicBezTo>
                    <a:pt x="1282" y="5052"/>
                    <a:pt x="1613" y="4912"/>
                    <a:pt x="1823" y="4676"/>
                  </a:cubicBezTo>
                  <a:cubicBezTo>
                    <a:pt x="2384" y="4020"/>
                    <a:pt x="2658" y="3401"/>
                    <a:pt x="2977" y="2592"/>
                  </a:cubicBezTo>
                  <a:cubicBezTo>
                    <a:pt x="3079" y="2331"/>
                    <a:pt x="3194" y="2095"/>
                    <a:pt x="3302" y="1834"/>
                  </a:cubicBezTo>
                  <a:cubicBezTo>
                    <a:pt x="3278" y="1753"/>
                    <a:pt x="3195" y="1708"/>
                    <a:pt x="3112" y="1708"/>
                  </a:cubicBezTo>
                  <a:cubicBezTo>
                    <a:pt x="3083" y="1708"/>
                    <a:pt x="3054" y="1714"/>
                    <a:pt x="3028" y="1725"/>
                  </a:cubicBezTo>
                  <a:cubicBezTo>
                    <a:pt x="2926" y="1763"/>
                    <a:pt x="2856" y="1853"/>
                    <a:pt x="2792" y="1942"/>
                  </a:cubicBezTo>
                  <a:cubicBezTo>
                    <a:pt x="2639" y="2152"/>
                    <a:pt x="2486" y="2318"/>
                    <a:pt x="2333" y="2528"/>
                  </a:cubicBezTo>
                  <a:cubicBezTo>
                    <a:pt x="2429" y="1795"/>
                    <a:pt x="2537" y="1050"/>
                    <a:pt x="2633" y="317"/>
                  </a:cubicBezTo>
                  <a:cubicBezTo>
                    <a:pt x="2588" y="298"/>
                    <a:pt x="2537" y="286"/>
                    <a:pt x="2488" y="286"/>
                  </a:cubicBezTo>
                  <a:cubicBezTo>
                    <a:pt x="2420" y="286"/>
                    <a:pt x="2357" y="310"/>
                    <a:pt x="2327" y="374"/>
                  </a:cubicBezTo>
                  <a:cubicBezTo>
                    <a:pt x="2359" y="253"/>
                    <a:pt x="2378" y="138"/>
                    <a:pt x="2410" y="11"/>
                  </a:cubicBezTo>
                  <a:cubicBezTo>
                    <a:pt x="2379" y="4"/>
                    <a:pt x="2348" y="1"/>
                    <a:pt x="2317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714047" y="1518274"/>
              <a:ext cx="78113" cy="72086"/>
            </a:xfrm>
            <a:custGeom>
              <a:avLst/>
              <a:gdLst/>
              <a:ahLst/>
              <a:cxnLst/>
              <a:rect l="l" t="t" r="r" b="b"/>
              <a:pathLst>
                <a:path w="1384" h="1278" extrusionOk="0">
                  <a:moveTo>
                    <a:pt x="1308" y="0"/>
                  </a:moveTo>
                  <a:cubicBezTo>
                    <a:pt x="1297" y="0"/>
                    <a:pt x="1286" y="3"/>
                    <a:pt x="1276" y="9"/>
                  </a:cubicBezTo>
                  <a:cubicBezTo>
                    <a:pt x="855" y="213"/>
                    <a:pt x="504" y="564"/>
                    <a:pt x="294" y="984"/>
                  </a:cubicBezTo>
                  <a:cubicBezTo>
                    <a:pt x="281" y="927"/>
                    <a:pt x="262" y="876"/>
                    <a:pt x="243" y="825"/>
                  </a:cubicBezTo>
                  <a:cubicBezTo>
                    <a:pt x="199" y="710"/>
                    <a:pt x="154" y="595"/>
                    <a:pt x="148" y="481"/>
                  </a:cubicBezTo>
                  <a:cubicBezTo>
                    <a:pt x="141" y="442"/>
                    <a:pt x="109" y="417"/>
                    <a:pt x="71" y="417"/>
                  </a:cubicBezTo>
                  <a:cubicBezTo>
                    <a:pt x="26" y="423"/>
                    <a:pt x="1" y="455"/>
                    <a:pt x="7" y="493"/>
                  </a:cubicBezTo>
                  <a:cubicBezTo>
                    <a:pt x="20" y="627"/>
                    <a:pt x="65" y="755"/>
                    <a:pt x="109" y="869"/>
                  </a:cubicBezTo>
                  <a:cubicBezTo>
                    <a:pt x="154" y="991"/>
                    <a:pt x="192" y="1099"/>
                    <a:pt x="205" y="1214"/>
                  </a:cubicBezTo>
                  <a:cubicBezTo>
                    <a:pt x="205" y="1245"/>
                    <a:pt x="230" y="1271"/>
                    <a:pt x="262" y="1277"/>
                  </a:cubicBezTo>
                  <a:lnTo>
                    <a:pt x="275" y="1277"/>
                  </a:lnTo>
                  <a:cubicBezTo>
                    <a:pt x="301" y="1277"/>
                    <a:pt x="332" y="1258"/>
                    <a:pt x="339" y="1233"/>
                  </a:cubicBezTo>
                  <a:cubicBezTo>
                    <a:pt x="517" y="755"/>
                    <a:pt x="881" y="360"/>
                    <a:pt x="1339" y="130"/>
                  </a:cubicBezTo>
                  <a:cubicBezTo>
                    <a:pt x="1371" y="117"/>
                    <a:pt x="1384" y="73"/>
                    <a:pt x="1371" y="41"/>
                  </a:cubicBezTo>
                  <a:cubicBezTo>
                    <a:pt x="1358" y="15"/>
                    <a:pt x="1333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709419" y="1505414"/>
              <a:ext cx="68744" cy="14101"/>
            </a:xfrm>
            <a:custGeom>
              <a:avLst/>
              <a:gdLst/>
              <a:ahLst/>
              <a:cxnLst/>
              <a:rect l="l" t="t" r="r" b="b"/>
              <a:pathLst>
                <a:path w="1218" h="250" extrusionOk="0">
                  <a:moveTo>
                    <a:pt x="1146" y="0"/>
                  </a:moveTo>
                  <a:cubicBezTo>
                    <a:pt x="1142" y="0"/>
                    <a:pt x="1139" y="1"/>
                    <a:pt x="1135" y="1"/>
                  </a:cubicBezTo>
                  <a:lnTo>
                    <a:pt x="64" y="110"/>
                  </a:lnTo>
                  <a:cubicBezTo>
                    <a:pt x="26" y="110"/>
                    <a:pt x="0" y="148"/>
                    <a:pt x="0" y="186"/>
                  </a:cubicBezTo>
                  <a:cubicBezTo>
                    <a:pt x="7" y="218"/>
                    <a:pt x="38" y="250"/>
                    <a:pt x="70" y="250"/>
                  </a:cubicBezTo>
                  <a:cubicBezTo>
                    <a:pt x="70" y="250"/>
                    <a:pt x="77" y="250"/>
                    <a:pt x="77" y="243"/>
                  </a:cubicBezTo>
                  <a:lnTo>
                    <a:pt x="1147" y="135"/>
                  </a:lnTo>
                  <a:cubicBezTo>
                    <a:pt x="1186" y="135"/>
                    <a:pt x="1217" y="97"/>
                    <a:pt x="1211" y="59"/>
                  </a:cubicBezTo>
                  <a:cubicBezTo>
                    <a:pt x="1205" y="24"/>
                    <a:pt x="1179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710830" y="1412287"/>
              <a:ext cx="24156" cy="93576"/>
            </a:xfrm>
            <a:custGeom>
              <a:avLst/>
              <a:gdLst/>
              <a:ahLst/>
              <a:cxnLst/>
              <a:rect l="l" t="t" r="r" b="b"/>
              <a:pathLst>
                <a:path w="428" h="1659" extrusionOk="0">
                  <a:moveTo>
                    <a:pt x="358" y="1"/>
                  </a:moveTo>
                  <a:cubicBezTo>
                    <a:pt x="324" y="1"/>
                    <a:pt x="293" y="24"/>
                    <a:pt x="287" y="53"/>
                  </a:cubicBezTo>
                  <a:lnTo>
                    <a:pt x="7" y="1582"/>
                  </a:lnTo>
                  <a:cubicBezTo>
                    <a:pt x="1" y="1620"/>
                    <a:pt x="26" y="1652"/>
                    <a:pt x="64" y="1659"/>
                  </a:cubicBezTo>
                  <a:lnTo>
                    <a:pt x="77" y="1659"/>
                  </a:lnTo>
                  <a:cubicBezTo>
                    <a:pt x="109" y="1659"/>
                    <a:pt x="141" y="1639"/>
                    <a:pt x="147" y="1608"/>
                  </a:cubicBezTo>
                  <a:lnTo>
                    <a:pt x="421" y="78"/>
                  </a:lnTo>
                  <a:cubicBezTo>
                    <a:pt x="428" y="40"/>
                    <a:pt x="409" y="8"/>
                    <a:pt x="370" y="2"/>
                  </a:cubicBezTo>
                  <a:cubicBezTo>
                    <a:pt x="366" y="1"/>
                    <a:pt x="36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3734197" y="1396832"/>
              <a:ext cx="28164" cy="111908"/>
            </a:xfrm>
            <a:custGeom>
              <a:avLst/>
              <a:gdLst/>
              <a:ahLst/>
              <a:cxnLst/>
              <a:rect l="l" t="t" r="r" b="b"/>
              <a:pathLst>
                <a:path w="499" h="1984" extrusionOk="0">
                  <a:moveTo>
                    <a:pt x="422" y="0"/>
                  </a:moveTo>
                  <a:cubicBezTo>
                    <a:pt x="388" y="0"/>
                    <a:pt x="357" y="25"/>
                    <a:pt x="351" y="59"/>
                  </a:cubicBezTo>
                  <a:lnTo>
                    <a:pt x="7" y="1907"/>
                  </a:lnTo>
                  <a:cubicBezTo>
                    <a:pt x="1" y="1939"/>
                    <a:pt x="26" y="1977"/>
                    <a:pt x="65" y="1984"/>
                  </a:cubicBezTo>
                  <a:lnTo>
                    <a:pt x="77" y="1984"/>
                  </a:lnTo>
                  <a:cubicBezTo>
                    <a:pt x="109" y="1984"/>
                    <a:pt x="141" y="1964"/>
                    <a:pt x="147" y="1933"/>
                  </a:cubicBezTo>
                  <a:lnTo>
                    <a:pt x="492" y="84"/>
                  </a:lnTo>
                  <a:cubicBezTo>
                    <a:pt x="498" y="46"/>
                    <a:pt x="473" y="8"/>
                    <a:pt x="434" y="1"/>
                  </a:cubicBezTo>
                  <a:cubicBezTo>
                    <a:pt x="430" y="1"/>
                    <a:pt x="426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763378" y="1389669"/>
              <a:ext cx="27712" cy="113656"/>
            </a:xfrm>
            <a:custGeom>
              <a:avLst/>
              <a:gdLst/>
              <a:ahLst/>
              <a:cxnLst/>
              <a:rect l="l" t="t" r="r" b="b"/>
              <a:pathLst>
                <a:path w="491" h="2015" extrusionOk="0">
                  <a:moveTo>
                    <a:pt x="415" y="0"/>
                  </a:moveTo>
                  <a:cubicBezTo>
                    <a:pt x="381" y="0"/>
                    <a:pt x="350" y="24"/>
                    <a:pt x="344" y="58"/>
                  </a:cubicBezTo>
                  <a:lnTo>
                    <a:pt x="7" y="1932"/>
                  </a:lnTo>
                  <a:cubicBezTo>
                    <a:pt x="0" y="1970"/>
                    <a:pt x="26" y="2002"/>
                    <a:pt x="64" y="2015"/>
                  </a:cubicBezTo>
                  <a:lnTo>
                    <a:pt x="77" y="2015"/>
                  </a:lnTo>
                  <a:cubicBezTo>
                    <a:pt x="108" y="2015"/>
                    <a:pt x="140" y="1989"/>
                    <a:pt x="147" y="1958"/>
                  </a:cubicBezTo>
                  <a:lnTo>
                    <a:pt x="485" y="77"/>
                  </a:lnTo>
                  <a:cubicBezTo>
                    <a:pt x="491" y="39"/>
                    <a:pt x="465" y="7"/>
                    <a:pt x="427" y="1"/>
                  </a:cubicBezTo>
                  <a:cubicBezTo>
                    <a:pt x="423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941058" y="2304743"/>
              <a:ext cx="150074" cy="146653"/>
            </a:xfrm>
            <a:custGeom>
              <a:avLst/>
              <a:gdLst/>
              <a:ahLst/>
              <a:cxnLst/>
              <a:rect l="l" t="t" r="r" b="b"/>
              <a:pathLst>
                <a:path w="2659" h="2600" extrusionOk="0">
                  <a:moveTo>
                    <a:pt x="973" y="0"/>
                  </a:moveTo>
                  <a:cubicBezTo>
                    <a:pt x="775" y="0"/>
                    <a:pt x="582" y="91"/>
                    <a:pt x="434" y="228"/>
                  </a:cubicBezTo>
                  <a:cubicBezTo>
                    <a:pt x="275" y="381"/>
                    <a:pt x="166" y="585"/>
                    <a:pt x="103" y="801"/>
                  </a:cubicBezTo>
                  <a:cubicBezTo>
                    <a:pt x="13" y="1101"/>
                    <a:pt x="1" y="1419"/>
                    <a:pt x="96" y="1719"/>
                  </a:cubicBezTo>
                  <a:cubicBezTo>
                    <a:pt x="185" y="2019"/>
                    <a:pt x="383" y="2286"/>
                    <a:pt x="651" y="2439"/>
                  </a:cubicBezTo>
                  <a:cubicBezTo>
                    <a:pt x="839" y="2549"/>
                    <a:pt x="1058" y="2599"/>
                    <a:pt x="1275" y="2599"/>
                  </a:cubicBezTo>
                  <a:cubicBezTo>
                    <a:pt x="1322" y="2599"/>
                    <a:pt x="1369" y="2597"/>
                    <a:pt x="1415" y="2592"/>
                  </a:cubicBezTo>
                  <a:cubicBezTo>
                    <a:pt x="1849" y="2560"/>
                    <a:pt x="2282" y="2337"/>
                    <a:pt x="2480" y="1948"/>
                  </a:cubicBezTo>
                  <a:cubicBezTo>
                    <a:pt x="2658" y="1585"/>
                    <a:pt x="2607" y="1126"/>
                    <a:pt x="2378" y="801"/>
                  </a:cubicBezTo>
                  <a:cubicBezTo>
                    <a:pt x="2308" y="699"/>
                    <a:pt x="2219" y="604"/>
                    <a:pt x="2117" y="527"/>
                  </a:cubicBezTo>
                  <a:cubicBezTo>
                    <a:pt x="1944" y="393"/>
                    <a:pt x="1741" y="304"/>
                    <a:pt x="1524" y="260"/>
                  </a:cubicBezTo>
                  <a:cubicBezTo>
                    <a:pt x="1415" y="240"/>
                    <a:pt x="1390" y="234"/>
                    <a:pt x="1326" y="151"/>
                  </a:cubicBezTo>
                  <a:cubicBezTo>
                    <a:pt x="1256" y="62"/>
                    <a:pt x="1154" y="17"/>
                    <a:pt x="1046" y="5"/>
                  </a:cubicBezTo>
                  <a:cubicBezTo>
                    <a:pt x="1022" y="2"/>
                    <a:pt x="997" y="0"/>
                    <a:pt x="973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002580" y="2309763"/>
              <a:ext cx="109776" cy="87315"/>
            </a:xfrm>
            <a:custGeom>
              <a:avLst/>
              <a:gdLst/>
              <a:ahLst/>
              <a:cxnLst/>
              <a:rect l="l" t="t" r="r" b="b"/>
              <a:pathLst>
                <a:path w="1945" h="1548" extrusionOk="0">
                  <a:moveTo>
                    <a:pt x="415" y="1"/>
                  </a:moveTo>
                  <a:cubicBezTo>
                    <a:pt x="295" y="1"/>
                    <a:pt x="176" y="14"/>
                    <a:pt x="58" y="43"/>
                  </a:cubicBezTo>
                  <a:cubicBezTo>
                    <a:pt x="26" y="49"/>
                    <a:pt x="0" y="88"/>
                    <a:pt x="7" y="126"/>
                  </a:cubicBezTo>
                  <a:cubicBezTo>
                    <a:pt x="18" y="159"/>
                    <a:pt x="48" y="178"/>
                    <a:pt x="82" y="178"/>
                  </a:cubicBezTo>
                  <a:cubicBezTo>
                    <a:pt x="86" y="178"/>
                    <a:pt x="91" y="178"/>
                    <a:pt x="96" y="177"/>
                  </a:cubicBezTo>
                  <a:cubicBezTo>
                    <a:pt x="200" y="152"/>
                    <a:pt x="307" y="139"/>
                    <a:pt x="415" y="139"/>
                  </a:cubicBezTo>
                  <a:cubicBezTo>
                    <a:pt x="715" y="139"/>
                    <a:pt x="1017" y="236"/>
                    <a:pt x="1256" y="419"/>
                  </a:cubicBezTo>
                  <a:cubicBezTo>
                    <a:pt x="1587" y="668"/>
                    <a:pt x="1791" y="1063"/>
                    <a:pt x="1804" y="1477"/>
                  </a:cubicBezTo>
                  <a:cubicBezTo>
                    <a:pt x="1804" y="1515"/>
                    <a:pt x="1836" y="1541"/>
                    <a:pt x="1874" y="1541"/>
                  </a:cubicBezTo>
                  <a:cubicBezTo>
                    <a:pt x="1874" y="1541"/>
                    <a:pt x="1874" y="1541"/>
                    <a:pt x="1874" y="1547"/>
                  </a:cubicBezTo>
                  <a:cubicBezTo>
                    <a:pt x="1912" y="1541"/>
                    <a:pt x="1944" y="1509"/>
                    <a:pt x="1944" y="1471"/>
                  </a:cubicBezTo>
                  <a:cubicBezTo>
                    <a:pt x="1925" y="1018"/>
                    <a:pt x="1702" y="585"/>
                    <a:pt x="1339" y="311"/>
                  </a:cubicBezTo>
                  <a:cubicBezTo>
                    <a:pt x="1076" y="109"/>
                    <a:pt x="748" y="1"/>
                    <a:pt x="415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3602179" y="3302226"/>
              <a:ext cx="301164" cy="822554"/>
            </a:xfrm>
            <a:custGeom>
              <a:avLst/>
              <a:gdLst/>
              <a:ahLst/>
              <a:cxnLst/>
              <a:rect l="l" t="t" r="r" b="b"/>
              <a:pathLst>
                <a:path w="5336" h="14583" extrusionOk="0">
                  <a:moveTo>
                    <a:pt x="4341" y="0"/>
                  </a:moveTo>
                  <a:lnTo>
                    <a:pt x="1" y="1364"/>
                  </a:lnTo>
                  <a:cubicBezTo>
                    <a:pt x="492" y="5571"/>
                    <a:pt x="982" y="9783"/>
                    <a:pt x="1473" y="13996"/>
                  </a:cubicBezTo>
                  <a:cubicBezTo>
                    <a:pt x="2620" y="14283"/>
                    <a:pt x="3736" y="14506"/>
                    <a:pt x="4915" y="14583"/>
                  </a:cubicBezTo>
                  <a:cubicBezTo>
                    <a:pt x="5335" y="10765"/>
                    <a:pt x="5093" y="6941"/>
                    <a:pt x="4379" y="3174"/>
                  </a:cubicBezTo>
                  <a:cubicBezTo>
                    <a:pt x="4182" y="2129"/>
                    <a:pt x="4424" y="1058"/>
                    <a:pt x="4341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622329" y="3575287"/>
              <a:ext cx="77041" cy="20306"/>
            </a:xfrm>
            <a:custGeom>
              <a:avLst/>
              <a:gdLst/>
              <a:ahLst/>
              <a:cxnLst/>
              <a:rect l="l" t="t" r="r" b="b"/>
              <a:pathLst>
                <a:path w="1365" h="360" extrusionOk="0">
                  <a:moveTo>
                    <a:pt x="1288" y="0"/>
                  </a:moveTo>
                  <a:cubicBezTo>
                    <a:pt x="1272" y="0"/>
                    <a:pt x="1257" y="5"/>
                    <a:pt x="1244" y="16"/>
                  </a:cubicBezTo>
                  <a:cubicBezTo>
                    <a:pt x="1072" y="152"/>
                    <a:pt x="853" y="221"/>
                    <a:pt x="634" y="221"/>
                  </a:cubicBezTo>
                  <a:cubicBezTo>
                    <a:pt x="454" y="221"/>
                    <a:pt x="274" y="174"/>
                    <a:pt x="122" y="80"/>
                  </a:cubicBezTo>
                  <a:cubicBezTo>
                    <a:pt x="110" y="73"/>
                    <a:pt x="97" y="71"/>
                    <a:pt x="86" y="71"/>
                  </a:cubicBezTo>
                  <a:cubicBezTo>
                    <a:pt x="61" y="71"/>
                    <a:pt x="39" y="83"/>
                    <a:pt x="26" y="105"/>
                  </a:cubicBezTo>
                  <a:cubicBezTo>
                    <a:pt x="1" y="137"/>
                    <a:pt x="14" y="181"/>
                    <a:pt x="45" y="201"/>
                  </a:cubicBezTo>
                  <a:cubicBezTo>
                    <a:pt x="217" y="309"/>
                    <a:pt x="428" y="360"/>
                    <a:pt x="632" y="360"/>
                  </a:cubicBezTo>
                  <a:cubicBezTo>
                    <a:pt x="880" y="360"/>
                    <a:pt x="1135" y="283"/>
                    <a:pt x="1333" y="124"/>
                  </a:cubicBezTo>
                  <a:cubicBezTo>
                    <a:pt x="1358" y="99"/>
                    <a:pt x="1365" y="60"/>
                    <a:pt x="1346" y="29"/>
                  </a:cubicBezTo>
                  <a:cubicBezTo>
                    <a:pt x="1331" y="10"/>
                    <a:pt x="1309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3522709" y="3983723"/>
              <a:ext cx="387461" cy="250720"/>
            </a:xfrm>
            <a:custGeom>
              <a:avLst/>
              <a:gdLst/>
              <a:ahLst/>
              <a:cxnLst/>
              <a:rect l="l" t="t" r="r" b="b"/>
              <a:pathLst>
                <a:path w="6865" h="4445" extrusionOk="0">
                  <a:moveTo>
                    <a:pt x="3107" y="1"/>
                  </a:moveTo>
                  <a:cubicBezTo>
                    <a:pt x="2991" y="1"/>
                    <a:pt x="2878" y="37"/>
                    <a:pt x="2798" y="117"/>
                  </a:cubicBezTo>
                  <a:cubicBezTo>
                    <a:pt x="2677" y="238"/>
                    <a:pt x="2652" y="416"/>
                    <a:pt x="2626" y="576"/>
                  </a:cubicBezTo>
                  <a:cubicBezTo>
                    <a:pt x="2575" y="990"/>
                    <a:pt x="2518" y="1398"/>
                    <a:pt x="2467" y="1812"/>
                  </a:cubicBezTo>
                  <a:cubicBezTo>
                    <a:pt x="2371" y="2513"/>
                    <a:pt x="1715" y="2985"/>
                    <a:pt x="1116" y="3355"/>
                  </a:cubicBezTo>
                  <a:cubicBezTo>
                    <a:pt x="893" y="3501"/>
                    <a:pt x="644" y="3616"/>
                    <a:pt x="434" y="3782"/>
                  </a:cubicBezTo>
                  <a:cubicBezTo>
                    <a:pt x="217" y="3947"/>
                    <a:pt x="39" y="4177"/>
                    <a:pt x="0" y="4444"/>
                  </a:cubicBezTo>
                  <a:lnTo>
                    <a:pt x="6788" y="4196"/>
                  </a:lnTo>
                  <a:cubicBezTo>
                    <a:pt x="6801" y="3182"/>
                    <a:pt x="6852" y="2093"/>
                    <a:pt x="6864" y="1086"/>
                  </a:cubicBezTo>
                  <a:lnTo>
                    <a:pt x="6864" y="1086"/>
                  </a:lnTo>
                  <a:cubicBezTo>
                    <a:pt x="5998" y="1309"/>
                    <a:pt x="5144" y="1474"/>
                    <a:pt x="4277" y="1697"/>
                  </a:cubicBezTo>
                  <a:cubicBezTo>
                    <a:pt x="4271" y="1169"/>
                    <a:pt x="4047" y="646"/>
                    <a:pt x="3665" y="276"/>
                  </a:cubicBezTo>
                  <a:cubicBezTo>
                    <a:pt x="3550" y="162"/>
                    <a:pt x="3410" y="60"/>
                    <a:pt x="3257" y="21"/>
                  </a:cubicBezTo>
                  <a:cubicBezTo>
                    <a:pt x="3208" y="8"/>
                    <a:pt x="3157" y="1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528071" y="4169975"/>
              <a:ext cx="382437" cy="56913"/>
            </a:xfrm>
            <a:custGeom>
              <a:avLst/>
              <a:gdLst/>
              <a:ahLst/>
              <a:cxnLst/>
              <a:rect l="l" t="t" r="r" b="b"/>
              <a:pathLst>
                <a:path w="6776" h="1009" extrusionOk="0">
                  <a:moveTo>
                    <a:pt x="6689" y="0"/>
                  </a:moveTo>
                  <a:cubicBezTo>
                    <a:pt x="6684" y="0"/>
                    <a:pt x="6679" y="1"/>
                    <a:pt x="6674" y="2"/>
                  </a:cubicBezTo>
                  <a:cubicBezTo>
                    <a:pt x="4832" y="579"/>
                    <a:pt x="2924" y="872"/>
                    <a:pt x="999" y="872"/>
                  </a:cubicBezTo>
                  <a:cubicBezTo>
                    <a:pt x="692" y="872"/>
                    <a:pt x="385" y="864"/>
                    <a:pt x="77" y="849"/>
                  </a:cubicBezTo>
                  <a:cubicBezTo>
                    <a:pt x="74" y="849"/>
                    <a:pt x="71" y="848"/>
                    <a:pt x="68" y="848"/>
                  </a:cubicBezTo>
                  <a:cubicBezTo>
                    <a:pt x="34" y="848"/>
                    <a:pt x="7" y="878"/>
                    <a:pt x="7" y="913"/>
                  </a:cubicBezTo>
                  <a:cubicBezTo>
                    <a:pt x="1" y="951"/>
                    <a:pt x="33" y="983"/>
                    <a:pt x="71" y="983"/>
                  </a:cubicBezTo>
                  <a:cubicBezTo>
                    <a:pt x="390" y="1002"/>
                    <a:pt x="702" y="1009"/>
                    <a:pt x="1021" y="1009"/>
                  </a:cubicBezTo>
                  <a:cubicBezTo>
                    <a:pt x="2952" y="1009"/>
                    <a:pt x="4864" y="715"/>
                    <a:pt x="6718" y="135"/>
                  </a:cubicBezTo>
                  <a:cubicBezTo>
                    <a:pt x="6750" y="123"/>
                    <a:pt x="6776" y="84"/>
                    <a:pt x="6763" y="46"/>
                  </a:cubicBezTo>
                  <a:cubicBezTo>
                    <a:pt x="6752" y="18"/>
                    <a:pt x="6722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719805" y="4071321"/>
              <a:ext cx="47184" cy="143720"/>
            </a:xfrm>
            <a:custGeom>
              <a:avLst/>
              <a:gdLst/>
              <a:ahLst/>
              <a:cxnLst/>
              <a:rect l="l" t="t" r="r" b="b"/>
              <a:pathLst>
                <a:path w="836" h="2548" extrusionOk="0">
                  <a:moveTo>
                    <a:pt x="758" y="1"/>
                  </a:moveTo>
                  <a:cubicBezTo>
                    <a:pt x="728" y="1"/>
                    <a:pt x="701" y="23"/>
                    <a:pt x="696" y="49"/>
                  </a:cubicBezTo>
                  <a:lnTo>
                    <a:pt x="14" y="2458"/>
                  </a:lnTo>
                  <a:cubicBezTo>
                    <a:pt x="1" y="2496"/>
                    <a:pt x="26" y="2535"/>
                    <a:pt x="58" y="2541"/>
                  </a:cubicBezTo>
                  <a:cubicBezTo>
                    <a:pt x="65" y="2547"/>
                    <a:pt x="71" y="2547"/>
                    <a:pt x="77" y="2547"/>
                  </a:cubicBezTo>
                  <a:cubicBezTo>
                    <a:pt x="109" y="2547"/>
                    <a:pt x="141" y="2528"/>
                    <a:pt x="148" y="2496"/>
                  </a:cubicBezTo>
                  <a:lnTo>
                    <a:pt x="829" y="87"/>
                  </a:lnTo>
                  <a:cubicBezTo>
                    <a:pt x="836" y="49"/>
                    <a:pt x="817" y="11"/>
                    <a:pt x="779" y="4"/>
                  </a:cubicBezTo>
                  <a:cubicBezTo>
                    <a:pt x="772" y="2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653259" y="4087284"/>
              <a:ext cx="69139" cy="16639"/>
            </a:xfrm>
            <a:custGeom>
              <a:avLst/>
              <a:gdLst/>
              <a:ahLst/>
              <a:cxnLst/>
              <a:rect l="l" t="t" r="r" b="b"/>
              <a:pathLst>
                <a:path w="1225" h="295" extrusionOk="0">
                  <a:moveTo>
                    <a:pt x="78" y="1"/>
                  </a:moveTo>
                  <a:cubicBezTo>
                    <a:pt x="44" y="1"/>
                    <a:pt x="13" y="25"/>
                    <a:pt x="7" y="59"/>
                  </a:cubicBezTo>
                  <a:cubicBezTo>
                    <a:pt x="1" y="97"/>
                    <a:pt x="26" y="136"/>
                    <a:pt x="65" y="142"/>
                  </a:cubicBezTo>
                  <a:lnTo>
                    <a:pt x="1142" y="295"/>
                  </a:lnTo>
                  <a:lnTo>
                    <a:pt x="1154" y="295"/>
                  </a:lnTo>
                  <a:cubicBezTo>
                    <a:pt x="1186" y="295"/>
                    <a:pt x="1218" y="269"/>
                    <a:pt x="1225" y="238"/>
                  </a:cubicBezTo>
                  <a:cubicBezTo>
                    <a:pt x="1225" y="199"/>
                    <a:pt x="1199" y="161"/>
                    <a:pt x="1161" y="155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635311" y="4122199"/>
              <a:ext cx="79185" cy="10886"/>
            </a:xfrm>
            <a:custGeom>
              <a:avLst/>
              <a:gdLst/>
              <a:ahLst/>
              <a:cxnLst/>
              <a:rect l="l" t="t" r="r" b="b"/>
              <a:pathLst>
                <a:path w="1403" h="193" extrusionOk="0">
                  <a:moveTo>
                    <a:pt x="77" y="1"/>
                  </a:moveTo>
                  <a:cubicBezTo>
                    <a:pt x="38" y="1"/>
                    <a:pt x="7" y="33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326" y="192"/>
                  </a:lnTo>
                  <a:lnTo>
                    <a:pt x="1332" y="192"/>
                  </a:lnTo>
                  <a:cubicBezTo>
                    <a:pt x="1370" y="192"/>
                    <a:pt x="1396" y="160"/>
                    <a:pt x="1402" y="122"/>
                  </a:cubicBezTo>
                  <a:cubicBezTo>
                    <a:pt x="1402" y="84"/>
                    <a:pt x="1370" y="52"/>
                    <a:pt x="1332" y="52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604719" y="4150233"/>
              <a:ext cx="84208" cy="16639"/>
            </a:xfrm>
            <a:custGeom>
              <a:avLst/>
              <a:gdLst/>
              <a:ahLst/>
              <a:cxnLst/>
              <a:rect l="l" t="t" r="r" b="b"/>
              <a:pathLst>
                <a:path w="1492" h="295" extrusionOk="0">
                  <a:moveTo>
                    <a:pt x="72" y="0"/>
                  </a:moveTo>
                  <a:cubicBezTo>
                    <a:pt x="39" y="0"/>
                    <a:pt x="13" y="24"/>
                    <a:pt x="7" y="58"/>
                  </a:cubicBezTo>
                  <a:cubicBezTo>
                    <a:pt x="0" y="97"/>
                    <a:pt x="32" y="135"/>
                    <a:pt x="71" y="141"/>
                  </a:cubicBezTo>
                  <a:lnTo>
                    <a:pt x="1409" y="294"/>
                  </a:lnTo>
                  <a:lnTo>
                    <a:pt x="1422" y="294"/>
                  </a:lnTo>
                  <a:cubicBezTo>
                    <a:pt x="1454" y="294"/>
                    <a:pt x="1485" y="269"/>
                    <a:pt x="1492" y="237"/>
                  </a:cubicBezTo>
                  <a:cubicBezTo>
                    <a:pt x="1492" y="199"/>
                    <a:pt x="1466" y="160"/>
                    <a:pt x="1428" y="160"/>
                  </a:cubicBezTo>
                  <a:lnTo>
                    <a:pt x="83" y="1"/>
                  </a:lnTo>
                  <a:cubicBezTo>
                    <a:pt x="79" y="0"/>
                    <a:pt x="76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83487" y="3387060"/>
              <a:ext cx="371319" cy="740936"/>
            </a:xfrm>
            <a:custGeom>
              <a:avLst/>
              <a:gdLst/>
              <a:ahLst/>
              <a:cxnLst/>
              <a:rect l="l" t="t" r="r" b="b"/>
              <a:pathLst>
                <a:path w="6579" h="13136" extrusionOk="0">
                  <a:moveTo>
                    <a:pt x="4825" y="0"/>
                  </a:moveTo>
                  <a:cubicBezTo>
                    <a:pt x="3245" y="64"/>
                    <a:pt x="1581" y="0"/>
                    <a:pt x="1" y="71"/>
                  </a:cubicBezTo>
                  <a:cubicBezTo>
                    <a:pt x="147" y="1128"/>
                    <a:pt x="651" y="2161"/>
                    <a:pt x="868" y="3206"/>
                  </a:cubicBezTo>
                  <a:cubicBezTo>
                    <a:pt x="1754" y="7457"/>
                    <a:pt x="2506" y="9739"/>
                    <a:pt x="2665" y="13136"/>
                  </a:cubicBezTo>
                  <a:lnTo>
                    <a:pt x="6253" y="12696"/>
                  </a:lnTo>
                  <a:cubicBezTo>
                    <a:pt x="6578" y="8942"/>
                    <a:pt x="6017" y="5118"/>
                    <a:pt x="4634" y="1613"/>
                  </a:cubicBezTo>
                  <a:cubicBezTo>
                    <a:pt x="4418" y="1078"/>
                    <a:pt x="4743" y="568"/>
                    <a:pt x="4825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961546" y="3582958"/>
              <a:ext cx="84942" cy="19516"/>
            </a:xfrm>
            <a:custGeom>
              <a:avLst/>
              <a:gdLst/>
              <a:ahLst/>
              <a:cxnLst/>
              <a:rect l="l" t="t" r="r" b="b"/>
              <a:pathLst>
                <a:path w="1505" h="346" extrusionOk="0">
                  <a:moveTo>
                    <a:pt x="1422" y="0"/>
                  </a:moveTo>
                  <a:cubicBezTo>
                    <a:pt x="1409" y="0"/>
                    <a:pt x="1396" y="4"/>
                    <a:pt x="1384" y="14"/>
                  </a:cubicBezTo>
                  <a:cubicBezTo>
                    <a:pt x="1193" y="139"/>
                    <a:pt x="961" y="203"/>
                    <a:pt x="730" y="203"/>
                  </a:cubicBezTo>
                  <a:cubicBezTo>
                    <a:pt x="513" y="203"/>
                    <a:pt x="297" y="147"/>
                    <a:pt x="116" y="33"/>
                  </a:cubicBezTo>
                  <a:cubicBezTo>
                    <a:pt x="105" y="27"/>
                    <a:pt x="94" y="24"/>
                    <a:pt x="82" y="24"/>
                  </a:cubicBezTo>
                  <a:cubicBezTo>
                    <a:pt x="58" y="24"/>
                    <a:pt x="33" y="37"/>
                    <a:pt x="20" y="58"/>
                  </a:cubicBezTo>
                  <a:cubicBezTo>
                    <a:pt x="1" y="90"/>
                    <a:pt x="7" y="135"/>
                    <a:pt x="45" y="154"/>
                  </a:cubicBezTo>
                  <a:cubicBezTo>
                    <a:pt x="249" y="281"/>
                    <a:pt x="492" y="345"/>
                    <a:pt x="727" y="345"/>
                  </a:cubicBezTo>
                  <a:cubicBezTo>
                    <a:pt x="989" y="345"/>
                    <a:pt x="1250" y="269"/>
                    <a:pt x="1460" y="128"/>
                  </a:cubicBezTo>
                  <a:cubicBezTo>
                    <a:pt x="1492" y="103"/>
                    <a:pt x="1505" y="65"/>
                    <a:pt x="1479" y="33"/>
                  </a:cubicBezTo>
                  <a:cubicBezTo>
                    <a:pt x="1467" y="13"/>
                    <a:pt x="1445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926326" y="4005777"/>
              <a:ext cx="339995" cy="250946"/>
            </a:xfrm>
            <a:custGeom>
              <a:avLst/>
              <a:gdLst/>
              <a:ahLst/>
              <a:cxnLst/>
              <a:rect l="l" t="t" r="r" b="b"/>
              <a:pathLst>
                <a:path w="6024" h="4449" extrusionOk="0">
                  <a:moveTo>
                    <a:pt x="3002" y="0"/>
                  </a:moveTo>
                  <a:cubicBezTo>
                    <a:pt x="2909" y="0"/>
                    <a:pt x="2817" y="16"/>
                    <a:pt x="2728" y="51"/>
                  </a:cubicBezTo>
                  <a:cubicBezTo>
                    <a:pt x="2480" y="147"/>
                    <a:pt x="2307" y="376"/>
                    <a:pt x="2212" y="625"/>
                  </a:cubicBezTo>
                  <a:cubicBezTo>
                    <a:pt x="2116" y="873"/>
                    <a:pt x="2091" y="1141"/>
                    <a:pt x="2065" y="1408"/>
                  </a:cubicBezTo>
                  <a:cubicBezTo>
                    <a:pt x="1925" y="1345"/>
                    <a:pt x="1753" y="1306"/>
                    <a:pt x="1613" y="1243"/>
                  </a:cubicBezTo>
                  <a:lnTo>
                    <a:pt x="1613" y="1243"/>
                  </a:lnTo>
                  <a:cubicBezTo>
                    <a:pt x="1657" y="2052"/>
                    <a:pt x="1275" y="2868"/>
                    <a:pt x="689" y="3422"/>
                  </a:cubicBezTo>
                  <a:cubicBezTo>
                    <a:pt x="536" y="3569"/>
                    <a:pt x="364" y="3703"/>
                    <a:pt x="230" y="3862"/>
                  </a:cubicBezTo>
                  <a:cubicBezTo>
                    <a:pt x="90" y="4028"/>
                    <a:pt x="0" y="4238"/>
                    <a:pt x="32" y="4449"/>
                  </a:cubicBezTo>
                  <a:lnTo>
                    <a:pt x="6023" y="4124"/>
                  </a:lnTo>
                  <a:cubicBezTo>
                    <a:pt x="5953" y="3021"/>
                    <a:pt x="5889" y="1823"/>
                    <a:pt x="5819" y="720"/>
                  </a:cubicBezTo>
                  <a:cubicBezTo>
                    <a:pt x="5316" y="860"/>
                    <a:pt x="4787" y="981"/>
                    <a:pt x="4290" y="1122"/>
                  </a:cubicBezTo>
                  <a:cubicBezTo>
                    <a:pt x="4124" y="816"/>
                    <a:pt x="3952" y="503"/>
                    <a:pt x="3690" y="280"/>
                  </a:cubicBezTo>
                  <a:cubicBezTo>
                    <a:pt x="3500" y="113"/>
                    <a:pt x="3249" y="0"/>
                    <a:pt x="3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929939" y="4195696"/>
              <a:ext cx="334181" cy="53134"/>
            </a:xfrm>
            <a:custGeom>
              <a:avLst/>
              <a:gdLst/>
              <a:ahLst/>
              <a:cxnLst/>
              <a:rect l="l" t="t" r="r" b="b"/>
              <a:pathLst>
                <a:path w="5921" h="942" extrusionOk="0">
                  <a:moveTo>
                    <a:pt x="5843" y="1"/>
                  </a:moveTo>
                  <a:cubicBezTo>
                    <a:pt x="5835" y="1"/>
                    <a:pt x="5827" y="2"/>
                    <a:pt x="5819" y="4"/>
                  </a:cubicBezTo>
                  <a:cubicBezTo>
                    <a:pt x="4266" y="529"/>
                    <a:pt x="2598" y="802"/>
                    <a:pt x="952" y="802"/>
                  </a:cubicBezTo>
                  <a:cubicBezTo>
                    <a:pt x="659" y="802"/>
                    <a:pt x="367" y="793"/>
                    <a:pt x="76" y="776"/>
                  </a:cubicBezTo>
                  <a:cubicBezTo>
                    <a:pt x="38" y="776"/>
                    <a:pt x="6" y="801"/>
                    <a:pt x="6" y="839"/>
                  </a:cubicBezTo>
                  <a:cubicBezTo>
                    <a:pt x="0" y="878"/>
                    <a:pt x="32" y="916"/>
                    <a:pt x="70" y="916"/>
                  </a:cubicBezTo>
                  <a:cubicBezTo>
                    <a:pt x="357" y="935"/>
                    <a:pt x="644" y="941"/>
                    <a:pt x="931" y="941"/>
                  </a:cubicBezTo>
                  <a:cubicBezTo>
                    <a:pt x="2600" y="941"/>
                    <a:pt x="4289" y="667"/>
                    <a:pt x="5864" y="138"/>
                  </a:cubicBezTo>
                  <a:cubicBezTo>
                    <a:pt x="5902" y="126"/>
                    <a:pt x="5921" y="87"/>
                    <a:pt x="5908" y="49"/>
                  </a:cubicBezTo>
                  <a:cubicBezTo>
                    <a:pt x="5898" y="19"/>
                    <a:pt x="5872" y="1"/>
                    <a:pt x="5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117326" y="4064891"/>
              <a:ext cx="52207" cy="172769"/>
            </a:xfrm>
            <a:custGeom>
              <a:avLst/>
              <a:gdLst/>
              <a:ahLst/>
              <a:cxnLst/>
              <a:rect l="l" t="t" r="r" b="b"/>
              <a:pathLst>
                <a:path w="925" h="3063" extrusionOk="0">
                  <a:moveTo>
                    <a:pt x="841" y="0"/>
                  </a:moveTo>
                  <a:cubicBezTo>
                    <a:pt x="810" y="0"/>
                    <a:pt x="783" y="23"/>
                    <a:pt x="778" y="55"/>
                  </a:cubicBezTo>
                  <a:lnTo>
                    <a:pt x="13" y="2974"/>
                  </a:lnTo>
                  <a:cubicBezTo>
                    <a:pt x="1" y="3012"/>
                    <a:pt x="20" y="3050"/>
                    <a:pt x="58" y="3056"/>
                  </a:cubicBezTo>
                  <a:cubicBezTo>
                    <a:pt x="64" y="3063"/>
                    <a:pt x="71" y="3063"/>
                    <a:pt x="77" y="3063"/>
                  </a:cubicBezTo>
                  <a:cubicBezTo>
                    <a:pt x="109" y="3063"/>
                    <a:pt x="134" y="3037"/>
                    <a:pt x="147" y="3012"/>
                  </a:cubicBezTo>
                  <a:lnTo>
                    <a:pt x="912" y="86"/>
                  </a:lnTo>
                  <a:cubicBezTo>
                    <a:pt x="925" y="48"/>
                    <a:pt x="899" y="10"/>
                    <a:pt x="861" y="4"/>
                  </a:cubicBezTo>
                  <a:cubicBezTo>
                    <a:pt x="854" y="1"/>
                    <a:pt x="847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965497" y="4076003"/>
              <a:ext cx="81386" cy="118902"/>
            </a:xfrm>
            <a:custGeom>
              <a:avLst/>
              <a:gdLst/>
              <a:ahLst/>
              <a:cxnLst/>
              <a:rect l="l" t="t" r="r" b="b"/>
              <a:pathLst>
                <a:path w="1442" h="2108" extrusionOk="0">
                  <a:moveTo>
                    <a:pt x="1360" y="0"/>
                  </a:moveTo>
                  <a:cubicBezTo>
                    <a:pt x="1331" y="0"/>
                    <a:pt x="1305" y="18"/>
                    <a:pt x="1295" y="49"/>
                  </a:cubicBezTo>
                  <a:cubicBezTo>
                    <a:pt x="1078" y="794"/>
                    <a:pt x="626" y="1483"/>
                    <a:pt x="33" y="1986"/>
                  </a:cubicBezTo>
                  <a:cubicBezTo>
                    <a:pt x="7" y="2005"/>
                    <a:pt x="1" y="2050"/>
                    <a:pt x="26" y="2082"/>
                  </a:cubicBezTo>
                  <a:cubicBezTo>
                    <a:pt x="39" y="2101"/>
                    <a:pt x="58" y="2107"/>
                    <a:pt x="77" y="2107"/>
                  </a:cubicBezTo>
                  <a:cubicBezTo>
                    <a:pt x="97" y="2107"/>
                    <a:pt x="109" y="2101"/>
                    <a:pt x="122" y="2088"/>
                  </a:cubicBezTo>
                  <a:cubicBezTo>
                    <a:pt x="734" y="1572"/>
                    <a:pt x="1199" y="858"/>
                    <a:pt x="1429" y="87"/>
                  </a:cubicBezTo>
                  <a:cubicBezTo>
                    <a:pt x="1441" y="49"/>
                    <a:pt x="1422" y="11"/>
                    <a:pt x="1384" y="4"/>
                  </a:cubicBezTo>
                  <a:cubicBezTo>
                    <a:pt x="1376" y="1"/>
                    <a:pt x="1368" y="0"/>
                    <a:pt x="1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050781" y="4104206"/>
              <a:ext cx="67333" cy="10548"/>
            </a:xfrm>
            <a:custGeom>
              <a:avLst/>
              <a:gdLst/>
              <a:ahLst/>
              <a:cxnLst/>
              <a:rect l="l" t="t" r="r" b="b"/>
              <a:pathLst>
                <a:path w="1193" h="187" extrusionOk="0">
                  <a:moveTo>
                    <a:pt x="67" y="0"/>
                  </a:moveTo>
                  <a:cubicBezTo>
                    <a:pt x="33" y="0"/>
                    <a:pt x="7" y="30"/>
                    <a:pt x="7" y="65"/>
                  </a:cubicBezTo>
                  <a:cubicBezTo>
                    <a:pt x="0" y="103"/>
                    <a:pt x="32" y="135"/>
                    <a:pt x="71" y="141"/>
                  </a:cubicBezTo>
                  <a:lnTo>
                    <a:pt x="1116" y="186"/>
                  </a:lnTo>
                  <a:cubicBezTo>
                    <a:pt x="1154" y="186"/>
                    <a:pt x="1186" y="154"/>
                    <a:pt x="1186" y="122"/>
                  </a:cubicBezTo>
                  <a:cubicBezTo>
                    <a:pt x="1192" y="78"/>
                    <a:pt x="1160" y="46"/>
                    <a:pt x="1122" y="46"/>
                  </a:cubicBezTo>
                  <a:lnTo>
                    <a:pt x="77" y="1"/>
                  </a:lnTo>
                  <a:cubicBezTo>
                    <a:pt x="74" y="1"/>
                    <a:pt x="70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035655" y="4135906"/>
              <a:ext cx="74557" cy="7953"/>
            </a:xfrm>
            <a:custGeom>
              <a:avLst/>
              <a:gdLst/>
              <a:ahLst/>
              <a:cxnLst/>
              <a:rect l="l" t="t" r="r" b="b"/>
              <a:pathLst>
                <a:path w="1321" h="141" extrusionOk="0">
                  <a:moveTo>
                    <a:pt x="71" y="0"/>
                  </a:moveTo>
                  <a:cubicBezTo>
                    <a:pt x="33" y="0"/>
                    <a:pt x="1" y="32"/>
                    <a:pt x="1" y="70"/>
                  </a:cubicBezTo>
                  <a:cubicBezTo>
                    <a:pt x="1" y="108"/>
                    <a:pt x="33" y="140"/>
                    <a:pt x="71" y="140"/>
                  </a:cubicBezTo>
                  <a:lnTo>
                    <a:pt x="1250" y="140"/>
                  </a:lnTo>
                  <a:cubicBezTo>
                    <a:pt x="1288" y="140"/>
                    <a:pt x="1320" y="108"/>
                    <a:pt x="1320" y="70"/>
                  </a:cubicBezTo>
                  <a:cubicBezTo>
                    <a:pt x="1320" y="32"/>
                    <a:pt x="1288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017706" y="4163545"/>
              <a:ext cx="94255" cy="11225"/>
            </a:xfrm>
            <a:custGeom>
              <a:avLst/>
              <a:gdLst/>
              <a:ahLst/>
              <a:cxnLst/>
              <a:rect l="l" t="t" r="r" b="b"/>
              <a:pathLst>
                <a:path w="1670" h="199" extrusionOk="0">
                  <a:moveTo>
                    <a:pt x="70" y="1"/>
                  </a:moveTo>
                  <a:cubicBezTo>
                    <a:pt x="38" y="1"/>
                    <a:pt x="0" y="33"/>
                    <a:pt x="0" y="71"/>
                  </a:cubicBezTo>
                  <a:cubicBezTo>
                    <a:pt x="0" y="109"/>
                    <a:pt x="26" y="141"/>
                    <a:pt x="64" y="141"/>
                  </a:cubicBezTo>
                  <a:lnTo>
                    <a:pt x="1593" y="198"/>
                  </a:lnTo>
                  <a:cubicBezTo>
                    <a:pt x="1632" y="198"/>
                    <a:pt x="1664" y="167"/>
                    <a:pt x="1664" y="135"/>
                  </a:cubicBezTo>
                  <a:cubicBezTo>
                    <a:pt x="1670" y="90"/>
                    <a:pt x="1638" y="58"/>
                    <a:pt x="1600" y="58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084251" y="2685878"/>
              <a:ext cx="170900" cy="369002"/>
            </a:xfrm>
            <a:custGeom>
              <a:avLst/>
              <a:gdLst/>
              <a:ahLst/>
              <a:cxnLst/>
              <a:rect l="l" t="t" r="r" b="b"/>
              <a:pathLst>
                <a:path w="3028" h="6542" extrusionOk="0">
                  <a:moveTo>
                    <a:pt x="1520" y="0"/>
                  </a:moveTo>
                  <a:cubicBezTo>
                    <a:pt x="1475" y="0"/>
                    <a:pt x="1429" y="3"/>
                    <a:pt x="1383" y="10"/>
                  </a:cubicBezTo>
                  <a:cubicBezTo>
                    <a:pt x="861" y="73"/>
                    <a:pt x="389" y="443"/>
                    <a:pt x="198" y="927"/>
                  </a:cubicBezTo>
                  <a:cubicBezTo>
                    <a:pt x="0" y="1425"/>
                    <a:pt x="89" y="1979"/>
                    <a:pt x="185" y="2502"/>
                  </a:cubicBezTo>
                  <a:cubicBezTo>
                    <a:pt x="421" y="3751"/>
                    <a:pt x="727" y="5019"/>
                    <a:pt x="1453" y="6058"/>
                  </a:cubicBezTo>
                  <a:cubicBezTo>
                    <a:pt x="1581" y="6243"/>
                    <a:pt x="1740" y="6434"/>
                    <a:pt x="1957" y="6511"/>
                  </a:cubicBezTo>
                  <a:cubicBezTo>
                    <a:pt x="2021" y="6532"/>
                    <a:pt x="2087" y="6542"/>
                    <a:pt x="2154" y="6542"/>
                  </a:cubicBezTo>
                  <a:cubicBezTo>
                    <a:pt x="2367" y="6542"/>
                    <a:pt x="2582" y="6440"/>
                    <a:pt x="2728" y="6275"/>
                  </a:cubicBezTo>
                  <a:cubicBezTo>
                    <a:pt x="2919" y="6064"/>
                    <a:pt x="3008" y="5778"/>
                    <a:pt x="3015" y="5491"/>
                  </a:cubicBezTo>
                  <a:cubicBezTo>
                    <a:pt x="3028" y="5204"/>
                    <a:pt x="3021" y="4898"/>
                    <a:pt x="2996" y="4611"/>
                  </a:cubicBezTo>
                  <a:cubicBezTo>
                    <a:pt x="2887" y="3311"/>
                    <a:pt x="2773" y="2005"/>
                    <a:pt x="2664" y="698"/>
                  </a:cubicBezTo>
                  <a:cubicBezTo>
                    <a:pt x="2380" y="315"/>
                    <a:pt x="1979" y="0"/>
                    <a:pt x="1520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84908" y="2953524"/>
              <a:ext cx="583195" cy="561173"/>
            </a:xfrm>
            <a:custGeom>
              <a:avLst/>
              <a:gdLst/>
              <a:ahLst/>
              <a:cxnLst/>
              <a:rect l="l" t="t" r="r" b="b"/>
              <a:pathLst>
                <a:path w="10333" h="9949" extrusionOk="0">
                  <a:moveTo>
                    <a:pt x="613" y="0"/>
                  </a:moveTo>
                  <a:cubicBezTo>
                    <a:pt x="199" y="3117"/>
                    <a:pt x="1" y="6272"/>
                    <a:pt x="14" y="9420"/>
                  </a:cubicBezTo>
                  <a:cubicBezTo>
                    <a:pt x="1715" y="9439"/>
                    <a:pt x="3423" y="9522"/>
                    <a:pt x="5125" y="9541"/>
                  </a:cubicBezTo>
                  <a:cubicBezTo>
                    <a:pt x="5144" y="9669"/>
                    <a:pt x="5170" y="9713"/>
                    <a:pt x="5195" y="9841"/>
                  </a:cubicBezTo>
                  <a:cubicBezTo>
                    <a:pt x="6884" y="9879"/>
                    <a:pt x="8643" y="9917"/>
                    <a:pt x="10332" y="9949"/>
                  </a:cubicBezTo>
                  <a:cubicBezTo>
                    <a:pt x="10147" y="6902"/>
                    <a:pt x="9918" y="3786"/>
                    <a:pt x="9733" y="733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3807233" y="3157488"/>
              <a:ext cx="71622" cy="340009"/>
            </a:xfrm>
            <a:custGeom>
              <a:avLst/>
              <a:gdLst/>
              <a:ahLst/>
              <a:cxnLst/>
              <a:rect l="l" t="t" r="r" b="b"/>
              <a:pathLst>
                <a:path w="1269" h="6028" extrusionOk="0">
                  <a:moveTo>
                    <a:pt x="80" y="1"/>
                  </a:moveTo>
                  <a:cubicBezTo>
                    <a:pt x="61" y="1"/>
                    <a:pt x="40" y="9"/>
                    <a:pt x="26" y="23"/>
                  </a:cubicBezTo>
                  <a:cubicBezTo>
                    <a:pt x="1" y="55"/>
                    <a:pt x="1" y="100"/>
                    <a:pt x="33" y="125"/>
                  </a:cubicBezTo>
                  <a:cubicBezTo>
                    <a:pt x="84" y="170"/>
                    <a:pt x="141" y="221"/>
                    <a:pt x="198" y="272"/>
                  </a:cubicBezTo>
                  <a:cubicBezTo>
                    <a:pt x="249" y="316"/>
                    <a:pt x="300" y="361"/>
                    <a:pt x="345" y="399"/>
                  </a:cubicBezTo>
                  <a:lnTo>
                    <a:pt x="1122" y="5970"/>
                  </a:lnTo>
                  <a:cubicBezTo>
                    <a:pt x="1129" y="6002"/>
                    <a:pt x="1161" y="6027"/>
                    <a:pt x="1193" y="6027"/>
                  </a:cubicBezTo>
                  <a:lnTo>
                    <a:pt x="1199" y="6027"/>
                  </a:lnTo>
                  <a:cubicBezTo>
                    <a:pt x="1237" y="6021"/>
                    <a:pt x="1269" y="5989"/>
                    <a:pt x="1263" y="5951"/>
                  </a:cubicBezTo>
                  <a:lnTo>
                    <a:pt x="479" y="355"/>
                  </a:lnTo>
                  <a:cubicBezTo>
                    <a:pt x="479" y="342"/>
                    <a:pt x="472" y="323"/>
                    <a:pt x="460" y="316"/>
                  </a:cubicBezTo>
                  <a:cubicBezTo>
                    <a:pt x="402" y="272"/>
                    <a:pt x="345" y="221"/>
                    <a:pt x="294" y="170"/>
                  </a:cubicBezTo>
                  <a:cubicBezTo>
                    <a:pt x="237" y="113"/>
                    <a:pt x="179" y="62"/>
                    <a:pt x="122" y="17"/>
                  </a:cubicBezTo>
                  <a:cubicBezTo>
                    <a:pt x="111" y="6"/>
                    <a:pt x="96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870900" y="3448825"/>
              <a:ext cx="281748" cy="31756"/>
            </a:xfrm>
            <a:custGeom>
              <a:avLst/>
              <a:gdLst/>
              <a:ahLst/>
              <a:cxnLst/>
              <a:rect l="l" t="t" r="r" b="b"/>
              <a:pathLst>
                <a:path w="4992" h="563" extrusionOk="0">
                  <a:moveTo>
                    <a:pt x="72" y="1"/>
                  </a:moveTo>
                  <a:cubicBezTo>
                    <a:pt x="34" y="1"/>
                    <a:pt x="7" y="30"/>
                    <a:pt x="7" y="65"/>
                  </a:cubicBezTo>
                  <a:cubicBezTo>
                    <a:pt x="1" y="104"/>
                    <a:pt x="33" y="135"/>
                    <a:pt x="71" y="142"/>
                  </a:cubicBezTo>
                  <a:lnTo>
                    <a:pt x="4915" y="562"/>
                  </a:lnTo>
                  <a:cubicBezTo>
                    <a:pt x="4953" y="562"/>
                    <a:pt x="4985" y="537"/>
                    <a:pt x="4985" y="499"/>
                  </a:cubicBezTo>
                  <a:cubicBezTo>
                    <a:pt x="4991" y="461"/>
                    <a:pt x="4966" y="429"/>
                    <a:pt x="4927" y="422"/>
                  </a:cubicBezTo>
                  <a:lnTo>
                    <a:pt x="84" y="2"/>
                  </a:lnTo>
                  <a:cubicBezTo>
                    <a:pt x="80" y="1"/>
                    <a:pt x="7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585642" y="3429816"/>
              <a:ext cx="281353" cy="15173"/>
            </a:xfrm>
            <a:custGeom>
              <a:avLst/>
              <a:gdLst/>
              <a:ahLst/>
              <a:cxnLst/>
              <a:rect l="l" t="t" r="r" b="b"/>
              <a:pathLst>
                <a:path w="4985" h="269" extrusionOk="0">
                  <a:moveTo>
                    <a:pt x="4915" y="1"/>
                  </a:moveTo>
                  <a:lnTo>
                    <a:pt x="71" y="128"/>
                  </a:lnTo>
                  <a:cubicBezTo>
                    <a:pt x="33" y="135"/>
                    <a:pt x="1" y="167"/>
                    <a:pt x="1" y="205"/>
                  </a:cubicBezTo>
                  <a:cubicBezTo>
                    <a:pt x="1" y="243"/>
                    <a:pt x="33" y="269"/>
                    <a:pt x="71" y="269"/>
                  </a:cubicBezTo>
                  <a:lnTo>
                    <a:pt x="4915" y="141"/>
                  </a:lnTo>
                  <a:cubicBezTo>
                    <a:pt x="4953" y="135"/>
                    <a:pt x="4985" y="103"/>
                    <a:pt x="4985" y="65"/>
                  </a:cubicBezTo>
                  <a:cubicBezTo>
                    <a:pt x="4985" y="26"/>
                    <a:pt x="4953" y="1"/>
                    <a:pt x="4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985647" y="3035031"/>
              <a:ext cx="172368" cy="204299"/>
            </a:xfrm>
            <a:custGeom>
              <a:avLst/>
              <a:gdLst/>
              <a:ahLst/>
              <a:cxnLst/>
              <a:rect l="l" t="t" r="r" b="b"/>
              <a:pathLst>
                <a:path w="3054" h="3622" extrusionOk="0">
                  <a:moveTo>
                    <a:pt x="76" y="1"/>
                  </a:moveTo>
                  <a:cubicBezTo>
                    <a:pt x="73" y="1"/>
                    <a:pt x="69" y="1"/>
                    <a:pt x="65" y="2"/>
                  </a:cubicBezTo>
                  <a:cubicBezTo>
                    <a:pt x="26" y="8"/>
                    <a:pt x="1" y="46"/>
                    <a:pt x="7" y="78"/>
                  </a:cubicBezTo>
                  <a:cubicBezTo>
                    <a:pt x="294" y="1659"/>
                    <a:pt x="1454" y="3042"/>
                    <a:pt x="2952" y="3616"/>
                  </a:cubicBezTo>
                  <a:cubicBezTo>
                    <a:pt x="2958" y="3616"/>
                    <a:pt x="2964" y="3622"/>
                    <a:pt x="2977" y="3622"/>
                  </a:cubicBezTo>
                  <a:cubicBezTo>
                    <a:pt x="3003" y="3622"/>
                    <a:pt x="3028" y="3603"/>
                    <a:pt x="3041" y="3577"/>
                  </a:cubicBezTo>
                  <a:cubicBezTo>
                    <a:pt x="3054" y="3539"/>
                    <a:pt x="3035" y="3501"/>
                    <a:pt x="2996" y="3482"/>
                  </a:cubicBezTo>
                  <a:cubicBezTo>
                    <a:pt x="1543" y="2934"/>
                    <a:pt x="428" y="1582"/>
                    <a:pt x="141" y="53"/>
                  </a:cubicBezTo>
                  <a:cubicBezTo>
                    <a:pt x="135" y="24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070197" y="3195111"/>
              <a:ext cx="17327" cy="278302"/>
            </a:xfrm>
            <a:custGeom>
              <a:avLst/>
              <a:gdLst/>
              <a:ahLst/>
              <a:cxnLst/>
              <a:rect l="l" t="t" r="r" b="b"/>
              <a:pathLst>
                <a:path w="307" h="4934" extrusionOk="0">
                  <a:moveTo>
                    <a:pt x="236" y="0"/>
                  </a:moveTo>
                  <a:cubicBezTo>
                    <a:pt x="198" y="0"/>
                    <a:pt x="166" y="32"/>
                    <a:pt x="166" y="70"/>
                  </a:cubicBezTo>
                  <a:lnTo>
                    <a:pt x="1" y="4863"/>
                  </a:lnTo>
                  <a:cubicBezTo>
                    <a:pt x="1" y="4901"/>
                    <a:pt x="32" y="4933"/>
                    <a:pt x="71" y="4933"/>
                  </a:cubicBezTo>
                  <a:cubicBezTo>
                    <a:pt x="109" y="4933"/>
                    <a:pt x="141" y="4901"/>
                    <a:pt x="141" y="4869"/>
                  </a:cubicBezTo>
                  <a:lnTo>
                    <a:pt x="300" y="77"/>
                  </a:lnTo>
                  <a:cubicBezTo>
                    <a:pt x="307" y="38"/>
                    <a:pt x="275" y="6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819481" y="3201485"/>
              <a:ext cx="15521" cy="237409"/>
            </a:xfrm>
            <a:custGeom>
              <a:avLst/>
              <a:gdLst/>
              <a:ahLst/>
              <a:cxnLst/>
              <a:rect l="l" t="t" r="r" b="b"/>
              <a:pathLst>
                <a:path w="275" h="4209" extrusionOk="0">
                  <a:moveTo>
                    <a:pt x="200" y="1"/>
                  </a:moveTo>
                  <a:cubicBezTo>
                    <a:pt x="162" y="1"/>
                    <a:pt x="140" y="31"/>
                    <a:pt x="134" y="65"/>
                  </a:cubicBezTo>
                  <a:lnTo>
                    <a:pt x="0" y="4132"/>
                  </a:lnTo>
                  <a:cubicBezTo>
                    <a:pt x="0" y="4170"/>
                    <a:pt x="32" y="4202"/>
                    <a:pt x="70" y="4208"/>
                  </a:cubicBezTo>
                  <a:cubicBezTo>
                    <a:pt x="109" y="4208"/>
                    <a:pt x="141" y="4176"/>
                    <a:pt x="141" y="4138"/>
                  </a:cubicBezTo>
                  <a:lnTo>
                    <a:pt x="274" y="72"/>
                  </a:lnTo>
                  <a:cubicBezTo>
                    <a:pt x="274" y="34"/>
                    <a:pt x="249" y="2"/>
                    <a:pt x="211" y="2"/>
                  </a:cubicBezTo>
                  <a:cubicBezTo>
                    <a:pt x="207" y="1"/>
                    <a:pt x="203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598228" y="2978117"/>
              <a:ext cx="118072" cy="141182"/>
            </a:xfrm>
            <a:custGeom>
              <a:avLst/>
              <a:gdLst/>
              <a:ahLst/>
              <a:cxnLst/>
              <a:rect l="l" t="t" r="r" b="b"/>
              <a:pathLst>
                <a:path w="2092" h="2503" extrusionOk="0">
                  <a:moveTo>
                    <a:pt x="2007" y="1"/>
                  </a:moveTo>
                  <a:cubicBezTo>
                    <a:pt x="1977" y="1"/>
                    <a:pt x="1950" y="23"/>
                    <a:pt x="1945" y="55"/>
                  </a:cubicBezTo>
                  <a:cubicBezTo>
                    <a:pt x="1683" y="1049"/>
                    <a:pt x="976" y="1916"/>
                    <a:pt x="45" y="2368"/>
                  </a:cubicBezTo>
                  <a:cubicBezTo>
                    <a:pt x="14" y="2381"/>
                    <a:pt x="1" y="2426"/>
                    <a:pt x="14" y="2458"/>
                  </a:cubicBezTo>
                  <a:cubicBezTo>
                    <a:pt x="26" y="2483"/>
                    <a:pt x="52" y="2502"/>
                    <a:pt x="77" y="2502"/>
                  </a:cubicBezTo>
                  <a:cubicBezTo>
                    <a:pt x="90" y="2502"/>
                    <a:pt x="96" y="2496"/>
                    <a:pt x="109" y="2496"/>
                  </a:cubicBezTo>
                  <a:cubicBezTo>
                    <a:pt x="1071" y="2024"/>
                    <a:pt x="1811" y="1126"/>
                    <a:pt x="2078" y="87"/>
                  </a:cubicBezTo>
                  <a:cubicBezTo>
                    <a:pt x="2091" y="55"/>
                    <a:pt x="2066" y="17"/>
                    <a:pt x="2027" y="4"/>
                  </a:cubicBezTo>
                  <a:cubicBezTo>
                    <a:pt x="2021" y="2"/>
                    <a:pt x="2014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545003" y="2186346"/>
              <a:ext cx="731688" cy="895542"/>
            </a:xfrm>
            <a:custGeom>
              <a:avLst/>
              <a:gdLst/>
              <a:ahLst/>
              <a:cxnLst/>
              <a:rect l="l" t="t" r="r" b="b"/>
              <a:pathLst>
                <a:path w="12964" h="15877" extrusionOk="0">
                  <a:moveTo>
                    <a:pt x="4188" y="0"/>
                  </a:moveTo>
                  <a:cubicBezTo>
                    <a:pt x="2792" y="294"/>
                    <a:pt x="1396" y="587"/>
                    <a:pt x="1" y="886"/>
                  </a:cubicBezTo>
                  <a:cubicBezTo>
                    <a:pt x="109" y="2652"/>
                    <a:pt x="498" y="4398"/>
                    <a:pt x="1052" y="6081"/>
                  </a:cubicBezTo>
                  <a:cubicBezTo>
                    <a:pt x="1868" y="8560"/>
                    <a:pt x="1027" y="11243"/>
                    <a:pt x="714" y="13837"/>
                  </a:cubicBezTo>
                  <a:cubicBezTo>
                    <a:pt x="4041" y="14423"/>
                    <a:pt x="7324" y="15042"/>
                    <a:pt x="10599" y="15876"/>
                  </a:cubicBezTo>
                  <a:cubicBezTo>
                    <a:pt x="10427" y="13945"/>
                    <a:pt x="10236" y="11976"/>
                    <a:pt x="10070" y="10038"/>
                  </a:cubicBezTo>
                  <a:cubicBezTo>
                    <a:pt x="11001" y="9828"/>
                    <a:pt x="12033" y="9656"/>
                    <a:pt x="12964" y="9446"/>
                  </a:cubicBezTo>
                  <a:cubicBezTo>
                    <a:pt x="12709" y="7820"/>
                    <a:pt x="11861" y="6297"/>
                    <a:pt x="10625" y="5214"/>
                  </a:cubicBezTo>
                  <a:cubicBezTo>
                    <a:pt x="9382" y="4130"/>
                    <a:pt x="7757" y="3455"/>
                    <a:pt x="6113" y="3423"/>
                  </a:cubicBezTo>
                  <a:cubicBezTo>
                    <a:pt x="6023" y="3512"/>
                    <a:pt x="5921" y="3576"/>
                    <a:pt x="5832" y="3665"/>
                  </a:cubicBezTo>
                  <a:cubicBezTo>
                    <a:pt x="4608" y="3168"/>
                    <a:pt x="4111" y="1817"/>
                    <a:pt x="4111" y="1817"/>
                  </a:cubicBezTo>
                  <a:cubicBezTo>
                    <a:pt x="4111" y="1817"/>
                    <a:pt x="4162" y="619"/>
                    <a:pt x="4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693954" y="2495846"/>
              <a:ext cx="285304" cy="407752"/>
            </a:xfrm>
            <a:custGeom>
              <a:avLst/>
              <a:gdLst/>
              <a:ahLst/>
              <a:cxnLst/>
              <a:rect l="l" t="t" r="r" b="b"/>
              <a:pathLst>
                <a:path w="5055" h="7229" extrusionOk="0">
                  <a:moveTo>
                    <a:pt x="3327" y="1"/>
                  </a:moveTo>
                  <a:lnTo>
                    <a:pt x="0" y="3666"/>
                  </a:lnTo>
                  <a:cubicBezTo>
                    <a:pt x="714" y="3767"/>
                    <a:pt x="1415" y="3901"/>
                    <a:pt x="2129" y="4003"/>
                  </a:cubicBezTo>
                  <a:cubicBezTo>
                    <a:pt x="1797" y="5080"/>
                    <a:pt x="1440" y="6151"/>
                    <a:pt x="1115" y="7228"/>
                  </a:cubicBezTo>
                  <a:cubicBezTo>
                    <a:pt x="2403" y="5883"/>
                    <a:pt x="3760" y="4609"/>
                    <a:pt x="5054" y="3264"/>
                  </a:cubicBezTo>
                  <a:cubicBezTo>
                    <a:pt x="4245" y="3079"/>
                    <a:pt x="3359" y="2894"/>
                    <a:pt x="2549" y="2710"/>
                  </a:cubicBezTo>
                  <a:cubicBezTo>
                    <a:pt x="2862" y="1792"/>
                    <a:pt x="3021" y="925"/>
                    <a:pt x="3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803282" y="2360359"/>
              <a:ext cx="229937" cy="122963"/>
            </a:xfrm>
            <a:custGeom>
              <a:avLst/>
              <a:gdLst/>
              <a:ahLst/>
              <a:cxnLst/>
              <a:rect l="l" t="t" r="r" b="b"/>
              <a:pathLst>
                <a:path w="4074" h="2180" extrusionOk="0">
                  <a:moveTo>
                    <a:pt x="71" y="0"/>
                  </a:moveTo>
                  <a:cubicBezTo>
                    <a:pt x="32" y="0"/>
                    <a:pt x="1" y="32"/>
                    <a:pt x="1" y="70"/>
                  </a:cubicBezTo>
                  <a:cubicBezTo>
                    <a:pt x="7" y="1033"/>
                    <a:pt x="740" y="1938"/>
                    <a:pt x="1683" y="2142"/>
                  </a:cubicBezTo>
                  <a:cubicBezTo>
                    <a:pt x="1817" y="2167"/>
                    <a:pt x="1951" y="2180"/>
                    <a:pt x="2085" y="2180"/>
                  </a:cubicBezTo>
                  <a:cubicBezTo>
                    <a:pt x="2907" y="2180"/>
                    <a:pt x="3723" y="1683"/>
                    <a:pt x="4060" y="924"/>
                  </a:cubicBezTo>
                  <a:cubicBezTo>
                    <a:pt x="4073" y="892"/>
                    <a:pt x="4060" y="848"/>
                    <a:pt x="4022" y="835"/>
                  </a:cubicBezTo>
                  <a:cubicBezTo>
                    <a:pt x="4013" y="830"/>
                    <a:pt x="4004" y="827"/>
                    <a:pt x="3994" y="827"/>
                  </a:cubicBezTo>
                  <a:cubicBezTo>
                    <a:pt x="3968" y="827"/>
                    <a:pt x="3942" y="844"/>
                    <a:pt x="3933" y="867"/>
                  </a:cubicBezTo>
                  <a:cubicBezTo>
                    <a:pt x="3615" y="1573"/>
                    <a:pt x="2855" y="2040"/>
                    <a:pt x="2090" y="2040"/>
                  </a:cubicBezTo>
                  <a:cubicBezTo>
                    <a:pt x="1964" y="2040"/>
                    <a:pt x="1839" y="2027"/>
                    <a:pt x="1715" y="2001"/>
                  </a:cubicBezTo>
                  <a:cubicBezTo>
                    <a:pt x="835" y="1816"/>
                    <a:pt x="141" y="969"/>
                    <a:pt x="141" y="70"/>
                  </a:cubicBezTo>
                  <a:cubicBezTo>
                    <a:pt x="141" y="32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086735" y="2669294"/>
              <a:ext cx="183882" cy="62835"/>
            </a:xfrm>
            <a:custGeom>
              <a:avLst/>
              <a:gdLst/>
              <a:ahLst/>
              <a:cxnLst/>
              <a:rect l="l" t="t" r="r" b="b"/>
              <a:pathLst>
                <a:path w="3258" h="1114" extrusionOk="0">
                  <a:moveTo>
                    <a:pt x="3182" y="0"/>
                  </a:moveTo>
                  <a:cubicBezTo>
                    <a:pt x="3176" y="0"/>
                    <a:pt x="3169" y="2"/>
                    <a:pt x="3162" y="4"/>
                  </a:cubicBezTo>
                  <a:lnTo>
                    <a:pt x="58" y="973"/>
                  </a:lnTo>
                  <a:cubicBezTo>
                    <a:pt x="20" y="986"/>
                    <a:pt x="1" y="1024"/>
                    <a:pt x="14" y="1062"/>
                  </a:cubicBezTo>
                  <a:cubicBezTo>
                    <a:pt x="20" y="1094"/>
                    <a:pt x="45" y="1113"/>
                    <a:pt x="77" y="1113"/>
                  </a:cubicBezTo>
                  <a:cubicBezTo>
                    <a:pt x="84" y="1113"/>
                    <a:pt x="90" y="1107"/>
                    <a:pt x="96" y="1107"/>
                  </a:cubicBezTo>
                  <a:lnTo>
                    <a:pt x="3200" y="132"/>
                  </a:lnTo>
                  <a:cubicBezTo>
                    <a:pt x="3238" y="125"/>
                    <a:pt x="3258" y="81"/>
                    <a:pt x="3245" y="49"/>
                  </a:cubicBezTo>
                  <a:cubicBezTo>
                    <a:pt x="3235" y="19"/>
                    <a:pt x="3209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545737" y="2219231"/>
              <a:ext cx="235637" cy="65317"/>
            </a:xfrm>
            <a:custGeom>
              <a:avLst/>
              <a:gdLst/>
              <a:ahLst/>
              <a:cxnLst/>
              <a:rect l="l" t="t" r="r" b="b"/>
              <a:pathLst>
                <a:path w="4175" h="1158" extrusionOk="0">
                  <a:moveTo>
                    <a:pt x="4100" y="0"/>
                  </a:moveTo>
                  <a:cubicBezTo>
                    <a:pt x="4093" y="0"/>
                    <a:pt x="4086" y="1"/>
                    <a:pt x="4079" y="4"/>
                  </a:cubicBezTo>
                  <a:lnTo>
                    <a:pt x="58" y="1023"/>
                  </a:lnTo>
                  <a:cubicBezTo>
                    <a:pt x="19" y="1030"/>
                    <a:pt x="0" y="1068"/>
                    <a:pt x="13" y="1106"/>
                  </a:cubicBezTo>
                  <a:cubicBezTo>
                    <a:pt x="19" y="1138"/>
                    <a:pt x="45" y="1157"/>
                    <a:pt x="77" y="1157"/>
                  </a:cubicBezTo>
                  <a:lnTo>
                    <a:pt x="96" y="1157"/>
                  </a:lnTo>
                  <a:lnTo>
                    <a:pt x="4117" y="138"/>
                  </a:lnTo>
                  <a:cubicBezTo>
                    <a:pt x="4156" y="125"/>
                    <a:pt x="4175" y="87"/>
                    <a:pt x="4162" y="48"/>
                  </a:cubicBezTo>
                  <a:cubicBezTo>
                    <a:pt x="4157" y="22"/>
                    <a:pt x="4130" y="0"/>
                    <a:pt x="4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583497" y="2917481"/>
              <a:ext cx="554354" cy="107282"/>
            </a:xfrm>
            <a:custGeom>
              <a:avLst/>
              <a:gdLst/>
              <a:ahLst/>
              <a:cxnLst/>
              <a:rect l="l" t="t" r="r" b="b"/>
              <a:pathLst>
                <a:path w="9822" h="1902" extrusionOk="0">
                  <a:moveTo>
                    <a:pt x="78" y="1"/>
                  </a:moveTo>
                  <a:cubicBezTo>
                    <a:pt x="45" y="1"/>
                    <a:pt x="19" y="25"/>
                    <a:pt x="13" y="59"/>
                  </a:cubicBezTo>
                  <a:cubicBezTo>
                    <a:pt x="0" y="97"/>
                    <a:pt x="26" y="136"/>
                    <a:pt x="64" y="142"/>
                  </a:cubicBezTo>
                  <a:lnTo>
                    <a:pt x="9739" y="1901"/>
                  </a:lnTo>
                  <a:lnTo>
                    <a:pt x="9752" y="1901"/>
                  </a:lnTo>
                  <a:cubicBezTo>
                    <a:pt x="9784" y="1901"/>
                    <a:pt x="9815" y="1876"/>
                    <a:pt x="9815" y="1844"/>
                  </a:cubicBezTo>
                  <a:cubicBezTo>
                    <a:pt x="9822" y="1805"/>
                    <a:pt x="9796" y="1767"/>
                    <a:pt x="9764" y="1761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116254" y="2847481"/>
              <a:ext cx="138899" cy="428283"/>
            </a:xfrm>
            <a:custGeom>
              <a:avLst/>
              <a:gdLst/>
              <a:ahLst/>
              <a:cxnLst/>
              <a:rect l="l" t="t" r="r" b="b"/>
              <a:pathLst>
                <a:path w="2461" h="7593" extrusionOk="0">
                  <a:moveTo>
                    <a:pt x="1066" y="1"/>
                  </a:moveTo>
                  <a:cubicBezTo>
                    <a:pt x="827" y="1"/>
                    <a:pt x="591" y="79"/>
                    <a:pt x="415" y="242"/>
                  </a:cubicBezTo>
                  <a:cubicBezTo>
                    <a:pt x="115" y="510"/>
                    <a:pt x="0" y="3206"/>
                    <a:pt x="58" y="4136"/>
                  </a:cubicBezTo>
                  <a:cubicBezTo>
                    <a:pt x="96" y="4786"/>
                    <a:pt x="134" y="5430"/>
                    <a:pt x="172" y="6080"/>
                  </a:cubicBezTo>
                  <a:cubicBezTo>
                    <a:pt x="204" y="6545"/>
                    <a:pt x="255" y="7055"/>
                    <a:pt x="600" y="7368"/>
                  </a:cubicBezTo>
                  <a:cubicBezTo>
                    <a:pt x="763" y="7517"/>
                    <a:pt x="984" y="7592"/>
                    <a:pt x="1205" y="7592"/>
                  </a:cubicBezTo>
                  <a:cubicBezTo>
                    <a:pt x="1398" y="7592"/>
                    <a:pt x="1592" y="7535"/>
                    <a:pt x="1747" y="7419"/>
                  </a:cubicBezTo>
                  <a:cubicBezTo>
                    <a:pt x="2129" y="7132"/>
                    <a:pt x="2218" y="6609"/>
                    <a:pt x="2269" y="6131"/>
                  </a:cubicBezTo>
                  <a:cubicBezTo>
                    <a:pt x="2314" y="5698"/>
                    <a:pt x="2352" y="5264"/>
                    <a:pt x="2378" y="4831"/>
                  </a:cubicBezTo>
                  <a:cubicBezTo>
                    <a:pt x="2429" y="4079"/>
                    <a:pt x="2454" y="3327"/>
                    <a:pt x="2454" y="2575"/>
                  </a:cubicBezTo>
                  <a:cubicBezTo>
                    <a:pt x="2454" y="1988"/>
                    <a:pt x="2461" y="1338"/>
                    <a:pt x="2199" y="797"/>
                  </a:cubicBezTo>
                  <a:cubicBezTo>
                    <a:pt x="2040" y="472"/>
                    <a:pt x="1772" y="191"/>
                    <a:pt x="1434" y="64"/>
                  </a:cubicBezTo>
                  <a:cubicBezTo>
                    <a:pt x="1316" y="22"/>
                    <a:pt x="1191" y="1"/>
                    <a:pt x="1066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115915" y="2874894"/>
              <a:ext cx="23028" cy="45575"/>
            </a:xfrm>
            <a:custGeom>
              <a:avLst/>
              <a:gdLst/>
              <a:ahLst/>
              <a:cxnLst/>
              <a:rect l="l" t="t" r="r" b="b"/>
              <a:pathLst>
                <a:path w="408" h="808" extrusionOk="0">
                  <a:moveTo>
                    <a:pt x="333" y="1"/>
                  </a:moveTo>
                  <a:cubicBezTo>
                    <a:pt x="304" y="1"/>
                    <a:pt x="278" y="19"/>
                    <a:pt x="268" y="49"/>
                  </a:cubicBezTo>
                  <a:lnTo>
                    <a:pt x="19" y="712"/>
                  </a:lnTo>
                  <a:cubicBezTo>
                    <a:pt x="0" y="750"/>
                    <a:pt x="19" y="789"/>
                    <a:pt x="57" y="801"/>
                  </a:cubicBezTo>
                  <a:cubicBezTo>
                    <a:pt x="64" y="808"/>
                    <a:pt x="70" y="808"/>
                    <a:pt x="83" y="808"/>
                  </a:cubicBezTo>
                  <a:cubicBezTo>
                    <a:pt x="108" y="808"/>
                    <a:pt x="134" y="789"/>
                    <a:pt x="147" y="763"/>
                  </a:cubicBezTo>
                  <a:lnTo>
                    <a:pt x="395" y="94"/>
                  </a:lnTo>
                  <a:cubicBezTo>
                    <a:pt x="408" y="62"/>
                    <a:pt x="389" y="17"/>
                    <a:pt x="357" y="5"/>
                  </a:cubicBezTo>
                  <a:cubicBezTo>
                    <a:pt x="349" y="2"/>
                    <a:pt x="34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073810" y="3137013"/>
              <a:ext cx="178125" cy="339615"/>
            </a:xfrm>
            <a:custGeom>
              <a:avLst/>
              <a:gdLst/>
              <a:ahLst/>
              <a:cxnLst/>
              <a:rect l="l" t="t" r="r" b="b"/>
              <a:pathLst>
                <a:path w="3156" h="6021" extrusionOk="0">
                  <a:moveTo>
                    <a:pt x="2081" y="1"/>
                  </a:moveTo>
                  <a:cubicBezTo>
                    <a:pt x="1945" y="1"/>
                    <a:pt x="1810" y="31"/>
                    <a:pt x="1689" y="93"/>
                  </a:cubicBezTo>
                  <a:cubicBezTo>
                    <a:pt x="1422" y="227"/>
                    <a:pt x="1205" y="399"/>
                    <a:pt x="1179" y="692"/>
                  </a:cubicBezTo>
                  <a:cubicBezTo>
                    <a:pt x="944" y="883"/>
                    <a:pt x="740" y="1119"/>
                    <a:pt x="593" y="1387"/>
                  </a:cubicBezTo>
                  <a:cubicBezTo>
                    <a:pt x="198" y="2094"/>
                    <a:pt x="192" y="2993"/>
                    <a:pt x="0" y="3777"/>
                  </a:cubicBezTo>
                  <a:cubicBezTo>
                    <a:pt x="50" y="3814"/>
                    <a:pt x="119" y="3841"/>
                    <a:pt x="183" y="3841"/>
                  </a:cubicBezTo>
                  <a:cubicBezTo>
                    <a:pt x="218" y="3841"/>
                    <a:pt x="252" y="3833"/>
                    <a:pt x="281" y="3815"/>
                  </a:cubicBezTo>
                  <a:cubicBezTo>
                    <a:pt x="364" y="3764"/>
                    <a:pt x="421" y="3681"/>
                    <a:pt x="472" y="3605"/>
                  </a:cubicBezTo>
                  <a:cubicBezTo>
                    <a:pt x="638" y="3375"/>
                    <a:pt x="803" y="3140"/>
                    <a:pt x="969" y="2904"/>
                  </a:cubicBezTo>
                  <a:lnTo>
                    <a:pt x="969" y="2904"/>
                  </a:lnTo>
                  <a:cubicBezTo>
                    <a:pt x="931" y="3286"/>
                    <a:pt x="886" y="3662"/>
                    <a:pt x="848" y="4045"/>
                  </a:cubicBezTo>
                  <a:cubicBezTo>
                    <a:pt x="810" y="4376"/>
                    <a:pt x="650" y="4714"/>
                    <a:pt x="555" y="5032"/>
                  </a:cubicBezTo>
                  <a:cubicBezTo>
                    <a:pt x="529" y="5122"/>
                    <a:pt x="497" y="5217"/>
                    <a:pt x="504" y="5307"/>
                  </a:cubicBezTo>
                  <a:cubicBezTo>
                    <a:pt x="504" y="5402"/>
                    <a:pt x="536" y="5498"/>
                    <a:pt x="606" y="5561"/>
                  </a:cubicBezTo>
                  <a:cubicBezTo>
                    <a:pt x="797" y="5300"/>
                    <a:pt x="982" y="5096"/>
                    <a:pt x="1167" y="4841"/>
                  </a:cubicBezTo>
                  <a:lnTo>
                    <a:pt x="1167" y="4841"/>
                  </a:lnTo>
                  <a:cubicBezTo>
                    <a:pt x="1128" y="5064"/>
                    <a:pt x="1077" y="5313"/>
                    <a:pt x="1033" y="5542"/>
                  </a:cubicBezTo>
                  <a:cubicBezTo>
                    <a:pt x="1020" y="5625"/>
                    <a:pt x="1007" y="5714"/>
                    <a:pt x="1020" y="5804"/>
                  </a:cubicBezTo>
                  <a:cubicBezTo>
                    <a:pt x="1026" y="5893"/>
                    <a:pt x="1071" y="5976"/>
                    <a:pt x="1148" y="6020"/>
                  </a:cubicBezTo>
                  <a:cubicBezTo>
                    <a:pt x="1332" y="5663"/>
                    <a:pt x="1543" y="5294"/>
                    <a:pt x="1721" y="4937"/>
                  </a:cubicBezTo>
                  <a:lnTo>
                    <a:pt x="1721" y="4937"/>
                  </a:lnTo>
                  <a:cubicBezTo>
                    <a:pt x="1696" y="5090"/>
                    <a:pt x="1657" y="5281"/>
                    <a:pt x="1626" y="5434"/>
                  </a:cubicBezTo>
                  <a:cubicBezTo>
                    <a:pt x="1613" y="5511"/>
                    <a:pt x="1594" y="5587"/>
                    <a:pt x="1619" y="5657"/>
                  </a:cubicBezTo>
                  <a:cubicBezTo>
                    <a:pt x="1640" y="5721"/>
                    <a:pt x="1702" y="5772"/>
                    <a:pt x="1762" y="5772"/>
                  </a:cubicBezTo>
                  <a:cubicBezTo>
                    <a:pt x="1774" y="5772"/>
                    <a:pt x="1786" y="5770"/>
                    <a:pt x="1798" y="5765"/>
                  </a:cubicBezTo>
                  <a:cubicBezTo>
                    <a:pt x="1938" y="5485"/>
                    <a:pt x="2091" y="5185"/>
                    <a:pt x="2225" y="4905"/>
                  </a:cubicBezTo>
                  <a:cubicBezTo>
                    <a:pt x="2257" y="4956"/>
                    <a:pt x="2295" y="5007"/>
                    <a:pt x="2327" y="5058"/>
                  </a:cubicBezTo>
                  <a:cubicBezTo>
                    <a:pt x="2492" y="4644"/>
                    <a:pt x="2690" y="4249"/>
                    <a:pt x="2856" y="3828"/>
                  </a:cubicBezTo>
                  <a:cubicBezTo>
                    <a:pt x="3155" y="3070"/>
                    <a:pt x="3155" y="2215"/>
                    <a:pt x="3098" y="1400"/>
                  </a:cubicBezTo>
                  <a:cubicBezTo>
                    <a:pt x="3066" y="915"/>
                    <a:pt x="2945" y="380"/>
                    <a:pt x="2531" y="125"/>
                  </a:cubicBezTo>
                  <a:cubicBezTo>
                    <a:pt x="2397" y="43"/>
                    <a:pt x="2239" y="1"/>
                    <a:pt x="2081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121277" y="3277012"/>
              <a:ext cx="16988" cy="42135"/>
            </a:xfrm>
            <a:custGeom>
              <a:avLst/>
              <a:gdLst/>
              <a:ahLst/>
              <a:cxnLst/>
              <a:rect l="l" t="t" r="r" b="b"/>
              <a:pathLst>
                <a:path w="301" h="747" extrusionOk="0">
                  <a:moveTo>
                    <a:pt x="231" y="0"/>
                  </a:moveTo>
                  <a:cubicBezTo>
                    <a:pt x="197" y="0"/>
                    <a:pt x="166" y="24"/>
                    <a:pt x="160" y="52"/>
                  </a:cubicBezTo>
                  <a:lnTo>
                    <a:pt x="7" y="664"/>
                  </a:lnTo>
                  <a:cubicBezTo>
                    <a:pt x="1" y="696"/>
                    <a:pt x="20" y="734"/>
                    <a:pt x="58" y="747"/>
                  </a:cubicBezTo>
                  <a:lnTo>
                    <a:pt x="77" y="747"/>
                  </a:lnTo>
                  <a:cubicBezTo>
                    <a:pt x="103" y="747"/>
                    <a:pt x="134" y="728"/>
                    <a:pt x="141" y="696"/>
                  </a:cubicBezTo>
                  <a:lnTo>
                    <a:pt x="294" y="90"/>
                  </a:lnTo>
                  <a:cubicBezTo>
                    <a:pt x="300" y="52"/>
                    <a:pt x="281" y="14"/>
                    <a:pt x="243" y="1"/>
                  </a:cubicBezTo>
                  <a:cubicBezTo>
                    <a:pt x="239" y="0"/>
                    <a:pt x="235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189290" y="3344417"/>
              <a:ext cx="36742" cy="84382"/>
            </a:xfrm>
            <a:custGeom>
              <a:avLst/>
              <a:gdLst/>
              <a:ahLst/>
              <a:cxnLst/>
              <a:rect l="l" t="t" r="r" b="b"/>
              <a:pathLst>
                <a:path w="651" h="1496" extrusionOk="0">
                  <a:moveTo>
                    <a:pt x="571" y="0"/>
                  </a:moveTo>
                  <a:cubicBezTo>
                    <a:pt x="543" y="0"/>
                    <a:pt x="514" y="18"/>
                    <a:pt x="504" y="43"/>
                  </a:cubicBezTo>
                  <a:lnTo>
                    <a:pt x="13" y="1400"/>
                  </a:lnTo>
                  <a:cubicBezTo>
                    <a:pt x="0" y="1438"/>
                    <a:pt x="19" y="1477"/>
                    <a:pt x="58" y="1489"/>
                  </a:cubicBezTo>
                  <a:cubicBezTo>
                    <a:pt x="64" y="1496"/>
                    <a:pt x="70" y="1496"/>
                    <a:pt x="77" y="1496"/>
                  </a:cubicBezTo>
                  <a:cubicBezTo>
                    <a:pt x="109" y="1496"/>
                    <a:pt x="134" y="1477"/>
                    <a:pt x="147" y="1451"/>
                  </a:cubicBezTo>
                  <a:lnTo>
                    <a:pt x="638" y="94"/>
                  </a:lnTo>
                  <a:cubicBezTo>
                    <a:pt x="650" y="55"/>
                    <a:pt x="631" y="17"/>
                    <a:pt x="593" y="4"/>
                  </a:cubicBezTo>
                  <a:cubicBezTo>
                    <a:pt x="586" y="2"/>
                    <a:pt x="579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162988" y="3352822"/>
              <a:ext cx="32114" cy="83536"/>
            </a:xfrm>
            <a:custGeom>
              <a:avLst/>
              <a:gdLst/>
              <a:ahLst/>
              <a:cxnLst/>
              <a:rect l="l" t="t" r="r" b="b"/>
              <a:pathLst>
                <a:path w="569" h="1481" extrusionOk="0">
                  <a:moveTo>
                    <a:pt x="496" y="1"/>
                  </a:moveTo>
                  <a:cubicBezTo>
                    <a:pt x="463" y="1"/>
                    <a:pt x="433" y="20"/>
                    <a:pt x="422" y="53"/>
                  </a:cubicBezTo>
                  <a:lnTo>
                    <a:pt x="14" y="1391"/>
                  </a:lnTo>
                  <a:cubicBezTo>
                    <a:pt x="1" y="1423"/>
                    <a:pt x="20" y="1461"/>
                    <a:pt x="58" y="1474"/>
                  </a:cubicBezTo>
                  <a:cubicBezTo>
                    <a:pt x="65" y="1481"/>
                    <a:pt x="71" y="1481"/>
                    <a:pt x="77" y="1481"/>
                  </a:cubicBezTo>
                  <a:cubicBezTo>
                    <a:pt x="109" y="1481"/>
                    <a:pt x="135" y="1461"/>
                    <a:pt x="148" y="1430"/>
                  </a:cubicBezTo>
                  <a:lnTo>
                    <a:pt x="555" y="91"/>
                  </a:lnTo>
                  <a:cubicBezTo>
                    <a:pt x="568" y="53"/>
                    <a:pt x="543" y="15"/>
                    <a:pt x="511" y="2"/>
                  </a:cubicBezTo>
                  <a:cubicBezTo>
                    <a:pt x="506" y="1"/>
                    <a:pt x="501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31719" y="3353047"/>
              <a:ext cx="28446" cy="84382"/>
            </a:xfrm>
            <a:custGeom>
              <a:avLst/>
              <a:gdLst/>
              <a:ahLst/>
              <a:cxnLst/>
              <a:rect l="l" t="t" r="r" b="b"/>
              <a:pathLst>
                <a:path w="504" h="1496" extrusionOk="0">
                  <a:moveTo>
                    <a:pt x="426" y="1"/>
                  </a:moveTo>
                  <a:cubicBezTo>
                    <a:pt x="396" y="1"/>
                    <a:pt x="368" y="24"/>
                    <a:pt x="357" y="55"/>
                  </a:cubicBezTo>
                  <a:lnTo>
                    <a:pt x="7" y="1413"/>
                  </a:lnTo>
                  <a:cubicBezTo>
                    <a:pt x="0" y="1451"/>
                    <a:pt x="20" y="1489"/>
                    <a:pt x="58" y="1496"/>
                  </a:cubicBezTo>
                  <a:lnTo>
                    <a:pt x="77" y="1496"/>
                  </a:lnTo>
                  <a:cubicBezTo>
                    <a:pt x="109" y="1496"/>
                    <a:pt x="134" y="1477"/>
                    <a:pt x="141" y="1445"/>
                  </a:cubicBezTo>
                  <a:lnTo>
                    <a:pt x="498" y="87"/>
                  </a:lnTo>
                  <a:cubicBezTo>
                    <a:pt x="504" y="49"/>
                    <a:pt x="485" y="11"/>
                    <a:pt x="447" y="4"/>
                  </a:cubicBezTo>
                  <a:cubicBezTo>
                    <a:pt x="440" y="2"/>
                    <a:pt x="433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785672" y="2122777"/>
              <a:ext cx="70211" cy="53528"/>
            </a:xfrm>
            <a:custGeom>
              <a:avLst/>
              <a:gdLst/>
              <a:ahLst/>
              <a:cxnLst/>
              <a:rect l="l" t="t" r="r" b="b"/>
              <a:pathLst>
                <a:path w="1244" h="949" extrusionOk="0">
                  <a:moveTo>
                    <a:pt x="848" y="0"/>
                  </a:moveTo>
                  <a:cubicBezTo>
                    <a:pt x="682" y="0"/>
                    <a:pt x="514" y="49"/>
                    <a:pt x="376" y="146"/>
                  </a:cubicBezTo>
                  <a:cubicBezTo>
                    <a:pt x="141" y="305"/>
                    <a:pt x="0" y="598"/>
                    <a:pt x="26" y="885"/>
                  </a:cubicBezTo>
                  <a:cubicBezTo>
                    <a:pt x="32" y="923"/>
                    <a:pt x="58" y="949"/>
                    <a:pt x="96" y="949"/>
                  </a:cubicBezTo>
                  <a:lnTo>
                    <a:pt x="102" y="949"/>
                  </a:lnTo>
                  <a:cubicBezTo>
                    <a:pt x="141" y="943"/>
                    <a:pt x="172" y="911"/>
                    <a:pt x="166" y="872"/>
                  </a:cubicBezTo>
                  <a:cubicBezTo>
                    <a:pt x="147" y="637"/>
                    <a:pt x="262" y="394"/>
                    <a:pt x="459" y="261"/>
                  </a:cubicBezTo>
                  <a:cubicBezTo>
                    <a:pt x="574" y="179"/>
                    <a:pt x="709" y="139"/>
                    <a:pt x="845" y="139"/>
                  </a:cubicBezTo>
                  <a:cubicBezTo>
                    <a:pt x="944" y="139"/>
                    <a:pt x="1044" y="160"/>
                    <a:pt x="1135" y="203"/>
                  </a:cubicBezTo>
                  <a:cubicBezTo>
                    <a:pt x="1143" y="207"/>
                    <a:pt x="1152" y="208"/>
                    <a:pt x="1161" y="208"/>
                  </a:cubicBezTo>
                  <a:cubicBezTo>
                    <a:pt x="1188" y="208"/>
                    <a:pt x="1216" y="195"/>
                    <a:pt x="1230" y="171"/>
                  </a:cubicBezTo>
                  <a:cubicBezTo>
                    <a:pt x="1243" y="133"/>
                    <a:pt x="1230" y="95"/>
                    <a:pt x="1192" y="76"/>
                  </a:cubicBezTo>
                  <a:cubicBezTo>
                    <a:pt x="1086" y="25"/>
                    <a:pt x="967" y="0"/>
                    <a:pt x="848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3807967" y="2099989"/>
              <a:ext cx="237104" cy="200012"/>
            </a:xfrm>
            <a:custGeom>
              <a:avLst/>
              <a:gdLst/>
              <a:ahLst/>
              <a:cxnLst/>
              <a:rect l="l" t="t" r="r" b="b"/>
              <a:pathLst>
                <a:path w="4201" h="3546" extrusionOk="0">
                  <a:moveTo>
                    <a:pt x="1690" y="1"/>
                  </a:moveTo>
                  <a:cubicBezTo>
                    <a:pt x="1286" y="1"/>
                    <a:pt x="884" y="220"/>
                    <a:pt x="663" y="563"/>
                  </a:cubicBezTo>
                  <a:cubicBezTo>
                    <a:pt x="653" y="562"/>
                    <a:pt x="644" y="562"/>
                    <a:pt x="634" y="562"/>
                  </a:cubicBezTo>
                  <a:cubicBezTo>
                    <a:pt x="421" y="562"/>
                    <a:pt x="212" y="692"/>
                    <a:pt x="109" y="881"/>
                  </a:cubicBezTo>
                  <a:cubicBezTo>
                    <a:pt x="0" y="1072"/>
                    <a:pt x="0" y="1321"/>
                    <a:pt x="96" y="1531"/>
                  </a:cubicBezTo>
                  <a:cubicBezTo>
                    <a:pt x="185" y="1735"/>
                    <a:pt x="364" y="1895"/>
                    <a:pt x="568" y="1990"/>
                  </a:cubicBezTo>
                  <a:lnTo>
                    <a:pt x="3493" y="3545"/>
                  </a:lnTo>
                  <a:cubicBezTo>
                    <a:pt x="3952" y="3144"/>
                    <a:pt x="4200" y="2506"/>
                    <a:pt x="4130" y="1901"/>
                  </a:cubicBezTo>
                  <a:cubicBezTo>
                    <a:pt x="4092" y="1557"/>
                    <a:pt x="3946" y="1213"/>
                    <a:pt x="3697" y="971"/>
                  </a:cubicBezTo>
                  <a:cubicBezTo>
                    <a:pt x="3489" y="768"/>
                    <a:pt x="3215" y="651"/>
                    <a:pt x="2934" y="651"/>
                  </a:cubicBezTo>
                  <a:cubicBezTo>
                    <a:pt x="2878" y="651"/>
                    <a:pt x="2822" y="655"/>
                    <a:pt x="2766" y="665"/>
                  </a:cubicBezTo>
                  <a:cubicBezTo>
                    <a:pt x="2569" y="289"/>
                    <a:pt x="2167" y="21"/>
                    <a:pt x="1740" y="2"/>
                  </a:cubicBezTo>
                  <a:cubicBezTo>
                    <a:pt x="1724" y="1"/>
                    <a:pt x="1707" y="1"/>
                    <a:pt x="1690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3833479" y="2313937"/>
              <a:ext cx="168078" cy="138023"/>
            </a:xfrm>
            <a:custGeom>
              <a:avLst/>
              <a:gdLst/>
              <a:ahLst/>
              <a:cxnLst/>
              <a:rect l="l" t="t" r="r" b="b"/>
              <a:pathLst>
                <a:path w="2978" h="2447" extrusionOk="0">
                  <a:moveTo>
                    <a:pt x="2627" y="1"/>
                  </a:moveTo>
                  <a:lnTo>
                    <a:pt x="2627" y="1"/>
                  </a:lnTo>
                  <a:cubicBezTo>
                    <a:pt x="1907" y="237"/>
                    <a:pt x="1225" y="524"/>
                    <a:pt x="511" y="753"/>
                  </a:cubicBezTo>
                  <a:cubicBezTo>
                    <a:pt x="453" y="963"/>
                    <a:pt x="402" y="1167"/>
                    <a:pt x="351" y="1371"/>
                  </a:cubicBezTo>
                  <a:cubicBezTo>
                    <a:pt x="237" y="1327"/>
                    <a:pt x="116" y="1263"/>
                    <a:pt x="1" y="1218"/>
                  </a:cubicBezTo>
                  <a:lnTo>
                    <a:pt x="1" y="1218"/>
                  </a:lnTo>
                  <a:cubicBezTo>
                    <a:pt x="186" y="1843"/>
                    <a:pt x="670" y="2334"/>
                    <a:pt x="1307" y="2429"/>
                  </a:cubicBezTo>
                  <a:cubicBezTo>
                    <a:pt x="1384" y="2441"/>
                    <a:pt x="1462" y="2446"/>
                    <a:pt x="1539" y="2446"/>
                  </a:cubicBezTo>
                  <a:cubicBezTo>
                    <a:pt x="2104" y="2446"/>
                    <a:pt x="2669" y="2147"/>
                    <a:pt x="2977" y="1671"/>
                  </a:cubicBezTo>
                  <a:lnTo>
                    <a:pt x="2518" y="1613"/>
                  </a:lnTo>
                  <a:cubicBezTo>
                    <a:pt x="2557" y="1065"/>
                    <a:pt x="2582" y="549"/>
                    <a:pt x="2627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3802210" y="2174840"/>
              <a:ext cx="233887" cy="200576"/>
            </a:xfrm>
            <a:custGeom>
              <a:avLst/>
              <a:gdLst/>
              <a:ahLst/>
              <a:cxnLst/>
              <a:rect l="l" t="t" r="r" b="b"/>
              <a:pathLst>
                <a:path w="4144" h="3556" extrusionOk="0">
                  <a:moveTo>
                    <a:pt x="2492" y="0"/>
                  </a:moveTo>
                  <a:cubicBezTo>
                    <a:pt x="2130" y="102"/>
                    <a:pt x="1737" y="151"/>
                    <a:pt x="1346" y="151"/>
                  </a:cubicBezTo>
                  <a:cubicBezTo>
                    <a:pt x="1076" y="151"/>
                    <a:pt x="806" y="128"/>
                    <a:pt x="549" y="83"/>
                  </a:cubicBezTo>
                  <a:cubicBezTo>
                    <a:pt x="306" y="644"/>
                    <a:pt x="153" y="1211"/>
                    <a:pt x="71" y="1817"/>
                  </a:cubicBezTo>
                  <a:cubicBezTo>
                    <a:pt x="0" y="2320"/>
                    <a:pt x="173" y="2843"/>
                    <a:pt x="549" y="3181"/>
                  </a:cubicBezTo>
                  <a:cubicBezTo>
                    <a:pt x="814" y="3424"/>
                    <a:pt x="1176" y="3556"/>
                    <a:pt x="1534" y="3556"/>
                  </a:cubicBezTo>
                  <a:cubicBezTo>
                    <a:pt x="1682" y="3556"/>
                    <a:pt x="1830" y="3533"/>
                    <a:pt x="1970" y="3487"/>
                  </a:cubicBezTo>
                  <a:cubicBezTo>
                    <a:pt x="2390" y="3353"/>
                    <a:pt x="2798" y="3092"/>
                    <a:pt x="3047" y="2728"/>
                  </a:cubicBezTo>
                  <a:cubicBezTo>
                    <a:pt x="3122" y="2743"/>
                    <a:pt x="3201" y="2751"/>
                    <a:pt x="3280" y="2751"/>
                  </a:cubicBezTo>
                  <a:cubicBezTo>
                    <a:pt x="3400" y="2751"/>
                    <a:pt x="3521" y="2732"/>
                    <a:pt x="3633" y="2690"/>
                  </a:cubicBezTo>
                  <a:cubicBezTo>
                    <a:pt x="3818" y="2620"/>
                    <a:pt x="3977" y="2473"/>
                    <a:pt x="4048" y="2288"/>
                  </a:cubicBezTo>
                  <a:cubicBezTo>
                    <a:pt x="4143" y="2046"/>
                    <a:pt x="4041" y="1740"/>
                    <a:pt x="3831" y="1594"/>
                  </a:cubicBezTo>
                  <a:cubicBezTo>
                    <a:pt x="3732" y="1524"/>
                    <a:pt x="3612" y="1490"/>
                    <a:pt x="3492" y="1490"/>
                  </a:cubicBezTo>
                  <a:cubicBezTo>
                    <a:pt x="3349" y="1490"/>
                    <a:pt x="3205" y="1538"/>
                    <a:pt x="3098" y="1632"/>
                  </a:cubicBezTo>
                  <a:cubicBezTo>
                    <a:pt x="2919" y="1103"/>
                    <a:pt x="2677" y="536"/>
                    <a:pt x="2492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3974867" y="2278175"/>
              <a:ext cx="37476" cy="18557"/>
            </a:xfrm>
            <a:custGeom>
              <a:avLst/>
              <a:gdLst/>
              <a:ahLst/>
              <a:cxnLst/>
              <a:rect l="l" t="t" r="r" b="b"/>
              <a:pathLst>
                <a:path w="664" h="329" extrusionOk="0">
                  <a:moveTo>
                    <a:pt x="583" y="0"/>
                  </a:moveTo>
                  <a:cubicBezTo>
                    <a:pt x="575" y="0"/>
                    <a:pt x="568" y="1"/>
                    <a:pt x="562" y="4"/>
                  </a:cubicBezTo>
                  <a:lnTo>
                    <a:pt x="52" y="195"/>
                  </a:lnTo>
                  <a:cubicBezTo>
                    <a:pt x="13" y="208"/>
                    <a:pt x="1" y="246"/>
                    <a:pt x="13" y="284"/>
                  </a:cubicBezTo>
                  <a:cubicBezTo>
                    <a:pt x="20" y="310"/>
                    <a:pt x="52" y="329"/>
                    <a:pt x="77" y="329"/>
                  </a:cubicBezTo>
                  <a:cubicBezTo>
                    <a:pt x="84" y="329"/>
                    <a:pt x="90" y="329"/>
                    <a:pt x="103" y="323"/>
                  </a:cubicBezTo>
                  <a:lnTo>
                    <a:pt x="606" y="138"/>
                  </a:lnTo>
                  <a:cubicBezTo>
                    <a:pt x="644" y="125"/>
                    <a:pt x="664" y="80"/>
                    <a:pt x="651" y="49"/>
                  </a:cubicBezTo>
                  <a:cubicBezTo>
                    <a:pt x="641" y="18"/>
                    <a:pt x="611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3852556" y="2344904"/>
              <a:ext cx="111243" cy="37791"/>
            </a:xfrm>
            <a:custGeom>
              <a:avLst/>
              <a:gdLst/>
              <a:ahLst/>
              <a:cxnLst/>
              <a:rect l="l" t="t" r="r" b="b"/>
              <a:pathLst>
                <a:path w="1971" h="670" extrusionOk="0">
                  <a:moveTo>
                    <a:pt x="1894" y="1"/>
                  </a:moveTo>
                  <a:cubicBezTo>
                    <a:pt x="1875" y="1"/>
                    <a:pt x="1856" y="9"/>
                    <a:pt x="1843" y="26"/>
                  </a:cubicBezTo>
                  <a:cubicBezTo>
                    <a:pt x="1531" y="346"/>
                    <a:pt x="1072" y="525"/>
                    <a:pt x="619" y="525"/>
                  </a:cubicBezTo>
                  <a:cubicBezTo>
                    <a:pt x="441" y="525"/>
                    <a:pt x="263" y="497"/>
                    <a:pt x="96" y="440"/>
                  </a:cubicBezTo>
                  <a:cubicBezTo>
                    <a:pt x="90" y="437"/>
                    <a:pt x="83" y="436"/>
                    <a:pt x="76" y="436"/>
                  </a:cubicBezTo>
                  <a:cubicBezTo>
                    <a:pt x="50" y="436"/>
                    <a:pt x="24" y="454"/>
                    <a:pt x="13" y="484"/>
                  </a:cubicBezTo>
                  <a:cubicBezTo>
                    <a:pt x="1" y="523"/>
                    <a:pt x="20" y="561"/>
                    <a:pt x="52" y="574"/>
                  </a:cubicBezTo>
                  <a:cubicBezTo>
                    <a:pt x="237" y="637"/>
                    <a:pt x="434" y="669"/>
                    <a:pt x="632" y="669"/>
                  </a:cubicBezTo>
                  <a:cubicBezTo>
                    <a:pt x="1116" y="669"/>
                    <a:pt x="1600" y="472"/>
                    <a:pt x="1945" y="121"/>
                  </a:cubicBezTo>
                  <a:cubicBezTo>
                    <a:pt x="1970" y="89"/>
                    <a:pt x="1970" y="45"/>
                    <a:pt x="1945" y="19"/>
                  </a:cubicBezTo>
                  <a:cubicBezTo>
                    <a:pt x="1930" y="7"/>
                    <a:pt x="1912" y="1"/>
                    <a:pt x="1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3825577" y="2237055"/>
              <a:ext cx="15916" cy="15850"/>
            </a:xfrm>
            <a:custGeom>
              <a:avLst/>
              <a:gdLst/>
              <a:ahLst/>
              <a:cxnLst/>
              <a:rect l="l" t="t" r="r" b="b"/>
              <a:pathLst>
                <a:path w="282" h="281" extrusionOk="0">
                  <a:moveTo>
                    <a:pt x="141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7"/>
                    <a:pt x="64" y="280"/>
                    <a:pt x="141" y="280"/>
                  </a:cubicBezTo>
                  <a:cubicBezTo>
                    <a:pt x="217" y="280"/>
                    <a:pt x="281" y="217"/>
                    <a:pt x="281" y="140"/>
                  </a:cubicBezTo>
                  <a:cubicBezTo>
                    <a:pt x="281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3902959" y="2247096"/>
              <a:ext cx="15860" cy="15850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0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0" y="281"/>
                  </a:cubicBezTo>
                  <a:cubicBezTo>
                    <a:pt x="217" y="281"/>
                    <a:pt x="280" y="217"/>
                    <a:pt x="280" y="141"/>
                  </a:cubicBezTo>
                  <a:cubicBezTo>
                    <a:pt x="280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843243" y="2241117"/>
              <a:ext cx="27712" cy="44842"/>
            </a:xfrm>
            <a:custGeom>
              <a:avLst/>
              <a:gdLst/>
              <a:ahLst/>
              <a:cxnLst/>
              <a:rect l="l" t="t" r="r" b="b"/>
              <a:pathLst>
                <a:path w="491" h="795" extrusionOk="0">
                  <a:moveTo>
                    <a:pt x="410" y="0"/>
                  </a:moveTo>
                  <a:cubicBezTo>
                    <a:pt x="387" y="0"/>
                    <a:pt x="366" y="10"/>
                    <a:pt x="351" y="30"/>
                  </a:cubicBezTo>
                  <a:lnTo>
                    <a:pt x="13" y="565"/>
                  </a:lnTo>
                  <a:cubicBezTo>
                    <a:pt x="0" y="578"/>
                    <a:pt x="0" y="597"/>
                    <a:pt x="6" y="616"/>
                  </a:cubicBezTo>
                  <a:cubicBezTo>
                    <a:pt x="6" y="635"/>
                    <a:pt x="19" y="655"/>
                    <a:pt x="38" y="661"/>
                  </a:cubicBezTo>
                  <a:lnTo>
                    <a:pt x="268" y="788"/>
                  </a:lnTo>
                  <a:cubicBezTo>
                    <a:pt x="280" y="795"/>
                    <a:pt x="293" y="795"/>
                    <a:pt x="306" y="795"/>
                  </a:cubicBezTo>
                  <a:cubicBezTo>
                    <a:pt x="325" y="795"/>
                    <a:pt x="351" y="782"/>
                    <a:pt x="363" y="757"/>
                  </a:cubicBezTo>
                  <a:cubicBezTo>
                    <a:pt x="382" y="725"/>
                    <a:pt x="370" y="680"/>
                    <a:pt x="338" y="667"/>
                  </a:cubicBezTo>
                  <a:lnTo>
                    <a:pt x="172" y="578"/>
                  </a:lnTo>
                  <a:lnTo>
                    <a:pt x="472" y="106"/>
                  </a:lnTo>
                  <a:cubicBezTo>
                    <a:pt x="491" y="75"/>
                    <a:pt x="484" y="30"/>
                    <a:pt x="453" y="11"/>
                  </a:cubicBezTo>
                  <a:cubicBezTo>
                    <a:pt x="438" y="4"/>
                    <a:pt x="42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815869" y="2202479"/>
              <a:ext cx="36742" cy="14835"/>
            </a:xfrm>
            <a:custGeom>
              <a:avLst/>
              <a:gdLst/>
              <a:ahLst/>
              <a:cxnLst/>
              <a:rect l="l" t="t" r="r" b="b"/>
              <a:pathLst>
                <a:path w="651" h="263" extrusionOk="0">
                  <a:moveTo>
                    <a:pt x="309" y="1"/>
                  </a:moveTo>
                  <a:cubicBezTo>
                    <a:pt x="197" y="1"/>
                    <a:pt x="92" y="45"/>
                    <a:pt x="26" y="122"/>
                  </a:cubicBezTo>
                  <a:cubicBezTo>
                    <a:pt x="1" y="154"/>
                    <a:pt x="1" y="192"/>
                    <a:pt x="33" y="218"/>
                  </a:cubicBezTo>
                  <a:cubicBezTo>
                    <a:pt x="45" y="230"/>
                    <a:pt x="61" y="236"/>
                    <a:pt x="77" y="236"/>
                  </a:cubicBezTo>
                  <a:cubicBezTo>
                    <a:pt x="96" y="236"/>
                    <a:pt x="115" y="228"/>
                    <a:pt x="128" y="211"/>
                  </a:cubicBezTo>
                  <a:cubicBezTo>
                    <a:pt x="168" y="166"/>
                    <a:pt x="234" y="140"/>
                    <a:pt x="303" y="140"/>
                  </a:cubicBezTo>
                  <a:cubicBezTo>
                    <a:pt x="310" y="140"/>
                    <a:pt x="318" y="141"/>
                    <a:pt x="326" y="141"/>
                  </a:cubicBezTo>
                  <a:cubicBezTo>
                    <a:pt x="409" y="141"/>
                    <a:pt x="479" y="180"/>
                    <a:pt x="517" y="237"/>
                  </a:cubicBezTo>
                  <a:cubicBezTo>
                    <a:pt x="530" y="256"/>
                    <a:pt x="549" y="262"/>
                    <a:pt x="574" y="262"/>
                  </a:cubicBezTo>
                  <a:cubicBezTo>
                    <a:pt x="587" y="262"/>
                    <a:pt x="600" y="262"/>
                    <a:pt x="612" y="256"/>
                  </a:cubicBezTo>
                  <a:cubicBezTo>
                    <a:pt x="644" y="231"/>
                    <a:pt x="651" y="186"/>
                    <a:pt x="632" y="154"/>
                  </a:cubicBezTo>
                  <a:cubicBezTo>
                    <a:pt x="568" y="65"/>
                    <a:pt x="453" y="8"/>
                    <a:pt x="332" y="1"/>
                  </a:cubicBezTo>
                  <a:cubicBezTo>
                    <a:pt x="324" y="1"/>
                    <a:pt x="317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3891445" y="2211898"/>
              <a:ext cx="48595" cy="20531"/>
            </a:xfrm>
            <a:custGeom>
              <a:avLst/>
              <a:gdLst/>
              <a:ahLst/>
              <a:cxnLst/>
              <a:rect l="l" t="t" r="r" b="b"/>
              <a:pathLst>
                <a:path w="861" h="364" extrusionOk="0">
                  <a:moveTo>
                    <a:pt x="365" y="0"/>
                  </a:moveTo>
                  <a:cubicBezTo>
                    <a:pt x="249" y="0"/>
                    <a:pt x="135" y="34"/>
                    <a:pt x="45" y="95"/>
                  </a:cubicBezTo>
                  <a:cubicBezTo>
                    <a:pt x="13" y="115"/>
                    <a:pt x="0" y="159"/>
                    <a:pt x="26" y="191"/>
                  </a:cubicBezTo>
                  <a:cubicBezTo>
                    <a:pt x="38" y="211"/>
                    <a:pt x="59" y="221"/>
                    <a:pt x="82" y="221"/>
                  </a:cubicBezTo>
                  <a:cubicBezTo>
                    <a:pt x="95" y="221"/>
                    <a:pt x="109" y="217"/>
                    <a:pt x="121" y="210"/>
                  </a:cubicBezTo>
                  <a:cubicBezTo>
                    <a:pt x="189" y="162"/>
                    <a:pt x="278" y="139"/>
                    <a:pt x="367" y="139"/>
                  </a:cubicBezTo>
                  <a:cubicBezTo>
                    <a:pt x="396" y="139"/>
                    <a:pt x="424" y="142"/>
                    <a:pt x="453" y="146"/>
                  </a:cubicBezTo>
                  <a:cubicBezTo>
                    <a:pt x="567" y="172"/>
                    <a:pt x="669" y="236"/>
                    <a:pt x="720" y="325"/>
                  </a:cubicBezTo>
                  <a:cubicBezTo>
                    <a:pt x="733" y="350"/>
                    <a:pt x="758" y="363"/>
                    <a:pt x="778" y="363"/>
                  </a:cubicBezTo>
                  <a:cubicBezTo>
                    <a:pt x="790" y="363"/>
                    <a:pt x="803" y="357"/>
                    <a:pt x="816" y="350"/>
                  </a:cubicBezTo>
                  <a:cubicBezTo>
                    <a:pt x="848" y="331"/>
                    <a:pt x="860" y="287"/>
                    <a:pt x="841" y="255"/>
                  </a:cubicBezTo>
                  <a:cubicBezTo>
                    <a:pt x="771" y="134"/>
                    <a:pt x="637" y="44"/>
                    <a:pt x="484" y="13"/>
                  </a:cubicBezTo>
                  <a:cubicBezTo>
                    <a:pt x="445" y="4"/>
                    <a:pt x="405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862264" y="2286185"/>
              <a:ext cx="38944" cy="39314"/>
            </a:xfrm>
            <a:custGeom>
              <a:avLst/>
              <a:gdLst/>
              <a:ahLst/>
              <a:cxnLst/>
              <a:rect l="l" t="t" r="r" b="b"/>
              <a:pathLst>
                <a:path w="690" h="697" extrusionOk="0">
                  <a:moveTo>
                    <a:pt x="511" y="295"/>
                  </a:moveTo>
                  <a:cubicBezTo>
                    <a:pt x="492" y="365"/>
                    <a:pt x="466" y="436"/>
                    <a:pt x="428" y="493"/>
                  </a:cubicBezTo>
                  <a:cubicBezTo>
                    <a:pt x="399" y="533"/>
                    <a:pt x="365" y="558"/>
                    <a:pt x="327" y="558"/>
                  </a:cubicBezTo>
                  <a:cubicBezTo>
                    <a:pt x="322" y="558"/>
                    <a:pt x="318" y="557"/>
                    <a:pt x="313" y="557"/>
                  </a:cubicBezTo>
                  <a:cubicBezTo>
                    <a:pt x="268" y="550"/>
                    <a:pt x="230" y="512"/>
                    <a:pt x="211" y="455"/>
                  </a:cubicBezTo>
                  <a:cubicBezTo>
                    <a:pt x="198" y="416"/>
                    <a:pt x="186" y="385"/>
                    <a:pt x="179" y="346"/>
                  </a:cubicBezTo>
                  <a:lnTo>
                    <a:pt x="179" y="346"/>
                  </a:lnTo>
                  <a:cubicBezTo>
                    <a:pt x="216" y="359"/>
                    <a:pt x="256" y="366"/>
                    <a:pt x="298" y="366"/>
                  </a:cubicBezTo>
                  <a:cubicBezTo>
                    <a:pt x="322" y="366"/>
                    <a:pt x="346" y="364"/>
                    <a:pt x="370" y="359"/>
                  </a:cubicBezTo>
                  <a:cubicBezTo>
                    <a:pt x="421" y="346"/>
                    <a:pt x="472" y="327"/>
                    <a:pt x="511" y="295"/>
                  </a:cubicBezTo>
                  <a:close/>
                  <a:moveTo>
                    <a:pt x="610" y="1"/>
                  </a:moveTo>
                  <a:cubicBezTo>
                    <a:pt x="583" y="1"/>
                    <a:pt x="560" y="14"/>
                    <a:pt x="549" y="40"/>
                  </a:cubicBezTo>
                  <a:cubicBezTo>
                    <a:pt x="511" y="136"/>
                    <a:pt x="434" y="200"/>
                    <a:pt x="339" y="219"/>
                  </a:cubicBezTo>
                  <a:cubicBezTo>
                    <a:pt x="322" y="223"/>
                    <a:pt x="304" y="225"/>
                    <a:pt x="287" y="225"/>
                  </a:cubicBezTo>
                  <a:cubicBezTo>
                    <a:pt x="227" y="225"/>
                    <a:pt x="167" y="200"/>
                    <a:pt x="122" y="155"/>
                  </a:cubicBezTo>
                  <a:cubicBezTo>
                    <a:pt x="110" y="143"/>
                    <a:pt x="92" y="136"/>
                    <a:pt x="74" y="136"/>
                  </a:cubicBezTo>
                  <a:cubicBezTo>
                    <a:pt x="64" y="136"/>
                    <a:pt x="54" y="138"/>
                    <a:pt x="45" y="142"/>
                  </a:cubicBezTo>
                  <a:cubicBezTo>
                    <a:pt x="14" y="162"/>
                    <a:pt x="1" y="187"/>
                    <a:pt x="7" y="219"/>
                  </a:cubicBezTo>
                  <a:cubicBezTo>
                    <a:pt x="20" y="308"/>
                    <a:pt x="52" y="416"/>
                    <a:pt x="77" y="499"/>
                  </a:cubicBezTo>
                  <a:cubicBezTo>
                    <a:pt x="116" y="608"/>
                    <a:pt x="198" y="684"/>
                    <a:pt x="300" y="697"/>
                  </a:cubicBezTo>
                  <a:lnTo>
                    <a:pt x="326" y="697"/>
                  </a:lnTo>
                  <a:cubicBezTo>
                    <a:pt x="415" y="697"/>
                    <a:pt x="492" y="652"/>
                    <a:pt x="543" y="569"/>
                  </a:cubicBezTo>
                  <a:cubicBezTo>
                    <a:pt x="638" y="416"/>
                    <a:pt x="689" y="244"/>
                    <a:pt x="683" y="66"/>
                  </a:cubicBezTo>
                  <a:cubicBezTo>
                    <a:pt x="683" y="34"/>
                    <a:pt x="664" y="9"/>
                    <a:pt x="625" y="2"/>
                  </a:cubicBezTo>
                  <a:cubicBezTo>
                    <a:pt x="620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8FDBF541-EB7D-3CA6-C3EB-6BE57D36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79" y="159026"/>
            <a:ext cx="1299446" cy="730828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1FF52E9-56A0-7E49-8BB0-C0BF8B5AD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957" y="159026"/>
            <a:ext cx="1633622" cy="794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1D3AC-DE49-CEA7-2F35-2E487094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Experiência Personalizada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2FC8E4-A8F7-B85A-E3AE-81AA7BDC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5253"/>
            <a:ext cx="4535812" cy="27734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1600"/>
              <a:t>Um sistema adaptado às necessidades individuais com um sistema de planos de fitness personalizados, determinadas metas.</a:t>
            </a:r>
          </a:p>
          <a:p>
            <a:pPr>
              <a:lnSpc>
                <a:spcPct val="150000"/>
              </a:lnSpc>
            </a:pPr>
            <a:r>
              <a:rPr lang="pt-PT" sz="1600"/>
              <a:t>Sugestões baseadas em dados.</a:t>
            </a:r>
          </a:p>
          <a:p>
            <a:pPr>
              <a:lnSpc>
                <a:spcPct val="150000"/>
              </a:lnSpc>
            </a:pPr>
            <a:r>
              <a:rPr lang="pt-PT" sz="1600"/>
              <a:t>Permite as Universidades obter relatórios detalhados sobre marcações e serviços.</a:t>
            </a:r>
          </a:p>
          <a:p>
            <a:pPr marL="139700" indent="0">
              <a:lnSpc>
                <a:spcPct val="150000"/>
              </a:lnSpc>
              <a:buNone/>
            </a:pPr>
            <a:endParaRPr lang="pt-PT"/>
          </a:p>
          <a:p>
            <a:pPr>
              <a:lnSpc>
                <a:spcPct val="150000"/>
              </a:lnSpc>
            </a:pPr>
            <a:endParaRPr lang="pt-PT"/>
          </a:p>
        </p:txBody>
      </p:sp>
      <p:pic>
        <p:nvPicPr>
          <p:cNvPr id="4" name="Imagem 3" descr="Personalized Customer Experience in Retail | Qminder">
            <a:extLst>
              <a:ext uri="{FF2B5EF4-FFF2-40B4-BE49-F238E27FC236}">
                <a16:creationId xmlns:a16="http://schemas.microsoft.com/office/drawing/2014/main" id="{B46BC487-F999-BDE6-44F6-D9251FB1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95" r="8517" b="785"/>
          <a:stretch/>
        </p:blipFill>
        <p:spPr>
          <a:xfrm>
            <a:off x="5477742" y="1756064"/>
            <a:ext cx="2960074" cy="19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23985-3A69-7513-E35A-E955B185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F0F4-216C-3EAC-4906-184ADDFF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Experiência Personalizada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6DF480-F3AA-1FB8-7664-48648346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528240"/>
            <a:ext cx="4909523" cy="2087019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pt-PT" sz="1800" b="1"/>
              <a:t>Transformação digital a ser considerada: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PT" sz="1800"/>
              <a:t>Utilização dos dados do utilizador;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PT" sz="1800"/>
              <a:t>Integração com dispositivos portáteis.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pt-PT"/>
          </a:p>
        </p:txBody>
      </p:sp>
      <p:pic>
        <p:nvPicPr>
          <p:cNvPr id="4" name="Imagem 3" descr="Mobile Accessibility Requirements - The Axia Group">
            <a:extLst>
              <a:ext uri="{FF2B5EF4-FFF2-40B4-BE49-F238E27FC236}">
                <a16:creationId xmlns:a16="http://schemas.microsoft.com/office/drawing/2014/main" id="{D62F794D-D00D-66AB-1AFF-BE0FC93D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40" y="2018745"/>
            <a:ext cx="2890404" cy="19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4627F-01D9-C3D1-C99B-BCF6F93B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12F5-9285-E20F-2E1C-2B1DCCF4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Recompensas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985F8B-1322-C46A-23DE-A901B01C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8240"/>
            <a:ext cx="4535812" cy="20870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1800"/>
              <a:t>Sistemas de pontos e recompensas;</a:t>
            </a:r>
          </a:p>
          <a:p>
            <a:pPr>
              <a:lnSpc>
                <a:spcPct val="150000"/>
              </a:lnSpc>
            </a:pPr>
            <a:r>
              <a:rPr lang="pt-PT" sz="1800"/>
              <a:t>Incentiva o uso da plataforma e a adoção de comportamentos saudáveis.</a:t>
            </a:r>
          </a:p>
          <a:p>
            <a:pPr marL="139700" indent="0">
              <a:lnSpc>
                <a:spcPct val="150000"/>
              </a:lnSpc>
              <a:buNone/>
            </a:pPr>
            <a:endParaRPr lang="pt-PT"/>
          </a:p>
        </p:txBody>
      </p:sp>
      <p:pic>
        <p:nvPicPr>
          <p:cNvPr id="4" name="Imagem 3" descr="How to Start an Employee Points Reward Systems: Recognize and Gamify  Employee Performance">
            <a:extLst>
              <a:ext uri="{FF2B5EF4-FFF2-40B4-BE49-F238E27FC236}">
                <a16:creationId xmlns:a16="http://schemas.microsoft.com/office/drawing/2014/main" id="{969894D7-48C1-7214-9B1E-FB454A71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10" y="1905636"/>
            <a:ext cx="3002971" cy="20942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139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58E86-3AE6-C042-13FD-C988D81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Promoção da vida saudável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26267D-79FF-E2BC-16AB-13CBFCC5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28675"/>
            <a:ext cx="5601287" cy="33592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1800"/>
              <a:t>Permite o acesso a guias de alimentação, dicas de nutrição etc…</a:t>
            </a:r>
          </a:p>
          <a:p>
            <a:pPr algn="just">
              <a:lnSpc>
                <a:spcPct val="150000"/>
              </a:lnSpc>
            </a:pPr>
            <a:endParaRPr lang="pt-PT" sz="1800"/>
          </a:p>
          <a:p>
            <a:pPr marL="139700" indent="0" algn="just">
              <a:lnSpc>
                <a:spcPct val="150000"/>
              </a:lnSpc>
              <a:buNone/>
            </a:pPr>
            <a:r>
              <a:rPr lang="pt-PT" sz="1800" b="1"/>
              <a:t>Transformação Digital: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pt-PT" sz="1800"/>
              <a:t>- Uma plataforma centralizada para conteúdos, com atualizações frequentes e disponíveis em qualquer dispositivo.</a:t>
            </a:r>
          </a:p>
        </p:txBody>
      </p:sp>
      <p:pic>
        <p:nvPicPr>
          <p:cNvPr id="5" name="Imagem 4" descr="Uma imagem com coração, clipart&#10;&#10;Descrição gerada automaticamente">
            <a:extLst>
              <a:ext uri="{FF2B5EF4-FFF2-40B4-BE49-F238E27FC236}">
                <a16:creationId xmlns:a16="http://schemas.microsoft.com/office/drawing/2014/main" id="{77F3E2F3-1837-CD54-FA07-E12DD9E2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6" r="-344" b="-479"/>
          <a:stretch/>
        </p:blipFill>
        <p:spPr>
          <a:xfrm>
            <a:off x="6453187" y="2281671"/>
            <a:ext cx="196854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BF26C-4BDB-E18B-26F5-63315242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Redução de custos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836769-38B7-1777-F8A9-64F3C500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8674"/>
            <a:ext cx="4853864" cy="31365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1800"/>
              <a:t>Automatiza tarefas administrativas no ato de inscrição, cancelamento e na gestão de recursos;</a:t>
            </a:r>
          </a:p>
          <a:p>
            <a:pPr algn="just">
              <a:lnSpc>
                <a:spcPct val="150000"/>
              </a:lnSpc>
            </a:pPr>
            <a:r>
              <a:rPr lang="pt-PT" sz="1800"/>
              <a:t>Permite um processo mais simples para os estudantes;</a:t>
            </a:r>
          </a:p>
        </p:txBody>
      </p:sp>
      <p:pic>
        <p:nvPicPr>
          <p:cNvPr id="4" name="Imagem 3" descr="9 ideas to reduce costs using Supplier Relationship Management - Joe  Lazzerini | Procurement &amp; supply chain news and insights | Procurious">
            <a:extLst>
              <a:ext uri="{FF2B5EF4-FFF2-40B4-BE49-F238E27FC236}">
                <a16:creationId xmlns:a16="http://schemas.microsoft.com/office/drawing/2014/main" id="{CD8D7B7A-255B-7987-12EC-02474376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89" r="20820" b="629"/>
          <a:stretch/>
        </p:blipFill>
        <p:spPr>
          <a:xfrm>
            <a:off x="6196447" y="2171701"/>
            <a:ext cx="2233028" cy="19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5"/>
          <p:cNvSpPr/>
          <p:nvPr/>
        </p:nvSpPr>
        <p:spPr>
          <a:xfrm>
            <a:off x="1642505" y="992475"/>
            <a:ext cx="1632213" cy="3611013"/>
          </a:xfrm>
          <a:custGeom>
            <a:avLst/>
            <a:gdLst/>
            <a:ahLst/>
            <a:cxnLst/>
            <a:rect l="l" t="t" r="r" b="b"/>
            <a:pathLst>
              <a:path w="28745" h="63549" extrusionOk="0">
                <a:moveTo>
                  <a:pt x="13009" y="6902"/>
                </a:moveTo>
                <a:lnTo>
                  <a:pt x="13009" y="12065"/>
                </a:lnTo>
                <a:lnTo>
                  <a:pt x="696" y="12065"/>
                </a:lnTo>
                <a:lnTo>
                  <a:pt x="696" y="6902"/>
                </a:lnTo>
                <a:close/>
                <a:moveTo>
                  <a:pt x="13009" y="12766"/>
                </a:moveTo>
                <a:lnTo>
                  <a:pt x="13009" y="17928"/>
                </a:lnTo>
                <a:lnTo>
                  <a:pt x="696" y="17928"/>
                </a:lnTo>
                <a:lnTo>
                  <a:pt x="696" y="12766"/>
                </a:lnTo>
                <a:close/>
                <a:moveTo>
                  <a:pt x="13009" y="18629"/>
                </a:moveTo>
                <a:lnTo>
                  <a:pt x="13009" y="23792"/>
                </a:lnTo>
                <a:lnTo>
                  <a:pt x="696" y="23792"/>
                </a:lnTo>
                <a:lnTo>
                  <a:pt x="696" y="18629"/>
                </a:lnTo>
                <a:close/>
                <a:moveTo>
                  <a:pt x="13009" y="24493"/>
                </a:moveTo>
                <a:lnTo>
                  <a:pt x="13009" y="29655"/>
                </a:lnTo>
                <a:lnTo>
                  <a:pt x="696" y="29655"/>
                </a:lnTo>
                <a:lnTo>
                  <a:pt x="696" y="24493"/>
                </a:lnTo>
                <a:close/>
                <a:moveTo>
                  <a:pt x="13009" y="30356"/>
                </a:moveTo>
                <a:lnTo>
                  <a:pt x="13009" y="35525"/>
                </a:lnTo>
                <a:lnTo>
                  <a:pt x="696" y="35525"/>
                </a:lnTo>
                <a:lnTo>
                  <a:pt x="696" y="30356"/>
                </a:lnTo>
                <a:close/>
                <a:moveTo>
                  <a:pt x="13009" y="36220"/>
                </a:moveTo>
                <a:lnTo>
                  <a:pt x="13009" y="41389"/>
                </a:lnTo>
                <a:lnTo>
                  <a:pt x="696" y="41389"/>
                </a:lnTo>
                <a:lnTo>
                  <a:pt x="696" y="36220"/>
                </a:lnTo>
                <a:close/>
                <a:moveTo>
                  <a:pt x="13009" y="42083"/>
                </a:moveTo>
                <a:lnTo>
                  <a:pt x="13009" y="47252"/>
                </a:lnTo>
                <a:lnTo>
                  <a:pt x="696" y="47252"/>
                </a:lnTo>
                <a:lnTo>
                  <a:pt x="696" y="42083"/>
                </a:lnTo>
                <a:close/>
                <a:moveTo>
                  <a:pt x="13009" y="47947"/>
                </a:moveTo>
                <a:lnTo>
                  <a:pt x="13009" y="53116"/>
                </a:lnTo>
                <a:lnTo>
                  <a:pt x="696" y="53116"/>
                </a:lnTo>
                <a:lnTo>
                  <a:pt x="696" y="47947"/>
                </a:lnTo>
                <a:close/>
                <a:moveTo>
                  <a:pt x="345" y="0"/>
                </a:moveTo>
                <a:cubicBezTo>
                  <a:pt x="154" y="0"/>
                  <a:pt x="1" y="159"/>
                  <a:pt x="1" y="351"/>
                </a:cubicBezTo>
                <a:lnTo>
                  <a:pt x="1" y="63205"/>
                </a:lnTo>
                <a:cubicBezTo>
                  <a:pt x="1" y="63396"/>
                  <a:pt x="154" y="63549"/>
                  <a:pt x="345" y="63549"/>
                </a:cubicBezTo>
                <a:cubicBezTo>
                  <a:pt x="536" y="63549"/>
                  <a:pt x="696" y="63396"/>
                  <a:pt x="696" y="63205"/>
                </a:cubicBezTo>
                <a:lnTo>
                  <a:pt x="696" y="53810"/>
                </a:lnTo>
                <a:lnTo>
                  <a:pt x="13009" y="53810"/>
                </a:lnTo>
                <a:lnTo>
                  <a:pt x="13009" y="63205"/>
                </a:lnTo>
                <a:cubicBezTo>
                  <a:pt x="13009" y="63396"/>
                  <a:pt x="13162" y="63549"/>
                  <a:pt x="13353" y="63549"/>
                </a:cubicBezTo>
                <a:cubicBezTo>
                  <a:pt x="13551" y="63549"/>
                  <a:pt x="13704" y="63396"/>
                  <a:pt x="13704" y="63205"/>
                </a:cubicBezTo>
                <a:lnTo>
                  <a:pt x="13704" y="24493"/>
                </a:lnTo>
                <a:lnTo>
                  <a:pt x="28050" y="24493"/>
                </a:lnTo>
                <a:lnTo>
                  <a:pt x="28050" y="63205"/>
                </a:lnTo>
                <a:cubicBezTo>
                  <a:pt x="28050" y="63396"/>
                  <a:pt x="28203" y="63549"/>
                  <a:pt x="28394" y="63549"/>
                </a:cubicBezTo>
                <a:cubicBezTo>
                  <a:pt x="28585" y="63549"/>
                  <a:pt x="28745" y="63396"/>
                  <a:pt x="28745" y="63205"/>
                </a:cubicBezTo>
                <a:lnTo>
                  <a:pt x="28745" y="351"/>
                </a:lnTo>
                <a:cubicBezTo>
                  <a:pt x="28745" y="159"/>
                  <a:pt x="28585" y="0"/>
                  <a:pt x="28394" y="0"/>
                </a:cubicBezTo>
                <a:cubicBezTo>
                  <a:pt x="28203" y="0"/>
                  <a:pt x="28050" y="159"/>
                  <a:pt x="28050" y="351"/>
                </a:cubicBezTo>
                <a:lnTo>
                  <a:pt x="28050" y="23792"/>
                </a:lnTo>
                <a:lnTo>
                  <a:pt x="13704" y="23792"/>
                </a:lnTo>
                <a:lnTo>
                  <a:pt x="13704" y="351"/>
                </a:lnTo>
                <a:cubicBezTo>
                  <a:pt x="13704" y="159"/>
                  <a:pt x="13551" y="0"/>
                  <a:pt x="13353" y="0"/>
                </a:cubicBezTo>
                <a:cubicBezTo>
                  <a:pt x="13162" y="0"/>
                  <a:pt x="13009" y="159"/>
                  <a:pt x="13009" y="351"/>
                </a:cubicBezTo>
                <a:lnTo>
                  <a:pt x="13009" y="6201"/>
                </a:lnTo>
                <a:lnTo>
                  <a:pt x="696" y="6201"/>
                </a:lnTo>
                <a:lnTo>
                  <a:pt x="696" y="351"/>
                </a:lnTo>
                <a:cubicBezTo>
                  <a:pt x="696" y="159"/>
                  <a:pt x="536" y="0"/>
                  <a:pt x="3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65"/>
          <p:cNvSpPr txBox="1">
            <a:spLocks noGrp="1"/>
          </p:cNvSpPr>
          <p:nvPr>
            <p:ph type="title"/>
          </p:nvPr>
        </p:nvSpPr>
        <p:spPr>
          <a:xfrm>
            <a:off x="3669006" y="1803992"/>
            <a:ext cx="47550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funcionalidades</a:t>
            </a:r>
            <a:endParaRPr/>
          </a:p>
        </p:txBody>
      </p:sp>
      <p:sp>
        <p:nvSpPr>
          <p:cNvPr id="2338" name="Google Shape;2338;p65"/>
          <p:cNvSpPr txBox="1">
            <a:spLocks noGrp="1"/>
          </p:cNvSpPr>
          <p:nvPr>
            <p:ph type="title" idx="2"/>
          </p:nvPr>
        </p:nvSpPr>
        <p:spPr>
          <a:xfrm>
            <a:off x="6595206" y="921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39" name="Google Shape;2339;p65"/>
          <p:cNvGrpSpPr/>
          <p:nvPr/>
        </p:nvGrpSpPr>
        <p:grpSpPr>
          <a:xfrm>
            <a:off x="275597" y="1840971"/>
            <a:ext cx="1607220" cy="2995841"/>
            <a:chOff x="149272" y="1307571"/>
            <a:chExt cx="1607220" cy="2995841"/>
          </a:xfrm>
        </p:grpSpPr>
        <p:sp>
          <p:nvSpPr>
            <p:cNvPr id="2340" name="Google Shape;2340;p65"/>
            <p:cNvSpPr/>
            <p:nvPr/>
          </p:nvSpPr>
          <p:spPr>
            <a:xfrm>
              <a:off x="968922" y="3053207"/>
              <a:ext cx="450285" cy="1155201"/>
            </a:xfrm>
            <a:custGeom>
              <a:avLst/>
              <a:gdLst/>
              <a:ahLst/>
              <a:cxnLst/>
              <a:rect l="l" t="t" r="r" b="b"/>
              <a:pathLst>
                <a:path w="7930" h="20330" extrusionOk="0">
                  <a:moveTo>
                    <a:pt x="7649" y="1"/>
                  </a:moveTo>
                  <a:lnTo>
                    <a:pt x="2085" y="52"/>
                  </a:lnTo>
                  <a:cubicBezTo>
                    <a:pt x="1958" y="1301"/>
                    <a:pt x="1964" y="4296"/>
                    <a:pt x="1575" y="5488"/>
                  </a:cubicBezTo>
                  <a:cubicBezTo>
                    <a:pt x="262" y="9542"/>
                    <a:pt x="1" y="13595"/>
                    <a:pt x="179" y="19204"/>
                  </a:cubicBezTo>
                  <a:cubicBezTo>
                    <a:pt x="1722" y="19733"/>
                    <a:pt x="3366" y="20160"/>
                    <a:pt x="4991" y="20294"/>
                  </a:cubicBezTo>
                  <a:cubicBezTo>
                    <a:pt x="5052" y="20301"/>
                    <a:pt x="5919" y="20329"/>
                    <a:pt x="6696" y="20329"/>
                  </a:cubicBezTo>
                  <a:cubicBezTo>
                    <a:pt x="7316" y="20329"/>
                    <a:pt x="7878" y="20311"/>
                    <a:pt x="7929" y="20249"/>
                  </a:cubicBezTo>
                  <a:cubicBezTo>
                    <a:pt x="7929" y="20249"/>
                    <a:pt x="5571" y="18254"/>
                    <a:pt x="5584" y="17476"/>
                  </a:cubicBezTo>
                  <a:cubicBezTo>
                    <a:pt x="5609" y="15603"/>
                    <a:pt x="5928" y="13729"/>
                    <a:pt x="6240" y="11874"/>
                  </a:cubicBezTo>
                  <a:cubicBezTo>
                    <a:pt x="6591" y="9828"/>
                    <a:pt x="6941" y="7776"/>
                    <a:pt x="7292" y="5730"/>
                  </a:cubicBezTo>
                  <a:cubicBezTo>
                    <a:pt x="7617" y="3818"/>
                    <a:pt x="7802" y="1932"/>
                    <a:pt x="7649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1329772" y="3323908"/>
              <a:ext cx="60473" cy="20911"/>
            </a:xfrm>
            <a:custGeom>
              <a:avLst/>
              <a:gdLst/>
              <a:ahLst/>
              <a:cxnLst/>
              <a:rect l="l" t="t" r="r" b="b"/>
              <a:pathLst>
                <a:path w="1065" h="368" extrusionOk="0">
                  <a:moveTo>
                    <a:pt x="76" y="1"/>
                  </a:moveTo>
                  <a:cubicBezTo>
                    <a:pt x="45" y="1"/>
                    <a:pt x="18" y="24"/>
                    <a:pt x="13" y="55"/>
                  </a:cubicBezTo>
                  <a:cubicBezTo>
                    <a:pt x="0" y="93"/>
                    <a:pt x="26" y="131"/>
                    <a:pt x="64" y="138"/>
                  </a:cubicBezTo>
                  <a:lnTo>
                    <a:pt x="975" y="367"/>
                  </a:lnTo>
                  <a:lnTo>
                    <a:pt x="988" y="367"/>
                  </a:lnTo>
                  <a:cubicBezTo>
                    <a:pt x="1020" y="367"/>
                    <a:pt x="1052" y="348"/>
                    <a:pt x="1058" y="316"/>
                  </a:cubicBezTo>
                  <a:cubicBezTo>
                    <a:pt x="1064" y="278"/>
                    <a:pt x="1045" y="240"/>
                    <a:pt x="1007" y="233"/>
                  </a:cubicBezTo>
                  <a:lnTo>
                    <a:pt x="96" y="4"/>
                  </a:lnTo>
                  <a:cubicBezTo>
                    <a:pt x="89" y="2"/>
                    <a:pt x="8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/>
            <p:cNvSpPr/>
            <p:nvPr/>
          </p:nvSpPr>
          <p:spPr>
            <a:xfrm>
              <a:off x="958814" y="4007253"/>
              <a:ext cx="632671" cy="288204"/>
            </a:xfrm>
            <a:custGeom>
              <a:avLst/>
              <a:gdLst/>
              <a:ahLst/>
              <a:cxnLst/>
              <a:rect l="l" t="t" r="r" b="b"/>
              <a:pathLst>
                <a:path w="11142" h="5072" extrusionOk="0">
                  <a:moveTo>
                    <a:pt x="5514" y="1"/>
                  </a:moveTo>
                  <a:cubicBezTo>
                    <a:pt x="5337" y="1"/>
                    <a:pt x="5160" y="89"/>
                    <a:pt x="5042" y="228"/>
                  </a:cubicBezTo>
                  <a:cubicBezTo>
                    <a:pt x="4895" y="400"/>
                    <a:pt x="4831" y="642"/>
                    <a:pt x="4831" y="871"/>
                  </a:cubicBezTo>
                  <a:cubicBezTo>
                    <a:pt x="4831" y="1101"/>
                    <a:pt x="4882" y="1330"/>
                    <a:pt x="4933" y="1553"/>
                  </a:cubicBezTo>
                  <a:cubicBezTo>
                    <a:pt x="3321" y="1241"/>
                    <a:pt x="1613" y="980"/>
                    <a:pt x="0" y="661"/>
                  </a:cubicBezTo>
                  <a:lnTo>
                    <a:pt x="0" y="661"/>
                  </a:lnTo>
                  <a:cubicBezTo>
                    <a:pt x="7" y="2101"/>
                    <a:pt x="32" y="3465"/>
                    <a:pt x="45" y="4906"/>
                  </a:cubicBezTo>
                  <a:lnTo>
                    <a:pt x="11141" y="5071"/>
                  </a:lnTo>
                  <a:cubicBezTo>
                    <a:pt x="11141" y="4746"/>
                    <a:pt x="10931" y="4460"/>
                    <a:pt x="10676" y="4256"/>
                  </a:cubicBezTo>
                  <a:cubicBezTo>
                    <a:pt x="10421" y="4058"/>
                    <a:pt x="10115" y="3937"/>
                    <a:pt x="9822" y="3803"/>
                  </a:cubicBezTo>
                  <a:cubicBezTo>
                    <a:pt x="8694" y="3274"/>
                    <a:pt x="7610" y="2548"/>
                    <a:pt x="6896" y="1541"/>
                  </a:cubicBezTo>
                  <a:lnTo>
                    <a:pt x="6125" y="444"/>
                  </a:lnTo>
                  <a:cubicBezTo>
                    <a:pt x="6004" y="272"/>
                    <a:pt x="5864" y="87"/>
                    <a:pt x="5666" y="24"/>
                  </a:cubicBezTo>
                  <a:cubicBezTo>
                    <a:pt x="5616" y="8"/>
                    <a:pt x="5565" y="1"/>
                    <a:pt x="5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/>
            <p:cNvSpPr/>
            <p:nvPr/>
          </p:nvSpPr>
          <p:spPr>
            <a:xfrm>
              <a:off x="960234" y="4206074"/>
              <a:ext cx="615693" cy="80688"/>
            </a:xfrm>
            <a:custGeom>
              <a:avLst/>
              <a:gdLst/>
              <a:ahLst/>
              <a:cxnLst/>
              <a:rect l="l" t="t" r="r" b="b"/>
              <a:pathLst>
                <a:path w="10843" h="1420" extrusionOk="0">
                  <a:moveTo>
                    <a:pt x="82" y="1"/>
                  </a:moveTo>
                  <a:cubicBezTo>
                    <a:pt x="54" y="1"/>
                    <a:pt x="24" y="19"/>
                    <a:pt x="14" y="49"/>
                  </a:cubicBezTo>
                  <a:cubicBezTo>
                    <a:pt x="1" y="87"/>
                    <a:pt x="20" y="126"/>
                    <a:pt x="58" y="138"/>
                  </a:cubicBezTo>
                  <a:cubicBezTo>
                    <a:pt x="2518" y="986"/>
                    <a:pt x="5125" y="1419"/>
                    <a:pt x="7725" y="1419"/>
                  </a:cubicBezTo>
                  <a:cubicBezTo>
                    <a:pt x="8752" y="1419"/>
                    <a:pt x="9771" y="1349"/>
                    <a:pt x="10778" y="1215"/>
                  </a:cubicBezTo>
                  <a:cubicBezTo>
                    <a:pt x="10817" y="1215"/>
                    <a:pt x="10842" y="1177"/>
                    <a:pt x="10842" y="1139"/>
                  </a:cubicBezTo>
                  <a:cubicBezTo>
                    <a:pt x="10836" y="1105"/>
                    <a:pt x="10810" y="1081"/>
                    <a:pt x="10773" y="1081"/>
                  </a:cubicBezTo>
                  <a:cubicBezTo>
                    <a:pt x="10768" y="1081"/>
                    <a:pt x="10764" y="1081"/>
                    <a:pt x="10759" y="1082"/>
                  </a:cubicBezTo>
                  <a:cubicBezTo>
                    <a:pt x="9759" y="1212"/>
                    <a:pt x="8751" y="1277"/>
                    <a:pt x="7741" y="1277"/>
                  </a:cubicBezTo>
                  <a:cubicBezTo>
                    <a:pt x="5148" y="1277"/>
                    <a:pt x="2553" y="849"/>
                    <a:pt x="103" y="5"/>
                  </a:cubicBezTo>
                  <a:cubicBezTo>
                    <a:pt x="96" y="2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5"/>
            <p:cNvSpPr/>
            <p:nvPr/>
          </p:nvSpPr>
          <p:spPr>
            <a:xfrm>
              <a:off x="1226996" y="4084418"/>
              <a:ext cx="164669" cy="201265"/>
            </a:xfrm>
            <a:custGeom>
              <a:avLst/>
              <a:gdLst/>
              <a:ahLst/>
              <a:cxnLst/>
              <a:rect l="l" t="t" r="r" b="b"/>
              <a:pathLst>
                <a:path w="2900" h="3542" extrusionOk="0">
                  <a:moveTo>
                    <a:pt x="80" y="1"/>
                  </a:moveTo>
                  <a:cubicBezTo>
                    <a:pt x="64" y="1"/>
                    <a:pt x="50" y="6"/>
                    <a:pt x="38" y="17"/>
                  </a:cubicBezTo>
                  <a:cubicBezTo>
                    <a:pt x="6" y="42"/>
                    <a:pt x="0" y="81"/>
                    <a:pt x="26" y="112"/>
                  </a:cubicBezTo>
                  <a:lnTo>
                    <a:pt x="2773" y="3516"/>
                  </a:lnTo>
                  <a:cubicBezTo>
                    <a:pt x="2785" y="3535"/>
                    <a:pt x="2804" y="3541"/>
                    <a:pt x="2823" y="3541"/>
                  </a:cubicBezTo>
                  <a:cubicBezTo>
                    <a:pt x="2843" y="3541"/>
                    <a:pt x="2855" y="3535"/>
                    <a:pt x="2868" y="3529"/>
                  </a:cubicBezTo>
                  <a:cubicBezTo>
                    <a:pt x="2900" y="3503"/>
                    <a:pt x="2900" y="3458"/>
                    <a:pt x="2881" y="3427"/>
                  </a:cubicBezTo>
                  <a:lnTo>
                    <a:pt x="134" y="23"/>
                  </a:lnTo>
                  <a:cubicBezTo>
                    <a:pt x="120" y="9"/>
                    <a:pt x="9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5"/>
            <p:cNvSpPr/>
            <p:nvPr/>
          </p:nvSpPr>
          <p:spPr>
            <a:xfrm>
              <a:off x="1304788" y="4100725"/>
              <a:ext cx="60871" cy="19831"/>
            </a:xfrm>
            <a:custGeom>
              <a:avLst/>
              <a:gdLst/>
              <a:ahLst/>
              <a:cxnLst/>
              <a:rect l="l" t="t" r="r" b="b"/>
              <a:pathLst>
                <a:path w="1072" h="349" extrusionOk="0">
                  <a:moveTo>
                    <a:pt x="996" y="1"/>
                  </a:moveTo>
                  <a:cubicBezTo>
                    <a:pt x="989" y="1"/>
                    <a:pt x="982" y="2"/>
                    <a:pt x="975" y="4"/>
                  </a:cubicBezTo>
                  <a:lnTo>
                    <a:pt x="64" y="208"/>
                  </a:lnTo>
                  <a:cubicBezTo>
                    <a:pt x="26" y="214"/>
                    <a:pt x="0" y="252"/>
                    <a:pt x="13" y="291"/>
                  </a:cubicBezTo>
                  <a:cubicBezTo>
                    <a:pt x="19" y="323"/>
                    <a:pt x="45" y="348"/>
                    <a:pt x="77" y="348"/>
                  </a:cubicBezTo>
                  <a:cubicBezTo>
                    <a:pt x="83" y="348"/>
                    <a:pt x="90" y="348"/>
                    <a:pt x="96" y="342"/>
                  </a:cubicBezTo>
                  <a:lnTo>
                    <a:pt x="1007" y="138"/>
                  </a:lnTo>
                  <a:cubicBezTo>
                    <a:pt x="1046" y="131"/>
                    <a:pt x="1071" y="93"/>
                    <a:pt x="1058" y="55"/>
                  </a:cubicBezTo>
                  <a:cubicBezTo>
                    <a:pt x="1053" y="23"/>
                    <a:pt x="1026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1328295" y="4134194"/>
              <a:ext cx="67003" cy="22161"/>
            </a:xfrm>
            <a:custGeom>
              <a:avLst/>
              <a:gdLst/>
              <a:ahLst/>
              <a:cxnLst/>
              <a:rect l="l" t="t" r="r" b="b"/>
              <a:pathLst>
                <a:path w="1180" h="390" extrusionOk="0">
                  <a:moveTo>
                    <a:pt x="1102" y="0"/>
                  </a:moveTo>
                  <a:cubicBezTo>
                    <a:pt x="1098" y="0"/>
                    <a:pt x="1094" y="1"/>
                    <a:pt x="1090" y="1"/>
                  </a:cubicBezTo>
                  <a:lnTo>
                    <a:pt x="64" y="250"/>
                  </a:lnTo>
                  <a:cubicBezTo>
                    <a:pt x="26" y="263"/>
                    <a:pt x="1" y="301"/>
                    <a:pt x="13" y="333"/>
                  </a:cubicBezTo>
                  <a:cubicBezTo>
                    <a:pt x="20" y="364"/>
                    <a:pt x="52" y="390"/>
                    <a:pt x="77" y="390"/>
                  </a:cubicBezTo>
                  <a:cubicBezTo>
                    <a:pt x="83" y="390"/>
                    <a:pt x="90" y="390"/>
                    <a:pt x="96" y="384"/>
                  </a:cubicBezTo>
                  <a:lnTo>
                    <a:pt x="1122" y="141"/>
                  </a:lnTo>
                  <a:cubicBezTo>
                    <a:pt x="1161" y="129"/>
                    <a:pt x="1180" y="90"/>
                    <a:pt x="1173" y="52"/>
                  </a:cubicBezTo>
                  <a:cubicBezTo>
                    <a:pt x="1168" y="24"/>
                    <a:pt x="1136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1367759" y="4166242"/>
              <a:ext cx="81085" cy="29264"/>
            </a:xfrm>
            <a:custGeom>
              <a:avLst/>
              <a:gdLst/>
              <a:ahLst/>
              <a:cxnLst/>
              <a:rect l="l" t="t" r="r" b="b"/>
              <a:pathLst>
                <a:path w="1428" h="515" extrusionOk="0">
                  <a:moveTo>
                    <a:pt x="1350" y="1"/>
                  </a:moveTo>
                  <a:cubicBezTo>
                    <a:pt x="1342" y="1"/>
                    <a:pt x="1334" y="2"/>
                    <a:pt x="1326" y="4"/>
                  </a:cubicBezTo>
                  <a:lnTo>
                    <a:pt x="58" y="380"/>
                  </a:lnTo>
                  <a:cubicBezTo>
                    <a:pt x="19" y="393"/>
                    <a:pt x="0" y="431"/>
                    <a:pt x="7" y="470"/>
                  </a:cubicBezTo>
                  <a:cubicBezTo>
                    <a:pt x="19" y="495"/>
                    <a:pt x="45" y="514"/>
                    <a:pt x="77" y="514"/>
                  </a:cubicBezTo>
                  <a:lnTo>
                    <a:pt x="96" y="514"/>
                  </a:lnTo>
                  <a:lnTo>
                    <a:pt x="1364" y="138"/>
                  </a:lnTo>
                  <a:cubicBezTo>
                    <a:pt x="1402" y="126"/>
                    <a:pt x="1428" y="87"/>
                    <a:pt x="1415" y="49"/>
                  </a:cubicBezTo>
                  <a:cubicBezTo>
                    <a:pt x="1405" y="19"/>
                    <a:pt x="1379" y="1"/>
                    <a:pt x="1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/>
            <p:cNvSpPr/>
            <p:nvPr/>
          </p:nvSpPr>
          <p:spPr>
            <a:xfrm>
              <a:off x="952682" y="4107999"/>
              <a:ext cx="96644" cy="131658"/>
            </a:xfrm>
            <a:custGeom>
              <a:avLst/>
              <a:gdLst/>
              <a:ahLst/>
              <a:cxnLst/>
              <a:rect l="l" t="t" r="r" b="b"/>
              <a:pathLst>
                <a:path w="1702" h="2317" extrusionOk="0">
                  <a:moveTo>
                    <a:pt x="81" y="1"/>
                  </a:moveTo>
                  <a:cubicBezTo>
                    <a:pt x="57" y="1"/>
                    <a:pt x="32" y="14"/>
                    <a:pt x="19" y="35"/>
                  </a:cubicBezTo>
                  <a:cubicBezTo>
                    <a:pt x="0" y="67"/>
                    <a:pt x="13" y="112"/>
                    <a:pt x="45" y="131"/>
                  </a:cubicBezTo>
                  <a:cubicBezTo>
                    <a:pt x="829" y="577"/>
                    <a:pt x="1396" y="1367"/>
                    <a:pt x="1562" y="2259"/>
                  </a:cubicBezTo>
                  <a:cubicBezTo>
                    <a:pt x="1568" y="2291"/>
                    <a:pt x="1593" y="2317"/>
                    <a:pt x="1632" y="2317"/>
                  </a:cubicBezTo>
                  <a:cubicBezTo>
                    <a:pt x="1632" y="2317"/>
                    <a:pt x="1638" y="2317"/>
                    <a:pt x="1644" y="2310"/>
                  </a:cubicBezTo>
                  <a:cubicBezTo>
                    <a:pt x="1676" y="2304"/>
                    <a:pt x="1702" y="2272"/>
                    <a:pt x="1695" y="2234"/>
                  </a:cubicBezTo>
                  <a:cubicBezTo>
                    <a:pt x="1530" y="1303"/>
                    <a:pt x="937" y="475"/>
                    <a:pt x="115" y="10"/>
                  </a:cubicBezTo>
                  <a:cubicBezTo>
                    <a:pt x="105" y="4"/>
                    <a:pt x="9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5"/>
            <p:cNvSpPr/>
            <p:nvPr/>
          </p:nvSpPr>
          <p:spPr>
            <a:xfrm>
              <a:off x="451807" y="3037638"/>
              <a:ext cx="621087" cy="1202762"/>
            </a:xfrm>
            <a:custGeom>
              <a:avLst/>
              <a:gdLst/>
              <a:ahLst/>
              <a:cxnLst/>
              <a:rect l="l" t="t" r="r" b="b"/>
              <a:pathLst>
                <a:path w="10938" h="21167" extrusionOk="0">
                  <a:moveTo>
                    <a:pt x="4245" y="1"/>
                  </a:moveTo>
                  <a:cubicBezTo>
                    <a:pt x="3926" y="1670"/>
                    <a:pt x="4041" y="3525"/>
                    <a:pt x="3283" y="5048"/>
                  </a:cubicBezTo>
                  <a:cubicBezTo>
                    <a:pt x="1218" y="9159"/>
                    <a:pt x="90" y="13742"/>
                    <a:pt x="0" y="18343"/>
                  </a:cubicBezTo>
                  <a:lnTo>
                    <a:pt x="1938" y="21167"/>
                  </a:lnTo>
                  <a:lnTo>
                    <a:pt x="6431" y="21167"/>
                  </a:lnTo>
                  <a:lnTo>
                    <a:pt x="4927" y="18273"/>
                  </a:lnTo>
                  <a:cubicBezTo>
                    <a:pt x="5787" y="14551"/>
                    <a:pt x="6686" y="11530"/>
                    <a:pt x="8235" y="8037"/>
                  </a:cubicBezTo>
                  <a:cubicBezTo>
                    <a:pt x="9344" y="5545"/>
                    <a:pt x="10293" y="2952"/>
                    <a:pt x="10937" y="300"/>
                  </a:cubicBezTo>
                  <a:cubicBezTo>
                    <a:pt x="8694" y="205"/>
                    <a:pt x="6482" y="96"/>
                    <a:pt x="4245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5"/>
            <p:cNvSpPr/>
            <p:nvPr/>
          </p:nvSpPr>
          <p:spPr>
            <a:xfrm>
              <a:off x="892607" y="3288565"/>
              <a:ext cx="82562" cy="35571"/>
            </a:xfrm>
            <a:custGeom>
              <a:avLst/>
              <a:gdLst/>
              <a:ahLst/>
              <a:cxnLst/>
              <a:rect l="l" t="t" r="r" b="b"/>
              <a:pathLst>
                <a:path w="1454" h="626" extrusionOk="0">
                  <a:moveTo>
                    <a:pt x="77" y="0"/>
                  </a:moveTo>
                  <a:cubicBezTo>
                    <a:pt x="66" y="0"/>
                    <a:pt x="55" y="3"/>
                    <a:pt x="45" y="8"/>
                  </a:cubicBezTo>
                  <a:cubicBezTo>
                    <a:pt x="13" y="21"/>
                    <a:pt x="0" y="65"/>
                    <a:pt x="13" y="97"/>
                  </a:cubicBezTo>
                  <a:cubicBezTo>
                    <a:pt x="128" y="352"/>
                    <a:pt x="370" y="543"/>
                    <a:pt x="637" y="607"/>
                  </a:cubicBezTo>
                  <a:cubicBezTo>
                    <a:pt x="701" y="620"/>
                    <a:pt x="771" y="626"/>
                    <a:pt x="835" y="626"/>
                  </a:cubicBezTo>
                  <a:cubicBezTo>
                    <a:pt x="1045" y="626"/>
                    <a:pt x="1256" y="556"/>
                    <a:pt x="1415" y="422"/>
                  </a:cubicBezTo>
                  <a:cubicBezTo>
                    <a:pt x="1447" y="403"/>
                    <a:pt x="1453" y="358"/>
                    <a:pt x="1428" y="326"/>
                  </a:cubicBezTo>
                  <a:cubicBezTo>
                    <a:pt x="1413" y="308"/>
                    <a:pt x="1393" y="301"/>
                    <a:pt x="1373" y="301"/>
                  </a:cubicBezTo>
                  <a:cubicBezTo>
                    <a:pt x="1358" y="301"/>
                    <a:pt x="1343" y="305"/>
                    <a:pt x="1332" y="314"/>
                  </a:cubicBezTo>
                  <a:cubicBezTo>
                    <a:pt x="1191" y="430"/>
                    <a:pt x="1010" y="491"/>
                    <a:pt x="833" y="491"/>
                  </a:cubicBezTo>
                  <a:cubicBezTo>
                    <a:pt x="778" y="491"/>
                    <a:pt x="723" y="485"/>
                    <a:pt x="669" y="473"/>
                  </a:cubicBezTo>
                  <a:cubicBezTo>
                    <a:pt x="440" y="416"/>
                    <a:pt x="236" y="250"/>
                    <a:pt x="140" y="40"/>
                  </a:cubicBezTo>
                  <a:cubicBezTo>
                    <a:pt x="131" y="17"/>
                    <a:pt x="10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427164" y="4004980"/>
              <a:ext cx="567541" cy="298432"/>
            </a:xfrm>
            <a:custGeom>
              <a:avLst/>
              <a:gdLst/>
              <a:ahLst/>
              <a:cxnLst/>
              <a:rect l="l" t="t" r="r" b="b"/>
              <a:pathLst>
                <a:path w="9995" h="5252" extrusionOk="0">
                  <a:moveTo>
                    <a:pt x="4882" y="1"/>
                  </a:moveTo>
                  <a:cubicBezTo>
                    <a:pt x="4803" y="1"/>
                    <a:pt x="4724" y="9"/>
                    <a:pt x="4647" y="25"/>
                  </a:cubicBezTo>
                  <a:cubicBezTo>
                    <a:pt x="4258" y="115"/>
                    <a:pt x="3933" y="389"/>
                    <a:pt x="3704" y="714"/>
                  </a:cubicBezTo>
                  <a:cubicBezTo>
                    <a:pt x="3468" y="1032"/>
                    <a:pt x="3321" y="1408"/>
                    <a:pt x="3181" y="1778"/>
                  </a:cubicBezTo>
                  <a:cubicBezTo>
                    <a:pt x="2238" y="1421"/>
                    <a:pt x="1174" y="1052"/>
                    <a:pt x="237" y="688"/>
                  </a:cubicBezTo>
                  <a:cubicBezTo>
                    <a:pt x="160" y="2141"/>
                    <a:pt x="71" y="3633"/>
                    <a:pt x="1" y="5086"/>
                  </a:cubicBezTo>
                  <a:lnTo>
                    <a:pt x="9994" y="5252"/>
                  </a:lnTo>
                  <a:cubicBezTo>
                    <a:pt x="9797" y="4742"/>
                    <a:pt x="9185" y="4550"/>
                    <a:pt x="8675" y="4340"/>
                  </a:cubicBezTo>
                  <a:cubicBezTo>
                    <a:pt x="7636" y="3913"/>
                    <a:pt x="6846" y="3053"/>
                    <a:pt x="6138" y="2186"/>
                  </a:cubicBezTo>
                  <a:cubicBezTo>
                    <a:pt x="5750" y="1702"/>
                    <a:pt x="6049" y="918"/>
                    <a:pt x="5705" y="401"/>
                  </a:cubicBezTo>
                  <a:cubicBezTo>
                    <a:pt x="5526" y="135"/>
                    <a:pt x="5203" y="1"/>
                    <a:pt x="4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5"/>
            <p:cNvSpPr/>
            <p:nvPr/>
          </p:nvSpPr>
          <p:spPr>
            <a:xfrm>
              <a:off x="425404" y="4240906"/>
              <a:ext cx="554481" cy="52731"/>
            </a:xfrm>
            <a:custGeom>
              <a:avLst/>
              <a:gdLst/>
              <a:ahLst/>
              <a:cxnLst/>
              <a:rect l="l" t="t" r="r" b="b"/>
              <a:pathLst>
                <a:path w="9765" h="928" extrusionOk="0">
                  <a:moveTo>
                    <a:pt x="70" y="0"/>
                  </a:moveTo>
                  <a:cubicBezTo>
                    <a:pt x="40" y="0"/>
                    <a:pt x="17" y="23"/>
                    <a:pt x="6" y="54"/>
                  </a:cubicBezTo>
                  <a:cubicBezTo>
                    <a:pt x="0" y="93"/>
                    <a:pt x="26" y="131"/>
                    <a:pt x="57" y="137"/>
                  </a:cubicBezTo>
                  <a:cubicBezTo>
                    <a:pt x="2326" y="666"/>
                    <a:pt x="4640" y="927"/>
                    <a:pt x="6960" y="927"/>
                  </a:cubicBezTo>
                  <a:cubicBezTo>
                    <a:pt x="7871" y="927"/>
                    <a:pt x="8783" y="889"/>
                    <a:pt x="9694" y="806"/>
                  </a:cubicBezTo>
                  <a:cubicBezTo>
                    <a:pt x="9732" y="806"/>
                    <a:pt x="9764" y="768"/>
                    <a:pt x="9758" y="730"/>
                  </a:cubicBezTo>
                  <a:cubicBezTo>
                    <a:pt x="9758" y="692"/>
                    <a:pt x="9719" y="666"/>
                    <a:pt x="9681" y="666"/>
                  </a:cubicBezTo>
                  <a:cubicBezTo>
                    <a:pt x="8768" y="750"/>
                    <a:pt x="7852" y="791"/>
                    <a:pt x="6938" y="791"/>
                  </a:cubicBezTo>
                  <a:cubicBezTo>
                    <a:pt x="4637" y="791"/>
                    <a:pt x="2342" y="528"/>
                    <a:pt x="89" y="3"/>
                  </a:cubicBezTo>
                  <a:cubicBezTo>
                    <a:pt x="83" y="1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5"/>
            <p:cNvSpPr/>
            <p:nvPr/>
          </p:nvSpPr>
          <p:spPr>
            <a:xfrm>
              <a:off x="601258" y="4099419"/>
              <a:ext cx="69161" cy="185525"/>
            </a:xfrm>
            <a:custGeom>
              <a:avLst/>
              <a:gdLst/>
              <a:ahLst/>
              <a:cxnLst/>
              <a:rect l="l" t="t" r="r" b="b"/>
              <a:pathLst>
                <a:path w="1218" h="3265" extrusionOk="0">
                  <a:moveTo>
                    <a:pt x="74" y="0"/>
                  </a:moveTo>
                  <a:cubicBezTo>
                    <a:pt x="71" y="0"/>
                    <a:pt x="68" y="1"/>
                    <a:pt x="64" y="1"/>
                  </a:cubicBezTo>
                  <a:cubicBezTo>
                    <a:pt x="26" y="8"/>
                    <a:pt x="1" y="46"/>
                    <a:pt x="7" y="84"/>
                  </a:cubicBezTo>
                  <a:cubicBezTo>
                    <a:pt x="230" y="1174"/>
                    <a:pt x="593" y="2232"/>
                    <a:pt x="1078" y="3226"/>
                  </a:cubicBezTo>
                  <a:cubicBezTo>
                    <a:pt x="1090" y="3252"/>
                    <a:pt x="1116" y="3265"/>
                    <a:pt x="1141" y="3265"/>
                  </a:cubicBezTo>
                  <a:cubicBezTo>
                    <a:pt x="1154" y="3265"/>
                    <a:pt x="1160" y="3265"/>
                    <a:pt x="1173" y="3258"/>
                  </a:cubicBezTo>
                  <a:cubicBezTo>
                    <a:pt x="1205" y="3245"/>
                    <a:pt x="1218" y="3201"/>
                    <a:pt x="1205" y="3169"/>
                  </a:cubicBezTo>
                  <a:cubicBezTo>
                    <a:pt x="721" y="2181"/>
                    <a:pt x="364" y="1136"/>
                    <a:pt x="147" y="59"/>
                  </a:cubicBezTo>
                  <a:cubicBezTo>
                    <a:pt x="136" y="24"/>
                    <a:pt x="104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5"/>
            <p:cNvSpPr/>
            <p:nvPr/>
          </p:nvSpPr>
          <p:spPr>
            <a:xfrm>
              <a:off x="681945" y="4129137"/>
              <a:ext cx="93464" cy="20740"/>
            </a:xfrm>
            <a:custGeom>
              <a:avLst/>
              <a:gdLst/>
              <a:ahLst/>
              <a:cxnLst/>
              <a:rect l="l" t="t" r="r" b="b"/>
              <a:pathLst>
                <a:path w="1646" h="365" extrusionOk="0">
                  <a:moveTo>
                    <a:pt x="1568" y="0"/>
                  </a:moveTo>
                  <a:cubicBezTo>
                    <a:pt x="1564" y="0"/>
                    <a:pt x="1560" y="0"/>
                    <a:pt x="1556" y="1"/>
                  </a:cubicBezTo>
                  <a:lnTo>
                    <a:pt x="65" y="224"/>
                  </a:lnTo>
                  <a:cubicBezTo>
                    <a:pt x="33" y="230"/>
                    <a:pt x="1" y="269"/>
                    <a:pt x="7" y="307"/>
                  </a:cubicBezTo>
                  <a:cubicBezTo>
                    <a:pt x="14" y="339"/>
                    <a:pt x="45" y="364"/>
                    <a:pt x="77" y="364"/>
                  </a:cubicBezTo>
                  <a:lnTo>
                    <a:pt x="90" y="364"/>
                  </a:lnTo>
                  <a:lnTo>
                    <a:pt x="1581" y="141"/>
                  </a:lnTo>
                  <a:cubicBezTo>
                    <a:pt x="1613" y="135"/>
                    <a:pt x="1645" y="97"/>
                    <a:pt x="1639" y="58"/>
                  </a:cubicBezTo>
                  <a:cubicBezTo>
                    <a:pt x="1633" y="24"/>
                    <a:pt x="16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5"/>
            <p:cNvSpPr/>
            <p:nvPr/>
          </p:nvSpPr>
          <p:spPr>
            <a:xfrm>
              <a:off x="706929" y="4164991"/>
              <a:ext cx="99937" cy="19661"/>
            </a:xfrm>
            <a:custGeom>
              <a:avLst/>
              <a:gdLst/>
              <a:ahLst/>
              <a:cxnLst/>
              <a:rect l="l" t="t" r="r" b="b"/>
              <a:pathLst>
                <a:path w="1760" h="346" extrusionOk="0">
                  <a:moveTo>
                    <a:pt x="1677" y="1"/>
                  </a:moveTo>
                  <a:lnTo>
                    <a:pt x="71" y="211"/>
                  </a:lnTo>
                  <a:cubicBezTo>
                    <a:pt x="32" y="211"/>
                    <a:pt x="1" y="250"/>
                    <a:pt x="7" y="288"/>
                  </a:cubicBezTo>
                  <a:cubicBezTo>
                    <a:pt x="13" y="320"/>
                    <a:pt x="45" y="345"/>
                    <a:pt x="77" y="345"/>
                  </a:cubicBezTo>
                  <a:lnTo>
                    <a:pt x="83" y="345"/>
                  </a:lnTo>
                  <a:lnTo>
                    <a:pt x="1690" y="141"/>
                  </a:lnTo>
                  <a:cubicBezTo>
                    <a:pt x="1728" y="135"/>
                    <a:pt x="1760" y="103"/>
                    <a:pt x="1753" y="65"/>
                  </a:cubicBezTo>
                  <a:cubicBezTo>
                    <a:pt x="1747" y="26"/>
                    <a:pt x="1715" y="1"/>
                    <a:pt x="1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5"/>
            <p:cNvSpPr/>
            <p:nvPr/>
          </p:nvSpPr>
          <p:spPr>
            <a:xfrm>
              <a:off x="732254" y="4199710"/>
              <a:ext cx="104650" cy="22559"/>
            </a:xfrm>
            <a:custGeom>
              <a:avLst/>
              <a:gdLst/>
              <a:ahLst/>
              <a:cxnLst/>
              <a:rect l="l" t="t" r="r" b="b"/>
              <a:pathLst>
                <a:path w="1843" h="397" extrusionOk="0">
                  <a:moveTo>
                    <a:pt x="1768" y="1"/>
                  </a:moveTo>
                  <a:cubicBezTo>
                    <a:pt x="1765" y="1"/>
                    <a:pt x="1762" y="1"/>
                    <a:pt x="1760" y="2"/>
                  </a:cubicBezTo>
                  <a:lnTo>
                    <a:pt x="71" y="257"/>
                  </a:lnTo>
                  <a:cubicBezTo>
                    <a:pt x="33" y="263"/>
                    <a:pt x="1" y="295"/>
                    <a:pt x="7" y="333"/>
                  </a:cubicBezTo>
                  <a:cubicBezTo>
                    <a:pt x="13" y="371"/>
                    <a:pt x="45" y="397"/>
                    <a:pt x="77" y="397"/>
                  </a:cubicBezTo>
                  <a:cubicBezTo>
                    <a:pt x="84" y="397"/>
                    <a:pt x="84" y="397"/>
                    <a:pt x="90" y="391"/>
                  </a:cubicBezTo>
                  <a:lnTo>
                    <a:pt x="1779" y="142"/>
                  </a:lnTo>
                  <a:cubicBezTo>
                    <a:pt x="1817" y="136"/>
                    <a:pt x="1843" y="104"/>
                    <a:pt x="1836" y="66"/>
                  </a:cubicBezTo>
                  <a:cubicBezTo>
                    <a:pt x="1830" y="31"/>
                    <a:pt x="179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5"/>
            <p:cNvSpPr/>
            <p:nvPr/>
          </p:nvSpPr>
          <p:spPr>
            <a:xfrm>
              <a:off x="428981" y="4136467"/>
              <a:ext cx="59792" cy="122055"/>
            </a:xfrm>
            <a:custGeom>
              <a:avLst/>
              <a:gdLst/>
              <a:ahLst/>
              <a:cxnLst/>
              <a:rect l="l" t="t" r="r" b="b"/>
              <a:pathLst>
                <a:path w="1053" h="2148" extrusionOk="0">
                  <a:moveTo>
                    <a:pt x="78" y="0"/>
                  </a:moveTo>
                  <a:cubicBezTo>
                    <a:pt x="59" y="0"/>
                    <a:pt x="40" y="8"/>
                    <a:pt x="26" y="25"/>
                  </a:cubicBezTo>
                  <a:cubicBezTo>
                    <a:pt x="1" y="50"/>
                    <a:pt x="7" y="95"/>
                    <a:pt x="33" y="121"/>
                  </a:cubicBezTo>
                  <a:cubicBezTo>
                    <a:pt x="594" y="605"/>
                    <a:pt x="912" y="1338"/>
                    <a:pt x="899" y="2077"/>
                  </a:cubicBezTo>
                  <a:cubicBezTo>
                    <a:pt x="893" y="2115"/>
                    <a:pt x="925" y="2147"/>
                    <a:pt x="963" y="2147"/>
                  </a:cubicBezTo>
                  <a:cubicBezTo>
                    <a:pt x="1001" y="2147"/>
                    <a:pt x="1033" y="2115"/>
                    <a:pt x="1033" y="2077"/>
                  </a:cubicBezTo>
                  <a:cubicBezTo>
                    <a:pt x="1052" y="1300"/>
                    <a:pt x="715" y="528"/>
                    <a:pt x="128" y="19"/>
                  </a:cubicBezTo>
                  <a:cubicBezTo>
                    <a:pt x="113" y="7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5"/>
            <p:cNvSpPr/>
            <p:nvPr/>
          </p:nvSpPr>
          <p:spPr>
            <a:xfrm>
              <a:off x="593308" y="2507486"/>
              <a:ext cx="861731" cy="672892"/>
            </a:xfrm>
            <a:custGeom>
              <a:avLst/>
              <a:gdLst/>
              <a:ahLst/>
              <a:cxnLst/>
              <a:rect l="l" t="t" r="r" b="b"/>
              <a:pathLst>
                <a:path w="15176" h="11842" extrusionOk="0">
                  <a:moveTo>
                    <a:pt x="14353" y="0"/>
                  </a:moveTo>
                  <a:cubicBezTo>
                    <a:pt x="10376" y="51"/>
                    <a:pt x="6367" y="204"/>
                    <a:pt x="2397" y="453"/>
                  </a:cubicBezTo>
                  <a:cubicBezTo>
                    <a:pt x="1600" y="4155"/>
                    <a:pt x="803" y="7858"/>
                    <a:pt x="0" y="11561"/>
                  </a:cubicBezTo>
                  <a:cubicBezTo>
                    <a:pt x="2824" y="11657"/>
                    <a:pt x="5552" y="11714"/>
                    <a:pt x="8369" y="11810"/>
                  </a:cubicBezTo>
                  <a:cubicBezTo>
                    <a:pt x="8426" y="11638"/>
                    <a:pt x="8477" y="11523"/>
                    <a:pt x="8534" y="11351"/>
                  </a:cubicBezTo>
                  <a:cubicBezTo>
                    <a:pt x="10586" y="11517"/>
                    <a:pt x="12664" y="11670"/>
                    <a:pt x="14716" y="11842"/>
                  </a:cubicBezTo>
                  <a:cubicBezTo>
                    <a:pt x="14685" y="8980"/>
                    <a:pt x="15175" y="6284"/>
                    <a:pt x="14780" y="3454"/>
                  </a:cubicBezTo>
                  <a:cubicBezTo>
                    <a:pt x="14621" y="2294"/>
                    <a:pt x="14512" y="1160"/>
                    <a:pt x="14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5"/>
            <p:cNvSpPr/>
            <p:nvPr/>
          </p:nvSpPr>
          <p:spPr>
            <a:xfrm>
              <a:off x="1068801" y="2773869"/>
              <a:ext cx="128556" cy="398212"/>
            </a:xfrm>
            <a:custGeom>
              <a:avLst/>
              <a:gdLst/>
              <a:ahLst/>
              <a:cxnLst/>
              <a:rect l="l" t="t" r="r" b="b"/>
              <a:pathLst>
                <a:path w="2264" h="7008" extrusionOk="0">
                  <a:moveTo>
                    <a:pt x="2190" y="0"/>
                  </a:moveTo>
                  <a:cubicBezTo>
                    <a:pt x="2179" y="0"/>
                    <a:pt x="2167" y="3"/>
                    <a:pt x="2155" y="9"/>
                  </a:cubicBezTo>
                  <a:cubicBezTo>
                    <a:pt x="2040" y="67"/>
                    <a:pt x="1938" y="111"/>
                    <a:pt x="1843" y="162"/>
                  </a:cubicBezTo>
                  <a:cubicBezTo>
                    <a:pt x="1741" y="207"/>
                    <a:pt x="1645" y="258"/>
                    <a:pt x="1531" y="315"/>
                  </a:cubicBezTo>
                  <a:cubicBezTo>
                    <a:pt x="1511" y="322"/>
                    <a:pt x="1499" y="341"/>
                    <a:pt x="1492" y="360"/>
                  </a:cubicBezTo>
                  <a:lnTo>
                    <a:pt x="14" y="6924"/>
                  </a:lnTo>
                  <a:cubicBezTo>
                    <a:pt x="1" y="6963"/>
                    <a:pt x="26" y="7001"/>
                    <a:pt x="65" y="7007"/>
                  </a:cubicBezTo>
                  <a:lnTo>
                    <a:pt x="77" y="7007"/>
                  </a:lnTo>
                  <a:cubicBezTo>
                    <a:pt x="109" y="7007"/>
                    <a:pt x="141" y="6988"/>
                    <a:pt x="148" y="6956"/>
                  </a:cubicBezTo>
                  <a:lnTo>
                    <a:pt x="1620" y="424"/>
                  </a:lnTo>
                  <a:cubicBezTo>
                    <a:pt x="1722" y="373"/>
                    <a:pt x="1811" y="328"/>
                    <a:pt x="1900" y="290"/>
                  </a:cubicBezTo>
                  <a:cubicBezTo>
                    <a:pt x="2002" y="239"/>
                    <a:pt x="2098" y="188"/>
                    <a:pt x="2219" y="137"/>
                  </a:cubicBezTo>
                  <a:cubicBezTo>
                    <a:pt x="2251" y="118"/>
                    <a:pt x="2263" y="73"/>
                    <a:pt x="2251" y="41"/>
                  </a:cubicBezTo>
                  <a:cubicBezTo>
                    <a:pt x="2238" y="15"/>
                    <a:pt x="2215" y="0"/>
                    <a:pt x="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5"/>
            <p:cNvSpPr/>
            <p:nvPr/>
          </p:nvSpPr>
          <p:spPr>
            <a:xfrm>
              <a:off x="685238" y="2548626"/>
              <a:ext cx="290613" cy="155921"/>
            </a:xfrm>
            <a:custGeom>
              <a:avLst/>
              <a:gdLst/>
              <a:ahLst/>
              <a:cxnLst/>
              <a:rect l="l" t="t" r="r" b="b"/>
              <a:pathLst>
                <a:path w="5118" h="2744" extrusionOk="0">
                  <a:moveTo>
                    <a:pt x="5040" y="0"/>
                  </a:moveTo>
                  <a:cubicBezTo>
                    <a:pt x="5016" y="0"/>
                    <a:pt x="4991" y="13"/>
                    <a:pt x="4978" y="34"/>
                  </a:cubicBezTo>
                  <a:cubicBezTo>
                    <a:pt x="4046" y="1599"/>
                    <a:pt x="2259" y="2604"/>
                    <a:pt x="443" y="2604"/>
                  </a:cubicBezTo>
                  <a:cubicBezTo>
                    <a:pt x="321" y="2604"/>
                    <a:pt x="199" y="2599"/>
                    <a:pt x="77" y="2590"/>
                  </a:cubicBezTo>
                  <a:cubicBezTo>
                    <a:pt x="38" y="2590"/>
                    <a:pt x="7" y="2616"/>
                    <a:pt x="0" y="2654"/>
                  </a:cubicBezTo>
                  <a:cubicBezTo>
                    <a:pt x="0" y="2692"/>
                    <a:pt x="32" y="2724"/>
                    <a:pt x="70" y="2730"/>
                  </a:cubicBezTo>
                  <a:cubicBezTo>
                    <a:pt x="191" y="2737"/>
                    <a:pt x="319" y="2743"/>
                    <a:pt x="440" y="2743"/>
                  </a:cubicBezTo>
                  <a:cubicBezTo>
                    <a:pt x="2307" y="2743"/>
                    <a:pt x="4143" y="1717"/>
                    <a:pt x="5099" y="105"/>
                  </a:cubicBezTo>
                  <a:cubicBezTo>
                    <a:pt x="5118" y="73"/>
                    <a:pt x="5105" y="28"/>
                    <a:pt x="5073" y="9"/>
                  </a:cubicBezTo>
                  <a:cubicBezTo>
                    <a:pt x="5063" y="3"/>
                    <a:pt x="5052" y="0"/>
                    <a:pt x="5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5"/>
            <p:cNvSpPr/>
            <p:nvPr/>
          </p:nvSpPr>
          <p:spPr>
            <a:xfrm>
              <a:off x="1310920" y="2555558"/>
              <a:ext cx="139742" cy="160183"/>
            </a:xfrm>
            <a:custGeom>
              <a:avLst/>
              <a:gdLst/>
              <a:ahLst/>
              <a:cxnLst/>
              <a:rect l="l" t="t" r="r" b="b"/>
              <a:pathLst>
                <a:path w="2461" h="2819" extrusionOk="0">
                  <a:moveTo>
                    <a:pt x="80" y="0"/>
                  </a:moveTo>
                  <a:cubicBezTo>
                    <a:pt x="70" y="0"/>
                    <a:pt x="60" y="3"/>
                    <a:pt x="52" y="8"/>
                  </a:cubicBezTo>
                  <a:cubicBezTo>
                    <a:pt x="13" y="21"/>
                    <a:pt x="1" y="65"/>
                    <a:pt x="13" y="97"/>
                  </a:cubicBezTo>
                  <a:cubicBezTo>
                    <a:pt x="504" y="1194"/>
                    <a:pt x="1333" y="2156"/>
                    <a:pt x="2340" y="2806"/>
                  </a:cubicBezTo>
                  <a:cubicBezTo>
                    <a:pt x="2352" y="2812"/>
                    <a:pt x="2365" y="2819"/>
                    <a:pt x="2378" y="2819"/>
                  </a:cubicBezTo>
                  <a:cubicBezTo>
                    <a:pt x="2403" y="2819"/>
                    <a:pt x="2423" y="2806"/>
                    <a:pt x="2435" y="2787"/>
                  </a:cubicBezTo>
                  <a:cubicBezTo>
                    <a:pt x="2461" y="2755"/>
                    <a:pt x="2448" y="2710"/>
                    <a:pt x="2416" y="2691"/>
                  </a:cubicBezTo>
                  <a:cubicBezTo>
                    <a:pt x="1428" y="2054"/>
                    <a:pt x="625" y="1111"/>
                    <a:pt x="141" y="40"/>
                  </a:cubicBezTo>
                  <a:cubicBezTo>
                    <a:pt x="132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5"/>
            <p:cNvSpPr/>
            <p:nvPr/>
          </p:nvSpPr>
          <p:spPr>
            <a:xfrm>
              <a:off x="606709" y="3084005"/>
              <a:ext cx="484639" cy="15285"/>
            </a:xfrm>
            <a:custGeom>
              <a:avLst/>
              <a:gdLst/>
              <a:ahLst/>
              <a:cxnLst/>
              <a:rect l="l" t="t" r="r" b="b"/>
              <a:pathLst>
                <a:path w="8535" h="269" extrusionOk="0">
                  <a:moveTo>
                    <a:pt x="8464" y="0"/>
                  </a:moveTo>
                  <a:lnTo>
                    <a:pt x="70" y="128"/>
                  </a:lnTo>
                  <a:cubicBezTo>
                    <a:pt x="32" y="128"/>
                    <a:pt x="0" y="160"/>
                    <a:pt x="0" y="198"/>
                  </a:cubicBezTo>
                  <a:cubicBezTo>
                    <a:pt x="0" y="236"/>
                    <a:pt x="32" y="268"/>
                    <a:pt x="70" y="268"/>
                  </a:cubicBezTo>
                  <a:lnTo>
                    <a:pt x="8464" y="141"/>
                  </a:lnTo>
                  <a:cubicBezTo>
                    <a:pt x="8502" y="141"/>
                    <a:pt x="8534" y="109"/>
                    <a:pt x="8534" y="71"/>
                  </a:cubicBezTo>
                  <a:cubicBezTo>
                    <a:pt x="8534" y="32"/>
                    <a:pt x="8502" y="0"/>
                    <a:pt x="8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5"/>
            <p:cNvSpPr/>
            <p:nvPr/>
          </p:nvSpPr>
          <p:spPr>
            <a:xfrm>
              <a:off x="1095603" y="3064458"/>
              <a:ext cx="337345" cy="30116"/>
            </a:xfrm>
            <a:custGeom>
              <a:avLst/>
              <a:gdLst/>
              <a:ahLst/>
              <a:cxnLst/>
              <a:rect l="l" t="t" r="r" b="b"/>
              <a:pathLst>
                <a:path w="5941" h="530" extrusionOk="0">
                  <a:moveTo>
                    <a:pt x="77" y="0"/>
                  </a:moveTo>
                  <a:cubicBezTo>
                    <a:pt x="39" y="0"/>
                    <a:pt x="7" y="26"/>
                    <a:pt x="7" y="64"/>
                  </a:cubicBezTo>
                  <a:cubicBezTo>
                    <a:pt x="1" y="102"/>
                    <a:pt x="32" y="141"/>
                    <a:pt x="71" y="141"/>
                  </a:cubicBezTo>
                  <a:lnTo>
                    <a:pt x="5864" y="529"/>
                  </a:lnTo>
                  <a:cubicBezTo>
                    <a:pt x="5902" y="529"/>
                    <a:pt x="5934" y="497"/>
                    <a:pt x="5934" y="466"/>
                  </a:cubicBezTo>
                  <a:cubicBezTo>
                    <a:pt x="5941" y="427"/>
                    <a:pt x="5909" y="389"/>
                    <a:pt x="5870" y="38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5"/>
            <p:cNvSpPr/>
            <p:nvPr/>
          </p:nvSpPr>
          <p:spPr>
            <a:xfrm>
              <a:off x="695005" y="2693181"/>
              <a:ext cx="67742" cy="406451"/>
            </a:xfrm>
            <a:custGeom>
              <a:avLst/>
              <a:gdLst/>
              <a:ahLst/>
              <a:cxnLst/>
              <a:rect l="l" t="t" r="r" b="b"/>
              <a:pathLst>
                <a:path w="1193" h="7153" extrusionOk="0">
                  <a:moveTo>
                    <a:pt x="1117" y="1"/>
                  </a:moveTo>
                  <a:cubicBezTo>
                    <a:pt x="1084" y="1"/>
                    <a:pt x="1058" y="25"/>
                    <a:pt x="1052" y="59"/>
                  </a:cubicBezTo>
                  <a:lnTo>
                    <a:pt x="7" y="7070"/>
                  </a:lnTo>
                  <a:cubicBezTo>
                    <a:pt x="0" y="7108"/>
                    <a:pt x="26" y="7146"/>
                    <a:pt x="64" y="7153"/>
                  </a:cubicBezTo>
                  <a:lnTo>
                    <a:pt x="77" y="7153"/>
                  </a:lnTo>
                  <a:cubicBezTo>
                    <a:pt x="109" y="7153"/>
                    <a:pt x="140" y="7127"/>
                    <a:pt x="140" y="7089"/>
                  </a:cubicBezTo>
                  <a:lnTo>
                    <a:pt x="1186" y="78"/>
                  </a:lnTo>
                  <a:cubicBezTo>
                    <a:pt x="1192" y="40"/>
                    <a:pt x="1167" y="8"/>
                    <a:pt x="1128" y="2"/>
                  </a:cubicBezTo>
                  <a:cubicBezTo>
                    <a:pt x="1124" y="1"/>
                    <a:pt x="1120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5"/>
            <p:cNvSpPr/>
            <p:nvPr/>
          </p:nvSpPr>
          <p:spPr>
            <a:xfrm>
              <a:off x="681945" y="1893692"/>
              <a:ext cx="741977" cy="665960"/>
            </a:xfrm>
            <a:custGeom>
              <a:avLst/>
              <a:gdLst/>
              <a:ahLst/>
              <a:cxnLst/>
              <a:rect l="l" t="t" r="r" b="b"/>
              <a:pathLst>
                <a:path w="13067" h="11720" extrusionOk="0">
                  <a:moveTo>
                    <a:pt x="7713" y="1"/>
                  </a:moveTo>
                  <a:cubicBezTo>
                    <a:pt x="7062" y="1"/>
                    <a:pt x="6409" y="222"/>
                    <a:pt x="5788" y="439"/>
                  </a:cubicBezTo>
                  <a:cubicBezTo>
                    <a:pt x="4755" y="802"/>
                    <a:pt x="3723" y="1166"/>
                    <a:pt x="2735" y="1637"/>
                  </a:cubicBezTo>
                  <a:cubicBezTo>
                    <a:pt x="1581" y="2192"/>
                    <a:pt x="409" y="2950"/>
                    <a:pt x="1" y="4161"/>
                  </a:cubicBezTo>
                  <a:cubicBezTo>
                    <a:pt x="523" y="6634"/>
                    <a:pt x="759" y="9177"/>
                    <a:pt x="702" y="11707"/>
                  </a:cubicBezTo>
                  <a:cubicBezTo>
                    <a:pt x="1289" y="11706"/>
                    <a:pt x="1877" y="11706"/>
                    <a:pt x="2466" y="11706"/>
                  </a:cubicBezTo>
                  <a:cubicBezTo>
                    <a:pt x="5997" y="11706"/>
                    <a:pt x="9548" y="11720"/>
                    <a:pt x="13066" y="11720"/>
                  </a:cubicBezTo>
                  <a:cubicBezTo>
                    <a:pt x="12977" y="8801"/>
                    <a:pt x="12818" y="5812"/>
                    <a:pt x="12722" y="2893"/>
                  </a:cubicBezTo>
                  <a:cubicBezTo>
                    <a:pt x="12709" y="2376"/>
                    <a:pt x="12097" y="2077"/>
                    <a:pt x="11645" y="1822"/>
                  </a:cubicBezTo>
                  <a:cubicBezTo>
                    <a:pt x="10950" y="1427"/>
                    <a:pt x="10256" y="1025"/>
                    <a:pt x="9554" y="630"/>
                  </a:cubicBezTo>
                  <a:cubicBezTo>
                    <a:pt x="9134" y="388"/>
                    <a:pt x="8700" y="146"/>
                    <a:pt x="8222" y="50"/>
                  </a:cubicBezTo>
                  <a:cubicBezTo>
                    <a:pt x="8053" y="16"/>
                    <a:pt x="7883" y="1"/>
                    <a:pt x="7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5"/>
            <p:cNvSpPr/>
            <p:nvPr/>
          </p:nvSpPr>
          <p:spPr>
            <a:xfrm>
              <a:off x="718513" y="2463619"/>
              <a:ext cx="701775" cy="31196"/>
            </a:xfrm>
            <a:custGeom>
              <a:avLst/>
              <a:gdLst/>
              <a:ahLst/>
              <a:cxnLst/>
              <a:rect l="l" t="t" r="r" b="b"/>
              <a:pathLst>
                <a:path w="12359" h="549" extrusionOk="0">
                  <a:moveTo>
                    <a:pt x="12288" y="1"/>
                  </a:moveTo>
                  <a:lnTo>
                    <a:pt x="64" y="409"/>
                  </a:lnTo>
                  <a:cubicBezTo>
                    <a:pt x="26" y="415"/>
                    <a:pt x="1" y="447"/>
                    <a:pt x="1" y="485"/>
                  </a:cubicBezTo>
                  <a:cubicBezTo>
                    <a:pt x="1" y="524"/>
                    <a:pt x="32" y="549"/>
                    <a:pt x="71" y="549"/>
                  </a:cubicBezTo>
                  <a:lnTo>
                    <a:pt x="12295" y="141"/>
                  </a:lnTo>
                  <a:cubicBezTo>
                    <a:pt x="12333" y="141"/>
                    <a:pt x="12358" y="109"/>
                    <a:pt x="12358" y="71"/>
                  </a:cubicBezTo>
                  <a:cubicBezTo>
                    <a:pt x="12358" y="33"/>
                    <a:pt x="12327" y="1"/>
                    <a:pt x="1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5"/>
            <p:cNvSpPr/>
            <p:nvPr/>
          </p:nvSpPr>
          <p:spPr>
            <a:xfrm>
              <a:off x="1364466" y="1893635"/>
              <a:ext cx="263528" cy="328889"/>
            </a:xfrm>
            <a:custGeom>
              <a:avLst/>
              <a:gdLst/>
              <a:ahLst/>
              <a:cxnLst/>
              <a:rect l="l" t="t" r="r" b="b"/>
              <a:pathLst>
                <a:path w="4641" h="5788" extrusionOk="0">
                  <a:moveTo>
                    <a:pt x="1715" y="0"/>
                  </a:moveTo>
                  <a:cubicBezTo>
                    <a:pt x="938" y="1198"/>
                    <a:pt x="396" y="2505"/>
                    <a:pt x="1" y="3882"/>
                  </a:cubicBezTo>
                  <a:cubicBezTo>
                    <a:pt x="1403" y="4812"/>
                    <a:pt x="2990" y="5462"/>
                    <a:pt x="4641" y="5787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5"/>
            <p:cNvSpPr/>
            <p:nvPr/>
          </p:nvSpPr>
          <p:spPr>
            <a:xfrm>
              <a:off x="149272" y="1855962"/>
              <a:ext cx="647832" cy="896716"/>
            </a:xfrm>
            <a:custGeom>
              <a:avLst/>
              <a:gdLst/>
              <a:ahLst/>
              <a:cxnLst/>
              <a:rect l="l" t="t" r="r" b="b"/>
              <a:pathLst>
                <a:path w="11409" h="15781" extrusionOk="0">
                  <a:moveTo>
                    <a:pt x="6221" y="0"/>
                  </a:moveTo>
                  <a:cubicBezTo>
                    <a:pt x="4627" y="835"/>
                    <a:pt x="3002" y="1823"/>
                    <a:pt x="1632" y="2996"/>
                  </a:cubicBezTo>
                  <a:cubicBezTo>
                    <a:pt x="1014" y="3531"/>
                    <a:pt x="351" y="4239"/>
                    <a:pt x="172" y="5035"/>
                  </a:cubicBezTo>
                  <a:cubicBezTo>
                    <a:pt x="0" y="5832"/>
                    <a:pt x="153" y="6699"/>
                    <a:pt x="587" y="7387"/>
                  </a:cubicBezTo>
                  <a:cubicBezTo>
                    <a:pt x="2167" y="9873"/>
                    <a:pt x="4417" y="11887"/>
                    <a:pt x="6922" y="13435"/>
                  </a:cubicBezTo>
                  <a:cubicBezTo>
                    <a:pt x="7572" y="13831"/>
                    <a:pt x="8063" y="14748"/>
                    <a:pt x="8649" y="15220"/>
                  </a:cubicBezTo>
                  <a:cubicBezTo>
                    <a:pt x="8646" y="15220"/>
                    <a:pt x="8644" y="15220"/>
                    <a:pt x="8641" y="15220"/>
                  </a:cubicBezTo>
                  <a:cubicBezTo>
                    <a:pt x="8492" y="15220"/>
                    <a:pt x="8382" y="15401"/>
                    <a:pt x="8432" y="15545"/>
                  </a:cubicBezTo>
                  <a:cubicBezTo>
                    <a:pt x="8483" y="15692"/>
                    <a:pt x="8642" y="15781"/>
                    <a:pt x="8802" y="15781"/>
                  </a:cubicBezTo>
                  <a:cubicBezTo>
                    <a:pt x="8955" y="15781"/>
                    <a:pt x="9140" y="15647"/>
                    <a:pt x="9286" y="15602"/>
                  </a:cubicBezTo>
                  <a:cubicBezTo>
                    <a:pt x="9598" y="15513"/>
                    <a:pt x="9924" y="15207"/>
                    <a:pt x="10038" y="14895"/>
                  </a:cubicBezTo>
                  <a:cubicBezTo>
                    <a:pt x="10053" y="14897"/>
                    <a:pt x="10069" y="14898"/>
                    <a:pt x="10084" y="14898"/>
                  </a:cubicBezTo>
                  <a:cubicBezTo>
                    <a:pt x="10197" y="14898"/>
                    <a:pt x="10309" y="14837"/>
                    <a:pt x="10376" y="14742"/>
                  </a:cubicBezTo>
                  <a:cubicBezTo>
                    <a:pt x="10453" y="14640"/>
                    <a:pt x="10504" y="14442"/>
                    <a:pt x="10453" y="14328"/>
                  </a:cubicBezTo>
                  <a:cubicBezTo>
                    <a:pt x="10727" y="14258"/>
                    <a:pt x="10918" y="13971"/>
                    <a:pt x="10867" y="13690"/>
                  </a:cubicBezTo>
                  <a:cubicBezTo>
                    <a:pt x="11122" y="13601"/>
                    <a:pt x="11409" y="13302"/>
                    <a:pt x="11256" y="13079"/>
                  </a:cubicBezTo>
                  <a:cubicBezTo>
                    <a:pt x="9548" y="10510"/>
                    <a:pt x="7361" y="8279"/>
                    <a:pt x="4876" y="6450"/>
                  </a:cubicBezTo>
                  <a:cubicBezTo>
                    <a:pt x="6393" y="5634"/>
                    <a:pt x="7910" y="4819"/>
                    <a:pt x="9426" y="4003"/>
                  </a:cubicBezTo>
                  <a:cubicBezTo>
                    <a:pt x="8674" y="2441"/>
                    <a:pt x="7604" y="1046"/>
                    <a:pt x="6221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5"/>
            <p:cNvSpPr/>
            <p:nvPr/>
          </p:nvSpPr>
          <p:spPr>
            <a:xfrm>
              <a:off x="631295" y="2715342"/>
              <a:ext cx="28675" cy="17445"/>
            </a:xfrm>
            <a:custGeom>
              <a:avLst/>
              <a:gdLst/>
              <a:ahLst/>
              <a:cxnLst/>
              <a:rect l="l" t="t" r="r" b="b"/>
              <a:pathLst>
                <a:path w="505" h="307" extrusionOk="0">
                  <a:moveTo>
                    <a:pt x="83" y="0"/>
                  </a:moveTo>
                  <a:cubicBezTo>
                    <a:pt x="77" y="0"/>
                    <a:pt x="70" y="0"/>
                    <a:pt x="64" y="0"/>
                  </a:cubicBezTo>
                  <a:cubicBezTo>
                    <a:pt x="26" y="0"/>
                    <a:pt x="1" y="39"/>
                    <a:pt x="1" y="77"/>
                  </a:cubicBezTo>
                  <a:cubicBezTo>
                    <a:pt x="1" y="115"/>
                    <a:pt x="32" y="141"/>
                    <a:pt x="71" y="141"/>
                  </a:cubicBezTo>
                  <a:cubicBezTo>
                    <a:pt x="76" y="140"/>
                    <a:pt x="82" y="140"/>
                    <a:pt x="88" y="140"/>
                  </a:cubicBezTo>
                  <a:cubicBezTo>
                    <a:pt x="197" y="140"/>
                    <a:pt x="304" y="196"/>
                    <a:pt x="370" y="281"/>
                  </a:cubicBezTo>
                  <a:cubicBezTo>
                    <a:pt x="383" y="300"/>
                    <a:pt x="402" y="306"/>
                    <a:pt x="428" y="306"/>
                  </a:cubicBezTo>
                  <a:cubicBezTo>
                    <a:pt x="440" y="306"/>
                    <a:pt x="453" y="306"/>
                    <a:pt x="466" y="294"/>
                  </a:cubicBezTo>
                  <a:cubicBezTo>
                    <a:pt x="498" y="274"/>
                    <a:pt x="504" y="230"/>
                    <a:pt x="479" y="198"/>
                  </a:cubicBezTo>
                  <a:cubicBezTo>
                    <a:pt x="387" y="75"/>
                    <a:pt x="23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5"/>
            <p:cNvSpPr/>
            <p:nvPr/>
          </p:nvSpPr>
          <p:spPr>
            <a:xfrm>
              <a:off x="540103" y="2597834"/>
              <a:ext cx="29357" cy="43697"/>
            </a:xfrm>
            <a:custGeom>
              <a:avLst/>
              <a:gdLst/>
              <a:ahLst/>
              <a:cxnLst/>
              <a:rect l="l" t="t" r="r" b="b"/>
              <a:pathLst>
                <a:path w="517" h="769" extrusionOk="0">
                  <a:moveTo>
                    <a:pt x="78" y="1"/>
                  </a:moveTo>
                  <a:cubicBezTo>
                    <a:pt x="67" y="1"/>
                    <a:pt x="55" y="4"/>
                    <a:pt x="45" y="10"/>
                  </a:cubicBezTo>
                  <a:cubicBezTo>
                    <a:pt x="7" y="29"/>
                    <a:pt x="0" y="67"/>
                    <a:pt x="20" y="105"/>
                  </a:cubicBezTo>
                  <a:lnTo>
                    <a:pt x="376" y="736"/>
                  </a:lnTo>
                  <a:cubicBezTo>
                    <a:pt x="389" y="762"/>
                    <a:pt x="415" y="768"/>
                    <a:pt x="440" y="768"/>
                  </a:cubicBezTo>
                  <a:cubicBezTo>
                    <a:pt x="453" y="768"/>
                    <a:pt x="466" y="768"/>
                    <a:pt x="472" y="762"/>
                  </a:cubicBezTo>
                  <a:cubicBezTo>
                    <a:pt x="504" y="743"/>
                    <a:pt x="517" y="698"/>
                    <a:pt x="498" y="666"/>
                  </a:cubicBezTo>
                  <a:lnTo>
                    <a:pt x="141" y="35"/>
                  </a:lnTo>
                  <a:cubicBezTo>
                    <a:pt x="128" y="14"/>
                    <a:pt x="103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5"/>
            <p:cNvSpPr/>
            <p:nvPr/>
          </p:nvSpPr>
          <p:spPr>
            <a:xfrm>
              <a:off x="336369" y="2181838"/>
              <a:ext cx="109704" cy="49379"/>
            </a:xfrm>
            <a:custGeom>
              <a:avLst/>
              <a:gdLst/>
              <a:ahLst/>
              <a:cxnLst/>
              <a:rect l="l" t="t" r="r" b="b"/>
              <a:pathLst>
                <a:path w="1932" h="869" extrusionOk="0">
                  <a:moveTo>
                    <a:pt x="78" y="0"/>
                  </a:moveTo>
                  <a:cubicBezTo>
                    <a:pt x="44" y="0"/>
                    <a:pt x="12" y="24"/>
                    <a:pt x="7" y="59"/>
                  </a:cubicBezTo>
                  <a:cubicBezTo>
                    <a:pt x="0" y="97"/>
                    <a:pt x="26" y="135"/>
                    <a:pt x="64" y="142"/>
                  </a:cubicBezTo>
                  <a:cubicBezTo>
                    <a:pt x="689" y="244"/>
                    <a:pt x="1294" y="492"/>
                    <a:pt x="1810" y="855"/>
                  </a:cubicBezTo>
                  <a:cubicBezTo>
                    <a:pt x="1823" y="862"/>
                    <a:pt x="1836" y="868"/>
                    <a:pt x="1849" y="868"/>
                  </a:cubicBezTo>
                  <a:cubicBezTo>
                    <a:pt x="1874" y="868"/>
                    <a:pt x="1893" y="855"/>
                    <a:pt x="1906" y="836"/>
                  </a:cubicBezTo>
                  <a:cubicBezTo>
                    <a:pt x="1931" y="804"/>
                    <a:pt x="1925" y="760"/>
                    <a:pt x="1893" y="741"/>
                  </a:cubicBezTo>
                  <a:cubicBezTo>
                    <a:pt x="1358" y="365"/>
                    <a:pt x="733" y="110"/>
                    <a:pt x="89" y="1"/>
                  </a:cubicBezTo>
                  <a:cubicBezTo>
                    <a:pt x="86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5"/>
            <p:cNvSpPr/>
            <p:nvPr/>
          </p:nvSpPr>
          <p:spPr>
            <a:xfrm>
              <a:off x="478949" y="1661403"/>
              <a:ext cx="1094085" cy="519074"/>
            </a:xfrm>
            <a:custGeom>
              <a:avLst/>
              <a:gdLst/>
              <a:ahLst/>
              <a:cxnLst/>
              <a:rect l="l" t="t" r="r" b="b"/>
              <a:pathLst>
                <a:path w="19268" h="9135" extrusionOk="0">
                  <a:moveTo>
                    <a:pt x="10042" y="1"/>
                  </a:moveTo>
                  <a:cubicBezTo>
                    <a:pt x="9585" y="1"/>
                    <a:pt x="9098" y="69"/>
                    <a:pt x="8490" y="199"/>
                  </a:cubicBezTo>
                  <a:cubicBezTo>
                    <a:pt x="5864" y="773"/>
                    <a:pt x="2390" y="2041"/>
                    <a:pt x="0" y="3252"/>
                  </a:cubicBezTo>
                  <a:cubicBezTo>
                    <a:pt x="1460" y="4623"/>
                    <a:pt x="2422" y="6484"/>
                    <a:pt x="2970" y="8408"/>
                  </a:cubicBezTo>
                  <a:cubicBezTo>
                    <a:pt x="3098" y="8362"/>
                    <a:pt x="4919" y="7936"/>
                    <a:pt x="7963" y="7936"/>
                  </a:cubicBezTo>
                  <a:cubicBezTo>
                    <a:pt x="10373" y="7936"/>
                    <a:pt x="13549" y="8203"/>
                    <a:pt x="17259" y="9135"/>
                  </a:cubicBezTo>
                  <a:cubicBezTo>
                    <a:pt x="17890" y="7554"/>
                    <a:pt x="18642" y="5923"/>
                    <a:pt x="19267" y="4342"/>
                  </a:cubicBezTo>
                  <a:cubicBezTo>
                    <a:pt x="17132" y="2762"/>
                    <a:pt x="14736" y="1474"/>
                    <a:pt x="12263" y="505"/>
                  </a:cubicBezTo>
                  <a:cubicBezTo>
                    <a:pt x="11375" y="162"/>
                    <a:pt x="10744" y="1"/>
                    <a:pt x="10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5"/>
            <p:cNvSpPr/>
            <p:nvPr/>
          </p:nvSpPr>
          <p:spPr>
            <a:xfrm>
              <a:off x="892947" y="1693621"/>
              <a:ext cx="296461" cy="109156"/>
            </a:xfrm>
            <a:custGeom>
              <a:avLst/>
              <a:gdLst/>
              <a:ahLst/>
              <a:cxnLst/>
              <a:rect l="l" t="t" r="r" b="b"/>
              <a:pathLst>
                <a:path w="5221" h="1921" extrusionOk="0">
                  <a:moveTo>
                    <a:pt x="5138" y="1"/>
                  </a:moveTo>
                  <a:cubicBezTo>
                    <a:pt x="5111" y="1"/>
                    <a:pt x="5088" y="17"/>
                    <a:pt x="5074" y="40"/>
                  </a:cubicBezTo>
                  <a:cubicBezTo>
                    <a:pt x="4755" y="703"/>
                    <a:pt x="4232" y="1232"/>
                    <a:pt x="3601" y="1525"/>
                  </a:cubicBezTo>
                  <a:cubicBezTo>
                    <a:pt x="3234" y="1697"/>
                    <a:pt x="2830" y="1784"/>
                    <a:pt x="2434" y="1784"/>
                  </a:cubicBezTo>
                  <a:cubicBezTo>
                    <a:pt x="2123" y="1784"/>
                    <a:pt x="1817" y="1730"/>
                    <a:pt x="1536" y="1621"/>
                  </a:cubicBezTo>
                  <a:cubicBezTo>
                    <a:pt x="861" y="1360"/>
                    <a:pt x="332" y="786"/>
                    <a:pt x="147" y="117"/>
                  </a:cubicBezTo>
                  <a:cubicBezTo>
                    <a:pt x="142" y="91"/>
                    <a:pt x="111" y="69"/>
                    <a:pt x="82" y="69"/>
                  </a:cubicBezTo>
                  <a:cubicBezTo>
                    <a:pt x="76" y="69"/>
                    <a:pt x="70" y="70"/>
                    <a:pt x="64" y="72"/>
                  </a:cubicBezTo>
                  <a:cubicBezTo>
                    <a:pt x="26" y="79"/>
                    <a:pt x="0" y="117"/>
                    <a:pt x="13" y="155"/>
                  </a:cubicBezTo>
                  <a:cubicBezTo>
                    <a:pt x="211" y="863"/>
                    <a:pt x="772" y="1474"/>
                    <a:pt x="1485" y="1748"/>
                  </a:cubicBezTo>
                  <a:cubicBezTo>
                    <a:pt x="1785" y="1863"/>
                    <a:pt x="2110" y="1921"/>
                    <a:pt x="2441" y="1921"/>
                  </a:cubicBezTo>
                  <a:cubicBezTo>
                    <a:pt x="2856" y="1921"/>
                    <a:pt x="3276" y="1831"/>
                    <a:pt x="3659" y="1653"/>
                  </a:cubicBezTo>
                  <a:cubicBezTo>
                    <a:pt x="4322" y="1347"/>
                    <a:pt x="4870" y="792"/>
                    <a:pt x="5201" y="98"/>
                  </a:cubicBezTo>
                  <a:cubicBezTo>
                    <a:pt x="5220" y="66"/>
                    <a:pt x="5201" y="21"/>
                    <a:pt x="5169" y="8"/>
                  </a:cubicBezTo>
                  <a:cubicBezTo>
                    <a:pt x="5159" y="3"/>
                    <a:pt x="5148" y="1"/>
                    <a:pt x="5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5"/>
            <p:cNvSpPr/>
            <p:nvPr/>
          </p:nvSpPr>
          <p:spPr>
            <a:xfrm>
              <a:off x="679049" y="2070125"/>
              <a:ext cx="41678" cy="66198"/>
            </a:xfrm>
            <a:custGeom>
              <a:avLst/>
              <a:gdLst/>
              <a:ahLst/>
              <a:cxnLst/>
              <a:rect l="l" t="t" r="r" b="b"/>
              <a:pathLst>
                <a:path w="734" h="1165" extrusionOk="0">
                  <a:moveTo>
                    <a:pt x="652" y="0"/>
                  </a:moveTo>
                  <a:cubicBezTo>
                    <a:pt x="629" y="0"/>
                    <a:pt x="606" y="12"/>
                    <a:pt x="594" y="36"/>
                  </a:cubicBezTo>
                  <a:lnTo>
                    <a:pt x="20" y="1062"/>
                  </a:lnTo>
                  <a:cubicBezTo>
                    <a:pt x="1" y="1094"/>
                    <a:pt x="14" y="1139"/>
                    <a:pt x="45" y="1158"/>
                  </a:cubicBezTo>
                  <a:cubicBezTo>
                    <a:pt x="58" y="1164"/>
                    <a:pt x="71" y="1164"/>
                    <a:pt x="77" y="1164"/>
                  </a:cubicBezTo>
                  <a:cubicBezTo>
                    <a:pt x="103" y="1164"/>
                    <a:pt x="128" y="1152"/>
                    <a:pt x="141" y="1133"/>
                  </a:cubicBezTo>
                  <a:lnTo>
                    <a:pt x="715" y="106"/>
                  </a:lnTo>
                  <a:cubicBezTo>
                    <a:pt x="734" y="68"/>
                    <a:pt x="727" y="30"/>
                    <a:pt x="689" y="11"/>
                  </a:cubicBezTo>
                  <a:cubicBezTo>
                    <a:pt x="678" y="4"/>
                    <a:pt x="665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5"/>
            <p:cNvSpPr/>
            <p:nvPr/>
          </p:nvSpPr>
          <p:spPr>
            <a:xfrm>
              <a:off x="1404327" y="2069955"/>
              <a:ext cx="30095" cy="104042"/>
            </a:xfrm>
            <a:custGeom>
              <a:avLst/>
              <a:gdLst/>
              <a:ahLst/>
              <a:cxnLst/>
              <a:rect l="l" t="t" r="r" b="b"/>
              <a:pathLst>
                <a:path w="530" h="1831" extrusionOk="0">
                  <a:moveTo>
                    <a:pt x="138" y="0"/>
                  </a:moveTo>
                  <a:cubicBezTo>
                    <a:pt x="108" y="0"/>
                    <a:pt x="77" y="30"/>
                    <a:pt x="77" y="65"/>
                  </a:cubicBezTo>
                  <a:lnTo>
                    <a:pt x="0" y="1754"/>
                  </a:lnTo>
                  <a:cubicBezTo>
                    <a:pt x="0" y="1792"/>
                    <a:pt x="26" y="1817"/>
                    <a:pt x="57" y="1830"/>
                  </a:cubicBezTo>
                  <a:lnTo>
                    <a:pt x="70" y="1830"/>
                  </a:lnTo>
                  <a:cubicBezTo>
                    <a:pt x="96" y="1830"/>
                    <a:pt x="121" y="1811"/>
                    <a:pt x="134" y="1786"/>
                  </a:cubicBezTo>
                  <a:cubicBezTo>
                    <a:pt x="191" y="1658"/>
                    <a:pt x="261" y="1537"/>
                    <a:pt x="325" y="1416"/>
                  </a:cubicBezTo>
                  <a:cubicBezTo>
                    <a:pt x="389" y="1295"/>
                    <a:pt x="453" y="1167"/>
                    <a:pt x="516" y="1040"/>
                  </a:cubicBezTo>
                  <a:cubicBezTo>
                    <a:pt x="529" y="1002"/>
                    <a:pt x="516" y="963"/>
                    <a:pt x="478" y="944"/>
                  </a:cubicBezTo>
                  <a:cubicBezTo>
                    <a:pt x="470" y="941"/>
                    <a:pt x="461" y="940"/>
                    <a:pt x="452" y="940"/>
                  </a:cubicBezTo>
                  <a:cubicBezTo>
                    <a:pt x="426" y="940"/>
                    <a:pt x="398" y="954"/>
                    <a:pt x="389" y="983"/>
                  </a:cubicBezTo>
                  <a:cubicBezTo>
                    <a:pt x="331" y="1110"/>
                    <a:pt x="261" y="1231"/>
                    <a:pt x="198" y="1352"/>
                  </a:cubicBezTo>
                  <a:cubicBezTo>
                    <a:pt x="185" y="1378"/>
                    <a:pt x="172" y="1410"/>
                    <a:pt x="153" y="1435"/>
                  </a:cubicBezTo>
                  <a:lnTo>
                    <a:pt x="217" y="71"/>
                  </a:lnTo>
                  <a:cubicBezTo>
                    <a:pt x="217" y="33"/>
                    <a:pt x="185" y="1"/>
                    <a:pt x="147" y="1"/>
                  </a:cubicBezTo>
                  <a:cubicBezTo>
                    <a:pt x="144" y="0"/>
                    <a:pt x="141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5"/>
            <p:cNvSpPr/>
            <p:nvPr/>
          </p:nvSpPr>
          <p:spPr>
            <a:xfrm>
              <a:off x="1429992" y="2042623"/>
              <a:ext cx="52183" cy="135692"/>
            </a:xfrm>
            <a:custGeom>
              <a:avLst/>
              <a:gdLst/>
              <a:ahLst/>
              <a:cxnLst/>
              <a:rect l="l" t="t" r="r" b="b"/>
              <a:pathLst>
                <a:path w="919" h="2388" extrusionOk="0">
                  <a:moveTo>
                    <a:pt x="837" y="0"/>
                  </a:moveTo>
                  <a:cubicBezTo>
                    <a:pt x="808" y="0"/>
                    <a:pt x="782" y="18"/>
                    <a:pt x="772" y="49"/>
                  </a:cubicBezTo>
                  <a:lnTo>
                    <a:pt x="13" y="2298"/>
                  </a:lnTo>
                  <a:cubicBezTo>
                    <a:pt x="1" y="2330"/>
                    <a:pt x="20" y="2375"/>
                    <a:pt x="58" y="2388"/>
                  </a:cubicBezTo>
                  <a:lnTo>
                    <a:pt x="77" y="2388"/>
                  </a:lnTo>
                  <a:cubicBezTo>
                    <a:pt x="109" y="2388"/>
                    <a:pt x="134" y="2369"/>
                    <a:pt x="141" y="2343"/>
                  </a:cubicBezTo>
                  <a:lnTo>
                    <a:pt x="906" y="93"/>
                  </a:lnTo>
                  <a:cubicBezTo>
                    <a:pt x="918" y="55"/>
                    <a:pt x="899" y="17"/>
                    <a:pt x="861" y="4"/>
                  </a:cubicBezTo>
                  <a:cubicBezTo>
                    <a:pt x="853" y="1"/>
                    <a:pt x="845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5"/>
            <p:cNvSpPr/>
            <p:nvPr/>
          </p:nvSpPr>
          <p:spPr>
            <a:xfrm>
              <a:off x="533574" y="1810334"/>
              <a:ext cx="147351" cy="330309"/>
            </a:xfrm>
            <a:custGeom>
              <a:avLst/>
              <a:gdLst/>
              <a:ahLst/>
              <a:cxnLst/>
              <a:rect l="l" t="t" r="r" b="b"/>
              <a:pathLst>
                <a:path w="2595" h="5813" extrusionOk="0">
                  <a:moveTo>
                    <a:pt x="80" y="0"/>
                  </a:moveTo>
                  <a:cubicBezTo>
                    <a:pt x="63" y="0"/>
                    <a:pt x="45" y="7"/>
                    <a:pt x="33" y="19"/>
                  </a:cubicBezTo>
                  <a:cubicBezTo>
                    <a:pt x="7" y="45"/>
                    <a:pt x="1" y="90"/>
                    <a:pt x="26" y="115"/>
                  </a:cubicBezTo>
                  <a:cubicBezTo>
                    <a:pt x="1441" y="1632"/>
                    <a:pt x="2327" y="3684"/>
                    <a:pt x="2448" y="5749"/>
                  </a:cubicBezTo>
                  <a:cubicBezTo>
                    <a:pt x="2454" y="5787"/>
                    <a:pt x="2486" y="5813"/>
                    <a:pt x="2518" y="5813"/>
                  </a:cubicBezTo>
                  <a:lnTo>
                    <a:pt x="2525" y="5813"/>
                  </a:lnTo>
                  <a:cubicBezTo>
                    <a:pt x="2563" y="5813"/>
                    <a:pt x="2595" y="5781"/>
                    <a:pt x="2588" y="5743"/>
                  </a:cubicBezTo>
                  <a:cubicBezTo>
                    <a:pt x="2467" y="3640"/>
                    <a:pt x="1569" y="1555"/>
                    <a:pt x="128" y="19"/>
                  </a:cubicBezTo>
                  <a:cubicBezTo>
                    <a:pt x="115" y="7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5"/>
            <p:cNvSpPr/>
            <p:nvPr/>
          </p:nvSpPr>
          <p:spPr>
            <a:xfrm>
              <a:off x="899080" y="1372234"/>
              <a:ext cx="32309" cy="174843"/>
            </a:xfrm>
            <a:custGeom>
              <a:avLst/>
              <a:gdLst/>
              <a:ahLst/>
              <a:cxnLst/>
              <a:rect l="l" t="t" r="r" b="b"/>
              <a:pathLst>
                <a:path w="569" h="3077" extrusionOk="0">
                  <a:moveTo>
                    <a:pt x="489" y="1"/>
                  </a:moveTo>
                  <a:cubicBezTo>
                    <a:pt x="461" y="1"/>
                    <a:pt x="431" y="18"/>
                    <a:pt x="421" y="43"/>
                  </a:cubicBezTo>
                  <a:cubicBezTo>
                    <a:pt x="52" y="993"/>
                    <a:pt x="1" y="2051"/>
                    <a:pt x="275" y="3026"/>
                  </a:cubicBezTo>
                  <a:cubicBezTo>
                    <a:pt x="281" y="3058"/>
                    <a:pt x="313" y="3077"/>
                    <a:pt x="339" y="3077"/>
                  </a:cubicBezTo>
                  <a:lnTo>
                    <a:pt x="358" y="3077"/>
                  </a:lnTo>
                  <a:cubicBezTo>
                    <a:pt x="396" y="3064"/>
                    <a:pt x="415" y="3026"/>
                    <a:pt x="409" y="2988"/>
                  </a:cubicBezTo>
                  <a:cubicBezTo>
                    <a:pt x="141" y="2038"/>
                    <a:pt x="192" y="1012"/>
                    <a:pt x="549" y="94"/>
                  </a:cubicBezTo>
                  <a:cubicBezTo>
                    <a:pt x="568" y="62"/>
                    <a:pt x="549" y="24"/>
                    <a:pt x="511" y="5"/>
                  </a:cubicBezTo>
                  <a:cubicBezTo>
                    <a:pt x="504" y="2"/>
                    <a:pt x="496" y="1"/>
                    <a:pt x="489" y="1"/>
                  </a:cubicBezTo>
                  <a:close/>
                </a:path>
              </a:pathLst>
            </a:custGeom>
            <a:solidFill>
              <a:srgbClr val="02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5"/>
            <p:cNvSpPr/>
            <p:nvPr/>
          </p:nvSpPr>
          <p:spPr>
            <a:xfrm>
              <a:off x="901976" y="1307571"/>
              <a:ext cx="241098" cy="246780"/>
            </a:xfrm>
            <a:custGeom>
              <a:avLst/>
              <a:gdLst/>
              <a:ahLst/>
              <a:cxnLst/>
              <a:rect l="l" t="t" r="r" b="b"/>
              <a:pathLst>
                <a:path w="4246" h="4343" extrusionOk="0">
                  <a:moveTo>
                    <a:pt x="2698" y="1"/>
                  </a:moveTo>
                  <a:cubicBezTo>
                    <a:pt x="2520" y="1"/>
                    <a:pt x="2350" y="86"/>
                    <a:pt x="2212" y="200"/>
                  </a:cubicBezTo>
                  <a:cubicBezTo>
                    <a:pt x="2066" y="314"/>
                    <a:pt x="1945" y="404"/>
                    <a:pt x="1849" y="569"/>
                  </a:cubicBezTo>
                  <a:cubicBezTo>
                    <a:pt x="1789" y="463"/>
                    <a:pt x="1669" y="413"/>
                    <a:pt x="1547" y="413"/>
                  </a:cubicBezTo>
                  <a:cubicBezTo>
                    <a:pt x="1487" y="413"/>
                    <a:pt x="1426" y="425"/>
                    <a:pt x="1371" y="448"/>
                  </a:cubicBezTo>
                  <a:cubicBezTo>
                    <a:pt x="1205" y="518"/>
                    <a:pt x="1084" y="659"/>
                    <a:pt x="976" y="805"/>
                  </a:cubicBezTo>
                  <a:cubicBezTo>
                    <a:pt x="256" y="1812"/>
                    <a:pt x="1" y="3138"/>
                    <a:pt x="307" y="4342"/>
                  </a:cubicBezTo>
                  <a:cubicBezTo>
                    <a:pt x="1505" y="4036"/>
                    <a:pt x="3098" y="4036"/>
                    <a:pt x="3742" y="2985"/>
                  </a:cubicBezTo>
                  <a:cubicBezTo>
                    <a:pt x="4137" y="2341"/>
                    <a:pt x="4245" y="1538"/>
                    <a:pt x="4042" y="818"/>
                  </a:cubicBezTo>
                  <a:cubicBezTo>
                    <a:pt x="3978" y="608"/>
                    <a:pt x="3889" y="397"/>
                    <a:pt x="3710" y="283"/>
                  </a:cubicBezTo>
                  <a:cubicBezTo>
                    <a:pt x="3632" y="230"/>
                    <a:pt x="3532" y="201"/>
                    <a:pt x="3435" y="201"/>
                  </a:cubicBezTo>
                  <a:cubicBezTo>
                    <a:pt x="3310" y="201"/>
                    <a:pt x="3188" y="249"/>
                    <a:pt x="3124" y="353"/>
                  </a:cubicBezTo>
                  <a:cubicBezTo>
                    <a:pt x="3117" y="161"/>
                    <a:pt x="2926" y="15"/>
                    <a:pt x="2735" y="2"/>
                  </a:cubicBezTo>
                  <a:cubicBezTo>
                    <a:pt x="2723" y="1"/>
                    <a:pt x="2711" y="1"/>
                    <a:pt x="2698" y="1"/>
                  </a:cubicBezTo>
                  <a:close/>
                </a:path>
              </a:pathLst>
            </a:custGeom>
            <a:solidFill>
              <a:srgbClr val="02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5"/>
            <p:cNvSpPr/>
            <p:nvPr/>
          </p:nvSpPr>
          <p:spPr>
            <a:xfrm>
              <a:off x="930934" y="1582193"/>
              <a:ext cx="225143" cy="188821"/>
            </a:xfrm>
            <a:custGeom>
              <a:avLst/>
              <a:gdLst/>
              <a:ahLst/>
              <a:cxnLst/>
              <a:rect l="l" t="t" r="r" b="b"/>
              <a:pathLst>
                <a:path w="3965" h="3323" extrusionOk="0">
                  <a:moveTo>
                    <a:pt x="3105" y="0"/>
                  </a:moveTo>
                  <a:cubicBezTo>
                    <a:pt x="2250" y="13"/>
                    <a:pt x="1441" y="83"/>
                    <a:pt x="581" y="102"/>
                  </a:cubicBezTo>
                  <a:cubicBezTo>
                    <a:pt x="600" y="676"/>
                    <a:pt x="619" y="1256"/>
                    <a:pt x="638" y="1836"/>
                  </a:cubicBezTo>
                  <a:cubicBezTo>
                    <a:pt x="440" y="1919"/>
                    <a:pt x="198" y="1995"/>
                    <a:pt x="1" y="2078"/>
                  </a:cubicBezTo>
                  <a:cubicBezTo>
                    <a:pt x="52" y="2422"/>
                    <a:pt x="287" y="2728"/>
                    <a:pt x="562" y="2945"/>
                  </a:cubicBezTo>
                  <a:cubicBezTo>
                    <a:pt x="836" y="3155"/>
                    <a:pt x="1180" y="3270"/>
                    <a:pt x="1524" y="3308"/>
                  </a:cubicBezTo>
                  <a:cubicBezTo>
                    <a:pt x="1610" y="3318"/>
                    <a:pt x="1696" y="3323"/>
                    <a:pt x="1782" y="3323"/>
                  </a:cubicBezTo>
                  <a:cubicBezTo>
                    <a:pt x="2679" y="3323"/>
                    <a:pt x="3558" y="2791"/>
                    <a:pt x="3965" y="1989"/>
                  </a:cubicBezTo>
                  <a:cubicBezTo>
                    <a:pt x="3704" y="1950"/>
                    <a:pt x="3461" y="1804"/>
                    <a:pt x="3194" y="1766"/>
                  </a:cubicBezTo>
                  <a:cubicBezTo>
                    <a:pt x="3162" y="1160"/>
                    <a:pt x="3136" y="599"/>
                    <a:pt x="3105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5"/>
            <p:cNvSpPr/>
            <p:nvPr/>
          </p:nvSpPr>
          <p:spPr>
            <a:xfrm>
              <a:off x="909982" y="1424284"/>
              <a:ext cx="240701" cy="229563"/>
            </a:xfrm>
            <a:custGeom>
              <a:avLst/>
              <a:gdLst/>
              <a:ahLst/>
              <a:cxnLst/>
              <a:rect l="l" t="t" r="r" b="b"/>
              <a:pathLst>
                <a:path w="4239" h="4040" extrusionOk="0">
                  <a:moveTo>
                    <a:pt x="3403" y="0"/>
                  </a:moveTo>
                  <a:cubicBezTo>
                    <a:pt x="3096" y="162"/>
                    <a:pt x="2732" y="252"/>
                    <a:pt x="2373" y="252"/>
                  </a:cubicBezTo>
                  <a:cubicBezTo>
                    <a:pt x="2167" y="252"/>
                    <a:pt x="1963" y="222"/>
                    <a:pt x="1772" y="160"/>
                  </a:cubicBezTo>
                  <a:cubicBezTo>
                    <a:pt x="1536" y="695"/>
                    <a:pt x="1287" y="1230"/>
                    <a:pt x="1052" y="1759"/>
                  </a:cubicBezTo>
                  <a:cubicBezTo>
                    <a:pt x="955" y="1706"/>
                    <a:pt x="845" y="1681"/>
                    <a:pt x="735" y="1681"/>
                  </a:cubicBezTo>
                  <a:cubicBezTo>
                    <a:pt x="542" y="1681"/>
                    <a:pt x="347" y="1760"/>
                    <a:pt x="217" y="1906"/>
                  </a:cubicBezTo>
                  <a:cubicBezTo>
                    <a:pt x="13" y="2135"/>
                    <a:pt x="0" y="2505"/>
                    <a:pt x="185" y="2754"/>
                  </a:cubicBezTo>
                  <a:cubicBezTo>
                    <a:pt x="308" y="2921"/>
                    <a:pt x="520" y="3016"/>
                    <a:pt x="730" y="3016"/>
                  </a:cubicBezTo>
                  <a:cubicBezTo>
                    <a:pt x="823" y="3016"/>
                    <a:pt x="916" y="2997"/>
                    <a:pt x="1001" y="2958"/>
                  </a:cubicBezTo>
                  <a:cubicBezTo>
                    <a:pt x="1198" y="3365"/>
                    <a:pt x="1530" y="3691"/>
                    <a:pt x="1938" y="3875"/>
                  </a:cubicBezTo>
                  <a:cubicBezTo>
                    <a:pt x="2184" y="3983"/>
                    <a:pt x="2455" y="4040"/>
                    <a:pt x="2726" y="4040"/>
                  </a:cubicBezTo>
                  <a:cubicBezTo>
                    <a:pt x="2904" y="4040"/>
                    <a:pt x="3081" y="4015"/>
                    <a:pt x="3250" y="3965"/>
                  </a:cubicBezTo>
                  <a:cubicBezTo>
                    <a:pt x="3626" y="3856"/>
                    <a:pt x="3983" y="3614"/>
                    <a:pt x="4124" y="3251"/>
                  </a:cubicBezTo>
                  <a:cubicBezTo>
                    <a:pt x="4238" y="2932"/>
                    <a:pt x="4181" y="2582"/>
                    <a:pt x="4124" y="2244"/>
                  </a:cubicBezTo>
                  <a:cubicBezTo>
                    <a:pt x="4002" y="1600"/>
                    <a:pt x="3869" y="963"/>
                    <a:pt x="3748" y="313"/>
                  </a:cubicBezTo>
                  <a:cubicBezTo>
                    <a:pt x="3626" y="211"/>
                    <a:pt x="3524" y="109"/>
                    <a:pt x="3403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5"/>
            <p:cNvSpPr/>
            <p:nvPr/>
          </p:nvSpPr>
          <p:spPr>
            <a:xfrm>
              <a:off x="1026839" y="1640947"/>
              <a:ext cx="94543" cy="18808"/>
            </a:xfrm>
            <a:custGeom>
              <a:avLst/>
              <a:gdLst/>
              <a:ahLst/>
              <a:cxnLst/>
              <a:rect l="l" t="t" r="r" b="b"/>
              <a:pathLst>
                <a:path w="1665" h="331" extrusionOk="0">
                  <a:moveTo>
                    <a:pt x="1581" y="0"/>
                  </a:moveTo>
                  <a:cubicBezTo>
                    <a:pt x="1572" y="0"/>
                    <a:pt x="1564" y="2"/>
                    <a:pt x="1556" y="5"/>
                  </a:cubicBezTo>
                  <a:cubicBezTo>
                    <a:pt x="1305" y="127"/>
                    <a:pt x="1025" y="188"/>
                    <a:pt x="744" y="188"/>
                  </a:cubicBezTo>
                  <a:cubicBezTo>
                    <a:pt x="525" y="188"/>
                    <a:pt x="307" y="151"/>
                    <a:pt x="103" y="75"/>
                  </a:cubicBezTo>
                  <a:cubicBezTo>
                    <a:pt x="96" y="72"/>
                    <a:pt x="89" y="71"/>
                    <a:pt x="82" y="71"/>
                  </a:cubicBezTo>
                  <a:cubicBezTo>
                    <a:pt x="55" y="71"/>
                    <a:pt x="28" y="88"/>
                    <a:pt x="13" y="113"/>
                  </a:cubicBezTo>
                  <a:cubicBezTo>
                    <a:pt x="1" y="152"/>
                    <a:pt x="20" y="190"/>
                    <a:pt x="58" y="203"/>
                  </a:cubicBezTo>
                  <a:cubicBezTo>
                    <a:pt x="281" y="285"/>
                    <a:pt x="517" y="330"/>
                    <a:pt x="753" y="330"/>
                  </a:cubicBezTo>
                  <a:cubicBezTo>
                    <a:pt x="1046" y="330"/>
                    <a:pt x="1345" y="260"/>
                    <a:pt x="1619" y="132"/>
                  </a:cubicBezTo>
                  <a:cubicBezTo>
                    <a:pt x="1651" y="120"/>
                    <a:pt x="1664" y="75"/>
                    <a:pt x="1651" y="43"/>
                  </a:cubicBezTo>
                  <a:cubicBezTo>
                    <a:pt x="1637" y="15"/>
                    <a:pt x="1608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5"/>
            <p:cNvSpPr/>
            <p:nvPr/>
          </p:nvSpPr>
          <p:spPr>
            <a:xfrm>
              <a:off x="934909" y="1541337"/>
              <a:ext cx="36625" cy="18808"/>
            </a:xfrm>
            <a:custGeom>
              <a:avLst/>
              <a:gdLst/>
              <a:ahLst/>
              <a:cxnLst/>
              <a:rect l="l" t="t" r="r" b="b"/>
              <a:pathLst>
                <a:path w="645" h="331" extrusionOk="0">
                  <a:moveTo>
                    <a:pt x="81" y="1"/>
                  </a:moveTo>
                  <a:cubicBezTo>
                    <a:pt x="53" y="1"/>
                    <a:pt x="29" y="15"/>
                    <a:pt x="20" y="44"/>
                  </a:cubicBezTo>
                  <a:cubicBezTo>
                    <a:pt x="1" y="82"/>
                    <a:pt x="20" y="120"/>
                    <a:pt x="58" y="133"/>
                  </a:cubicBezTo>
                  <a:lnTo>
                    <a:pt x="543" y="324"/>
                  </a:lnTo>
                  <a:cubicBezTo>
                    <a:pt x="549" y="330"/>
                    <a:pt x="562" y="330"/>
                    <a:pt x="568" y="330"/>
                  </a:cubicBezTo>
                  <a:cubicBezTo>
                    <a:pt x="594" y="330"/>
                    <a:pt x="619" y="318"/>
                    <a:pt x="632" y="286"/>
                  </a:cubicBezTo>
                  <a:cubicBezTo>
                    <a:pt x="644" y="254"/>
                    <a:pt x="632" y="209"/>
                    <a:pt x="594" y="197"/>
                  </a:cubicBezTo>
                  <a:lnTo>
                    <a:pt x="109" y="5"/>
                  </a:lnTo>
                  <a:cubicBezTo>
                    <a:pt x="100" y="2"/>
                    <a:pt x="90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5"/>
            <p:cNvSpPr/>
            <p:nvPr/>
          </p:nvSpPr>
          <p:spPr>
            <a:xfrm>
              <a:off x="1035527" y="1516961"/>
              <a:ext cx="15956" cy="16024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1" y="1"/>
                  </a:moveTo>
                  <a:cubicBezTo>
                    <a:pt x="64" y="1"/>
                    <a:pt x="1" y="65"/>
                    <a:pt x="1" y="141"/>
                  </a:cubicBezTo>
                  <a:cubicBezTo>
                    <a:pt x="1" y="218"/>
                    <a:pt x="64" y="281"/>
                    <a:pt x="141" y="281"/>
                  </a:cubicBezTo>
                  <a:cubicBezTo>
                    <a:pt x="217" y="281"/>
                    <a:pt x="281" y="218"/>
                    <a:pt x="281" y="141"/>
                  </a:cubicBezTo>
                  <a:cubicBezTo>
                    <a:pt x="281" y="65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5"/>
            <p:cNvSpPr/>
            <p:nvPr/>
          </p:nvSpPr>
          <p:spPr>
            <a:xfrm>
              <a:off x="1114795" y="1507926"/>
              <a:ext cx="15956" cy="15626"/>
            </a:xfrm>
            <a:custGeom>
              <a:avLst/>
              <a:gdLst/>
              <a:ahLst/>
              <a:cxnLst/>
              <a:rect l="l" t="t" r="r" b="b"/>
              <a:pathLst>
                <a:path w="281" h="275" extrusionOk="0">
                  <a:moveTo>
                    <a:pt x="141" y="1"/>
                  </a:moveTo>
                  <a:cubicBezTo>
                    <a:pt x="64" y="1"/>
                    <a:pt x="0" y="58"/>
                    <a:pt x="0" y="134"/>
                  </a:cubicBezTo>
                  <a:cubicBezTo>
                    <a:pt x="0" y="217"/>
                    <a:pt x="64" y="275"/>
                    <a:pt x="141" y="275"/>
                  </a:cubicBezTo>
                  <a:cubicBezTo>
                    <a:pt x="217" y="275"/>
                    <a:pt x="281" y="217"/>
                    <a:pt x="281" y="134"/>
                  </a:cubicBezTo>
                  <a:cubicBezTo>
                    <a:pt x="281" y="58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5"/>
            <p:cNvSpPr/>
            <p:nvPr/>
          </p:nvSpPr>
          <p:spPr>
            <a:xfrm>
              <a:off x="1015653" y="1470935"/>
              <a:ext cx="51786" cy="21479"/>
            </a:xfrm>
            <a:custGeom>
              <a:avLst/>
              <a:gdLst/>
              <a:ahLst/>
              <a:cxnLst/>
              <a:rect l="l" t="t" r="r" b="b"/>
              <a:pathLst>
                <a:path w="912" h="378" extrusionOk="0">
                  <a:moveTo>
                    <a:pt x="639" y="0"/>
                  </a:moveTo>
                  <a:cubicBezTo>
                    <a:pt x="413" y="0"/>
                    <a:pt x="186" y="91"/>
                    <a:pt x="26" y="256"/>
                  </a:cubicBezTo>
                  <a:cubicBezTo>
                    <a:pt x="0" y="288"/>
                    <a:pt x="0" y="333"/>
                    <a:pt x="26" y="358"/>
                  </a:cubicBezTo>
                  <a:cubicBezTo>
                    <a:pt x="38" y="371"/>
                    <a:pt x="57" y="378"/>
                    <a:pt x="77" y="378"/>
                  </a:cubicBezTo>
                  <a:cubicBezTo>
                    <a:pt x="96" y="378"/>
                    <a:pt x="115" y="371"/>
                    <a:pt x="121" y="352"/>
                  </a:cubicBezTo>
                  <a:cubicBezTo>
                    <a:pt x="259" y="219"/>
                    <a:pt x="454" y="139"/>
                    <a:pt x="647" y="139"/>
                  </a:cubicBezTo>
                  <a:cubicBezTo>
                    <a:pt x="704" y="139"/>
                    <a:pt x="761" y="146"/>
                    <a:pt x="816" y="161"/>
                  </a:cubicBezTo>
                  <a:cubicBezTo>
                    <a:pt x="823" y="163"/>
                    <a:pt x="829" y="164"/>
                    <a:pt x="836" y="164"/>
                  </a:cubicBezTo>
                  <a:cubicBezTo>
                    <a:pt x="867" y="164"/>
                    <a:pt x="893" y="141"/>
                    <a:pt x="899" y="110"/>
                  </a:cubicBezTo>
                  <a:cubicBezTo>
                    <a:pt x="911" y="78"/>
                    <a:pt x="886" y="40"/>
                    <a:pt x="848" y="27"/>
                  </a:cubicBezTo>
                  <a:cubicBezTo>
                    <a:pt x="780" y="9"/>
                    <a:pt x="709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5"/>
            <p:cNvSpPr/>
            <p:nvPr/>
          </p:nvSpPr>
          <p:spPr>
            <a:xfrm>
              <a:off x="1097079" y="1462127"/>
              <a:ext cx="32593" cy="15058"/>
            </a:xfrm>
            <a:custGeom>
              <a:avLst/>
              <a:gdLst/>
              <a:ahLst/>
              <a:cxnLst/>
              <a:rect l="l" t="t" r="r" b="b"/>
              <a:pathLst>
                <a:path w="574" h="265" extrusionOk="0">
                  <a:moveTo>
                    <a:pt x="492" y="0"/>
                  </a:moveTo>
                  <a:cubicBezTo>
                    <a:pt x="485" y="0"/>
                    <a:pt x="479" y="1"/>
                    <a:pt x="472" y="4"/>
                  </a:cubicBezTo>
                  <a:lnTo>
                    <a:pt x="57" y="125"/>
                  </a:lnTo>
                  <a:cubicBezTo>
                    <a:pt x="19" y="137"/>
                    <a:pt x="0" y="176"/>
                    <a:pt x="13" y="214"/>
                  </a:cubicBezTo>
                  <a:cubicBezTo>
                    <a:pt x="19" y="246"/>
                    <a:pt x="45" y="265"/>
                    <a:pt x="77" y="265"/>
                  </a:cubicBezTo>
                  <a:cubicBezTo>
                    <a:pt x="83" y="265"/>
                    <a:pt x="89" y="265"/>
                    <a:pt x="96" y="258"/>
                  </a:cubicBezTo>
                  <a:lnTo>
                    <a:pt x="510" y="137"/>
                  </a:lnTo>
                  <a:cubicBezTo>
                    <a:pt x="548" y="125"/>
                    <a:pt x="574" y="86"/>
                    <a:pt x="561" y="48"/>
                  </a:cubicBezTo>
                  <a:cubicBezTo>
                    <a:pt x="550" y="22"/>
                    <a:pt x="52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5"/>
            <p:cNvSpPr/>
            <p:nvPr/>
          </p:nvSpPr>
          <p:spPr>
            <a:xfrm>
              <a:off x="1087653" y="1516392"/>
              <a:ext cx="28618" cy="45174"/>
            </a:xfrm>
            <a:custGeom>
              <a:avLst/>
              <a:gdLst/>
              <a:ahLst/>
              <a:cxnLst/>
              <a:rect l="l" t="t" r="r" b="b"/>
              <a:pathLst>
                <a:path w="504" h="795" extrusionOk="0">
                  <a:moveTo>
                    <a:pt x="82" y="0"/>
                  </a:moveTo>
                  <a:cubicBezTo>
                    <a:pt x="70" y="0"/>
                    <a:pt x="57" y="4"/>
                    <a:pt x="45" y="11"/>
                  </a:cubicBezTo>
                  <a:cubicBezTo>
                    <a:pt x="13" y="30"/>
                    <a:pt x="0" y="75"/>
                    <a:pt x="19" y="107"/>
                  </a:cubicBezTo>
                  <a:lnTo>
                    <a:pt x="325" y="610"/>
                  </a:lnTo>
                  <a:lnTo>
                    <a:pt x="153" y="661"/>
                  </a:lnTo>
                  <a:cubicBezTo>
                    <a:pt x="121" y="674"/>
                    <a:pt x="102" y="712"/>
                    <a:pt x="109" y="750"/>
                  </a:cubicBezTo>
                  <a:cubicBezTo>
                    <a:pt x="121" y="776"/>
                    <a:pt x="147" y="795"/>
                    <a:pt x="179" y="795"/>
                  </a:cubicBezTo>
                  <a:lnTo>
                    <a:pt x="198" y="795"/>
                  </a:lnTo>
                  <a:lnTo>
                    <a:pt x="453" y="712"/>
                  </a:lnTo>
                  <a:cubicBezTo>
                    <a:pt x="472" y="706"/>
                    <a:pt x="485" y="693"/>
                    <a:pt x="497" y="674"/>
                  </a:cubicBezTo>
                  <a:cubicBezTo>
                    <a:pt x="504" y="648"/>
                    <a:pt x="497" y="629"/>
                    <a:pt x="491" y="610"/>
                  </a:cubicBezTo>
                  <a:lnTo>
                    <a:pt x="141" y="30"/>
                  </a:lnTo>
                  <a:cubicBezTo>
                    <a:pt x="125" y="10"/>
                    <a:pt x="104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5"/>
            <p:cNvSpPr/>
            <p:nvPr/>
          </p:nvSpPr>
          <p:spPr>
            <a:xfrm>
              <a:off x="1103552" y="1561907"/>
              <a:ext cx="9483" cy="38071"/>
            </a:xfrm>
            <a:custGeom>
              <a:avLst/>
              <a:gdLst/>
              <a:ahLst/>
              <a:cxnLst/>
              <a:rect l="l" t="t" r="r" b="b"/>
              <a:pathLst>
                <a:path w="167" h="670" extrusionOk="0">
                  <a:moveTo>
                    <a:pt x="103" y="0"/>
                  </a:moveTo>
                  <a:cubicBezTo>
                    <a:pt x="65" y="0"/>
                    <a:pt x="26" y="32"/>
                    <a:pt x="26" y="70"/>
                  </a:cubicBezTo>
                  <a:lnTo>
                    <a:pt x="1" y="593"/>
                  </a:lnTo>
                  <a:cubicBezTo>
                    <a:pt x="1" y="638"/>
                    <a:pt x="26" y="669"/>
                    <a:pt x="65" y="669"/>
                  </a:cubicBezTo>
                  <a:lnTo>
                    <a:pt x="71" y="669"/>
                  </a:lnTo>
                  <a:cubicBezTo>
                    <a:pt x="109" y="669"/>
                    <a:pt x="141" y="638"/>
                    <a:pt x="141" y="606"/>
                  </a:cubicBezTo>
                  <a:lnTo>
                    <a:pt x="166" y="77"/>
                  </a:lnTo>
                  <a:cubicBezTo>
                    <a:pt x="166" y="38"/>
                    <a:pt x="141" y="7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5"/>
            <p:cNvSpPr/>
            <p:nvPr/>
          </p:nvSpPr>
          <p:spPr>
            <a:xfrm>
              <a:off x="1345784" y="1681347"/>
              <a:ext cx="410708" cy="540666"/>
            </a:xfrm>
            <a:custGeom>
              <a:avLst/>
              <a:gdLst/>
              <a:ahLst/>
              <a:cxnLst/>
              <a:rect l="l" t="t" r="r" b="b"/>
              <a:pathLst>
                <a:path w="7233" h="9515" extrusionOk="0">
                  <a:moveTo>
                    <a:pt x="1471" y="1"/>
                  </a:moveTo>
                  <a:cubicBezTo>
                    <a:pt x="1032" y="1"/>
                    <a:pt x="0" y="1837"/>
                    <a:pt x="177" y="2226"/>
                  </a:cubicBezTo>
                  <a:cubicBezTo>
                    <a:pt x="993" y="4023"/>
                    <a:pt x="1853" y="5795"/>
                    <a:pt x="2752" y="7547"/>
                  </a:cubicBezTo>
                  <a:cubicBezTo>
                    <a:pt x="3064" y="8153"/>
                    <a:pt x="3402" y="8784"/>
                    <a:pt x="3969" y="9166"/>
                  </a:cubicBezTo>
                  <a:cubicBezTo>
                    <a:pt x="4312" y="9397"/>
                    <a:pt x="4728" y="9515"/>
                    <a:pt x="5144" y="9515"/>
                  </a:cubicBezTo>
                  <a:cubicBezTo>
                    <a:pt x="5486" y="9515"/>
                    <a:pt x="5828" y="9436"/>
                    <a:pt x="6130" y="9275"/>
                  </a:cubicBezTo>
                  <a:cubicBezTo>
                    <a:pt x="6793" y="8911"/>
                    <a:pt x="7232" y="8166"/>
                    <a:pt x="7220" y="7407"/>
                  </a:cubicBezTo>
                  <a:cubicBezTo>
                    <a:pt x="7207" y="6585"/>
                    <a:pt x="6716" y="5852"/>
                    <a:pt x="6225" y="5189"/>
                  </a:cubicBezTo>
                  <a:cubicBezTo>
                    <a:pt x="4976" y="3507"/>
                    <a:pt x="3058" y="1506"/>
                    <a:pt x="1566" y="40"/>
                  </a:cubicBezTo>
                  <a:cubicBezTo>
                    <a:pt x="1539" y="13"/>
                    <a:pt x="1507" y="1"/>
                    <a:pt x="1471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5"/>
            <p:cNvSpPr/>
            <p:nvPr/>
          </p:nvSpPr>
          <p:spPr>
            <a:xfrm>
              <a:off x="1486434" y="2090752"/>
              <a:ext cx="83300" cy="83586"/>
            </a:xfrm>
            <a:custGeom>
              <a:avLst/>
              <a:gdLst/>
              <a:ahLst/>
              <a:cxnLst/>
              <a:rect l="l" t="t" r="r" b="b"/>
              <a:pathLst>
                <a:path w="1467" h="1471" extrusionOk="0">
                  <a:moveTo>
                    <a:pt x="83" y="0"/>
                  </a:moveTo>
                  <a:cubicBezTo>
                    <a:pt x="70" y="0"/>
                    <a:pt x="57" y="4"/>
                    <a:pt x="45" y="11"/>
                  </a:cubicBezTo>
                  <a:cubicBezTo>
                    <a:pt x="14" y="30"/>
                    <a:pt x="1" y="75"/>
                    <a:pt x="26" y="107"/>
                  </a:cubicBezTo>
                  <a:cubicBezTo>
                    <a:pt x="383" y="636"/>
                    <a:pt x="829" y="1088"/>
                    <a:pt x="1346" y="1458"/>
                  </a:cubicBezTo>
                  <a:cubicBezTo>
                    <a:pt x="1358" y="1471"/>
                    <a:pt x="1371" y="1471"/>
                    <a:pt x="1390" y="1471"/>
                  </a:cubicBezTo>
                  <a:cubicBezTo>
                    <a:pt x="1409" y="1471"/>
                    <a:pt x="1435" y="1464"/>
                    <a:pt x="1441" y="1445"/>
                  </a:cubicBezTo>
                  <a:cubicBezTo>
                    <a:pt x="1467" y="1413"/>
                    <a:pt x="1460" y="1369"/>
                    <a:pt x="1428" y="1343"/>
                  </a:cubicBezTo>
                  <a:cubicBezTo>
                    <a:pt x="925" y="986"/>
                    <a:pt x="492" y="540"/>
                    <a:pt x="141" y="30"/>
                  </a:cubicBezTo>
                  <a:cubicBezTo>
                    <a:pt x="125" y="1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5"/>
            <p:cNvSpPr/>
            <p:nvPr/>
          </p:nvSpPr>
          <p:spPr>
            <a:xfrm>
              <a:off x="1139725" y="1578897"/>
              <a:ext cx="128896" cy="89155"/>
            </a:xfrm>
            <a:custGeom>
              <a:avLst/>
              <a:gdLst/>
              <a:ahLst/>
              <a:cxnLst/>
              <a:rect l="l" t="t" r="r" b="b"/>
              <a:pathLst>
                <a:path w="2270" h="1569" extrusionOk="0">
                  <a:moveTo>
                    <a:pt x="198" y="1"/>
                  </a:moveTo>
                  <a:cubicBezTo>
                    <a:pt x="134" y="339"/>
                    <a:pt x="64" y="664"/>
                    <a:pt x="0" y="1001"/>
                  </a:cubicBezTo>
                  <a:cubicBezTo>
                    <a:pt x="733" y="1193"/>
                    <a:pt x="1543" y="1377"/>
                    <a:pt x="2269" y="1569"/>
                  </a:cubicBezTo>
                  <a:cubicBezTo>
                    <a:pt x="1880" y="759"/>
                    <a:pt x="1084" y="154"/>
                    <a:pt x="198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5"/>
            <p:cNvSpPr/>
            <p:nvPr/>
          </p:nvSpPr>
          <p:spPr>
            <a:xfrm>
              <a:off x="1218649" y="1544860"/>
              <a:ext cx="98858" cy="96030"/>
            </a:xfrm>
            <a:custGeom>
              <a:avLst/>
              <a:gdLst/>
              <a:ahLst/>
              <a:cxnLst/>
              <a:rect l="l" t="t" r="r" b="b"/>
              <a:pathLst>
                <a:path w="1741" h="1690" extrusionOk="0">
                  <a:moveTo>
                    <a:pt x="897" y="0"/>
                  </a:moveTo>
                  <a:cubicBezTo>
                    <a:pt x="862" y="0"/>
                    <a:pt x="826" y="2"/>
                    <a:pt x="791" y="7"/>
                  </a:cubicBezTo>
                  <a:lnTo>
                    <a:pt x="1" y="109"/>
                  </a:lnTo>
                  <a:lnTo>
                    <a:pt x="204" y="1690"/>
                  </a:lnTo>
                  <a:lnTo>
                    <a:pt x="995" y="1588"/>
                  </a:lnTo>
                  <a:cubicBezTo>
                    <a:pt x="1428" y="1530"/>
                    <a:pt x="1740" y="1129"/>
                    <a:pt x="1683" y="695"/>
                  </a:cubicBezTo>
                  <a:cubicBezTo>
                    <a:pt x="1630" y="291"/>
                    <a:pt x="1292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5"/>
            <p:cNvSpPr/>
            <p:nvPr/>
          </p:nvSpPr>
          <p:spPr>
            <a:xfrm>
              <a:off x="1179186" y="1550656"/>
              <a:ext cx="90568" cy="90575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97" y="1"/>
                  </a:moveTo>
                  <a:cubicBezTo>
                    <a:pt x="358" y="1"/>
                    <a:pt x="1" y="358"/>
                    <a:pt x="1" y="797"/>
                  </a:cubicBezTo>
                  <a:cubicBezTo>
                    <a:pt x="1" y="1237"/>
                    <a:pt x="358" y="1594"/>
                    <a:pt x="797" y="1594"/>
                  </a:cubicBezTo>
                  <a:cubicBezTo>
                    <a:pt x="1237" y="1594"/>
                    <a:pt x="1594" y="1237"/>
                    <a:pt x="1594" y="797"/>
                  </a:cubicBezTo>
                  <a:cubicBezTo>
                    <a:pt x="1594" y="358"/>
                    <a:pt x="1237" y="1"/>
                    <a:pt x="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5"/>
            <p:cNvSpPr/>
            <p:nvPr/>
          </p:nvSpPr>
          <p:spPr>
            <a:xfrm>
              <a:off x="1108265" y="1551054"/>
              <a:ext cx="115893" cy="41651"/>
            </a:xfrm>
            <a:custGeom>
              <a:avLst/>
              <a:gdLst/>
              <a:ahLst/>
              <a:cxnLst/>
              <a:rect l="l" t="t" r="r" b="b"/>
              <a:pathLst>
                <a:path w="2041" h="733" extrusionOk="0">
                  <a:moveTo>
                    <a:pt x="1945" y="0"/>
                  </a:moveTo>
                  <a:lnTo>
                    <a:pt x="1" y="249"/>
                  </a:lnTo>
                  <a:lnTo>
                    <a:pt x="26" y="720"/>
                  </a:lnTo>
                  <a:lnTo>
                    <a:pt x="2040" y="733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5"/>
            <p:cNvSpPr/>
            <p:nvPr/>
          </p:nvSpPr>
          <p:spPr>
            <a:xfrm>
              <a:off x="1204511" y="1584693"/>
              <a:ext cx="268979" cy="237234"/>
            </a:xfrm>
            <a:custGeom>
              <a:avLst/>
              <a:gdLst/>
              <a:ahLst/>
              <a:cxnLst/>
              <a:rect l="l" t="t" r="r" b="b"/>
              <a:pathLst>
                <a:path w="4737" h="4175" extrusionOk="0">
                  <a:moveTo>
                    <a:pt x="439" y="0"/>
                  </a:moveTo>
                  <a:cubicBezTo>
                    <a:pt x="362" y="0"/>
                    <a:pt x="263" y="45"/>
                    <a:pt x="237" y="103"/>
                  </a:cubicBezTo>
                  <a:cubicBezTo>
                    <a:pt x="207" y="169"/>
                    <a:pt x="222" y="252"/>
                    <a:pt x="272" y="304"/>
                  </a:cubicBezTo>
                  <a:lnTo>
                    <a:pt x="272" y="304"/>
                  </a:lnTo>
                  <a:cubicBezTo>
                    <a:pt x="258" y="294"/>
                    <a:pt x="236" y="289"/>
                    <a:pt x="212" y="289"/>
                  </a:cubicBezTo>
                  <a:cubicBezTo>
                    <a:pt x="148" y="289"/>
                    <a:pt x="65" y="319"/>
                    <a:pt x="39" y="358"/>
                  </a:cubicBezTo>
                  <a:cubicBezTo>
                    <a:pt x="1" y="409"/>
                    <a:pt x="7" y="485"/>
                    <a:pt x="39" y="549"/>
                  </a:cubicBezTo>
                  <a:cubicBezTo>
                    <a:pt x="71" y="606"/>
                    <a:pt x="128" y="651"/>
                    <a:pt x="179" y="695"/>
                  </a:cubicBezTo>
                  <a:lnTo>
                    <a:pt x="1250" y="1581"/>
                  </a:lnTo>
                  <a:cubicBezTo>
                    <a:pt x="1155" y="1607"/>
                    <a:pt x="995" y="1683"/>
                    <a:pt x="970" y="1773"/>
                  </a:cubicBezTo>
                  <a:cubicBezTo>
                    <a:pt x="938" y="1868"/>
                    <a:pt x="963" y="1970"/>
                    <a:pt x="1027" y="2047"/>
                  </a:cubicBezTo>
                  <a:cubicBezTo>
                    <a:pt x="855" y="2091"/>
                    <a:pt x="772" y="2289"/>
                    <a:pt x="817" y="2461"/>
                  </a:cubicBezTo>
                  <a:cubicBezTo>
                    <a:pt x="861" y="2633"/>
                    <a:pt x="995" y="2767"/>
                    <a:pt x="1116" y="2888"/>
                  </a:cubicBezTo>
                  <a:cubicBezTo>
                    <a:pt x="1429" y="3207"/>
                    <a:pt x="1677" y="3557"/>
                    <a:pt x="2053" y="3806"/>
                  </a:cubicBezTo>
                  <a:cubicBezTo>
                    <a:pt x="2384" y="4034"/>
                    <a:pt x="2781" y="4175"/>
                    <a:pt x="3180" y="4175"/>
                  </a:cubicBezTo>
                  <a:cubicBezTo>
                    <a:pt x="3227" y="4175"/>
                    <a:pt x="3274" y="4173"/>
                    <a:pt x="3321" y="4169"/>
                  </a:cubicBezTo>
                  <a:cubicBezTo>
                    <a:pt x="3768" y="4137"/>
                    <a:pt x="4207" y="3901"/>
                    <a:pt x="4443" y="3525"/>
                  </a:cubicBezTo>
                  <a:cubicBezTo>
                    <a:pt x="4679" y="3143"/>
                    <a:pt x="4736" y="2563"/>
                    <a:pt x="4456" y="2219"/>
                  </a:cubicBezTo>
                  <a:cubicBezTo>
                    <a:pt x="4322" y="2059"/>
                    <a:pt x="4188" y="1900"/>
                    <a:pt x="4054" y="1734"/>
                  </a:cubicBezTo>
                  <a:cubicBezTo>
                    <a:pt x="3908" y="1562"/>
                    <a:pt x="3761" y="1384"/>
                    <a:pt x="3583" y="1237"/>
                  </a:cubicBezTo>
                  <a:cubicBezTo>
                    <a:pt x="3411" y="1091"/>
                    <a:pt x="3200" y="957"/>
                    <a:pt x="2984" y="880"/>
                  </a:cubicBezTo>
                  <a:cubicBezTo>
                    <a:pt x="2149" y="587"/>
                    <a:pt x="1314" y="300"/>
                    <a:pt x="485" y="7"/>
                  </a:cubicBezTo>
                  <a:cubicBezTo>
                    <a:pt x="472" y="3"/>
                    <a:pt x="456" y="0"/>
                    <a:pt x="439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5"/>
            <p:cNvSpPr/>
            <p:nvPr/>
          </p:nvSpPr>
          <p:spPr>
            <a:xfrm>
              <a:off x="1304788" y="1606569"/>
              <a:ext cx="54682" cy="21990"/>
            </a:xfrm>
            <a:custGeom>
              <a:avLst/>
              <a:gdLst/>
              <a:ahLst/>
              <a:cxnLst/>
              <a:rect l="l" t="t" r="r" b="b"/>
              <a:pathLst>
                <a:path w="963" h="387" extrusionOk="0">
                  <a:moveTo>
                    <a:pt x="79" y="1"/>
                  </a:moveTo>
                  <a:cubicBezTo>
                    <a:pt x="49" y="1"/>
                    <a:pt x="23" y="19"/>
                    <a:pt x="13" y="49"/>
                  </a:cubicBezTo>
                  <a:cubicBezTo>
                    <a:pt x="0" y="87"/>
                    <a:pt x="26" y="126"/>
                    <a:pt x="58" y="138"/>
                  </a:cubicBezTo>
                  <a:lnTo>
                    <a:pt x="867" y="381"/>
                  </a:lnTo>
                  <a:cubicBezTo>
                    <a:pt x="874" y="387"/>
                    <a:pt x="880" y="387"/>
                    <a:pt x="886" y="387"/>
                  </a:cubicBezTo>
                  <a:cubicBezTo>
                    <a:pt x="912" y="387"/>
                    <a:pt x="944" y="368"/>
                    <a:pt x="950" y="336"/>
                  </a:cubicBezTo>
                  <a:cubicBezTo>
                    <a:pt x="963" y="298"/>
                    <a:pt x="944" y="259"/>
                    <a:pt x="905" y="247"/>
                  </a:cubicBezTo>
                  <a:lnTo>
                    <a:pt x="102" y="5"/>
                  </a:lnTo>
                  <a:cubicBezTo>
                    <a:pt x="94" y="2"/>
                    <a:pt x="8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5"/>
            <p:cNvSpPr/>
            <p:nvPr/>
          </p:nvSpPr>
          <p:spPr>
            <a:xfrm>
              <a:off x="1212858" y="1597250"/>
              <a:ext cx="97382" cy="53413"/>
            </a:xfrm>
            <a:custGeom>
              <a:avLst/>
              <a:gdLst/>
              <a:ahLst/>
              <a:cxnLst/>
              <a:rect l="l" t="t" r="r" b="b"/>
              <a:pathLst>
                <a:path w="1715" h="940" extrusionOk="0">
                  <a:moveTo>
                    <a:pt x="76" y="0"/>
                  </a:moveTo>
                  <a:cubicBezTo>
                    <a:pt x="51" y="0"/>
                    <a:pt x="26" y="13"/>
                    <a:pt x="13" y="35"/>
                  </a:cubicBezTo>
                  <a:cubicBezTo>
                    <a:pt x="1" y="73"/>
                    <a:pt x="13" y="111"/>
                    <a:pt x="45" y="130"/>
                  </a:cubicBezTo>
                  <a:lnTo>
                    <a:pt x="1607" y="933"/>
                  </a:lnTo>
                  <a:cubicBezTo>
                    <a:pt x="1613" y="940"/>
                    <a:pt x="1626" y="940"/>
                    <a:pt x="1638" y="940"/>
                  </a:cubicBezTo>
                  <a:cubicBezTo>
                    <a:pt x="1664" y="940"/>
                    <a:pt x="1689" y="927"/>
                    <a:pt x="1702" y="901"/>
                  </a:cubicBezTo>
                  <a:cubicBezTo>
                    <a:pt x="1715" y="870"/>
                    <a:pt x="1702" y="825"/>
                    <a:pt x="1670" y="806"/>
                  </a:cubicBezTo>
                  <a:lnTo>
                    <a:pt x="109" y="9"/>
                  </a:lnTo>
                  <a:cubicBezTo>
                    <a:pt x="99" y="3"/>
                    <a:pt x="87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5"/>
            <p:cNvSpPr/>
            <p:nvPr/>
          </p:nvSpPr>
          <p:spPr>
            <a:xfrm>
              <a:off x="1266062" y="1669301"/>
              <a:ext cx="30435" cy="20513"/>
            </a:xfrm>
            <a:custGeom>
              <a:avLst/>
              <a:gdLst/>
              <a:ahLst/>
              <a:cxnLst/>
              <a:rect l="l" t="t" r="r" b="b"/>
              <a:pathLst>
                <a:path w="536" h="361" extrusionOk="0">
                  <a:moveTo>
                    <a:pt x="82" y="0"/>
                  </a:moveTo>
                  <a:cubicBezTo>
                    <a:pt x="57" y="0"/>
                    <a:pt x="33" y="13"/>
                    <a:pt x="20" y="35"/>
                  </a:cubicBezTo>
                  <a:cubicBezTo>
                    <a:pt x="0" y="67"/>
                    <a:pt x="7" y="111"/>
                    <a:pt x="45" y="131"/>
                  </a:cubicBezTo>
                  <a:lnTo>
                    <a:pt x="421" y="354"/>
                  </a:lnTo>
                  <a:cubicBezTo>
                    <a:pt x="427" y="354"/>
                    <a:pt x="440" y="360"/>
                    <a:pt x="453" y="360"/>
                  </a:cubicBezTo>
                  <a:cubicBezTo>
                    <a:pt x="478" y="360"/>
                    <a:pt x="504" y="347"/>
                    <a:pt x="517" y="328"/>
                  </a:cubicBezTo>
                  <a:cubicBezTo>
                    <a:pt x="536" y="290"/>
                    <a:pt x="523" y="252"/>
                    <a:pt x="491" y="233"/>
                  </a:cubicBezTo>
                  <a:lnTo>
                    <a:pt x="115" y="9"/>
                  </a:lnTo>
                  <a:cubicBezTo>
                    <a:pt x="105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5"/>
            <p:cNvSpPr/>
            <p:nvPr/>
          </p:nvSpPr>
          <p:spPr>
            <a:xfrm>
              <a:off x="1253741" y="1698110"/>
              <a:ext cx="30833" cy="26820"/>
            </a:xfrm>
            <a:custGeom>
              <a:avLst/>
              <a:gdLst/>
              <a:ahLst/>
              <a:cxnLst/>
              <a:rect l="l" t="t" r="r" b="b"/>
              <a:pathLst>
                <a:path w="543" h="472" extrusionOk="0">
                  <a:moveTo>
                    <a:pt x="77" y="0"/>
                  </a:moveTo>
                  <a:cubicBezTo>
                    <a:pt x="58" y="0"/>
                    <a:pt x="40" y="8"/>
                    <a:pt x="26" y="25"/>
                  </a:cubicBezTo>
                  <a:cubicBezTo>
                    <a:pt x="1" y="51"/>
                    <a:pt x="7" y="95"/>
                    <a:pt x="33" y="121"/>
                  </a:cubicBezTo>
                  <a:lnTo>
                    <a:pt x="421" y="452"/>
                  </a:lnTo>
                  <a:cubicBezTo>
                    <a:pt x="434" y="465"/>
                    <a:pt x="453" y="471"/>
                    <a:pt x="466" y="471"/>
                  </a:cubicBezTo>
                  <a:cubicBezTo>
                    <a:pt x="485" y="471"/>
                    <a:pt x="504" y="465"/>
                    <a:pt x="517" y="446"/>
                  </a:cubicBezTo>
                  <a:cubicBezTo>
                    <a:pt x="542" y="420"/>
                    <a:pt x="542" y="376"/>
                    <a:pt x="511" y="350"/>
                  </a:cubicBezTo>
                  <a:lnTo>
                    <a:pt x="122" y="19"/>
                  </a:lnTo>
                  <a:cubicBezTo>
                    <a:pt x="110" y="7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5"/>
            <p:cNvSpPr/>
            <p:nvPr/>
          </p:nvSpPr>
          <p:spPr>
            <a:xfrm>
              <a:off x="1227337" y="1424227"/>
              <a:ext cx="29357" cy="86654"/>
            </a:xfrm>
            <a:custGeom>
              <a:avLst/>
              <a:gdLst/>
              <a:ahLst/>
              <a:cxnLst/>
              <a:rect l="l" t="t" r="r" b="b"/>
              <a:pathLst>
                <a:path w="517" h="1525" extrusionOk="0">
                  <a:moveTo>
                    <a:pt x="445" y="0"/>
                  </a:moveTo>
                  <a:cubicBezTo>
                    <a:pt x="412" y="0"/>
                    <a:pt x="382" y="19"/>
                    <a:pt x="376" y="52"/>
                  </a:cubicBezTo>
                  <a:lnTo>
                    <a:pt x="13" y="1435"/>
                  </a:lnTo>
                  <a:cubicBezTo>
                    <a:pt x="0" y="1474"/>
                    <a:pt x="26" y="1512"/>
                    <a:pt x="58" y="1525"/>
                  </a:cubicBezTo>
                  <a:lnTo>
                    <a:pt x="77" y="1525"/>
                  </a:lnTo>
                  <a:cubicBezTo>
                    <a:pt x="109" y="1525"/>
                    <a:pt x="134" y="1505"/>
                    <a:pt x="147" y="1474"/>
                  </a:cubicBezTo>
                  <a:lnTo>
                    <a:pt x="510" y="91"/>
                  </a:lnTo>
                  <a:cubicBezTo>
                    <a:pt x="517" y="52"/>
                    <a:pt x="498" y="14"/>
                    <a:pt x="459" y="1"/>
                  </a:cubicBezTo>
                  <a:cubicBezTo>
                    <a:pt x="454" y="1"/>
                    <a:pt x="45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5"/>
            <p:cNvSpPr/>
            <p:nvPr/>
          </p:nvSpPr>
          <p:spPr>
            <a:xfrm>
              <a:off x="1268618" y="1427409"/>
              <a:ext cx="60814" cy="86711"/>
            </a:xfrm>
            <a:custGeom>
              <a:avLst/>
              <a:gdLst/>
              <a:ahLst/>
              <a:cxnLst/>
              <a:rect l="l" t="t" r="r" b="b"/>
              <a:pathLst>
                <a:path w="1071" h="1526" extrusionOk="0">
                  <a:moveTo>
                    <a:pt x="993" y="0"/>
                  </a:moveTo>
                  <a:cubicBezTo>
                    <a:pt x="968" y="0"/>
                    <a:pt x="944" y="13"/>
                    <a:pt x="931" y="35"/>
                  </a:cubicBezTo>
                  <a:lnTo>
                    <a:pt x="26" y="1424"/>
                  </a:lnTo>
                  <a:cubicBezTo>
                    <a:pt x="0" y="1456"/>
                    <a:pt x="13" y="1494"/>
                    <a:pt x="45" y="1520"/>
                  </a:cubicBezTo>
                  <a:cubicBezTo>
                    <a:pt x="57" y="1526"/>
                    <a:pt x="70" y="1526"/>
                    <a:pt x="83" y="1526"/>
                  </a:cubicBezTo>
                  <a:cubicBezTo>
                    <a:pt x="102" y="1526"/>
                    <a:pt x="127" y="1520"/>
                    <a:pt x="140" y="1500"/>
                  </a:cubicBezTo>
                  <a:lnTo>
                    <a:pt x="1045" y="111"/>
                  </a:lnTo>
                  <a:cubicBezTo>
                    <a:pt x="1071" y="79"/>
                    <a:pt x="1058" y="35"/>
                    <a:pt x="1026" y="9"/>
                  </a:cubicBezTo>
                  <a:cubicBezTo>
                    <a:pt x="1016" y="3"/>
                    <a:pt x="100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65"/>
          <p:cNvGrpSpPr/>
          <p:nvPr/>
        </p:nvGrpSpPr>
        <p:grpSpPr>
          <a:xfrm flipH="1">
            <a:off x="2457165" y="2643859"/>
            <a:ext cx="1303999" cy="2158128"/>
            <a:chOff x="3366059" y="2243993"/>
            <a:chExt cx="1208750" cy="2000490"/>
          </a:xfrm>
        </p:grpSpPr>
        <p:sp>
          <p:nvSpPr>
            <p:cNvPr id="2404" name="Google Shape;2404;p65"/>
            <p:cNvSpPr/>
            <p:nvPr/>
          </p:nvSpPr>
          <p:spPr>
            <a:xfrm flipH="1">
              <a:off x="4264671" y="2625975"/>
              <a:ext cx="310138" cy="595016"/>
            </a:xfrm>
            <a:custGeom>
              <a:avLst/>
              <a:gdLst/>
              <a:ahLst/>
              <a:cxnLst/>
              <a:rect l="l" t="t" r="r" b="b"/>
              <a:pathLst>
                <a:path w="5495" h="10549" extrusionOk="0">
                  <a:moveTo>
                    <a:pt x="3194" y="1"/>
                  </a:moveTo>
                  <a:cubicBezTo>
                    <a:pt x="2295" y="677"/>
                    <a:pt x="1492" y="1486"/>
                    <a:pt x="830" y="2397"/>
                  </a:cubicBezTo>
                  <a:cubicBezTo>
                    <a:pt x="524" y="2818"/>
                    <a:pt x="237" y="3271"/>
                    <a:pt x="141" y="3780"/>
                  </a:cubicBezTo>
                  <a:cubicBezTo>
                    <a:pt x="1" y="4507"/>
                    <a:pt x="262" y="5259"/>
                    <a:pt x="677" y="5858"/>
                  </a:cubicBezTo>
                  <a:cubicBezTo>
                    <a:pt x="1097" y="6464"/>
                    <a:pt x="1664" y="6948"/>
                    <a:pt x="2232" y="7420"/>
                  </a:cubicBezTo>
                  <a:cubicBezTo>
                    <a:pt x="2081" y="7884"/>
                    <a:pt x="1918" y="8311"/>
                    <a:pt x="1773" y="8775"/>
                  </a:cubicBezTo>
                  <a:lnTo>
                    <a:pt x="1773" y="8775"/>
                  </a:lnTo>
                  <a:cubicBezTo>
                    <a:pt x="1809" y="8627"/>
                    <a:pt x="1644" y="8454"/>
                    <a:pt x="1485" y="8454"/>
                  </a:cubicBezTo>
                  <a:cubicBezTo>
                    <a:pt x="1470" y="8454"/>
                    <a:pt x="1456" y="8455"/>
                    <a:pt x="1441" y="8458"/>
                  </a:cubicBezTo>
                  <a:cubicBezTo>
                    <a:pt x="1441" y="8614"/>
                    <a:pt x="1394" y="8744"/>
                    <a:pt x="1385" y="8900"/>
                  </a:cubicBezTo>
                  <a:lnTo>
                    <a:pt x="1385" y="8900"/>
                  </a:lnTo>
                  <a:cubicBezTo>
                    <a:pt x="1379" y="8827"/>
                    <a:pt x="1338" y="8755"/>
                    <a:pt x="1276" y="8713"/>
                  </a:cubicBezTo>
                  <a:cubicBezTo>
                    <a:pt x="1239" y="8692"/>
                    <a:pt x="1194" y="8681"/>
                    <a:pt x="1150" y="8681"/>
                  </a:cubicBezTo>
                  <a:cubicBezTo>
                    <a:pt x="1102" y="8681"/>
                    <a:pt x="1054" y="8693"/>
                    <a:pt x="1014" y="8720"/>
                  </a:cubicBezTo>
                  <a:cubicBezTo>
                    <a:pt x="1008" y="9038"/>
                    <a:pt x="995" y="9351"/>
                    <a:pt x="1072" y="9657"/>
                  </a:cubicBezTo>
                  <a:cubicBezTo>
                    <a:pt x="1129" y="9873"/>
                    <a:pt x="1206" y="10090"/>
                    <a:pt x="1371" y="10243"/>
                  </a:cubicBezTo>
                  <a:cubicBezTo>
                    <a:pt x="1474" y="10338"/>
                    <a:pt x="1616" y="10396"/>
                    <a:pt x="1752" y="10396"/>
                  </a:cubicBezTo>
                  <a:cubicBezTo>
                    <a:pt x="1835" y="10396"/>
                    <a:pt x="1915" y="10374"/>
                    <a:pt x="1983" y="10326"/>
                  </a:cubicBezTo>
                  <a:cubicBezTo>
                    <a:pt x="2081" y="10413"/>
                    <a:pt x="2215" y="10455"/>
                    <a:pt x="2349" y="10455"/>
                  </a:cubicBezTo>
                  <a:cubicBezTo>
                    <a:pt x="2441" y="10455"/>
                    <a:pt x="2534" y="10435"/>
                    <a:pt x="2614" y="10396"/>
                  </a:cubicBezTo>
                  <a:cubicBezTo>
                    <a:pt x="2660" y="10471"/>
                    <a:pt x="2774" y="10499"/>
                    <a:pt x="2871" y="10499"/>
                  </a:cubicBezTo>
                  <a:cubicBezTo>
                    <a:pt x="2881" y="10499"/>
                    <a:pt x="2891" y="10499"/>
                    <a:pt x="2901" y="10498"/>
                  </a:cubicBezTo>
                  <a:cubicBezTo>
                    <a:pt x="2990" y="10498"/>
                    <a:pt x="3079" y="10443"/>
                    <a:pt x="3127" y="10358"/>
                  </a:cubicBezTo>
                  <a:lnTo>
                    <a:pt x="3127" y="10358"/>
                  </a:lnTo>
                  <a:cubicBezTo>
                    <a:pt x="3115" y="10410"/>
                    <a:pt x="3200" y="10483"/>
                    <a:pt x="3245" y="10517"/>
                  </a:cubicBezTo>
                  <a:cubicBezTo>
                    <a:pt x="3280" y="10539"/>
                    <a:pt x="3324" y="10549"/>
                    <a:pt x="3368" y="10549"/>
                  </a:cubicBezTo>
                  <a:cubicBezTo>
                    <a:pt x="3389" y="10549"/>
                    <a:pt x="3410" y="10547"/>
                    <a:pt x="3430" y="10543"/>
                  </a:cubicBezTo>
                  <a:cubicBezTo>
                    <a:pt x="3653" y="10517"/>
                    <a:pt x="3863" y="10409"/>
                    <a:pt x="4010" y="10243"/>
                  </a:cubicBezTo>
                  <a:cubicBezTo>
                    <a:pt x="5412" y="8643"/>
                    <a:pt x="4947" y="5871"/>
                    <a:pt x="3698" y="4144"/>
                  </a:cubicBezTo>
                  <a:cubicBezTo>
                    <a:pt x="4297" y="3545"/>
                    <a:pt x="4896" y="2958"/>
                    <a:pt x="5495" y="2353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5"/>
            <p:cNvSpPr/>
            <p:nvPr/>
          </p:nvSpPr>
          <p:spPr>
            <a:xfrm flipH="1">
              <a:off x="4465369" y="3103000"/>
              <a:ext cx="38549" cy="65204"/>
            </a:xfrm>
            <a:custGeom>
              <a:avLst/>
              <a:gdLst/>
              <a:ahLst/>
              <a:cxnLst/>
              <a:rect l="l" t="t" r="r" b="b"/>
              <a:pathLst>
                <a:path w="683" h="1156" extrusionOk="0">
                  <a:moveTo>
                    <a:pt x="606" y="0"/>
                  </a:moveTo>
                  <a:cubicBezTo>
                    <a:pt x="578" y="0"/>
                    <a:pt x="547" y="19"/>
                    <a:pt x="536" y="52"/>
                  </a:cubicBezTo>
                  <a:lnTo>
                    <a:pt x="345" y="855"/>
                  </a:lnTo>
                  <a:cubicBezTo>
                    <a:pt x="326" y="811"/>
                    <a:pt x="306" y="766"/>
                    <a:pt x="281" y="722"/>
                  </a:cubicBezTo>
                  <a:cubicBezTo>
                    <a:pt x="230" y="620"/>
                    <a:pt x="179" y="505"/>
                    <a:pt x="147" y="397"/>
                  </a:cubicBezTo>
                  <a:cubicBezTo>
                    <a:pt x="137" y="370"/>
                    <a:pt x="109" y="349"/>
                    <a:pt x="78" y="349"/>
                  </a:cubicBezTo>
                  <a:cubicBezTo>
                    <a:pt x="72" y="349"/>
                    <a:pt x="65" y="350"/>
                    <a:pt x="58" y="352"/>
                  </a:cubicBezTo>
                  <a:cubicBezTo>
                    <a:pt x="20" y="365"/>
                    <a:pt x="1" y="403"/>
                    <a:pt x="13" y="441"/>
                  </a:cubicBezTo>
                  <a:cubicBezTo>
                    <a:pt x="45" y="556"/>
                    <a:pt x="102" y="671"/>
                    <a:pt x="160" y="785"/>
                  </a:cubicBezTo>
                  <a:cubicBezTo>
                    <a:pt x="211" y="894"/>
                    <a:pt x="262" y="1002"/>
                    <a:pt x="294" y="1110"/>
                  </a:cubicBezTo>
                  <a:cubicBezTo>
                    <a:pt x="306" y="1136"/>
                    <a:pt x="332" y="1155"/>
                    <a:pt x="364" y="1155"/>
                  </a:cubicBezTo>
                  <a:cubicBezTo>
                    <a:pt x="396" y="1155"/>
                    <a:pt x="421" y="1130"/>
                    <a:pt x="428" y="1104"/>
                  </a:cubicBezTo>
                  <a:lnTo>
                    <a:pt x="676" y="84"/>
                  </a:lnTo>
                  <a:cubicBezTo>
                    <a:pt x="682" y="46"/>
                    <a:pt x="657" y="14"/>
                    <a:pt x="619" y="1"/>
                  </a:cubicBezTo>
                  <a:cubicBezTo>
                    <a:pt x="615" y="1"/>
                    <a:pt x="611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5"/>
            <p:cNvSpPr/>
            <p:nvPr/>
          </p:nvSpPr>
          <p:spPr>
            <a:xfrm flipH="1">
              <a:off x="4438389" y="3017093"/>
              <a:ext cx="11570" cy="28879"/>
            </a:xfrm>
            <a:custGeom>
              <a:avLst/>
              <a:gdLst/>
              <a:ahLst/>
              <a:cxnLst/>
              <a:rect l="l" t="t" r="r" b="b"/>
              <a:pathLst>
                <a:path w="205" h="512" extrusionOk="0">
                  <a:moveTo>
                    <a:pt x="129" y="0"/>
                  </a:moveTo>
                  <a:cubicBezTo>
                    <a:pt x="96" y="0"/>
                    <a:pt x="70" y="24"/>
                    <a:pt x="64" y="59"/>
                  </a:cubicBezTo>
                  <a:lnTo>
                    <a:pt x="7" y="435"/>
                  </a:lnTo>
                  <a:cubicBezTo>
                    <a:pt x="1" y="473"/>
                    <a:pt x="26" y="505"/>
                    <a:pt x="64" y="511"/>
                  </a:cubicBezTo>
                  <a:lnTo>
                    <a:pt x="77" y="511"/>
                  </a:lnTo>
                  <a:cubicBezTo>
                    <a:pt x="109" y="511"/>
                    <a:pt x="141" y="486"/>
                    <a:pt x="147" y="454"/>
                  </a:cubicBezTo>
                  <a:lnTo>
                    <a:pt x="198" y="78"/>
                  </a:lnTo>
                  <a:cubicBezTo>
                    <a:pt x="204" y="39"/>
                    <a:pt x="179" y="8"/>
                    <a:pt x="141" y="1"/>
                  </a:cubicBezTo>
                  <a:cubicBezTo>
                    <a:pt x="137" y="1"/>
                    <a:pt x="133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5"/>
            <p:cNvSpPr/>
            <p:nvPr/>
          </p:nvSpPr>
          <p:spPr>
            <a:xfrm flipH="1">
              <a:off x="4442340" y="3189414"/>
              <a:ext cx="28107" cy="27638"/>
            </a:xfrm>
            <a:custGeom>
              <a:avLst/>
              <a:gdLst/>
              <a:ahLst/>
              <a:cxnLst/>
              <a:rect l="l" t="t" r="r" b="b"/>
              <a:pathLst>
                <a:path w="498" h="490" extrusionOk="0">
                  <a:moveTo>
                    <a:pt x="424" y="1"/>
                  </a:moveTo>
                  <a:cubicBezTo>
                    <a:pt x="407" y="1"/>
                    <a:pt x="389" y="9"/>
                    <a:pt x="376" y="25"/>
                  </a:cubicBezTo>
                  <a:lnTo>
                    <a:pt x="26" y="369"/>
                  </a:lnTo>
                  <a:cubicBezTo>
                    <a:pt x="0" y="401"/>
                    <a:pt x="0" y="445"/>
                    <a:pt x="26" y="471"/>
                  </a:cubicBezTo>
                  <a:cubicBezTo>
                    <a:pt x="38" y="483"/>
                    <a:pt x="58" y="490"/>
                    <a:pt x="77" y="490"/>
                  </a:cubicBezTo>
                  <a:cubicBezTo>
                    <a:pt x="96" y="490"/>
                    <a:pt x="115" y="483"/>
                    <a:pt x="128" y="471"/>
                  </a:cubicBezTo>
                  <a:lnTo>
                    <a:pt x="472" y="120"/>
                  </a:lnTo>
                  <a:cubicBezTo>
                    <a:pt x="497" y="95"/>
                    <a:pt x="497" y="50"/>
                    <a:pt x="472" y="25"/>
                  </a:cubicBezTo>
                  <a:cubicBezTo>
                    <a:pt x="459" y="9"/>
                    <a:pt x="442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5"/>
            <p:cNvSpPr/>
            <p:nvPr/>
          </p:nvSpPr>
          <p:spPr>
            <a:xfrm flipH="1">
              <a:off x="4408531" y="3190880"/>
              <a:ext cx="24495" cy="33392"/>
            </a:xfrm>
            <a:custGeom>
              <a:avLst/>
              <a:gdLst/>
              <a:ahLst/>
              <a:cxnLst/>
              <a:rect l="l" t="t" r="r" b="b"/>
              <a:pathLst>
                <a:path w="434" h="592" extrusionOk="0">
                  <a:moveTo>
                    <a:pt x="351" y="1"/>
                  </a:moveTo>
                  <a:cubicBezTo>
                    <a:pt x="328" y="1"/>
                    <a:pt x="306" y="12"/>
                    <a:pt x="293" y="37"/>
                  </a:cubicBezTo>
                  <a:lnTo>
                    <a:pt x="19" y="483"/>
                  </a:lnTo>
                  <a:cubicBezTo>
                    <a:pt x="0" y="521"/>
                    <a:pt x="6" y="559"/>
                    <a:pt x="45" y="579"/>
                  </a:cubicBezTo>
                  <a:cubicBezTo>
                    <a:pt x="51" y="591"/>
                    <a:pt x="64" y="591"/>
                    <a:pt x="77" y="591"/>
                  </a:cubicBezTo>
                  <a:cubicBezTo>
                    <a:pt x="102" y="591"/>
                    <a:pt x="128" y="579"/>
                    <a:pt x="140" y="559"/>
                  </a:cubicBezTo>
                  <a:lnTo>
                    <a:pt x="408" y="107"/>
                  </a:lnTo>
                  <a:cubicBezTo>
                    <a:pt x="433" y="75"/>
                    <a:pt x="421" y="30"/>
                    <a:pt x="389" y="11"/>
                  </a:cubicBezTo>
                  <a:cubicBezTo>
                    <a:pt x="377" y="4"/>
                    <a:pt x="364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5"/>
            <p:cNvSpPr/>
            <p:nvPr/>
          </p:nvSpPr>
          <p:spPr>
            <a:xfrm flipH="1">
              <a:off x="4378673" y="3198382"/>
              <a:ext cx="25229" cy="24818"/>
            </a:xfrm>
            <a:custGeom>
              <a:avLst/>
              <a:gdLst/>
              <a:ahLst/>
              <a:cxnLst/>
              <a:rect l="l" t="t" r="r" b="b"/>
              <a:pathLst>
                <a:path w="447" h="440" extrusionOk="0">
                  <a:moveTo>
                    <a:pt x="368" y="1"/>
                  </a:moveTo>
                  <a:cubicBezTo>
                    <a:pt x="349" y="1"/>
                    <a:pt x="332" y="9"/>
                    <a:pt x="319" y="25"/>
                  </a:cubicBezTo>
                  <a:lnTo>
                    <a:pt x="26" y="318"/>
                  </a:lnTo>
                  <a:cubicBezTo>
                    <a:pt x="0" y="344"/>
                    <a:pt x="0" y="388"/>
                    <a:pt x="26" y="420"/>
                  </a:cubicBezTo>
                  <a:cubicBezTo>
                    <a:pt x="39" y="433"/>
                    <a:pt x="58" y="439"/>
                    <a:pt x="77" y="439"/>
                  </a:cubicBezTo>
                  <a:cubicBezTo>
                    <a:pt x="96" y="439"/>
                    <a:pt x="109" y="433"/>
                    <a:pt x="128" y="414"/>
                  </a:cubicBezTo>
                  <a:lnTo>
                    <a:pt x="421" y="120"/>
                  </a:lnTo>
                  <a:cubicBezTo>
                    <a:pt x="446" y="95"/>
                    <a:pt x="446" y="50"/>
                    <a:pt x="421" y="25"/>
                  </a:cubicBezTo>
                  <a:cubicBezTo>
                    <a:pt x="405" y="9"/>
                    <a:pt x="38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5"/>
            <p:cNvSpPr/>
            <p:nvPr/>
          </p:nvSpPr>
          <p:spPr>
            <a:xfrm flipH="1">
              <a:off x="4357116" y="2806756"/>
              <a:ext cx="106164" cy="57307"/>
            </a:xfrm>
            <a:custGeom>
              <a:avLst/>
              <a:gdLst/>
              <a:ahLst/>
              <a:cxnLst/>
              <a:rect l="l" t="t" r="r" b="b"/>
              <a:pathLst>
                <a:path w="1881" h="1016" extrusionOk="0">
                  <a:moveTo>
                    <a:pt x="119" y="0"/>
                  </a:moveTo>
                  <a:cubicBezTo>
                    <a:pt x="103" y="0"/>
                    <a:pt x="87" y="1"/>
                    <a:pt x="71" y="2"/>
                  </a:cubicBezTo>
                  <a:cubicBezTo>
                    <a:pt x="33" y="8"/>
                    <a:pt x="1" y="40"/>
                    <a:pt x="1" y="78"/>
                  </a:cubicBezTo>
                  <a:cubicBezTo>
                    <a:pt x="7" y="113"/>
                    <a:pt x="34" y="143"/>
                    <a:pt x="67" y="143"/>
                  </a:cubicBezTo>
                  <a:cubicBezTo>
                    <a:pt x="71" y="143"/>
                    <a:pt x="74" y="143"/>
                    <a:pt x="77" y="142"/>
                  </a:cubicBezTo>
                  <a:cubicBezTo>
                    <a:pt x="86" y="142"/>
                    <a:pt x="95" y="142"/>
                    <a:pt x="104" y="142"/>
                  </a:cubicBezTo>
                  <a:cubicBezTo>
                    <a:pt x="286" y="142"/>
                    <a:pt x="466" y="202"/>
                    <a:pt x="606" y="257"/>
                  </a:cubicBezTo>
                  <a:cubicBezTo>
                    <a:pt x="1033" y="429"/>
                    <a:pt x="1428" y="684"/>
                    <a:pt x="1760" y="996"/>
                  </a:cubicBezTo>
                  <a:cubicBezTo>
                    <a:pt x="1773" y="1009"/>
                    <a:pt x="1785" y="1015"/>
                    <a:pt x="1804" y="1015"/>
                  </a:cubicBezTo>
                  <a:cubicBezTo>
                    <a:pt x="1823" y="1015"/>
                    <a:pt x="1843" y="1009"/>
                    <a:pt x="1855" y="996"/>
                  </a:cubicBezTo>
                  <a:cubicBezTo>
                    <a:pt x="1881" y="964"/>
                    <a:pt x="1881" y="920"/>
                    <a:pt x="1855" y="894"/>
                  </a:cubicBezTo>
                  <a:cubicBezTo>
                    <a:pt x="1511" y="569"/>
                    <a:pt x="1097" y="301"/>
                    <a:pt x="664" y="129"/>
                  </a:cubicBezTo>
                  <a:cubicBezTo>
                    <a:pt x="510" y="70"/>
                    <a:pt x="31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5"/>
            <p:cNvSpPr/>
            <p:nvPr/>
          </p:nvSpPr>
          <p:spPr>
            <a:xfrm flipH="1">
              <a:off x="3945945" y="3402177"/>
              <a:ext cx="388194" cy="725481"/>
            </a:xfrm>
            <a:custGeom>
              <a:avLst/>
              <a:gdLst/>
              <a:ahLst/>
              <a:cxnLst/>
              <a:rect l="l" t="t" r="r" b="b"/>
              <a:pathLst>
                <a:path w="6878" h="12862" extrusionOk="0">
                  <a:moveTo>
                    <a:pt x="6049" y="0"/>
                  </a:moveTo>
                  <a:lnTo>
                    <a:pt x="1" y="1122"/>
                  </a:lnTo>
                  <a:lnTo>
                    <a:pt x="2072" y="12862"/>
                  </a:lnTo>
                  <a:cubicBezTo>
                    <a:pt x="3646" y="12530"/>
                    <a:pt x="5195" y="12301"/>
                    <a:pt x="6769" y="11969"/>
                  </a:cubicBezTo>
                  <a:cubicBezTo>
                    <a:pt x="6878" y="9248"/>
                    <a:pt x="6387" y="6482"/>
                    <a:pt x="5456" y="3971"/>
                  </a:cubicBezTo>
                  <a:cubicBezTo>
                    <a:pt x="5679" y="2639"/>
                    <a:pt x="5826" y="1332"/>
                    <a:pt x="6049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5"/>
            <p:cNvSpPr/>
            <p:nvPr/>
          </p:nvSpPr>
          <p:spPr>
            <a:xfrm flipH="1">
              <a:off x="4217138" y="3630960"/>
              <a:ext cx="74557" cy="20757"/>
            </a:xfrm>
            <a:custGeom>
              <a:avLst/>
              <a:gdLst/>
              <a:ahLst/>
              <a:cxnLst/>
              <a:rect l="l" t="t" r="r" b="b"/>
              <a:pathLst>
                <a:path w="1321" h="368" extrusionOk="0">
                  <a:moveTo>
                    <a:pt x="81" y="0"/>
                  </a:moveTo>
                  <a:cubicBezTo>
                    <a:pt x="61" y="0"/>
                    <a:pt x="41" y="9"/>
                    <a:pt x="26" y="23"/>
                  </a:cubicBezTo>
                  <a:cubicBezTo>
                    <a:pt x="1" y="49"/>
                    <a:pt x="1" y="93"/>
                    <a:pt x="26" y="119"/>
                  </a:cubicBezTo>
                  <a:cubicBezTo>
                    <a:pt x="205" y="284"/>
                    <a:pt x="447" y="367"/>
                    <a:pt x="689" y="367"/>
                  </a:cubicBezTo>
                  <a:cubicBezTo>
                    <a:pt x="899" y="367"/>
                    <a:pt x="1116" y="303"/>
                    <a:pt x="1288" y="170"/>
                  </a:cubicBezTo>
                  <a:cubicBezTo>
                    <a:pt x="1314" y="144"/>
                    <a:pt x="1320" y="100"/>
                    <a:pt x="1295" y="68"/>
                  </a:cubicBezTo>
                  <a:cubicBezTo>
                    <a:pt x="1284" y="53"/>
                    <a:pt x="1265" y="45"/>
                    <a:pt x="1245" y="45"/>
                  </a:cubicBezTo>
                  <a:cubicBezTo>
                    <a:pt x="1229" y="45"/>
                    <a:pt x="1213" y="50"/>
                    <a:pt x="1199" y="61"/>
                  </a:cubicBezTo>
                  <a:cubicBezTo>
                    <a:pt x="1056" y="175"/>
                    <a:pt x="873" y="231"/>
                    <a:pt x="690" y="231"/>
                  </a:cubicBezTo>
                  <a:cubicBezTo>
                    <a:pt x="482" y="231"/>
                    <a:pt x="274" y="159"/>
                    <a:pt x="122" y="17"/>
                  </a:cubicBezTo>
                  <a:cubicBezTo>
                    <a:pt x="111" y="5"/>
                    <a:pt x="96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5"/>
            <p:cNvSpPr/>
            <p:nvPr/>
          </p:nvSpPr>
          <p:spPr>
            <a:xfrm flipH="1">
              <a:off x="3932628" y="3998670"/>
              <a:ext cx="466589" cy="242598"/>
            </a:xfrm>
            <a:custGeom>
              <a:avLst/>
              <a:gdLst/>
              <a:ahLst/>
              <a:cxnLst/>
              <a:rect l="l" t="t" r="r" b="b"/>
              <a:pathLst>
                <a:path w="8267" h="4301" extrusionOk="0">
                  <a:moveTo>
                    <a:pt x="3029" y="0"/>
                  </a:moveTo>
                  <a:cubicBezTo>
                    <a:pt x="2988" y="0"/>
                    <a:pt x="2947" y="7"/>
                    <a:pt x="2906" y="24"/>
                  </a:cubicBezTo>
                  <a:cubicBezTo>
                    <a:pt x="2728" y="100"/>
                    <a:pt x="2664" y="304"/>
                    <a:pt x="2620" y="489"/>
                  </a:cubicBezTo>
                  <a:cubicBezTo>
                    <a:pt x="2530" y="853"/>
                    <a:pt x="2460" y="1222"/>
                    <a:pt x="2403" y="1598"/>
                  </a:cubicBezTo>
                  <a:cubicBezTo>
                    <a:pt x="2269" y="2529"/>
                    <a:pt x="1396" y="3274"/>
                    <a:pt x="561" y="3708"/>
                  </a:cubicBezTo>
                  <a:cubicBezTo>
                    <a:pt x="434" y="3772"/>
                    <a:pt x="300" y="3835"/>
                    <a:pt x="191" y="3924"/>
                  </a:cubicBezTo>
                  <a:cubicBezTo>
                    <a:pt x="83" y="4020"/>
                    <a:pt x="0" y="4160"/>
                    <a:pt x="13" y="4301"/>
                  </a:cubicBezTo>
                  <a:lnTo>
                    <a:pt x="7922" y="4058"/>
                  </a:lnTo>
                  <a:cubicBezTo>
                    <a:pt x="8031" y="2854"/>
                    <a:pt x="8152" y="1643"/>
                    <a:pt x="8266" y="438"/>
                  </a:cubicBezTo>
                  <a:lnTo>
                    <a:pt x="8266" y="438"/>
                  </a:lnTo>
                  <a:cubicBezTo>
                    <a:pt x="7049" y="700"/>
                    <a:pt x="5800" y="993"/>
                    <a:pt x="4589" y="1248"/>
                  </a:cubicBezTo>
                  <a:cubicBezTo>
                    <a:pt x="4251" y="859"/>
                    <a:pt x="3869" y="502"/>
                    <a:pt x="3455" y="190"/>
                  </a:cubicBezTo>
                  <a:cubicBezTo>
                    <a:pt x="3330" y="95"/>
                    <a:pt x="3178" y="0"/>
                    <a:pt x="3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5"/>
            <p:cNvSpPr/>
            <p:nvPr/>
          </p:nvSpPr>
          <p:spPr>
            <a:xfrm flipH="1">
              <a:off x="4030100" y="4184923"/>
              <a:ext cx="369851" cy="53134"/>
            </a:xfrm>
            <a:custGeom>
              <a:avLst/>
              <a:gdLst/>
              <a:ahLst/>
              <a:cxnLst/>
              <a:rect l="l" t="t" r="r" b="b"/>
              <a:pathLst>
                <a:path w="6553" h="942" extrusionOk="0">
                  <a:moveTo>
                    <a:pt x="6480" y="0"/>
                  </a:moveTo>
                  <a:cubicBezTo>
                    <a:pt x="6473" y="0"/>
                    <a:pt x="6465" y="2"/>
                    <a:pt x="6457" y="4"/>
                  </a:cubicBezTo>
                  <a:cubicBezTo>
                    <a:pt x="4563" y="533"/>
                    <a:pt x="2610" y="802"/>
                    <a:pt x="648" y="802"/>
                  </a:cubicBezTo>
                  <a:cubicBezTo>
                    <a:pt x="458" y="802"/>
                    <a:pt x="267" y="800"/>
                    <a:pt x="77" y="795"/>
                  </a:cubicBezTo>
                  <a:lnTo>
                    <a:pt x="71" y="795"/>
                  </a:lnTo>
                  <a:cubicBezTo>
                    <a:pt x="32" y="795"/>
                    <a:pt x="7" y="826"/>
                    <a:pt x="0" y="865"/>
                  </a:cubicBezTo>
                  <a:cubicBezTo>
                    <a:pt x="0" y="903"/>
                    <a:pt x="32" y="935"/>
                    <a:pt x="71" y="935"/>
                  </a:cubicBezTo>
                  <a:cubicBezTo>
                    <a:pt x="255" y="941"/>
                    <a:pt x="447" y="941"/>
                    <a:pt x="631" y="941"/>
                  </a:cubicBezTo>
                  <a:cubicBezTo>
                    <a:pt x="2614" y="941"/>
                    <a:pt x="4583" y="673"/>
                    <a:pt x="6495" y="138"/>
                  </a:cubicBezTo>
                  <a:cubicBezTo>
                    <a:pt x="6527" y="125"/>
                    <a:pt x="6552" y="87"/>
                    <a:pt x="6540" y="49"/>
                  </a:cubicBezTo>
                  <a:cubicBezTo>
                    <a:pt x="6534" y="19"/>
                    <a:pt x="6509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5"/>
            <p:cNvSpPr/>
            <p:nvPr/>
          </p:nvSpPr>
          <p:spPr>
            <a:xfrm flipH="1">
              <a:off x="4138740" y="4065737"/>
              <a:ext cx="74896" cy="162221"/>
            </a:xfrm>
            <a:custGeom>
              <a:avLst/>
              <a:gdLst/>
              <a:ahLst/>
              <a:cxnLst/>
              <a:rect l="l" t="t" r="r" b="b"/>
              <a:pathLst>
                <a:path w="1327" h="2876" extrusionOk="0">
                  <a:moveTo>
                    <a:pt x="1255" y="0"/>
                  </a:moveTo>
                  <a:cubicBezTo>
                    <a:pt x="1222" y="0"/>
                    <a:pt x="1191" y="19"/>
                    <a:pt x="1180" y="52"/>
                  </a:cubicBezTo>
                  <a:cubicBezTo>
                    <a:pt x="899" y="1002"/>
                    <a:pt x="511" y="1913"/>
                    <a:pt x="20" y="2774"/>
                  </a:cubicBezTo>
                  <a:cubicBezTo>
                    <a:pt x="1" y="2806"/>
                    <a:pt x="14" y="2850"/>
                    <a:pt x="45" y="2869"/>
                  </a:cubicBezTo>
                  <a:cubicBezTo>
                    <a:pt x="58" y="2876"/>
                    <a:pt x="71" y="2876"/>
                    <a:pt x="84" y="2876"/>
                  </a:cubicBezTo>
                  <a:cubicBezTo>
                    <a:pt x="103" y="2876"/>
                    <a:pt x="128" y="2863"/>
                    <a:pt x="141" y="2844"/>
                  </a:cubicBezTo>
                  <a:cubicBezTo>
                    <a:pt x="638" y="1977"/>
                    <a:pt x="1033" y="1047"/>
                    <a:pt x="1314" y="91"/>
                  </a:cubicBezTo>
                  <a:cubicBezTo>
                    <a:pt x="1326" y="52"/>
                    <a:pt x="1307" y="14"/>
                    <a:pt x="1269" y="1"/>
                  </a:cubicBezTo>
                  <a:cubicBezTo>
                    <a:pt x="1264" y="0"/>
                    <a:pt x="1259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5"/>
            <p:cNvSpPr/>
            <p:nvPr/>
          </p:nvSpPr>
          <p:spPr>
            <a:xfrm flipH="1">
              <a:off x="4198456" y="4101385"/>
              <a:ext cx="80653" cy="7953"/>
            </a:xfrm>
            <a:custGeom>
              <a:avLst/>
              <a:gdLst/>
              <a:ahLst/>
              <a:cxnLst/>
              <a:rect l="l" t="t" r="r" b="b"/>
              <a:pathLst>
                <a:path w="1429" h="141" extrusionOk="0">
                  <a:moveTo>
                    <a:pt x="71" y="0"/>
                  </a:moveTo>
                  <a:cubicBezTo>
                    <a:pt x="33" y="0"/>
                    <a:pt x="1" y="32"/>
                    <a:pt x="1" y="70"/>
                  </a:cubicBezTo>
                  <a:cubicBezTo>
                    <a:pt x="1" y="109"/>
                    <a:pt x="33" y="140"/>
                    <a:pt x="71" y="140"/>
                  </a:cubicBezTo>
                  <a:lnTo>
                    <a:pt x="1358" y="140"/>
                  </a:lnTo>
                  <a:cubicBezTo>
                    <a:pt x="1397" y="140"/>
                    <a:pt x="1429" y="109"/>
                    <a:pt x="1429" y="70"/>
                  </a:cubicBezTo>
                  <a:cubicBezTo>
                    <a:pt x="1429" y="32"/>
                    <a:pt x="139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5"/>
            <p:cNvSpPr/>
            <p:nvPr/>
          </p:nvSpPr>
          <p:spPr>
            <a:xfrm flipH="1">
              <a:off x="4212510" y="4141659"/>
              <a:ext cx="82402" cy="10096"/>
            </a:xfrm>
            <a:custGeom>
              <a:avLst/>
              <a:gdLst/>
              <a:ahLst/>
              <a:cxnLst/>
              <a:rect l="l" t="t" r="r" b="b"/>
              <a:pathLst>
                <a:path w="1460" h="179" extrusionOk="0">
                  <a:moveTo>
                    <a:pt x="1383" y="0"/>
                  </a:moveTo>
                  <a:lnTo>
                    <a:pt x="64" y="38"/>
                  </a:lnTo>
                  <a:cubicBezTo>
                    <a:pt x="26" y="38"/>
                    <a:pt x="0" y="70"/>
                    <a:pt x="0" y="108"/>
                  </a:cubicBezTo>
                  <a:cubicBezTo>
                    <a:pt x="0" y="147"/>
                    <a:pt x="32" y="179"/>
                    <a:pt x="71" y="179"/>
                  </a:cubicBezTo>
                  <a:lnTo>
                    <a:pt x="1390" y="140"/>
                  </a:lnTo>
                  <a:cubicBezTo>
                    <a:pt x="1428" y="140"/>
                    <a:pt x="1460" y="108"/>
                    <a:pt x="1460" y="70"/>
                  </a:cubicBezTo>
                  <a:cubicBezTo>
                    <a:pt x="1460" y="32"/>
                    <a:pt x="1428" y="0"/>
                    <a:pt x="1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5"/>
            <p:cNvSpPr/>
            <p:nvPr/>
          </p:nvSpPr>
          <p:spPr>
            <a:xfrm flipH="1">
              <a:off x="3630432" y="3471161"/>
              <a:ext cx="354387" cy="651252"/>
            </a:xfrm>
            <a:custGeom>
              <a:avLst/>
              <a:gdLst/>
              <a:ahLst/>
              <a:cxnLst/>
              <a:rect l="l" t="t" r="r" b="b"/>
              <a:pathLst>
                <a:path w="6279" h="11546" extrusionOk="0">
                  <a:moveTo>
                    <a:pt x="5456" y="1"/>
                  </a:moveTo>
                  <a:lnTo>
                    <a:pt x="0" y="562"/>
                  </a:lnTo>
                  <a:lnTo>
                    <a:pt x="472" y="3774"/>
                  </a:lnTo>
                  <a:cubicBezTo>
                    <a:pt x="848" y="6355"/>
                    <a:pt x="1320" y="8930"/>
                    <a:pt x="1230" y="11537"/>
                  </a:cubicBezTo>
                  <a:cubicBezTo>
                    <a:pt x="1416" y="11543"/>
                    <a:pt x="1602" y="11546"/>
                    <a:pt x="1789" y="11546"/>
                  </a:cubicBezTo>
                  <a:cubicBezTo>
                    <a:pt x="3142" y="11546"/>
                    <a:pt x="4503" y="11383"/>
                    <a:pt x="5819" y="11052"/>
                  </a:cubicBezTo>
                  <a:cubicBezTo>
                    <a:pt x="6278" y="8089"/>
                    <a:pt x="6138" y="4946"/>
                    <a:pt x="5373" y="2047"/>
                  </a:cubicBezTo>
                  <a:cubicBezTo>
                    <a:pt x="5188" y="1358"/>
                    <a:pt x="5424" y="715"/>
                    <a:pt x="5456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5"/>
            <p:cNvSpPr/>
            <p:nvPr/>
          </p:nvSpPr>
          <p:spPr>
            <a:xfrm flipH="1">
              <a:off x="3810304" y="3626560"/>
              <a:ext cx="96851" cy="36663"/>
            </a:xfrm>
            <a:custGeom>
              <a:avLst/>
              <a:gdLst/>
              <a:ahLst/>
              <a:cxnLst/>
              <a:rect l="l" t="t" r="r" b="b"/>
              <a:pathLst>
                <a:path w="1716" h="650" extrusionOk="0">
                  <a:moveTo>
                    <a:pt x="80" y="1"/>
                  </a:moveTo>
                  <a:cubicBezTo>
                    <a:pt x="71" y="1"/>
                    <a:pt x="61" y="2"/>
                    <a:pt x="52" y="5"/>
                  </a:cubicBezTo>
                  <a:cubicBezTo>
                    <a:pt x="20" y="25"/>
                    <a:pt x="1" y="63"/>
                    <a:pt x="20" y="101"/>
                  </a:cubicBezTo>
                  <a:cubicBezTo>
                    <a:pt x="167" y="407"/>
                    <a:pt x="492" y="630"/>
                    <a:pt x="829" y="649"/>
                  </a:cubicBezTo>
                  <a:lnTo>
                    <a:pt x="880" y="649"/>
                  </a:lnTo>
                  <a:cubicBezTo>
                    <a:pt x="1199" y="649"/>
                    <a:pt x="1524" y="477"/>
                    <a:pt x="1696" y="203"/>
                  </a:cubicBezTo>
                  <a:cubicBezTo>
                    <a:pt x="1715" y="165"/>
                    <a:pt x="1703" y="127"/>
                    <a:pt x="1671" y="107"/>
                  </a:cubicBezTo>
                  <a:cubicBezTo>
                    <a:pt x="1659" y="98"/>
                    <a:pt x="1646" y="94"/>
                    <a:pt x="1632" y="94"/>
                  </a:cubicBezTo>
                  <a:cubicBezTo>
                    <a:pt x="1610" y="94"/>
                    <a:pt x="1587" y="106"/>
                    <a:pt x="1575" y="127"/>
                  </a:cubicBezTo>
                  <a:cubicBezTo>
                    <a:pt x="1431" y="361"/>
                    <a:pt x="1162" y="511"/>
                    <a:pt x="885" y="511"/>
                  </a:cubicBezTo>
                  <a:cubicBezTo>
                    <a:pt x="869" y="511"/>
                    <a:pt x="852" y="510"/>
                    <a:pt x="836" y="509"/>
                  </a:cubicBezTo>
                  <a:cubicBezTo>
                    <a:pt x="549" y="490"/>
                    <a:pt x="269" y="305"/>
                    <a:pt x="148" y="44"/>
                  </a:cubicBezTo>
                  <a:cubicBezTo>
                    <a:pt x="133" y="15"/>
                    <a:pt x="108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5"/>
            <p:cNvSpPr/>
            <p:nvPr/>
          </p:nvSpPr>
          <p:spPr>
            <a:xfrm flipH="1">
              <a:off x="3633709" y="3992240"/>
              <a:ext cx="436394" cy="252243"/>
            </a:xfrm>
            <a:custGeom>
              <a:avLst/>
              <a:gdLst/>
              <a:ahLst/>
              <a:cxnLst/>
              <a:rect l="l" t="t" r="r" b="b"/>
              <a:pathLst>
                <a:path w="7732" h="4472" extrusionOk="0">
                  <a:moveTo>
                    <a:pt x="3918" y="1"/>
                  </a:moveTo>
                  <a:cubicBezTo>
                    <a:pt x="3833" y="1"/>
                    <a:pt x="3748" y="12"/>
                    <a:pt x="3665" y="36"/>
                  </a:cubicBezTo>
                  <a:cubicBezTo>
                    <a:pt x="3398" y="112"/>
                    <a:pt x="3181" y="310"/>
                    <a:pt x="3028" y="540"/>
                  </a:cubicBezTo>
                  <a:cubicBezTo>
                    <a:pt x="2869" y="769"/>
                    <a:pt x="2773" y="1030"/>
                    <a:pt x="2678" y="1292"/>
                  </a:cubicBezTo>
                  <a:cubicBezTo>
                    <a:pt x="2314" y="2248"/>
                    <a:pt x="1671" y="3108"/>
                    <a:pt x="734" y="3516"/>
                  </a:cubicBezTo>
                  <a:cubicBezTo>
                    <a:pt x="562" y="3592"/>
                    <a:pt x="383" y="3650"/>
                    <a:pt x="243" y="3771"/>
                  </a:cubicBezTo>
                  <a:cubicBezTo>
                    <a:pt x="103" y="3886"/>
                    <a:pt x="1" y="4077"/>
                    <a:pt x="52" y="4249"/>
                  </a:cubicBezTo>
                  <a:lnTo>
                    <a:pt x="7286" y="4472"/>
                  </a:lnTo>
                  <a:cubicBezTo>
                    <a:pt x="7445" y="3376"/>
                    <a:pt x="7572" y="2273"/>
                    <a:pt x="7732" y="1177"/>
                  </a:cubicBezTo>
                  <a:lnTo>
                    <a:pt x="7732" y="1177"/>
                  </a:lnTo>
                  <a:cubicBezTo>
                    <a:pt x="6992" y="1266"/>
                    <a:pt x="6208" y="1336"/>
                    <a:pt x="5469" y="1425"/>
                  </a:cubicBezTo>
                  <a:cubicBezTo>
                    <a:pt x="5284" y="1056"/>
                    <a:pt x="5093" y="673"/>
                    <a:pt x="4800" y="387"/>
                  </a:cubicBezTo>
                  <a:cubicBezTo>
                    <a:pt x="4563" y="160"/>
                    <a:pt x="4239" y="1"/>
                    <a:pt x="3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5"/>
            <p:cNvSpPr/>
            <p:nvPr/>
          </p:nvSpPr>
          <p:spPr>
            <a:xfrm flipH="1">
              <a:off x="3932954" y="4100483"/>
              <a:ext cx="145389" cy="130352"/>
            </a:xfrm>
            <a:custGeom>
              <a:avLst/>
              <a:gdLst/>
              <a:ahLst/>
              <a:cxnLst/>
              <a:rect l="l" t="t" r="r" b="b"/>
              <a:pathLst>
                <a:path w="2576" h="2311" extrusionOk="0">
                  <a:moveTo>
                    <a:pt x="2497" y="1"/>
                  </a:moveTo>
                  <a:cubicBezTo>
                    <a:pt x="2473" y="1"/>
                    <a:pt x="2448" y="14"/>
                    <a:pt x="2435" y="35"/>
                  </a:cubicBezTo>
                  <a:cubicBezTo>
                    <a:pt x="2040" y="762"/>
                    <a:pt x="1370" y="1355"/>
                    <a:pt x="606" y="1661"/>
                  </a:cubicBezTo>
                  <a:lnTo>
                    <a:pt x="548" y="1680"/>
                  </a:lnTo>
                  <a:cubicBezTo>
                    <a:pt x="440" y="1724"/>
                    <a:pt x="325" y="1769"/>
                    <a:pt x="223" y="1839"/>
                  </a:cubicBezTo>
                  <a:cubicBezTo>
                    <a:pt x="77" y="1947"/>
                    <a:pt x="0" y="2100"/>
                    <a:pt x="7" y="2247"/>
                  </a:cubicBezTo>
                  <a:cubicBezTo>
                    <a:pt x="13" y="2285"/>
                    <a:pt x="38" y="2311"/>
                    <a:pt x="77" y="2311"/>
                  </a:cubicBezTo>
                  <a:lnTo>
                    <a:pt x="83" y="2311"/>
                  </a:lnTo>
                  <a:cubicBezTo>
                    <a:pt x="121" y="2311"/>
                    <a:pt x="147" y="2272"/>
                    <a:pt x="147" y="2234"/>
                  </a:cubicBezTo>
                  <a:cubicBezTo>
                    <a:pt x="140" y="2119"/>
                    <a:pt x="223" y="2011"/>
                    <a:pt x="306" y="1954"/>
                  </a:cubicBezTo>
                  <a:cubicBezTo>
                    <a:pt x="389" y="1890"/>
                    <a:pt x="491" y="1852"/>
                    <a:pt x="599" y="1807"/>
                  </a:cubicBezTo>
                  <a:lnTo>
                    <a:pt x="657" y="1788"/>
                  </a:lnTo>
                  <a:cubicBezTo>
                    <a:pt x="1453" y="1469"/>
                    <a:pt x="2148" y="858"/>
                    <a:pt x="2556" y="105"/>
                  </a:cubicBezTo>
                  <a:cubicBezTo>
                    <a:pt x="2575" y="67"/>
                    <a:pt x="2562" y="29"/>
                    <a:pt x="2530" y="10"/>
                  </a:cubicBezTo>
                  <a:cubicBezTo>
                    <a:pt x="2520" y="4"/>
                    <a:pt x="2509" y="1"/>
                    <a:pt x="2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5"/>
            <p:cNvSpPr/>
            <p:nvPr/>
          </p:nvSpPr>
          <p:spPr>
            <a:xfrm flipH="1">
              <a:off x="3649512" y="4194794"/>
              <a:ext cx="409754" cy="40724"/>
            </a:xfrm>
            <a:custGeom>
              <a:avLst/>
              <a:gdLst/>
              <a:ahLst/>
              <a:cxnLst/>
              <a:rect l="l" t="t" r="r" b="b"/>
              <a:pathLst>
                <a:path w="7260" h="722" extrusionOk="0">
                  <a:moveTo>
                    <a:pt x="7178" y="0"/>
                  </a:moveTo>
                  <a:cubicBezTo>
                    <a:pt x="7173" y="0"/>
                    <a:pt x="7169" y="1"/>
                    <a:pt x="7164" y="1"/>
                  </a:cubicBezTo>
                  <a:cubicBezTo>
                    <a:pt x="5701" y="388"/>
                    <a:pt x="4174" y="583"/>
                    <a:pt x="2650" y="583"/>
                  </a:cubicBezTo>
                  <a:cubicBezTo>
                    <a:pt x="1789" y="583"/>
                    <a:pt x="929" y="521"/>
                    <a:pt x="83" y="396"/>
                  </a:cubicBezTo>
                  <a:cubicBezTo>
                    <a:pt x="45" y="396"/>
                    <a:pt x="6" y="416"/>
                    <a:pt x="0" y="454"/>
                  </a:cubicBezTo>
                  <a:cubicBezTo>
                    <a:pt x="0" y="498"/>
                    <a:pt x="25" y="530"/>
                    <a:pt x="64" y="537"/>
                  </a:cubicBezTo>
                  <a:cubicBezTo>
                    <a:pt x="911" y="664"/>
                    <a:pt x="1778" y="722"/>
                    <a:pt x="2645" y="722"/>
                  </a:cubicBezTo>
                  <a:cubicBezTo>
                    <a:pt x="4181" y="722"/>
                    <a:pt x="5723" y="530"/>
                    <a:pt x="7202" y="142"/>
                  </a:cubicBezTo>
                  <a:cubicBezTo>
                    <a:pt x="7240" y="129"/>
                    <a:pt x="7259" y="91"/>
                    <a:pt x="7253" y="52"/>
                  </a:cubicBezTo>
                  <a:cubicBezTo>
                    <a:pt x="7242" y="19"/>
                    <a:pt x="72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5"/>
            <p:cNvSpPr/>
            <p:nvPr/>
          </p:nvSpPr>
          <p:spPr>
            <a:xfrm flipH="1">
              <a:off x="3754200" y="4070757"/>
              <a:ext cx="85281" cy="162221"/>
            </a:xfrm>
            <a:custGeom>
              <a:avLst/>
              <a:gdLst/>
              <a:ahLst/>
              <a:cxnLst/>
              <a:rect l="l" t="t" r="r" b="b"/>
              <a:pathLst>
                <a:path w="1511" h="2876" extrusionOk="0">
                  <a:moveTo>
                    <a:pt x="1431" y="0"/>
                  </a:moveTo>
                  <a:cubicBezTo>
                    <a:pt x="1406" y="0"/>
                    <a:pt x="1380" y="17"/>
                    <a:pt x="1370" y="40"/>
                  </a:cubicBezTo>
                  <a:lnTo>
                    <a:pt x="19" y="2774"/>
                  </a:lnTo>
                  <a:cubicBezTo>
                    <a:pt x="0" y="2806"/>
                    <a:pt x="13" y="2850"/>
                    <a:pt x="51" y="2863"/>
                  </a:cubicBezTo>
                  <a:cubicBezTo>
                    <a:pt x="57" y="2870"/>
                    <a:pt x="70" y="2876"/>
                    <a:pt x="83" y="2876"/>
                  </a:cubicBezTo>
                  <a:cubicBezTo>
                    <a:pt x="108" y="2876"/>
                    <a:pt x="128" y="2857"/>
                    <a:pt x="140" y="2831"/>
                  </a:cubicBezTo>
                  <a:lnTo>
                    <a:pt x="1492" y="104"/>
                  </a:lnTo>
                  <a:cubicBezTo>
                    <a:pt x="1511" y="65"/>
                    <a:pt x="1498" y="27"/>
                    <a:pt x="1460" y="8"/>
                  </a:cubicBezTo>
                  <a:cubicBezTo>
                    <a:pt x="1451" y="3"/>
                    <a:pt x="14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5"/>
            <p:cNvSpPr/>
            <p:nvPr/>
          </p:nvSpPr>
          <p:spPr>
            <a:xfrm flipH="1">
              <a:off x="3819673" y="4090950"/>
              <a:ext cx="100745" cy="11901"/>
            </a:xfrm>
            <a:custGeom>
              <a:avLst/>
              <a:gdLst/>
              <a:ahLst/>
              <a:cxnLst/>
              <a:rect l="l" t="t" r="r" b="b"/>
              <a:pathLst>
                <a:path w="1785" h="211" extrusionOk="0">
                  <a:moveTo>
                    <a:pt x="77" y="0"/>
                  </a:moveTo>
                  <a:cubicBezTo>
                    <a:pt x="38" y="0"/>
                    <a:pt x="6" y="26"/>
                    <a:pt x="0" y="64"/>
                  </a:cubicBezTo>
                  <a:cubicBezTo>
                    <a:pt x="0" y="102"/>
                    <a:pt x="32" y="141"/>
                    <a:pt x="70" y="141"/>
                  </a:cubicBezTo>
                  <a:lnTo>
                    <a:pt x="1708" y="211"/>
                  </a:lnTo>
                  <a:lnTo>
                    <a:pt x="1715" y="211"/>
                  </a:lnTo>
                  <a:cubicBezTo>
                    <a:pt x="1753" y="211"/>
                    <a:pt x="1778" y="179"/>
                    <a:pt x="1785" y="141"/>
                  </a:cubicBezTo>
                  <a:cubicBezTo>
                    <a:pt x="1785" y="102"/>
                    <a:pt x="1753" y="71"/>
                    <a:pt x="1715" y="71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 flipH="1">
              <a:off x="3825769" y="4129758"/>
              <a:ext cx="110848" cy="14101"/>
            </a:xfrm>
            <a:custGeom>
              <a:avLst/>
              <a:gdLst/>
              <a:ahLst/>
              <a:cxnLst/>
              <a:rect l="l" t="t" r="r" b="b"/>
              <a:pathLst>
                <a:path w="1964" h="250" extrusionOk="0">
                  <a:moveTo>
                    <a:pt x="77" y="1"/>
                  </a:moveTo>
                  <a:cubicBezTo>
                    <a:pt x="39" y="1"/>
                    <a:pt x="7" y="33"/>
                    <a:pt x="7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887" y="249"/>
                  </a:lnTo>
                  <a:lnTo>
                    <a:pt x="1893" y="249"/>
                  </a:lnTo>
                  <a:cubicBezTo>
                    <a:pt x="1931" y="249"/>
                    <a:pt x="1963" y="217"/>
                    <a:pt x="1963" y="186"/>
                  </a:cubicBezTo>
                  <a:cubicBezTo>
                    <a:pt x="1963" y="147"/>
                    <a:pt x="1938" y="109"/>
                    <a:pt x="1900" y="109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 flipH="1">
              <a:off x="3633720" y="2981558"/>
              <a:ext cx="733156" cy="614758"/>
            </a:xfrm>
            <a:custGeom>
              <a:avLst/>
              <a:gdLst/>
              <a:ahLst/>
              <a:cxnLst/>
              <a:rect l="l" t="t" r="r" b="b"/>
              <a:pathLst>
                <a:path w="12990" h="10899" extrusionOk="0">
                  <a:moveTo>
                    <a:pt x="11415" y="0"/>
                  </a:moveTo>
                  <a:lnTo>
                    <a:pt x="307" y="778"/>
                  </a:lnTo>
                  <a:cubicBezTo>
                    <a:pt x="205" y="4060"/>
                    <a:pt x="103" y="7349"/>
                    <a:pt x="1" y="10631"/>
                  </a:cubicBezTo>
                  <a:cubicBezTo>
                    <a:pt x="1977" y="10523"/>
                    <a:pt x="3946" y="10408"/>
                    <a:pt x="5922" y="10306"/>
                  </a:cubicBezTo>
                  <a:cubicBezTo>
                    <a:pt x="5947" y="10510"/>
                    <a:pt x="5973" y="10695"/>
                    <a:pt x="5998" y="10899"/>
                  </a:cubicBezTo>
                  <a:cubicBezTo>
                    <a:pt x="7794" y="10610"/>
                    <a:pt x="9630" y="10489"/>
                    <a:pt x="11455" y="10489"/>
                  </a:cubicBezTo>
                  <a:cubicBezTo>
                    <a:pt x="11968" y="10489"/>
                    <a:pt x="12480" y="10498"/>
                    <a:pt x="12990" y="10516"/>
                  </a:cubicBezTo>
                  <a:cubicBezTo>
                    <a:pt x="12467" y="7030"/>
                    <a:pt x="11938" y="3480"/>
                    <a:pt x="11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 flipH="1">
              <a:off x="4027606" y="3209607"/>
              <a:ext cx="89627" cy="367648"/>
            </a:xfrm>
            <a:custGeom>
              <a:avLst/>
              <a:gdLst/>
              <a:ahLst/>
              <a:cxnLst/>
              <a:rect l="l" t="t" r="r" b="b"/>
              <a:pathLst>
                <a:path w="1588" h="6518" extrusionOk="0">
                  <a:moveTo>
                    <a:pt x="86" y="0"/>
                  </a:moveTo>
                  <a:cubicBezTo>
                    <a:pt x="56" y="0"/>
                    <a:pt x="30" y="19"/>
                    <a:pt x="20" y="49"/>
                  </a:cubicBezTo>
                  <a:cubicBezTo>
                    <a:pt x="1" y="81"/>
                    <a:pt x="20" y="125"/>
                    <a:pt x="58" y="138"/>
                  </a:cubicBezTo>
                  <a:cubicBezTo>
                    <a:pt x="147" y="170"/>
                    <a:pt x="262" y="208"/>
                    <a:pt x="371" y="240"/>
                  </a:cubicBezTo>
                  <a:cubicBezTo>
                    <a:pt x="466" y="266"/>
                    <a:pt x="562" y="291"/>
                    <a:pt x="638" y="323"/>
                  </a:cubicBezTo>
                  <a:lnTo>
                    <a:pt x="1441" y="6461"/>
                  </a:lnTo>
                  <a:cubicBezTo>
                    <a:pt x="1448" y="6492"/>
                    <a:pt x="1480" y="6518"/>
                    <a:pt x="1511" y="6518"/>
                  </a:cubicBezTo>
                  <a:lnTo>
                    <a:pt x="1524" y="6518"/>
                  </a:lnTo>
                  <a:cubicBezTo>
                    <a:pt x="1562" y="6512"/>
                    <a:pt x="1588" y="6480"/>
                    <a:pt x="1581" y="6441"/>
                  </a:cubicBezTo>
                  <a:lnTo>
                    <a:pt x="772" y="259"/>
                  </a:lnTo>
                  <a:cubicBezTo>
                    <a:pt x="772" y="234"/>
                    <a:pt x="753" y="215"/>
                    <a:pt x="727" y="202"/>
                  </a:cubicBezTo>
                  <a:cubicBezTo>
                    <a:pt x="638" y="170"/>
                    <a:pt x="524" y="138"/>
                    <a:pt x="415" y="106"/>
                  </a:cubicBezTo>
                  <a:cubicBezTo>
                    <a:pt x="307" y="74"/>
                    <a:pt x="192" y="43"/>
                    <a:pt x="109" y="4"/>
                  </a:cubicBezTo>
                  <a:cubicBezTo>
                    <a:pt x="101" y="2"/>
                    <a:pt x="93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5"/>
            <p:cNvSpPr/>
            <p:nvPr/>
          </p:nvSpPr>
          <p:spPr>
            <a:xfrm flipH="1">
              <a:off x="3644827" y="3490509"/>
              <a:ext cx="391468" cy="46139"/>
            </a:xfrm>
            <a:custGeom>
              <a:avLst/>
              <a:gdLst/>
              <a:ahLst/>
              <a:cxnLst/>
              <a:rect l="l" t="t" r="r" b="b"/>
              <a:pathLst>
                <a:path w="6936" h="818" extrusionOk="0">
                  <a:moveTo>
                    <a:pt x="5295" y="0"/>
                  </a:moveTo>
                  <a:cubicBezTo>
                    <a:pt x="3529" y="0"/>
                    <a:pt x="1775" y="225"/>
                    <a:pt x="58" y="678"/>
                  </a:cubicBezTo>
                  <a:cubicBezTo>
                    <a:pt x="20" y="690"/>
                    <a:pt x="1" y="728"/>
                    <a:pt x="7" y="767"/>
                  </a:cubicBezTo>
                  <a:cubicBezTo>
                    <a:pt x="14" y="799"/>
                    <a:pt x="46" y="818"/>
                    <a:pt x="77" y="818"/>
                  </a:cubicBezTo>
                  <a:lnTo>
                    <a:pt x="90" y="818"/>
                  </a:lnTo>
                  <a:cubicBezTo>
                    <a:pt x="1797" y="365"/>
                    <a:pt x="3541" y="141"/>
                    <a:pt x="5297" y="141"/>
                  </a:cubicBezTo>
                  <a:cubicBezTo>
                    <a:pt x="5817" y="141"/>
                    <a:pt x="6338" y="160"/>
                    <a:pt x="6859" y="200"/>
                  </a:cubicBezTo>
                  <a:cubicBezTo>
                    <a:pt x="6891" y="200"/>
                    <a:pt x="6929" y="174"/>
                    <a:pt x="6929" y="136"/>
                  </a:cubicBezTo>
                  <a:cubicBezTo>
                    <a:pt x="6935" y="98"/>
                    <a:pt x="6903" y="59"/>
                    <a:pt x="6865" y="59"/>
                  </a:cubicBezTo>
                  <a:cubicBezTo>
                    <a:pt x="6341" y="20"/>
                    <a:pt x="5817" y="0"/>
                    <a:pt x="5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5"/>
            <p:cNvSpPr/>
            <p:nvPr/>
          </p:nvSpPr>
          <p:spPr>
            <a:xfrm flipH="1">
              <a:off x="4039468" y="3503144"/>
              <a:ext cx="332770" cy="10886"/>
            </a:xfrm>
            <a:custGeom>
              <a:avLst/>
              <a:gdLst/>
              <a:ahLst/>
              <a:cxnLst/>
              <a:rect l="l" t="t" r="r" b="b"/>
              <a:pathLst>
                <a:path w="5896" h="193" extrusionOk="0">
                  <a:moveTo>
                    <a:pt x="5825" y="1"/>
                  </a:moveTo>
                  <a:lnTo>
                    <a:pt x="70" y="52"/>
                  </a:lnTo>
                  <a:cubicBezTo>
                    <a:pt x="32" y="52"/>
                    <a:pt x="0" y="84"/>
                    <a:pt x="0" y="122"/>
                  </a:cubicBezTo>
                  <a:cubicBezTo>
                    <a:pt x="0" y="160"/>
                    <a:pt x="32" y="192"/>
                    <a:pt x="70" y="192"/>
                  </a:cubicBezTo>
                  <a:lnTo>
                    <a:pt x="5825" y="141"/>
                  </a:lnTo>
                  <a:cubicBezTo>
                    <a:pt x="5864" y="141"/>
                    <a:pt x="5896" y="109"/>
                    <a:pt x="5896" y="71"/>
                  </a:cubicBezTo>
                  <a:cubicBezTo>
                    <a:pt x="5896" y="33"/>
                    <a:pt x="5864" y="1"/>
                    <a:pt x="5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 flipH="1">
              <a:off x="4283683" y="3059116"/>
              <a:ext cx="76702" cy="135316"/>
            </a:xfrm>
            <a:custGeom>
              <a:avLst/>
              <a:gdLst/>
              <a:ahLst/>
              <a:cxnLst/>
              <a:rect l="l" t="t" r="r" b="b"/>
              <a:pathLst>
                <a:path w="1359" h="2399" extrusionOk="0">
                  <a:moveTo>
                    <a:pt x="1283" y="1"/>
                  </a:moveTo>
                  <a:cubicBezTo>
                    <a:pt x="1250" y="1"/>
                    <a:pt x="1224" y="25"/>
                    <a:pt x="1218" y="59"/>
                  </a:cubicBezTo>
                  <a:cubicBezTo>
                    <a:pt x="1078" y="907"/>
                    <a:pt x="657" y="1691"/>
                    <a:pt x="32" y="2277"/>
                  </a:cubicBezTo>
                  <a:cubicBezTo>
                    <a:pt x="0" y="2303"/>
                    <a:pt x="0" y="2347"/>
                    <a:pt x="26" y="2373"/>
                  </a:cubicBezTo>
                  <a:cubicBezTo>
                    <a:pt x="39" y="2386"/>
                    <a:pt x="58" y="2398"/>
                    <a:pt x="77" y="2398"/>
                  </a:cubicBezTo>
                  <a:cubicBezTo>
                    <a:pt x="96" y="2398"/>
                    <a:pt x="115" y="2392"/>
                    <a:pt x="128" y="2379"/>
                  </a:cubicBezTo>
                  <a:cubicBezTo>
                    <a:pt x="772" y="1774"/>
                    <a:pt x="1211" y="958"/>
                    <a:pt x="1352" y="78"/>
                  </a:cubicBezTo>
                  <a:cubicBezTo>
                    <a:pt x="1358" y="47"/>
                    <a:pt x="1333" y="8"/>
                    <a:pt x="1294" y="2"/>
                  </a:cubicBezTo>
                  <a:cubicBezTo>
                    <a:pt x="1290" y="1"/>
                    <a:pt x="128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 flipH="1">
              <a:off x="3679757" y="3042081"/>
              <a:ext cx="210803" cy="214508"/>
            </a:xfrm>
            <a:custGeom>
              <a:avLst/>
              <a:gdLst/>
              <a:ahLst/>
              <a:cxnLst/>
              <a:rect l="l" t="t" r="r" b="b"/>
              <a:pathLst>
                <a:path w="3735" h="3803" extrusionOk="0">
                  <a:moveTo>
                    <a:pt x="81" y="0"/>
                  </a:moveTo>
                  <a:cubicBezTo>
                    <a:pt x="73" y="0"/>
                    <a:pt x="65" y="2"/>
                    <a:pt x="57" y="4"/>
                  </a:cubicBezTo>
                  <a:cubicBezTo>
                    <a:pt x="19" y="17"/>
                    <a:pt x="0" y="55"/>
                    <a:pt x="13" y="94"/>
                  </a:cubicBezTo>
                  <a:cubicBezTo>
                    <a:pt x="606" y="1783"/>
                    <a:pt x="1963" y="3172"/>
                    <a:pt x="3633" y="3803"/>
                  </a:cubicBezTo>
                  <a:lnTo>
                    <a:pt x="3658" y="3803"/>
                  </a:lnTo>
                  <a:cubicBezTo>
                    <a:pt x="3690" y="3803"/>
                    <a:pt x="3716" y="3790"/>
                    <a:pt x="3722" y="3758"/>
                  </a:cubicBezTo>
                  <a:cubicBezTo>
                    <a:pt x="3735" y="3726"/>
                    <a:pt x="3722" y="3682"/>
                    <a:pt x="3684" y="3669"/>
                  </a:cubicBezTo>
                  <a:cubicBezTo>
                    <a:pt x="2046" y="3057"/>
                    <a:pt x="720" y="1700"/>
                    <a:pt x="147" y="49"/>
                  </a:cubicBezTo>
                  <a:cubicBezTo>
                    <a:pt x="137" y="19"/>
                    <a:pt x="111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 flipH="1">
              <a:off x="3714237" y="3225570"/>
              <a:ext cx="33525" cy="275144"/>
            </a:xfrm>
            <a:custGeom>
              <a:avLst/>
              <a:gdLst/>
              <a:ahLst/>
              <a:cxnLst/>
              <a:rect l="l" t="t" r="r" b="b"/>
              <a:pathLst>
                <a:path w="594" h="4878" extrusionOk="0">
                  <a:moveTo>
                    <a:pt x="80" y="1"/>
                  </a:moveTo>
                  <a:cubicBezTo>
                    <a:pt x="77" y="1"/>
                    <a:pt x="74" y="1"/>
                    <a:pt x="70" y="2"/>
                  </a:cubicBezTo>
                  <a:cubicBezTo>
                    <a:pt x="32" y="2"/>
                    <a:pt x="0" y="40"/>
                    <a:pt x="7" y="78"/>
                  </a:cubicBezTo>
                  <a:lnTo>
                    <a:pt x="453" y="4814"/>
                  </a:lnTo>
                  <a:cubicBezTo>
                    <a:pt x="453" y="4852"/>
                    <a:pt x="485" y="4877"/>
                    <a:pt x="517" y="4877"/>
                  </a:cubicBezTo>
                  <a:lnTo>
                    <a:pt x="523" y="4877"/>
                  </a:lnTo>
                  <a:cubicBezTo>
                    <a:pt x="561" y="4877"/>
                    <a:pt x="593" y="4839"/>
                    <a:pt x="587" y="4801"/>
                  </a:cubicBezTo>
                  <a:lnTo>
                    <a:pt x="141" y="65"/>
                  </a:lnTo>
                  <a:cubicBezTo>
                    <a:pt x="141" y="31"/>
                    <a:pt x="114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5"/>
            <p:cNvSpPr/>
            <p:nvPr/>
          </p:nvSpPr>
          <p:spPr>
            <a:xfrm flipH="1">
              <a:off x="4089802" y="3220945"/>
              <a:ext cx="11965" cy="287327"/>
            </a:xfrm>
            <a:custGeom>
              <a:avLst/>
              <a:gdLst/>
              <a:ahLst/>
              <a:cxnLst/>
              <a:rect l="l" t="t" r="r" b="b"/>
              <a:pathLst>
                <a:path w="212" h="5094" extrusionOk="0">
                  <a:moveTo>
                    <a:pt x="71" y="1"/>
                  </a:moveTo>
                  <a:cubicBezTo>
                    <a:pt x="33" y="1"/>
                    <a:pt x="1" y="33"/>
                    <a:pt x="1" y="71"/>
                  </a:cubicBezTo>
                  <a:lnTo>
                    <a:pt x="71" y="5023"/>
                  </a:lnTo>
                  <a:cubicBezTo>
                    <a:pt x="71" y="5061"/>
                    <a:pt x="103" y="5093"/>
                    <a:pt x="141" y="5093"/>
                  </a:cubicBezTo>
                  <a:cubicBezTo>
                    <a:pt x="179" y="5093"/>
                    <a:pt x="211" y="5061"/>
                    <a:pt x="211" y="5023"/>
                  </a:cubicBezTo>
                  <a:lnTo>
                    <a:pt x="141" y="71"/>
                  </a:lnTo>
                  <a:cubicBezTo>
                    <a:pt x="141" y="33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5"/>
            <p:cNvSpPr/>
            <p:nvPr/>
          </p:nvSpPr>
          <p:spPr>
            <a:xfrm flipH="1">
              <a:off x="3703144" y="2500528"/>
              <a:ext cx="735300" cy="565911"/>
            </a:xfrm>
            <a:custGeom>
              <a:avLst/>
              <a:gdLst/>
              <a:ahLst/>
              <a:cxnLst/>
              <a:rect l="l" t="t" r="r" b="b"/>
              <a:pathLst>
                <a:path w="13028" h="10033" extrusionOk="0">
                  <a:moveTo>
                    <a:pt x="7348" y="1"/>
                  </a:moveTo>
                  <a:cubicBezTo>
                    <a:pt x="4732" y="1"/>
                    <a:pt x="2053" y="697"/>
                    <a:pt x="0" y="2327"/>
                  </a:cubicBezTo>
                  <a:cubicBezTo>
                    <a:pt x="670" y="3219"/>
                    <a:pt x="1339" y="4067"/>
                    <a:pt x="2002" y="4966"/>
                  </a:cubicBezTo>
                  <a:cubicBezTo>
                    <a:pt x="1804" y="6597"/>
                    <a:pt x="1536" y="8235"/>
                    <a:pt x="1333" y="9867"/>
                  </a:cubicBezTo>
                  <a:cubicBezTo>
                    <a:pt x="2832" y="9980"/>
                    <a:pt x="4334" y="10033"/>
                    <a:pt x="5837" y="10033"/>
                  </a:cubicBezTo>
                  <a:cubicBezTo>
                    <a:pt x="8237" y="10033"/>
                    <a:pt x="10637" y="9897"/>
                    <a:pt x="13028" y="9650"/>
                  </a:cubicBezTo>
                  <a:lnTo>
                    <a:pt x="12805" y="4691"/>
                  </a:lnTo>
                  <a:lnTo>
                    <a:pt x="7419" y="1"/>
                  </a:lnTo>
                  <a:cubicBezTo>
                    <a:pt x="7395" y="1"/>
                    <a:pt x="7372" y="1"/>
                    <a:pt x="7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5"/>
            <p:cNvSpPr/>
            <p:nvPr/>
          </p:nvSpPr>
          <p:spPr>
            <a:xfrm flipH="1">
              <a:off x="3892774" y="2687175"/>
              <a:ext cx="320466" cy="248069"/>
            </a:xfrm>
            <a:custGeom>
              <a:avLst/>
              <a:gdLst/>
              <a:ahLst/>
              <a:cxnLst/>
              <a:rect l="l" t="t" r="r" b="b"/>
              <a:pathLst>
                <a:path w="5678" h="4398" extrusionOk="0">
                  <a:moveTo>
                    <a:pt x="1577" y="1"/>
                  </a:moveTo>
                  <a:cubicBezTo>
                    <a:pt x="366" y="1"/>
                    <a:pt x="0" y="2718"/>
                    <a:pt x="2703" y="4397"/>
                  </a:cubicBezTo>
                  <a:cubicBezTo>
                    <a:pt x="5678" y="2540"/>
                    <a:pt x="5415" y="269"/>
                    <a:pt x="4115" y="269"/>
                  </a:cubicBezTo>
                  <a:cubicBezTo>
                    <a:pt x="3755" y="269"/>
                    <a:pt x="3315" y="442"/>
                    <a:pt x="2843" y="847"/>
                  </a:cubicBezTo>
                  <a:cubicBezTo>
                    <a:pt x="2385" y="249"/>
                    <a:pt x="1942" y="1"/>
                    <a:pt x="1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 flipH="1">
              <a:off x="4306371" y="2710471"/>
              <a:ext cx="28446" cy="79136"/>
            </a:xfrm>
            <a:custGeom>
              <a:avLst/>
              <a:gdLst/>
              <a:ahLst/>
              <a:cxnLst/>
              <a:rect l="l" t="t" r="r" b="b"/>
              <a:pathLst>
                <a:path w="504" h="1403" extrusionOk="0">
                  <a:moveTo>
                    <a:pt x="280" y="1"/>
                  </a:moveTo>
                  <a:cubicBezTo>
                    <a:pt x="242" y="1"/>
                    <a:pt x="204" y="26"/>
                    <a:pt x="198" y="64"/>
                  </a:cubicBezTo>
                  <a:lnTo>
                    <a:pt x="6" y="1326"/>
                  </a:lnTo>
                  <a:cubicBezTo>
                    <a:pt x="0" y="1358"/>
                    <a:pt x="19" y="1390"/>
                    <a:pt x="51" y="1397"/>
                  </a:cubicBezTo>
                  <a:cubicBezTo>
                    <a:pt x="57" y="1403"/>
                    <a:pt x="70" y="1403"/>
                    <a:pt x="76" y="1403"/>
                  </a:cubicBezTo>
                  <a:cubicBezTo>
                    <a:pt x="102" y="1403"/>
                    <a:pt x="121" y="1390"/>
                    <a:pt x="134" y="1371"/>
                  </a:cubicBezTo>
                  <a:cubicBezTo>
                    <a:pt x="191" y="1282"/>
                    <a:pt x="249" y="1212"/>
                    <a:pt x="306" y="1135"/>
                  </a:cubicBezTo>
                  <a:cubicBezTo>
                    <a:pt x="363" y="1059"/>
                    <a:pt x="421" y="982"/>
                    <a:pt x="484" y="887"/>
                  </a:cubicBezTo>
                  <a:cubicBezTo>
                    <a:pt x="503" y="848"/>
                    <a:pt x="491" y="810"/>
                    <a:pt x="459" y="791"/>
                  </a:cubicBezTo>
                  <a:cubicBezTo>
                    <a:pt x="447" y="782"/>
                    <a:pt x="434" y="777"/>
                    <a:pt x="421" y="777"/>
                  </a:cubicBezTo>
                  <a:cubicBezTo>
                    <a:pt x="398" y="777"/>
                    <a:pt x="375" y="790"/>
                    <a:pt x="363" y="810"/>
                  </a:cubicBezTo>
                  <a:cubicBezTo>
                    <a:pt x="306" y="899"/>
                    <a:pt x="255" y="969"/>
                    <a:pt x="198" y="1046"/>
                  </a:cubicBezTo>
                  <a:cubicBezTo>
                    <a:pt x="195" y="1049"/>
                    <a:pt x="193" y="1050"/>
                    <a:pt x="192" y="1052"/>
                  </a:cubicBezTo>
                  <a:lnTo>
                    <a:pt x="192" y="1052"/>
                  </a:lnTo>
                  <a:lnTo>
                    <a:pt x="338" y="84"/>
                  </a:lnTo>
                  <a:cubicBezTo>
                    <a:pt x="344" y="45"/>
                    <a:pt x="319" y="7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 flipH="1">
              <a:off x="4317549" y="2599633"/>
              <a:ext cx="92844" cy="138249"/>
            </a:xfrm>
            <a:custGeom>
              <a:avLst/>
              <a:gdLst/>
              <a:ahLst/>
              <a:cxnLst/>
              <a:rect l="l" t="t" r="r" b="b"/>
              <a:pathLst>
                <a:path w="1645" h="2451" extrusionOk="0">
                  <a:moveTo>
                    <a:pt x="79" y="0"/>
                  </a:moveTo>
                  <a:cubicBezTo>
                    <a:pt x="67" y="0"/>
                    <a:pt x="55" y="3"/>
                    <a:pt x="45" y="9"/>
                  </a:cubicBezTo>
                  <a:cubicBezTo>
                    <a:pt x="13" y="28"/>
                    <a:pt x="1" y="66"/>
                    <a:pt x="20" y="105"/>
                  </a:cubicBezTo>
                  <a:cubicBezTo>
                    <a:pt x="447" y="914"/>
                    <a:pt x="950" y="1692"/>
                    <a:pt x="1511" y="2425"/>
                  </a:cubicBezTo>
                  <a:cubicBezTo>
                    <a:pt x="1524" y="2437"/>
                    <a:pt x="1543" y="2450"/>
                    <a:pt x="1568" y="2450"/>
                  </a:cubicBezTo>
                  <a:cubicBezTo>
                    <a:pt x="1581" y="2450"/>
                    <a:pt x="1594" y="2444"/>
                    <a:pt x="1607" y="2437"/>
                  </a:cubicBezTo>
                  <a:cubicBezTo>
                    <a:pt x="1639" y="2412"/>
                    <a:pt x="1645" y="2367"/>
                    <a:pt x="1619" y="2335"/>
                  </a:cubicBezTo>
                  <a:cubicBezTo>
                    <a:pt x="1065" y="1615"/>
                    <a:pt x="568" y="844"/>
                    <a:pt x="141" y="35"/>
                  </a:cubicBezTo>
                  <a:cubicBezTo>
                    <a:pt x="128" y="13"/>
                    <a:pt x="103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 flipH="1">
              <a:off x="3702746" y="2981106"/>
              <a:ext cx="656905" cy="37509"/>
            </a:xfrm>
            <a:custGeom>
              <a:avLst/>
              <a:gdLst/>
              <a:ahLst/>
              <a:cxnLst/>
              <a:rect l="l" t="t" r="r" b="b"/>
              <a:pathLst>
                <a:path w="11639" h="665" extrusionOk="0">
                  <a:moveTo>
                    <a:pt x="11561" y="1"/>
                  </a:moveTo>
                  <a:cubicBezTo>
                    <a:pt x="11557" y="1"/>
                    <a:pt x="11553" y="1"/>
                    <a:pt x="11549" y="2"/>
                  </a:cubicBezTo>
                  <a:cubicBezTo>
                    <a:pt x="9453" y="351"/>
                    <a:pt x="7335" y="526"/>
                    <a:pt x="5217" y="526"/>
                  </a:cubicBezTo>
                  <a:cubicBezTo>
                    <a:pt x="3503" y="526"/>
                    <a:pt x="1788" y="411"/>
                    <a:pt x="83" y="180"/>
                  </a:cubicBezTo>
                  <a:cubicBezTo>
                    <a:pt x="79" y="180"/>
                    <a:pt x="75" y="179"/>
                    <a:pt x="71" y="179"/>
                  </a:cubicBezTo>
                  <a:cubicBezTo>
                    <a:pt x="39" y="179"/>
                    <a:pt x="12" y="203"/>
                    <a:pt x="7" y="238"/>
                  </a:cubicBezTo>
                  <a:cubicBezTo>
                    <a:pt x="0" y="276"/>
                    <a:pt x="26" y="314"/>
                    <a:pt x="64" y="314"/>
                  </a:cubicBezTo>
                  <a:cubicBezTo>
                    <a:pt x="1778" y="550"/>
                    <a:pt x="3499" y="665"/>
                    <a:pt x="5220" y="665"/>
                  </a:cubicBezTo>
                  <a:cubicBezTo>
                    <a:pt x="7349" y="665"/>
                    <a:pt x="9471" y="486"/>
                    <a:pt x="11574" y="136"/>
                  </a:cubicBezTo>
                  <a:cubicBezTo>
                    <a:pt x="11613" y="129"/>
                    <a:pt x="11638" y="97"/>
                    <a:pt x="11632" y="59"/>
                  </a:cubicBezTo>
                  <a:cubicBezTo>
                    <a:pt x="11626" y="25"/>
                    <a:pt x="11595" y="1"/>
                    <a:pt x="1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5"/>
            <p:cNvSpPr/>
            <p:nvPr/>
          </p:nvSpPr>
          <p:spPr>
            <a:xfrm flipH="1">
              <a:off x="3366059" y="2591116"/>
              <a:ext cx="400780" cy="643976"/>
            </a:xfrm>
            <a:custGeom>
              <a:avLst/>
              <a:gdLst/>
              <a:ahLst/>
              <a:cxnLst/>
              <a:rect l="l" t="t" r="r" b="b"/>
              <a:pathLst>
                <a:path w="7101" h="11417" extrusionOk="0">
                  <a:moveTo>
                    <a:pt x="2136" y="1"/>
                  </a:moveTo>
                  <a:lnTo>
                    <a:pt x="1033" y="3946"/>
                  </a:lnTo>
                  <a:cubicBezTo>
                    <a:pt x="1409" y="4163"/>
                    <a:pt x="1791" y="4379"/>
                    <a:pt x="2167" y="4602"/>
                  </a:cubicBezTo>
                  <a:cubicBezTo>
                    <a:pt x="988" y="6132"/>
                    <a:pt x="230" y="7980"/>
                    <a:pt x="32" y="9905"/>
                  </a:cubicBezTo>
                  <a:cubicBezTo>
                    <a:pt x="13" y="10128"/>
                    <a:pt x="1" y="10364"/>
                    <a:pt x="96" y="10568"/>
                  </a:cubicBezTo>
                  <a:cubicBezTo>
                    <a:pt x="176" y="10728"/>
                    <a:pt x="347" y="10853"/>
                    <a:pt x="515" y="10853"/>
                  </a:cubicBezTo>
                  <a:cubicBezTo>
                    <a:pt x="561" y="10853"/>
                    <a:pt x="607" y="10843"/>
                    <a:pt x="651" y="10823"/>
                  </a:cubicBezTo>
                  <a:cubicBezTo>
                    <a:pt x="676" y="11027"/>
                    <a:pt x="880" y="11161"/>
                    <a:pt x="1078" y="11199"/>
                  </a:cubicBezTo>
                  <a:cubicBezTo>
                    <a:pt x="1104" y="11204"/>
                    <a:pt x="1130" y="11206"/>
                    <a:pt x="1157" y="11206"/>
                  </a:cubicBezTo>
                  <a:cubicBezTo>
                    <a:pt x="1327" y="11206"/>
                    <a:pt x="1504" y="11105"/>
                    <a:pt x="1581" y="10957"/>
                  </a:cubicBezTo>
                  <a:cubicBezTo>
                    <a:pt x="1613" y="11141"/>
                    <a:pt x="1804" y="11396"/>
                    <a:pt x="1995" y="11415"/>
                  </a:cubicBezTo>
                  <a:cubicBezTo>
                    <a:pt x="2004" y="11416"/>
                    <a:pt x="2013" y="11416"/>
                    <a:pt x="2022" y="11416"/>
                  </a:cubicBezTo>
                  <a:cubicBezTo>
                    <a:pt x="2204" y="11416"/>
                    <a:pt x="2380" y="11292"/>
                    <a:pt x="2435" y="11116"/>
                  </a:cubicBezTo>
                  <a:cubicBezTo>
                    <a:pt x="2502" y="11300"/>
                    <a:pt x="2733" y="11410"/>
                    <a:pt x="2937" y="11410"/>
                  </a:cubicBezTo>
                  <a:cubicBezTo>
                    <a:pt x="2987" y="11410"/>
                    <a:pt x="3035" y="11404"/>
                    <a:pt x="3079" y="11390"/>
                  </a:cubicBezTo>
                  <a:cubicBezTo>
                    <a:pt x="3308" y="11320"/>
                    <a:pt x="3487" y="11135"/>
                    <a:pt x="3652" y="10963"/>
                  </a:cubicBezTo>
                  <a:cubicBezTo>
                    <a:pt x="3793" y="10810"/>
                    <a:pt x="3933" y="10663"/>
                    <a:pt x="4073" y="10510"/>
                  </a:cubicBezTo>
                  <a:cubicBezTo>
                    <a:pt x="3998" y="10390"/>
                    <a:pt x="3852" y="10333"/>
                    <a:pt x="3702" y="10333"/>
                  </a:cubicBezTo>
                  <a:cubicBezTo>
                    <a:pt x="3558" y="10333"/>
                    <a:pt x="3411" y="10385"/>
                    <a:pt x="3321" y="10485"/>
                  </a:cubicBezTo>
                  <a:cubicBezTo>
                    <a:pt x="3429" y="10032"/>
                    <a:pt x="3512" y="9574"/>
                    <a:pt x="3621" y="9121"/>
                  </a:cubicBezTo>
                  <a:cubicBezTo>
                    <a:pt x="4730" y="8898"/>
                    <a:pt x="5743" y="8018"/>
                    <a:pt x="6336" y="7050"/>
                  </a:cubicBezTo>
                  <a:cubicBezTo>
                    <a:pt x="6928" y="6081"/>
                    <a:pt x="7100" y="4864"/>
                    <a:pt x="6795" y="3774"/>
                  </a:cubicBezTo>
                  <a:cubicBezTo>
                    <a:pt x="6514" y="2760"/>
                    <a:pt x="5845" y="1875"/>
                    <a:pt x="5004" y="1244"/>
                  </a:cubicBezTo>
                  <a:cubicBezTo>
                    <a:pt x="4169" y="613"/>
                    <a:pt x="3162" y="217"/>
                    <a:pt x="2136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5"/>
            <p:cNvSpPr/>
            <p:nvPr/>
          </p:nvSpPr>
          <p:spPr>
            <a:xfrm flipH="1">
              <a:off x="3537633" y="2767948"/>
              <a:ext cx="115194" cy="91433"/>
            </a:xfrm>
            <a:custGeom>
              <a:avLst/>
              <a:gdLst/>
              <a:ahLst/>
              <a:cxnLst/>
              <a:rect l="l" t="t" r="r" b="b"/>
              <a:pathLst>
                <a:path w="2041" h="1621" extrusionOk="0">
                  <a:moveTo>
                    <a:pt x="1959" y="0"/>
                  </a:moveTo>
                  <a:cubicBezTo>
                    <a:pt x="1955" y="0"/>
                    <a:pt x="1950" y="1"/>
                    <a:pt x="1945" y="1"/>
                  </a:cubicBezTo>
                  <a:cubicBezTo>
                    <a:pt x="1135" y="218"/>
                    <a:pt x="415" y="779"/>
                    <a:pt x="20" y="1512"/>
                  </a:cubicBezTo>
                  <a:cubicBezTo>
                    <a:pt x="1" y="1550"/>
                    <a:pt x="14" y="1588"/>
                    <a:pt x="46" y="1608"/>
                  </a:cubicBezTo>
                  <a:cubicBezTo>
                    <a:pt x="58" y="1614"/>
                    <a:pt x="71" y="1620"/>
                    <a:pt x="77" y="1620"/>
                  </a:cubicBezTo>
                  <a:cubicBezTo>
                    <a:pt x="103" y="1620"/>
                    <a:pt x="128" y="1608"/>
                    <a:pt x="141" y="1582"/>
                  </a:cubicBezTo>
                  <a:cubicBezTo>
                    <a:pt x="524" y="881"/>
                    <a:pt x="1212" y="339"/>
                    <a:pt x="1983" y="142"/>
                  </a:cubicBezTo>
                  <a:cubicBezTo>
                    <a:pt x="2015" y="129"/>
                    <a:pt x="2040" y="91"/>
                    <a:pt x="2028" y="52"/>
                  </a:cubicBezTo>
                  <a:cubicBezTo>
                    <a:pt x="2022" y="19"/>
                    <a:pt x="1992" y="0"/>
                    <a:pt x="1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 flipH="1">
              <a:off x="3559246" y="3058044"/>
              <a:ext cx="12981" cy="59056"/>
            </a:xfrm>
            <a:custGeom>
              <a:avLst/>
              <a:gdLst/>
              <a:ahLst/>
              <a:cxnLst/>
              <a:rect l="l" t="t" r="r" b="b"/>
              <a:pathLst>
                <a:path w="230" h="1047" extrusionOk="0">
                  <a:moveTo>
                    <a:pt x="82" y="1"/>
                  </a:moveTo>
                  <a:cubicBezTo>
                    <a:pt x="78" y="1"/>
                    <a:pt x="75" y="1"/>
                    <a:pt x="71" y="2"/>
                  </a:cubicBezTo>
                  <a:cubicBezTo>
                    <a:pt x="32" y="2"/>
                    <a:pt x="1" y="34"/>
                    <a:pt x="7" y="72"/>
                  </a:cubicBezTo>
                  <a:lnTo>
                    <a:pt x="90" y="983"/>
                  </a:lnTo>
                  <a:cubicBezTo>
                    <a:pt x="96" y="1022"/>
                    <a:pt x="122" y="1047"/>
                    <a:pt x="160" y="1047"/>
                  </a:cubicBezTo>
                  <a:lnTo>
                    <a:pt x="166" y="1047"/>
                  </a:lnTo>
                  <a:cubicBezTo>
                    <a:pt x="204" y="1041"/>
                    <a:pt x="230" y="1009"/>
                    <a:pt x="230" y="971"/>
                  </a:cubicBezTo>
                  <a:lnTo>
                    <a:pt x="147" y="59"/>
                  </a:lnTo>
                  <a:cubicBezTo>
                    <a:pt x="141" y="25"/>
                    <a:pt x="11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 flipH="1">
              <a:off x="3725750" y="3172718"/>
              <a:ext cx="10893" cy="32151"/>
            </a:xfrm>
            <a:custGeom>
              <a:avLst/>
              <a:gdLst/>
              <a:ahLst/>
              <a:cxnLst/>
              <a:rect l="l" t="t" r="r" b="b"/>
              <a:pathLst>
                <a:path w="193" h="570" extrusionOk="0">
                  <a:moveTo>
                    <a:pt x="76" y="1"/>
                  </a:moveTo>
                  <a:cubicBezTo>
                    <a:pt x="72" y="1"/>
                    <a:pt x="69" y="1"/>
                    <a:pt x="65" y="2"/>
                  </a:cubicBezTo>
                  <a:cubicBezTo>
                    <a:pt x="26" y="2"/>
                    <a:pt x="1" y="40"/>
                    <a:pt x="1" y="78"/>
                  </a:cubicBezTo>
                  <a:lnTo>
                    <a:pt x="52" y="505"/>
                  </a:lnTo>
                  <a:cubicBezTo>
                    <a:pt x="52" y="544"/>
                    <a:pt x="84" y="569"/>
                    <a:pt x="122" y="569"/>
                  </a:cubicBezTo>
                  <a:lnTo>
                    <a:pt x="128" y="569"/>
                  </a:lnTo>
                  <a:cubicBezTo>
                    <a:pt x="167" y="563"/>
                    <a:pt x="192" y="531"/>
                    <a:pt x="192" y="493"/>
                  </a:cubicBezTo>
                  <a:lnTo>
                    <a:pt x="141" y="59"/>
                  </a:lnTo>
                  <a:cubicBezTo>
                    <a:pt x="135" y="25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 flipH="1">
              <a:off x="3675404" y="3183209"/>
              <a:ext cx="11570" cy="44278"/>
            </a:xfrm>
            <a:custGeom>
              <a:avLst/>
              <a:gdLst/>
              <a:ahLst/>
              <a:cxnLst/>
              <a:rect l="l" t="t" r="r" b="b"/>
              <a:pathLst>
                <a:path w="205" h="785" extrusionOk="0">
                  <a:moveTo>
                    <a:pt x="71" y="1"/>
                  </a:moveTo>
                  <a:cubicBezTo>
                    <a:pt x="32" y="7"/>
                    <a:pt x="0" y="39"/>
                    <a:pt x="7" y="77"/>
                  </a:cubicBezTo>
                  <a:lnTo>
                    <a:pt x="64" y="721"/>
                  </a:lnTo>
                  <a:cubicBezTo>
                    <a:pt x="64" y="753"/>
                    <a:pt x="96" y="785"/>
                    <a:pt x="128" y="785"/>
                  </a:cubicBezTo>
                  <a:lnTo>
                    <a:pt x="134" y="785"/>
                  </a:lnTo>
                  <a:cubicBezTo>
                    <a:pt x="173" y="778"/>
                    <a:pt x="204" y="746"/>
                    <a:pt x="198" y="708"/>
                  </a:cubicBezTo>
                  <a:lnTo>
                    <a:pt x="147" y="64"/>
                  </a:lnTo>
                  <a:cubicBezTo>
                    <a:pt x="141" y="26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5"/>
            <p:cNvSpPr/>
            <p:nvPr/>
          </p:nvSpPr>
          <p:spPr>
            <a:xfrm flipH="1">
              <a:off x="3628275" y="3187552"/>
              <a:ext cx="11232" cy="42811"/>
            </a:xfrm>
            <a:custGeom>
              <a:avLst/>
              <a:gdLst/>
              <a:ahLst/>
              <a:cxnLst/>
              <a:rect l="l" t="t" r="r" b="b"/>
              <a:pathLst>
                <a:path w="199" h="759" extrusionOk="0">
                  <a:moveTo>
                    <a:pt x="64" y="0"/>
                  </a:moveTo>
                  <a:cubicBezTo>
                    <a:pt x="26" y="7"/>
                    <a:pt x="1" y="38"/>
                    <a:pt x="1" y="77"/>
                  </a:cubicBezTo>
                  <a:lnTo>
                    <a:pt x="58" y="695"/>
                  </a:lnTo>
                  <a:cubicBezTo>
                    <a:pt x="58" y="733"/>
                    <a:pt x="90" y="759"/>
                    <a:pt x="122" y="759"/>
                  </a:cubicBezTo>
                  <a:lnTo>
                    <a:pt x="128" y="759"/>
                  </a:lnTo>
                  <a:cubicBezTo>
                    <a:pt x="166" y="752"/>
                    <a:pt x="198" y="720"/>
                    <a:pt x="192" y="682"/>
                  </a:cubicBezTo>
                  <a:lnTo>
                    <a:pt x="141" y="64"/>
                  </a:lnTo>
                  <a:cubicBezTo>
                    <a:pt x="141" y="26"/>
                    <a:pt x="10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5"/>
            <p:cNvSpPr/>
            <p:nvPr/>
          </p:nvSpPr>
          <p:spPr>
            <a:xfrm flipH="1">
              <a:off x="3572171" y="3161944"/>
              <a:ext cx="16593" cy="48678"/>
            </a:xfrm>
            <a:custGeom>
              <a:avLst/>
              <a:gdLst/>
              <a:ahLst/>
              <a:cxnLst/>
              <a:rect l="l" t="t" r="r" b="b"/>
              <a:pathLst>
                <a:path w="294" h="863" extrusionOk="0">
                  <a:moveTo>
                    <a:pt x="218" y="1"/>
                  </a:moveTo>
                  <a:cubicBezTo>
                    <a:pt x="184" y="1"/>
                    <a:pt x="153" y="25"/>
                    <a:pt x="147" y="59"/>
                  </a:cubicBezTo>
                  <a:lnTo>
                    <a:pt x="7" y="779"/>
                  </a:lnTo>
                  <a:cubicBezTo>
                    <a:pt x="0" y="817"/>
                    <a:pt x="26" y="856"/>
                    <a:pt x="64" y="862"/>
                  </a:cubicBezTo>
                  <a:lnTo>
                    <a:pt x="77" y="862"/>
                  </a:lnTo>
                  <a:cubicBezTo>
                    <a:pt x="109" y="862"/>
                    <a:pt x="141" y="837"/>
                    <a:pt x="147" y="805"/>
                  </a:cubicBezTo>
                  <a:lnTo>
                    <a:pt x="287" y="85"/>
                  </a:lnTo>
                  <a:cubicBezTo>
                    <a:pt x="294" y="46"/>
                    <a:pt x="268" y="8"/>
                    <a:pt x="230" y="2"/>
                  </a:cubicBezTo>
                  <a:cubicBezTo>
                    <a:pt x="226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 flipH="1">
              <a:off x="3582629" y="2498384"/>
              <a:ext cx="425219" cy="408767"/>
            </a:xfrm>
            <a:custGeom>
              <a:avLst/>
              <a:gdLst/>
              <a:ahLst/>
              <a:cxnLst/>
              <a:rect l="l" t="t" r="r" b="b"/>
              <a:pathLst>
                <a:path w="7534" h="7247" extrusionOk="0">
                  <a:moveTo>
                    <a:pt x="568" y="0"/>
                  </a:moveTo>
                  <a:cubicBezTo>
                    <a:pt x="77" y="663"/>
                    <a:pt x="0" y="1556"/>
                    <a:pt x="281" y="2327"/>
                  </a:cubicBezTo>
                  <a:cubicBezTo>
                    <a:pt x="555" y="3104"/>
                    <a:pt x="1097" y="3761"/>
                    <a:pt x="1657" y="4366"/>
                  </a:cubicBezTo>
                  <a:cubicBezTo>
                    <a:pt x="2613" y="5411"/>
                    <a:pt x="3678" y="6412"/>
                    <a:pt x="4819" y="7247"/>
                  </a:cubicBezTo>
                  <a:cubicBezTo>
                    <a:pt x="5845" y="5399"/>
                    <a:pt x="6782" y="3493"/>
                    <a:pt x="7534" y="1517"/>
                  </a:cubicBezTo>
                  <a:cubicBezTo>
                    <a:pt x="5303" y="663"/>
                    <a:pt x="2951" y="153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 flipH="1">
              <a:off x="3890513" y="2509101"/>
              <a:ext cx="232815" cy="120932"/>
            </a:xfrm>
            <a:custGeom>
              <a:avLst/>
              <a:gdLst/>
              <a:ahLst/>
              <a:cxnLst/>
              <a:rect l="l" t="t" r="r" b="b"/>
              <a:pathLst>
                <a:path w="4125" h="2144" extrusionOk="0">
                  <a:moveTo>
                    <a:pt x="80" y="1"/>
                  </a:moveTo>
                  <a:cubicBezTo>
                    <a:pt x="46" y="1"/>
                    <a:pt x="20" y="30"/>
                    <a:pt x="20" y="65"/>
                  </a:cubicBezTo>
                  <a:cubicBezTo>
                    <a:pt x="1" y="817"/>
                    <a:pt x="408" y="1582"/>
                    <a:pt x="1014" y="1926"/>
                  </a:cubicBezTo>
                  <a:cubicBezTo>
                    <a:pt x="1269" y="2067"/>
                    <a:pt x="1556" y="2143"/>
                    <a:pt x="1849" y="2143"/>
                  </a:cubicBezTo>
                  <a:cubicBezTo>
                    <a:pt x="2199" y="2143"/>
                    <a:pt x="2563" y="2035"/>
                    <a:pt x="2888" y="1824"/>
                  </a:cubicBezTo>
                  <a:cubicBezTo>
                    <a:pt x="3429" y="1474"/>
                    <a:pt x="3863" y="868"/>
                    <a:pt x="4111" y="110"/>
                  </a:cubicBezTo>
                  <a:cubicBezTo>
                    <a:pt x="4124" y="72"/>
                    <a:pt x="4099" y="34"/>
                    <a:pt x="4067" y="21"/>
                  </a:cubicBezTo>
                  <a:cubicBezTo>
                    <a:pt x="4059" y="18"/>
                    <a:pt x="4051" y="17"/>
                    <a:pt x="4043" y="17"/>
                  </a:cubicBezTo>
                  <a:cubicBezTo>
                    <a:pt x="4014" y="17"/>
                    <a:pt x="3988" y="35"/>
                    <a:pt x="3978" y="65"/>
                  </a:cubicBezTo>
                  <a:cubicBezTo>
                    <a:pt x="3742" y="792"/>
                    <a:pt x="3327" y="1378"/>
                    <a:pt x="2811" y="1710"/>
                  </a:cubicBezTo>
                  <a:cubicBezTo>
                    <a:pt x="2509" y="1903"/>
                    <a:pt x="2171" y="2002"/>
                    <a:pt x="1842" y="2002"/>
                  </a:cubicBezTo>
                  <a:cubicBezTo>
                    <a:pt x="1574" y="2002"/>
                    <a:pt x="1312" y="1937"/>
                    <a:pt x="1078" y="1805"/>
                  </a:cubicBezTo>
                  <a:cubicBezTo>
                    <a:pt x="523" y="1487"/>
                    <a:pt x="141" y="773"/>
                    <a:pt x="160" y="72"/>
                  </a:cubicBezTo>
                  <a:cubicBezTo>
                    <a:pt x="160" y="34"/>
                    <a:pt x="128" y="2"/>
                    <a:pt x="90" y="2"/>
                  </a:cubicBezTo>
                  <a:cubicBezTo>
                    <a:pt x="86" y="1"/>
                    <a:pt x="8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 flipH="1">
              <a:off x="3617498" y="2568553"/>
              <a:ext cx="118016" cy="260591"/>
            </a:xfrm>
            <a:custGeom>
              <a:avLst/>
              <a:gdLst/>
              <a:ahLst/>
              <a:cxnLst/>
              <a:rect l="l" t="t" r="r" b="b"/>
              <a:pathLst>
                <a:path w="2091" h="4620" extrusionOk="0">
                  <a:moveTo>
                    <a:pt x="2011" y="1"/>
                  </a:moveTo>
                  <a:cubicBezTo>
                    <a:pt x="1983" y="1"/>
                    <a:pt x="1958" y="15"/>
                    <a:pt x="1944" y="44"/>
                  </a:cubicBezTo>
                  <a:lnTo>
                    <a:pt x="13" y="4524"/>
                  </a:lnTo>
                  <a:cubicBezTo>
                    <a:pt x="0" y="4556"/>
                    <a:pt x="19" y="4601"/>
                    <a:pt x="51" y="4614"/>
                  </a:cubicBezTo>
                  <a:cubicBezTo>
                    <a:pt x="64" y="4620"/>
                    <a:pt x="70" y="4620"/>
                    <a:pt x="77" y="4620"/>
                  </a:cubicBezTo>
                  <a:cubicBezTo>
                    <a:pt x="108" y="4620"/>
                    <a:pt x="134" y="4607"/>
                    <a:pt x="147" y="4575"/>
                  </a:cubicBezTo>
                  <a:lnTo>
                    <a:pt x="2078" y="95"/>
                  </a:lnTo>
                  <a:cubicBezTo>
                    <a:pt x="2091" y="63"/>
                    <a:pt x="2071" y="18"/>
                    <a:pt x="2040" y="6"/>
                  </a:cubicBezTo>
                  <a:cubicBezTo>
                    <a:pt x="2030" y="2"/>
                    <a:pt x="2020" y="1"/>
                    <a:pt x="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5"/>
            <p:cNvSpPr/>
            <p:nvPr/>
          </p:nvSpPr>
          <p:spPr>
            <a:xfrm flipH="1">
              <a:off x="3700975" y="2752324"/>
              <a:ext cx="80991" cy="114615"/>
            </a:xfrm>
            <a:custGeom>
              <a:avLst/>
              <a:gdLst/>
              <a:ahLst/>
              <a:cxnLst/>
              <a:rect l="l" t="t" r="r" b="b"/>
              <a:pathLst>
                <a:path w="1435" h="2032" extrusionOk="0">
                  <a:moveTo>
                    <a:pt x="79" y="0"/>
                  </a:moveTo>
                  <a:cubicBezTo>
                    <a:pt x="65" y="0"/>
                    <a:pt x="51" y="4"/>
                    <a:pt x="39" y="11"/>
                  </a:cubicBezTo>
                  <a:cubicBezTo>
                    <a:pt x="7" y="36"/>
                    <a:pt x="1" y="75"/>
                    <a:pt x="20" y="106"/>
                  </a:cubicBezTo>
                  <a:lnTo>
                    <a:pt x="1295" y="1999"/>
                  </a:lnTo>
                  <a:cubicBezTo>
                    <a:pt x="1307" y="2018"/>
                    <a:pt x="1333" y="2031"/>
                    <a:pt x="1352" y="2031"/>
                  </a:cubicBezTo>
                  <a:cubicBezTo>
                    <a:pt x="1365" y="2031"/>
                    <a:pt x="1378" y="2025"/>
                    <a:pt x="1390" y="2018"/>
                  </a:cubicBezTo>
                  <a:cubicBezTo>
                    <a:pt x="1422" y="1999"/>
                    <a:pt x="1435" y="1955"/>
                    <a:pt x="1409" y="1923"/>
                  </a:cubicBezTo>
                  <a:lnTo>
                    <a:pt x="141" y="30"/>
                  </a:lnTo>
                  <a:cubicBezTo>
                    <a:pt x="125" y="10"/>
                    <a:pt x="102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5"/>
            <p:cNvSpPr/>
            <p:nvPr/>
          </p:nvSpPr>
          <p:spPr>
            <a:xfrm flipH="1">
              <a:off x="3926860" y="2453429"/>
              <a:ext cx="168756" cy="142310"/>
            </a:xfrm>
            <a:custGeom>
              <a:avLst/>
              <a:gdLst/>
              <a:ahLst/>
              <a:cxnLst/>
              <a:rect l="l" t="t" r="r" b="b"/>
              <a:pathLst>
                <a:path w="2990" h="2523" extrusionOk="0">
                  <a:moveTo>
                    <a:pt x="2499" y="1"/>
                  </a:moveTo>
                  <a:lnTo>
                    <a:pt x="2499" y="1"/>
                  </a:lnTo>
                  <a:cubicBezTo>
                    <a:pt x="1804" y="205"/>
                    <a:pt x="1122" y="434"/>
                    <a:pt x="434" y="638"/>
                  </a:cubicBezTo>
                  <a:lnTo>
                    <a:pt x="434" y="1122"/>
                  </a:lnTo>
                  <a:cubicBezTo>
                    <a:pt x="403" y="1124"/>
                    <a:pt x="371" y="1124"/>
                    <a:pt x="339" y="1124"/>
                  </a:cubicBezTo>
                  <a:cubicBezTo>
                    <a:pt x="280" y="1124"/>
                    <a:pt x="219" y="1123"/>
                    <a:pt x="158" y="1123"/>
                  </a:cubicBezTo>
                  <a:cubicBezTo>
                    <a:pt x="104" y="1123"/>
                    <a:pt x="50" y="1124"/>
                    <a:pt x="0" y="1129"/>
                  </a:cubicBezTo>
                  <a:cubicBezTo>
                    <a:pt x="109" y="1435"/>
                    <a:pt x="236" y="1741"/>
                    <a:pt x="434" y="1996"/>
                  </a:cubicBezTo>
                  <a:cubicBezTo>
                    <a:pt x="631" y="2257"/>
                    <a:pt x="905" y="2461"/>
                    <a:pt x="1224" y="2512"/>
                  </a:cubicBezTo>
                  <a:cubicBezTo>
                    <a:pt x="1272" y="2519"/>
                    <a:pt x="1320" y="2522"/>
                    <a:pt x="1368" y="2522"/>
                  </a:cubicBezTo>
                  <a:cubicBezTo>
                    <a:pt x="1720" y="2522"/>
                    <a:pt x="2062" y="2344"/>
                    <a:pt x="2320" y="2091"/>
                  </a:cubicBezTo>
                  <a:cubicBezTo>
                    <a:pt x="2607" y="1811"/>
                    <a:pt x="2798" y="1428"/>
                    <a:pt x="2989" y="1072"/>
                  </a:cubicBezTo>
                  <a:cubicBezTo>
                    <a:pt x="2907" y="1062"/>
                    <a:pt x="2825" y="1062"/>
                    <a:pt x="2744" y="1062"/>
                  </a:cubicBezTo>
                  <a:cubicBezTo>
                    <a:pt x="2663" y="1062"/>
                    <a:pt x="2582" y="1062"/>
                    <a:pt x="2499" y="1052"/>
                  </a:cubicBezTo>
                  <a:cubicBezTo>
                    <a:pt x="2492" y="708"/>
                    <a:pt x="2505" y="351"/>
                    <a:pt x="2499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 flipH="1">
              <a:off x="3929400" y="2243993"/>
              <a:ext cx="193928" cy="62497"/>
            </a:xfrm>
            <a:custGeom>
              <a:avLst/>
              <a:gdLst/>
              <a:ahLst/>
              <a:cxnLst/>
              <a:rect l="l" t="t" r="r" b="b"/>
              <a:pathLst>
                <a:path w="3436" h="1108" extrusionOk="0">
                  <a:moveTo>
                    <a:pt x="1968" y="1"/>
                  </a:moveTo>
                  <a:cubicBezTo>
                    <a:pt x="1313" y="1"/>
                    <a:pt x="593" y="317"/>
                    <a:pt x="32" y="878"/>
                  </a:cubicBezTo>
                  <a:cubicBezTo>
                    <a:pt x="1" y="910"/>
                    <a:pt x="1" y="954"/>
                    <a:pt x="32" y="980"/>
                  </a:cubicBezTo>
                  <a:cubicBezTo>
                    <a:pt x="45" y="992"/>
                    <a:pt x="63" y="999"/>
                    <a:pt x="80" y="999"/>
                  </a:cubicBezTo>
                  <a:cubicBezTo>
                    <a:pt x="98" y="999"/>
                    <a:pt x="115" y="992"/>
                    <a:pt x="128" y="980"/>
                  </a:cubicBezTo>
                  <a:cubicBezTo>
                    <a:pt x="664" y="449"/>
                    <a:pt x="1346" y="143"/>
                    <a:pt x="1961" y="143"/>
                  </a:cubicBezTo>
                  <a:cubicBezTo>
                    <a:pt x="2107" y="143"/>
                    <a:pt x="2249" y="160"/>
                    <a:pt x="2384" y="196"/>
                  </a:cubicBezTo>
                  <a:cubicBezTo>
                    <a:pt x="2843" y="310"/>
                    <a:pt x="3162" y="616"/>
                    <a:pt x="3296" y="1056"/>
                  </a:cubicBezTo>
                  <a:cubicBezTo>
                    <a:pt x="3302" y="1088"/>
                    <a:pt x="3327" y="1107"/>
                    <a:pt x="3359" y="1107"/>
                  </a:cubicBezTo>
                  <a:lnTo>
                    <a:pt x="3378" y="1107"/>
                  </a:lnTo>
                  <a:cubicBezTo>
                    <a:pt x="3417" y="1094"/>
                    <a:pt x="3436" y="1056"/>
                    <a:pt x="3423" y="1018"/>
                  </a:cubicBezTo>
                  <a:cubicBezTo>
                    <a:pt x="3283" y="527"/>
                    <a:pt x="2926" y="183"/>
                    <a:pt x="2422" y="55"/>
                  </a:cubicBezTo>
                  <a:cubicBezTo>
                    <a:pt x="2277" y="19"/>
                    <a:pt x="2124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 flipH="1">
              <a:off x="3882611" y="2251495"/>
              <a:ext cx="224180" cy="201648"/>
            </a:xfrm>
            <a:custGeom>
              <a:avLst/>
              <a:gdLst/>
              <a:ahLst/>
              <a:cxnLst/>
              <a:rect l="l" t="t" r="r" b="b"/>
              <a:pathLst>
                <a:path w="3972" h="3575" extrusionOk="0">
                  <a:moveTo>
                    <a:pt x="1762" y="1"/>
                  </a:moveTo>
                  <a:cubicBezTo>
                    <a:pt x="1560" y="1"/>
                    <a:pt x="1362" y="38"/>
                    <a:pt x="1180" y="120"/>
                  </a:cubicBezTo>
                  <a:cubicBezTo>
                    <a:pt x="721" y="330"/>
                    <a:pt x="326" y="630"/>
                    <a:pt x="1" y="1012"/>
                  </a:cubicBezTo>
                  <a:cubicBezTo>
                    <a:pt x="77" y="1133"/>
                    <a:pt x="154" y="1255"/>
                    <a:pt x="224" y="1376"/>
                  </a:cubicBezTo>
                  <a:lnTo>
                    <a:pt x="2340" y="3574"/>
                  </a:lnTo>
                  <a:cubicBezTo>
                    <a:pt x="2830" y="3345"/>
                    <a:pt x="3334" y="3077"/>
                    <a:pt x="3602" y="2612"/>
                  </a:cubicBezTo>
                  <a:cubicBezTo>
                    <a:pt x="3971" y="1981"/>
                    <a:pt x="3774" y="1121"/>
                    <a:pt x="3245" y="624"/>
                  </a:cubicBezTo>
                  <a:cubicBezTo>
                    <a:pt x="2857" y="258"/>
                    <a:pt x="2294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 flipH="1">
              <a:off x="3900616" y="2303502"/>
              <a:ext cx="220172" cy="199899"/>
            </a:xfrm>
            <a:custGeom>
              <a:avLst/>
              <a:gdLst/>
              <a:ahLst/>
              <a:cxnLst/>
              <a:rect l="l" t="t" r="r" b="b"/>
              <a:pathLst>
                <a:path w="3901" h="3544" extrusionOk="0">
                  <a:moveTo>
                    <a:pt x="1425" y="0"/>
                  </a:moveTo>
                  <a:cubicBezTo>
                    <a:pt x="1139" y="0"/>
                    <a:pt x="854" y="34"/>
                    <a:pt x="593" y="103"/>
                  </a:cubicBezTo>
                  <a:cubicBezTo>
                    <a:pt x="408" y="441"/>
                    <a:pt x="249" y="823"/>
                    <a:pt x="179" y="1199"/>
                  </a:cubicBezTo>
                  <a:cubicBezTo>
                    <a:pt x="128" y="1518"/>
                    <a:pt x="19" y="1817"/>
                    <a:pt x="7" y="2143"/>
                  </a:cubicBezTo>
                  <a:cubicBezTo>
                    <a:pt x="0" y="2474"/>
                    <a:pt x="70" y="2812"/>
                    <a:pt x="268" y="3073"/>
                  </a:cubicBezTo>
                  <a:cubicBezTo>
                    <a:pt x="515" y="3391"/>
                    <a:pt x="922" y="3544"/>
                    <a:pt x="1327" y="3544"/>
                  </a:cubicBezTo>
                  <a:cubicBezTo>
                    <a:pt x="1393" y="3544"/>
                    <a:pt x="1458" y="3540"/>
                    <a:pt x="1523" y="3532"/>
                  </a:cubicBezTo>
                  <a:cubicBezTo>
                    <a:pt x="1989" y="3481"/>
                    <a:pt x="2428" y="3252"/>
                    <a:pt x="2817" y="2997"/>
                  </a:cubicBezTo>
                  <a:cubicBezTo>
                    <a:pt x="2829" y="2997"/>
                    <a:pt x="2840" y="2997"/>
                    <a:pt x="2852" y="2997"/>
                  </a:cubicBezTo>
                  <a:cubicBezTo>
                    <a:pt x="3095" y="2997"/>
                    <a:pt x="3336" y="2932"/>
                    <a:pt x="3531" y="2786"/>
                  </a:cubicBezTo>
                  <a:cubicBezTo>
                    <a:pt x="3735" y="2640"/>
                    <a:pt x="3882" y="2404"/>
                    <a:pt x="3888" y="2149"/>
                  </a:cubicBezTo>
                  <a:cubicBezTo>
                    <a:pt x="3901" y="1900"/>
                    <a:pt x="3760" y="1639"/>
                    <a:pt x="3531" y="1531"/>
                  </a:cubicBezTo>
                  <a:cubicBezTo>
                    <a:pt x="3459" y="1497"/>
                    <a:pt x="3379" y="1480"/>
                    <a:pt x="3300" y="1480"/>
                  </a:cubicBezTo>
                  <a:cubicBezTo>
                    <a:pt x="3126" y="1480"/>
                    <a:pt x="2952" y="1559"/>
                    <a:pt x="2855" y="1703"/>
                  </a:cubicBezTo>
                  <a:cubicBezTo>
                    <a:pt x="2760" y="1199"/>
                    <a:pt x="2620" y="683"/>
                    <a:pt x="2518" y="180"/>
                  </a:cubicBezTo>
                  <a:cubicBezTo>
                    <a:pt x="2184" y="60"/>
                    <a:pt x="1803" y="0"/>
                    <a:pt x="1425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5"/>
            <p:cNvSpPr/>
            <p:nvPr/>
          </p:nvSpPr>
          <p:spPr>
            <a:xfrm flipH="1">
              <a:off x="3985500" y="2487441"/>
              <a:ext cx="92505" cy="24311"/>
            </a:xfrm>
            <a:custGeom>
              <a:avLst/>
              <a:gdLst/>
              <a:ahLst/>
              <a:cxnLst/>
              <a:rect l="l" t="t" r="r" b="b"/>
              <a:pathLst>
                <a:path w="1639" h="431" extrusionOk="0">
                  <a:moveTo>
                    <a:pt x="1561" y="0"/>
                  </a:moveTo>
                  <a:cubicBezTo>
                    <a:pt x="1546" y="0"/>
                    <a:pt x="1531" y="5"/>
                    <a:pt x="1517" y="16"/>
                  </a:cubicBezTo>
                  <a:cubicBezTo>
                    <a:pt x="1269" y="197"/>
                    <a:pt x="964" y="293"/>
                    <a:pt x="659" y="293"/>
                  </a:cubicBezTo>
                  <a:cubicBezTo>
                    <a:pt x="472" y="293"/>
                    <a:pt x="284" y="257"/>
                    <a:pt x="109" y="182"/>
                  </a:cubicBezTo>
                  <a:cubicBezTo>
                    <a:pt x="99" y="179"/>
                    <a:pt x="90" y="177"/>
                    <a:pt x="81" y="177"/>
                  </a:cubicBezTo>
                  <a:cubicBezTo>
                    <a:pt x="53" y="177"/>
                    <a:pt x="29" y="191"/>
                    <a:pt x="20" y="220"/>
                  </a:cubicBezTo>
                  <a:cubicBezTo>
                    <a:pt x="1" y="258"/>
                    <a:pt x="20" y="296"/>
                    <a:pt x="52" y="309"/>
                  </a:cubicBezTo>
                  <a:cubicBezTo>
                    <a:pt x="243" y="392"/>
                    <a:pt x="453" y="430"/>
                    <a:pt x="657" y="430"/>
                  </a:cubicBezTo>
                  <a:cubicBezTo>
                    <a:pt x="995" y="430"/>
                    <a:pt x="1326" y="328"/>
                    <a:pt x="1600" y="124"/>
                  </a:cubicBezTo>
                  <a:cubicBezTo>
                    <a:pt x="1632" y="105"/>
                    <a:pt x="1639" y="61"/>
                    <a:pt x="1613" y="29"/>
                  </a:cubicBezTo>
                  <a:cubicBezTo>
                    <a:pt x="1602" y="10"/>
                    <a:pt x="1582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5"/>
            <p:cNvSpPr/>
            <p:nvPr/>
          </p:nvSpPr>
          <p:spPr>
            <a:xfrm flipH="1">
              <a:off x="3917880" y="2410052"/>
              <a:ext cx="40693" cy="21547"/>
            </a:xfrm>
            <a:custGeom>
              <a:avLst/>
              <a:gdLst/>
              <a:ahLst/>
              <a:cxnLst/>
              <a:rect l="l" t="t" r="r" b="b"/>
              <a:pathLst>
                <a:path w="721" h="382" extrusionOk="0">
                  <a:moveTo>
                    <a:pt x="641" y="0"/>
                  </a:moveTo>
                  <a:cubicBezTo>
                    <a:pt x="632" y="0"/>
                    <a:pt x="622" y="2"/>
                    <a:pt x="612" y="5"/>
                  </a:cubicBezTo>
                  <a:lnTo>
                    <a:pt x="52" y="247"/>
                  </a:lnTo>
                  <a:cubicBezTo>
                    <a:pt x="13" y="266"/>
                    <a:pt x="1" y="305"/>
                    <a:pt x="13" y="343"/>
                  </a:cubicBezTo>
                  <a:cubicBezTo>
                    <a:pt x="26" y="368"/>
                    <a:pt x="52" y="381"/>
                    <a:pt x="77" y="381"/>
                  </a:cubicBezTo>
                  <a:cubicBezTo>
                    <a:pt x="90" y="381"/>
                    <a:pt x="96" y="381"/>
                    <a:pt x="109" y="375"/>
                  </a:cubicBezTo>
                  <a:lnTo>
                    <a:pt x="670" y="132"/>
                  </a:lnTo>
                  <a:cubicBezTo>
                    <a:pt x="702" y="120"/>
                    <a:pt x="721" y="81"/>
                    <a:pt x="702" y="43"/>
                  </a:cubicBezTo>
                  <a:cubicBezTo>
                    <a:pt x="692" y="15"/>
                    <a:pt x="668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5"/>
            <p:cNvSpPr/>
            <p:nvPr/>
          </p:nvSpPr>
          <p:spPr>
            <a:xfrm flipH="1">
              <a:off x="4079756" y="2374347"/>
              <a:ext cx="15860" cy="15906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1" y="1"/>
                  </a:moveTo>
                  <a:cubicBezTo>
                    <a:pt x="64" y="1"/>
                    <a:pt x="0" y="64"/>
                    <a:pt x="0" y="141"/>
                  </a:cubicBezTo>
                  <a:cubicBezTo>
                    <a:pt x="0" y="217"/>
                    <a:pt x="64" y="281"/>
                    <a:pt x="141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5"/>
            <p:cNvSpPr/>
            <p:nvPr/>
          </p:nvSpPr>
          <p:spPr>
            <a:xfrm flipH="1">
              <a:off x="4003502" y="2381567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41" y="0"/>
                  </a:moveTo>
                  <a:cubicBezTo>
                    <a:pt x="58" y="0"/>
                    <a:pt x="1" y="64"/>
                    <a:pt x="1" y="140"/>
                  </a:cubicBezTo>
                  <a:cubicBezTo>
                    <a:pt x="1" y="217"/>
                    <a:pt x="58" y="281"/>
                    <a:pt x="141" y="281"/>
                  </a:cubicBezTo>
                  <a:cubicBezTo>
                    <a:pt x="218" y="281"/>
                    <a:pt x="275" y="217"/>
                    <a:pt x="275" y="140"/>
                  </a:cubicBezTo>
                  <a:cubicBezTo>
                    <a:pt x="275" y="64"/>
                    <a:pt x="218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 flipH="1">
              <a:off x="4067170" y="2333002"/>
              <a:ext cx="39960" cy="15511"/>
            </a:xfrm>
            <a:custGeom>
              <a:avLst/>
              <a:gdLst/>
              <a:ahLst/>
              <a:cxnLst/>
              <a:rect l="l" t="t" r="r" b="b"/>
              <a:pathLst>
                <a:path w="708" h="275" extrusionOk="0">
                  <a:moveTo>
                    <a:pt x="351" y="1"/>
                  </a:moveTo>
                  <a:cubicBezTo>
                    <a:pt x="217" y="1"/>
                    <a:pt x="90" y="58"/>
                    <a:pt x="26" y="160"/>
                  </a:cubicBezTo>
                  <a:cubicBezTo>
                    <a:pt x="0" y="192"/>
                    <a:pt x="13" y="237"/>
                    <a:pt x="45" y="262"/>
                  </a:cubicBezTo>
                  <a:cubicBezTo>
                    <a:pt x="57" y="269"/>
                    <a:pt x="70" y="273"/>
                    <a:pt x="82" y="273"/>
                  </a:cubicBezTo>
                  <a:cubicBezTo>
                    <a:pt x="104" y="273"/>
                    <a:pt x="125" y="263"/>
                    <a:pt x="141" y="243"/>
                  </a:cubicBezTo>
                  <a:cubicBezTo>
                    <a:pt x="179" y="179"/>
                    <a:pt x="262" y="141"/>
                    <a:pt x="351" y="141"/>
                  </a:cubicBezTo>
                  <a:cubicBezTo>
                    <a:pt x="446" y="141"/>
                    <a:pt x="523" y="179"/>
                    <a:pt x="568" y="243"/>
                  </a:cubicBezTo>
                  <a:cubicBezTo>
                    <a:pt x="580" y="262"/>
                    <a:pt x="606" y="275"/>
                    <a:pt x="625" y="275"/>
                  </a:cubicBezTo>
                  <a:cubicBezTo>
                    <a:pt x="638" y="275"/>
                    <a:pt x="650" y="268"/>
                    <a:pt x="663" y="262"/>
                  </a:cubicBezTo>
                  <a:cubicBezTo>
                    <a:pt x="695" y="237"/>
                    <a:pt x="708" y="198"/>
                    <a:pt x="682" y="166"/>
                  </a:cubicBezTo>
                  <a:cubicBezTo>
                    <a:pt x="612" y="58"/>
                    <a:pt x="491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 flipH="1">
              <a:off x="3982620" y="2339207"/>
              <a:ext cx="45378" cy="24762"/>
            </a:xfrm>
            <a:custGeom>
              <a:avLst/>
              <a:gdLst/>
              <a:ahLst/>
              <a:cxnLst/>
              <a:rect l="l" t="t" r="r" b="b"/>
              <a:pathLst>
                <a:path w="804" h="439" extrusionOk="0">
                  <a:moveTo>
                    <a:pt x="372" y="0"/>
                  </a:moveTo>
                  <a:cubicBezTo>
                    <a:pt x="240" y="0"/>
                    <a:pt x="107" y="57"/>
                    <a:pt x="26" y="158"/>
                  </a:cubicBezTo>
                  <a:cubicBezTo>
                    <a:pt x="0" y="190"/>
                    <a:pt x="7" y="235"/>
                    <a:pt x="32" y="260"/>
                  </a:cubicBezTo>
                  <a:cubicBezTo>
                    <a:pt x="46" y="269"/>
                    <a:pt x="63" y="273"/>
                    <a:pt x="79" y="273"/>
                  </a:cubicBezTo>
                  <a:cubicBezTo>
                    <a:pt x="100" y="273"/>
                    <a:pt x="120" y="266"/>
                    <a:pt x="134" y="248"/>
                  </a:cubicBezTo>
                  <a:cubicBezTo>
                    <a:pt x="190" y="177"/>
                    <a:pt x="282" y="138"/>
                    <a:pt x="372" y="138"/>
                  </a:cubicBezTo>
                  <a:cubicBezTo>
                    <a:pt x="395" y="138"/>
                    <a:pt x="418" y="140"/>
                    <a:pt x="440" y="146"/>
                  </a:cubicBezTo>
                  <a:cubicBezTo>
                    <a:pt x="549" y="171"/>
                    <a:pt x="638" y="267"/>
                    <a:pt x="663" y="381"/>
                  </a:cubicBezTo>
                  <a:cubicBezTo>
                    <a:pt x="670" y="413"/>
                    <a:pt x="695" y="439"/>
                    <a:pt x="727" y="439"/>
                  </a:cubicBezTo>
                  <a:cubicBezTo>
                    <a:pt x="733" y="439"/>
                    <a:pt x="740" y="432"/>
                    <a:pt x="746" y="432"/>
                  </a:cubicBezTo>
                  <a:cubicBezTo>
                    <a:pt x="778" y="426"/>
                    <a:pt x="804" y="388"/>
                    <a:pt x="797" y="350"/>
                  </a:cubicBezTo>
                  <a:cubicBezTo>
                    <a:pt x="765" y="190"/>
                    <a:pt x="631" y="50"/>
                    <a:pt x="472" y="12"/>
                  </a:cubicBezTo>
                  <a:cubicBezTo>
                    <a:pt x="439" y="4"/>
                    <a:pt x="406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 flipH="1">
              <a:off x="4050970" y="2378465"/>
              <a:ext cx="22350" cy="48452"/>
            </a:xfrm>
            <a:custGeom>
              <a:avLst/>
              <a:gdLst/>
              <a:ahLst/>
              <a:cxnLst/>
              <a:rect l="l" t="t" r="r" b="b"/>
              <a:pathLst>
                <a:path w="396" h="859" extrusionOk="0">
                  <a:moveTo>
                    <a:pt x="314" y="0"/>
                  </a:moveTo>
                  <a:cubicBezTo>
                    <a:pt x="285" y="0"/>
                    <a:pt x="259" y="17"/>
                    <a:pt x="249" y="42"/>
                  </a:cubicBezTo>
                  <a:lnTo>
                    <a:pt x="7" y="743"/>
                  </a:lnTo>
                  <a:cubicBezTo>
                    <a:pt x="0" y="763"/>
                    <a:pt x="0" y="782"/>
                    <a:pt x="13" y="801"/>
                  </a:cubicBezTo>
                  <a:cubicBezTo>
                    <a:pt x="26" y="820"/>
                    <a:pt x="45" y="833"/>
                    <a:pt x="64" y="833"/>
                  </a:cubicBezTo>
                  <a:lnTo>
                    <a:pt x="281" y="858"/>
                  </a:lnTo>
                  <a:lnTo>
                    <a:pt x="287" y="858"/>
                  </a:lnTo>
                  <a:cubicBezTo>
                    <a:pt x="325" y="858"/>
                    <a:pt x="357" y="833"/>
                    <a:pt x="357" y="801"/>
                  </a:cubicBezTo>
                  <a:cubicBezTo>
                    <a:pt x="364" y="763"/>
                    <a:pt x="338" y="724"/>
                    <a:pt x="300" y="718"/>
                  </a:cubicBezTo>
                  <a:lnTo>
                    <a:pt x="166" y="705"/>
                  </a:lnTo>
                  <a:lnTo>
                    <a:pt x="383" y="87"/>
                  </a:lnTo>
                  <a:cubicBezTo>
                    <a:pt x="396" y="55"/>
                    <a:pt x="376" y="17"/>
                    <a:pt x="338" y="4"/>
                  </a:cubicBezTo>
                  <a:cubicBezTo>
                    <a:pt x="330" y="1"/>
                    <a:pt x="322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5"/>
            <p:cNvSpPr/>
            <p:nvPr/>
          </p:nvSpPr>
          <p:spPr>
            <a:xfrm flipH="1">
              <a:off x="4023653" y="2432784"/>
              <a:ext cx="41032" cy="16752"/>
            </a:xfrm>
            <a:custGeom>
              <a:avLst/>
              <a:gdLst/>
              <a:ahLst/>
              <a:cxnLst/>
              <a:rect l="l" t="t" r="r" b="b"/>
              <a:pathLst>
                <a:path w="727" h="297" extrusionOk="0">
                  <a:moveTo>
                    <a:pt x="649" y="1"/>
                  </a:moveTo>
                  <a:cubicBezTo>
                    <a:pt x="625" y="1"/>
                    <a:pt x="600" y="14"/>
                    <a:pt x="587" y="35"/>
                  </a:cubicBezTo>
                  <a:cubicBezTo>
                    <a:pt x="549" y="105"/>
                    <a:pt x="466" y="150"/>
                    <a:pt x="370" y="156"/>
                  </a:cubicBezTo>
                  <a:cubicBezTo>
                    <a:pt x="363" y="157"/>
                    <a:pt x="355" y="157"/>
                    <a:pt x="348" y="157"/>
                  </a:cubicBezTo>
                  <a:cubicBezTo>
                    <a:pt x="256" y="157"/>
                    <a:pt x="182" y="120"/>
                    <a:pt x="134" y="61"/>
                  </a:cubicBezTo>
                  <a:cubicBezTo>
                    <a:pt x="122" y="41"/>
                    <a:pt x="100" y="31"/>
                    <a:pt x="78" y="31"/>
                  </a:cubicBezTo>
                  <a:cubicBezTo>
                    <a:pt x="64" y="31"/>
                    <a:pt x="51" y="35"/>
                    <a:pt x="39" y="42"/>
                  </a:cubicBezTo>
                  <a:cubicBezTo>
                    <a:pt x="7" y="67"/>
                    <a:pt x="0" y="112"/>
                    <a:pt x="26" y="137"/>
                  </a:cubicBezTo>
                  <a:cubicBezTo>
                    <a:pt x="96" y="239"/>
                    <a:pt x="217" y="297"/>
                    <a:pt x="351" y="297"/>
                  </a:cubicBezTo>
                  <a:cubicBezTo>
                    <a:pt x="355" y="297"/>
                    <a:pt x="359" y="294"/>
                    <a:pt x="366" y="294"/>
                  </a:cubicBezTo>
                  <a:cubicBezTo>
                    <a:pt x="369" y="294"/>
                    <a:pt x="372" y="295"/>
                    <a:pt x="376" y="297"/>
                  </a:cubicBezTo>
                  <a:cubicBezTo>
                    <a:pt x="517" y="290"/>
                    <a:pt x="644" y="214"/>
                    <a:pt x="708" y="105"/>
                  </a:cubicBezTo>
                  <a:cubicBezTo>
                    <a:pt x="727" y="74"/>
                    <a:pt x="714" y="29"/>
                    <a:pt x="682" y="10"/>
                  </a:cubicBezTo>
                  <a:cubicBezTo>
                    <a:pt x="672" y="4"/>
                    <a:pt x="661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65"/>
          <p:cNvGrpSpPr/>
          <p:nvPr/>
        </p:nvGrpSpPr>
        <p:grpSpPr>
          <a:xfrm flipH="1">
            <a:off x="3456605" y="2649579"/>
            <a:ext cx="829365" cy="2139630"/>
            <a:chOff x="2041389" y="2249295"/>
            <a:chExt cx="768785" cy="1983343"/>
          </a:xfrm>
        </p:grpSpPr>
        <p:sp>
          <p:nvSpPr>
            <p:cNvPr id="2463" name="Google Shape;2463;p65"/>
            <p:cNvSpPr/>
            <p:nvPr/>
          </p:nvSpPr>
          <p:spPr>
            <a:xfrm flipH="1">
              <a:off x="2616923" y="2848552"/>
              <a:ext cx="187494" cy="730501"/>
            </a:xfrm>
            <a:custGeom>
              <a:avLst/>
              <a:gdLst/>
              <a:ahLst/>
              <a:cxnLst/>
              <a:rect l="l" t="t" r="r" b="b"/>
              <a:pathLst>
                <a:path w="3322" h="12951" extrusionOk="0">
                  <a:moveTo>
                    <a:pt x="1110" y="0"/>
                  </a:moveTo>
                  <a:cubicBezTo>
                    <a:pt x="714" y="1625"/>
                    <a:pt x="428" y="3276"/>
                    <a:pt x="243" y="4933"/>
                  </a:cubicBezTo>
                  <a:cubicBezTo>
                    <a:pt x="1" y="7126"/>
                    <a:pt x="262" y="9337"/>
                    <a:pt x="785" y="11479"/>
                  </a:cubicBezTo>
                  <a:cubicBezTo>
                    <a:pt x="918" y="12039"/>
                    <a:pt x="1454" y="12428"/>
                    <a:pt x="1894" y="12804"/>
                  </a:cubicBezTo>
                  <a:cubicBezTo>
                    <a:pt x="2072" y="12951"/>
                    <a:pt x="2359" y="12881"/>
                    <a:pt x="2582" y="12932"/>
                  </a:cubicBezTo>
                  <a:cubicBezTo>
                    <a:pt x="2244" y="8853"/>
                    <a:pt x="2512" y="4678"/>
                    <a:pt x="3321" y="669"/>
                  </a:cubicBezTo>
                  <a:lnTo>
                    <a:pt x="1110" y="0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 flipH="1">
              <a:off x="2681713" y="3431903"/>
              <a:ext cx="43572" cy="89289"/>
            </a:xfrm>
            <a:custGeom>
              <a:avLst/>
              <a:gdLst/>
              <a:ahLst/>
              <a:cxnLst/>
              <a:rect l="l" t="t" r="r" b="b"/>
              <a:pathLst>
                <a:path w="772" h="1583" extrusionOk="0">
                  <a:moveTo>
                    <a:pt x="77" y="1"/>
                  </a:moveTo>
                  <a:cubicBezTo>
                    <a:pt x="73" y="1"/>
                    <a:pt x="69" y="1"/>
                    <a:pt x="65" y="2"/>
                  </a:cubicBezTo>
                  <a:cubicBezTo>
                    <a:pt x="26" y="15"/>
                    <a:pt x="1" y="53"/>
                    <a:pt x="14" y="91"/>
                  </a:cubicBezTo>
                  <a:lnTo>
                    <a:pt x="300" y="1175"/>
                  </a:lnTo>
                  <a:cubicBezTo>
                    <a:pt x="326" y="1264"/>
                    <a:pt x="351" y="1366"/>
                    <a:pt x="415" y="1449"/>
                  </a:cubicBezTo>
                  <a:cubicBezTo>
                    <a:pt x="479" y="1532"/>
                    <a:pt x="574" y="1583"/>
                    <a:pt x="664" y="1583"/>
                  </a:cubicBezTo>
                  <a:cubicBezTo>
                    <a:pt x="683" y="1583"/>
                    <a:pt x="696" y="1583"/>
                    <a:pt x="715" y="1576"/>
                  </a:cubicBezTo>
                  <a:cubicBezTo>
                    <a:pt x="753" y="1570"/>
                    <a:pt x="772" y="1532"/>
                    <a:pt x="766" y="1500"/>
                  </a:cubicBezTo>
                  <a:cubicBezTo>
                    <a:pt x="760" y="1466"/>
                    <a:pt x="729" y="1441"/>
                    <a:pt x="695" y="1441"/>
                  </a:cubicBezTo>
                  <a:cubicBezTo>
                    <a:pt x="691" y="1441"/>
                    <a:pt x="687" y="1442"/>
                    <a:pt x="683" y="1442"/>
                  </a:cubicBezTo>
                  <a:cubicBezTo>
                    <a:pt x="676" y="1444"/>
                    <a:pt x="669" y="1445"/>
                    <a:pt x="662" y="1445"/>
                  </a:cubicBezTo>
                  <a:cubicBezTo>
                    <a:pt x="611" y="1445"/>
                    <a:pt x="557" y="1405"/>
                    <a:pt x="523" y="1366"/>
                  </a:cubicBezTo>
                  <a:cubicBezTo>
                    <a:pt x="479" y="1302"/>
                    <a:pt x="460" y="1219"/>
                    <a:pt x="441" y="1143"/>
                  </a:cubicBezTo>
                  <a:lnTo>
                    <a:pt x="147" y="53"/>
                  </a:lnTo>
                  <a:cubicBezTo>
                    <a:pt x="136" y="20"/>
                    <a:pt x="10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 flipH="1">
              <a:off x="2421975" y="3477592"/>
              <a:ext cx="261543" cy="669358"/>
            </a:xfrm>
            <a:custGeom>
              <a:avLst/>
              <a:gdLst/>
              <a:ahLst/>
              <a:cxnLst/>
              <a:rect l="l" t="t" r="r" b="b"/>
              <a:pathLst>
                <a:path w="4634" h="11867" extrusionOk="0">
                  <a:moveTo>
                    <a:pt x="2963" y="0"/>
                  </a:moveTo>
                  <a:cubicBezTo>
                    <a:pt x="1975" y="0"/>
                    <a:pt x="966" y="102"/>
                    <a:pt x="0" y="231"/>
                  </a:cubicBezTo>
                  <a:cubicBezTo>
                    <a:pt x="752" y="3934"/>
                    <a:pt x="956" y="7739"/>
                    <a:pt x="606" y="11499"/>
                  </a:cubicBezTo>
                  <a:cubicBezTo>
                    <a:pt x="1198" y="11671"/>
                    <a:pt x="1785" y="11792"/>
                    <a:pt x="2390" y="11850"/>
                  </a:cubicBezTo>
                  <a:cubicBezTo>
                    <a:pt x="2498" y="11861"/>
                    <a:pt x="2606" y="11866"/>
                    <a:pt x="2714" y="11866"/>
                  </a:cubicBezTo>
                  <a:cubicBezTo>
                    <a:pt x="3218" y="11866"/>
                    <a:pt x="3717" y="11746"/>
                    <a:pt x="4168" y="11531"/>
                  </a:cubicBezTo>
                  <a:cubicBezTo>
                    <a:pt x="4563" y="8427"/>
                    <a:pt x="4634" y="5374"/>
                    <a:pt x="3818" y="2245"/>
                  </a:cubicBezTo>
                  <a:cubicBezTo>
                    <a:pt x="3811" y="1512"/>
                    <a:pt x="3811" y="766"/>
                    <a:pt x="3805" y="27"/>
                  </a:cubicBezTo>
                  <a:cubicBezTo>
                    <a:pt x="3527" y="9"/>
                    <a:pt x="3246" y="0"/>
                    <a:pt x="2963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 flipH="1">
              <a:off x="2666191" y="3542289"/>
              <a:ext cx="14449" cy="47944"/>
            </a:xfrm>
            <a:custGeom>
              <a:avLst/>
              <a:gdLst/>
              <a:ahLst/>
              <a:cxnLst/>
              <a:rect l="l" t="t" r="r" b="b"/>
              <a:pathLst>
                <a:path w="256" h="850" extrusionOk="0">
                  <a:moveTo>
                    <a:pt x="74" y="1"/>
                  </a:moveTo>
                  <a:cubicBezTo>
                    <a:pt x="70" y="1"/>
                    <a:pt x="67" y="1"/>
                    <a:pt x="64" y="2"/>
                  </a:cubicBezTo>
                  <a:cubicBezTo>
                    <a:pt x="26" y="8"/>
                    <a:pt x="0" y="40"/>
                    <a:pt x="0" y="78"/>
                  </a:cubicBezTo>
                  <a:lnTo>
                    <a:pt x="108" y="792"/>
                  </a:lnTo>
                  <a:cubicBezTo>
                    <a:pt x="115" y="824"/>
                    <a:pt x="147" y="849"/>
                    <a:pt x="179" y="849"/>
                  </a:cubicBezTo>
                  <a:lnTo>
                    <a:pt x="191" y="849"/>
                  </a:lnTo>
                  <a:cubicBezTo>
                    <a:pt x="230" y="843"/>
                    <a:pt x="255" y="811"/>
                    <a:pt x="249" y="773"/>
                  </a:cubicBezTo>
                  <a:lnTo>
                    <a:pt x="140" y="59"/>
                  </a:lnTo>
                  <a:cubicBezTo>
                    <a:pt x="135" y="25"/>
                    <a:pt x="103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 flipH="1">
              <a:off x="2578425" y="3580476"/>
              <a:ext cx="57287" cy="17993"/>
            </a:xfrm>
            <a:custGeom>
              <a:avLst/>
              <a:gdLst/>
              <a:ahLst/>
              <a:cxnLst/>
              <a:rect l="l" t="t" r="r" b="b"/>
              <a:pathLst>
                <a:path w="1015" h="319" extrusionOk="0">
                  <a:moveTo>
                    <a:pt x="934" y="0"/>
                  </a:moveTo>
                  <a:cubicBezTo>
                    <a:pt x="917" y="0"/>
                    <a:pt x="899" y="7"/>
                    <a:pt x="887" y="19"/>
                  </a:cubicBezTo>
                  <a:cubicBezTo>
                    <a:pt x="782" y="127"/>
                    <a:pt x="633" y="182"/>
                    <a:pt x="485" y="182"/>
                  </a:cubicBezTo>
                  <a:cubicBezTo>
                    <a:pt x="353" y="182"/>
                    <a:pt x="221" y="138"/>
                    <a:pt x="122" y="51"/>
                  </a:cubicBezTo>
                  <a:cubicBezTo>
                    <a:pt x="110" y="39"/>
                    <a:pt x="94" y="33"/>
                    <a:pt x="77" y="33"/>
                  </a:cubicBezTo>
                  <a:cubicBezTo>
                    <a:pt x="59" y="33"/>
                    <a:pt x="40" y="41"/>
                    <a:pt x="26" y="58"/>
                  </a:cubicBezTo>
                  <a:cubicBezTo>
                    <a:pt x="1" y="83"/>
                    <a:pt x="1" y="128"/>
                    <a:pt x="33" y="153"/>
                  </a:cubicBezTo>
                  <a:cubicBezTo>
                    <a:pt x="154" y="262"/>
                    <a:pt x="319" y="319"/>
                    <a:pt x="485" y="319"/>
                  </a:cubicBezTo>
                  <a:cubicBezTo>
                    <a:pt x="670" y="319"/>
                    <a:pt x="855" y="249"/>
                    <a:pt x="989" y="121"/>
                  </a:cubicBezTo>
                  <a:cubicBezTo>
                    <a:pt x="1014" y="89"/>
                    <a:pt x="1014" y="45"/>
                    <a:pt x="982" y="19"/>
                  </a:cubicBezTo>
                  <a:cubicBezTo>
                    <a:pt x="970" y="7"/>
                    <a:pt x="952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 flipH="1">
              <a:off x="2423786" y="4004818"/>
              <a:ext cx="386388" cy="221728"/>
            </a:xfrm>
            <a:custGeom>
              <a:avLst/>
              <a:gdLst/>
              <a:ahLst/>
              <a:cxnLst/>
              <a:rect l="l" t="t" r="r" b="b"/>
              <a:pathLst>
                <a:path w="6846" h="3931" extrusionOk="0">
                  <a:moveTo>
                    <a:pt x="3767" y="0"/>
                  </a:moveTo>
                  <a:cubicBezTo>
                    <a:pt x="3487" y="0"/>
                    <a:pt x="3215" y="175"/>
                    <a:pt x="3041" y="399"/>
                  </a:cubicBezTo>
                  <a:cubicBezTo>
                    <a:pt x="2850" y="661"/>
                    <a:pt x="2754" y="979"/>
                    <a:pt x="2658" y="1292"/>
                  </a:cubicBezTo>
                  <a:cubicBezTo>
                    <a:pt x="2397" y="2197"/>
                    <a:pt x="1677" y="2853"/>
                    <a:pt x="816" y="3229"/>
                  </a:cubicBezTo>
                  <a:cubicBezTo>
                    <a:pt x="644" y="3306"/>
                    <a:pt x="460" y="3369"/>
                    <a:pt x="307" y="3471"/>
                  </a:cubicBezTo>
                  <a:cubicBezTo>
                    <a:pt x="147" y="3580"/>
                    <a:pt x="13" y="3739"/>
                    <a:pt x="1" y="3930"/>
                  </a:cubicBezTo>
                  <a:lnTo>
                    <a:pt x="6629" y="3930"/>
                  </a:lnTo>
                  <a:cubicBezTo>
                    <a:pt x="6705" y="3019"/>
                    <a:pt x="6769" y="2139"/>
                    <a:pt x="6846" y="1228"/>
                  </a:cubicBezTo>
                  <a:lnTo>
                    <a:pt x="6846" y="1228"/>
                  </a:lnTo>
                  <a:cubicBezTo>
                    <a:pt x="6094" y="1323"/>
                    <a:pt x="5418" y="1394"/>
                    <a:pt x="4666" y="1489"/>
                  </a:cubicBezTo>
                  <a:cubicBezTo>
                    <a:pt x="4653" y="1183"/>
                    <a:pt x="4641" y="877"/>
                    <a:pt x="4526" y="597"/>
                  </a:cubicBezTo>
                  <a:cubicBezTo>
                    <a:pt x="4411" y="317"/>
                    <a:pt x="4182" y="62"/>
                    <a:pt x="3882" y="11"/>
                  </a:cubicBezTo>
                  <a:cubicBezTo>
                    <a:pt x="3844" y="4"/>
                    <a:pt x="3805" y="0"/>
                    <a:pt x="3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 flipH="1">
              <a:off x="2434565" y="4180410"/>
              <a:ext cx="364094" cy="41458"/>
            </a:xfrm>
            <a:custGeom>
              <a:avLst/>
              <a:gdLst/>
              <a:ahLst/>
              <a:cxnLst/>
              <a:rect l="l" t="t" r="r" b="b"/>
              <a:pathLst>
                <a:path w="6451" h="735" extrusionOk="0">
                  <a:moveTo>
                    <a:pt x="6369" y="0"/>
                  </a:moveTo>
                  <a:cubicBezTo>
                    <a:pt x="6365" y="0"/>
                    <a:pt x="6360" y="1"/>
                    <a:pt x="6355" y="1"/>
                  </a:cubicBezTo>
                  <a:cubicBezTo>
                    <a:pt x="4721" y="397"/>
                    <a:pt x="3048" y="595"/>
                    <a:pt x="1369" y="595"/>
                  </a:cubicBezTo>
                  <a:cubicBezTo>
                    <a:pt x="938" y="595"/>
                    <a:pt x="508" y="582"/>
                    <a:pt x="77" y="556"/>
                  </a:cubicBezTo>
                  <a:cubicBezTo>
                    <a:pt x="45" y="556"/>
                    <a:pt x="7" y="588"/>
                    <a:pt x="7" y="626"/>
                  </a:cubicBezTo>
                  <a:cubicBezTo>
                    <a:pt x="1" y="664"/>
                    <a:pt x="33" y="696"/>
                    <a:pt x="71" y="696"/>
                  </a:cubicBezTo>
                  <a:cubicBezTo>
                    <a:pt x="498" y="722"/>
                    <a:pt x="925" y="734"/>
                    <a:pt x="1358" y="734"/>
                  </a:cubicBezTo>
                  <a:cubicBezTo>
                    <a:pt x="3053" y="734"/>
                    <a:pt x="4736" y="537"/>
                    <a:pt x="6387" y="135"/>
                  </a:cubicBezTo>
                  <a:cubicBezTo>
                    <a:pt x="6425" y="129"/>
                    <a:pt x="6450" y="91"/>
                    <a:pt x="6444" y="52"/>
                  </a:cubicBezTo>
                  <a:cubicBezTo>
                    <a:pt x="6433" y="19"/>
                    <a:pt x="6402" y="0"/>
                    <a:pt x="6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 flipH="1">
              <a:off x="2595361" y="4160217"/>
              <a:ext cx="155097" cy="50482"/>
            </a:xfrm>
            <a:custGeom>
              <a:avLst/>
              <a:gdLst/>
              <a:ahLst/>
              <a:cxnLst/>
              <a:rect l="l" t="t" r="r" b="b"/>
              <a:pathLst>
                <a:path w="2748" h="895" extrusionOk="0">
                  <a:moveTo>
                    <a:pt x="1101" y="0"/>
                  </a:moveTo>
                  <a:cubicBezTo>
                    <a:pt x="735" y="0"/>
                    <a:pt x="364" y="96"/>
                    <a:pt x="45" y="277"/>
                  </a:cubicBezTo>
                  <a:cubicBezTo>
                    <a:pt x="13" y="296"/>
                    <a:pt x="1" y="340"/>
                    <a:pt x="20" y="372"/>
                  </a:cubicBezTo>
                  <a:cubicBezTo>
                    <a:pt x="33" y="394"/>
                    <a:pt x="55" y="407"/>
                    <a:pt x="79" y="407"/>
                  </a:cubicBezTo>
                  <a:cubicBezTo>
                    <a:pt x="91" y="407"/>
                    <a:pt x="103" y="404"/>
                    <a:pt x="115" y="398"/>
                  </a:cubicBezTo>
                  <a:cubicBezTo>
                    <a:pt x="410" y="231"/>
                    <a:pt x="754" y="143"/>
                    <a:pt x="1097" y="143"/>
                  </a:cubicBezTo>
                  <a:cubicBezTo>
                    <a:pt x="1215" y="143"/>
                    <a:pt x="1332" y="153"/>
                    <a:pt x="1447" y="175"/>
                  </a:cubicBezTo>
                  <a:cubicBezTo>
                    <a:pt x="1900" y="257"/>
                    <a:pt x="2327" y="512"/>
                    <a:pt x="2614" y="869"/>
                  </a:cubicBezTo>
                  <a:cubicBezTo>
                    <a:pt x="2627" y="888"/>
                    <a:pt x="2646" y="895"/>
                    <a:pt x="2665" y="895"/>
                  </a:cubicBezTo>
                  <a:cubicBezTo>
                    <a:pt x="2684" y="895"/>
                    <a:pt x="2697" y="895"/>
                    <a:pt x="2709" y="882"/>
                  </a:cubicBezTo>
                  <a:cubicBezTo>
                    <a:pt x="2741" y="857"/>
                    <a:pt x="2748" y="812"/>
                    <a:pt x="2722" y="780"/>
                  </a:cubicBezTo>
                  <a:cubicBezTo>
                    <a:pt x="2410" y="398"/>
                    <a:pt x="1957" y="130"/>
                    <a:pt x="1473" y="34"/>
                  </a:cubicBezTo>
                  <a:cubicBezTo>
                    <a:pt x="1351" y="12"/>
                    <a:pt x="1227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 flipH="1">
              <a:off x="2539254" y="4081587"/>
              <a:ext cx="64059" cy="130183"/>
            </a:xfrm>
            <a:custGeom>
              <a:avLst/>
              <a:gdLst/>
              <a:ahLst/>
              <a:cxnLst/>
              <a:rect l="l" t="t" r="r" b="b"/>
              <a:pathLst>
                <a:path w="1135" h="2308" extrusionOk="0">
                  <a:moveTo>
                    <a:pt x="1055" y="1"/>
                  </a:moveTo>
                  <a:cubicBezTo>
                    <a:pt x="1038" y="1"/>
                    <a:pt x="1020" y="7"/>
                    <a:pt x="1007" y="20"/>
                  </a:cubicBezTo>
                  <a:cubicBezTo>
                    <a:pt x="396" y="587"/>
                    <a:pt x="26" y="1397"/>
                    <a:pt x="0" y="2238"/>
                  </a:cubicBezTo>
                  <a:cubicBezTo>
                    <a:pt x="0" y="2276"/>
                    <a:pt x="26" y="2308"/>
                    <a:pt x="64" y="2308"/>
                  </a:cubicBezTo>
                  <a:lnTo>
                    <a:pt x="70" y="2308"/>
                  </a:lnTo>
                  <a:cubicBezTo>
                    <a:pt x="109" y="2308"/>
                    <a:pt x="134" y="2276"/>
                    <a:pt x="141" y="2244"/>
                  </a:cubicBezTo>
                  <a:cubicBezTo>
                    <a:pt x="166" y="1441"/>
                    <a:pt x="517" y="664"/>
                    <a:pt x="1103" y="122"/>
                  </a:cubicBezTo>
                  <a:cubicBezTo>
                    <a:pt x="1128" y="90"/>
                    <a:pt x="1135" y="52"/>
                    <a:pt x="1103" y="20"/>
                  </a:cubicBezTo>
                  <a:cubicBezTo>
                    <a:pt x="1090" y="7"/>
                    <a:pt x="107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 flipH="1">
              <a:off x="2591012" y="4093037"/>
              <a:ext cx="80653" cy="9814"/>
            </a:xfrm>
            <a:custGeom>
              <a:avLst/>
              <a:gdLst/>
              <a:ahLst/>
              <a:cxnLst/>
              <a:rect l="l" t="t" r="r" b="b"/>
              <a:pathLst>
                <a:path w="1429" h="174" extrusionOk="0">
                  <a:moveTo>
                    <a:pt x="66" y="1"/>
                  </a:moveTo>
                  <a:cubicBezTo>
                    <a:pt x="28" y="1"/>
                    <a:pt x="7" y="31"/>
                    <a:pt x="7" y="72"/>
                  </a:cubicBezTo>
                  <a:cubicBezTo>
                    <a:pt x="0" y="110"/>
                    <a:pt x="32" y="142"/>
                    <a:pt x="71" y="142"/>
                  </a:cubicBezTo>
                  <a:lnTo>
                    <a:pt x="1358" y="174"/>
                  </a:lnTo>
                  <a:cubicBezTo>
                    <a:pt x="1396" y="174"/>
                    <a:pt x="1428" y="142"/>
                    <a:pt x="1428" y="104"/>
                  </a:cubicBezTo>
                  <a:cubicBezTo>
                    <a:pt x="1428" y="65"/>
                    <a:pt x="1396" y="34"/>
                    <a:pt x="1358" y="34"/>
                  </a:cubicBezTo>
                  <a:lnTo>
                    <a:pt x="77" y="2"/>
                  </a:lnTo>
                  <a:cubicBezTo>
                    <a:pt x="73" y="1"/>
                    <a:pt x="6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 flipH="1">
              <a:off x="2612234" y="4118928"/>
              <a:ext cx="78847" cy="10886"/>
            </a:xfrm>
            <a:custGeom>
              <a:avLst/>
              <a:gdLst/>
              <a:ahLst/>
              <a:cxnLst/>
              <a:rect l="l" t="t" r="r" b="b"/>
              <a:pathLst>
                <a:path w="1397" h="193" extrusionOk="0">
                  <a:moveTo>
                    <a:pt x="61" y="1"/>
                  </a:moveTo>
                  <a:cubicBezTo>
                    <a:pt x="27" y="1"/>
                    <a:pt x="0" y="30"/>
                    <a:pt x="0" y="65"/>
                  </a:cubicBezTo>
                  <a:cubicBezTo>
                    <a:pt x="0" y="104"/>
                    <a:pt x="26" y="135"/>
                    <a:pt x="64" y="135"/>
                  </a:cubicBezTo>
                  <a:lnTo>
                    <a:pt x="1326" y="193"/>
                  </a:lnTo>
                  <a:cubicBezTo>
                    <a:pt x="1364" y="193"/>
                    <a:pt x="1396" y="161"/>
                    <a:pt x="1396" y="123"/>
                  </a:cubicBezTo>
                  <a:cubicBezTo>
                    <a:pt x="1396" y="84"/>
                    <a:pt x="1371" y="53"/>
                    <a:pt x="1332" y="53"/>
                  </a:cubicBezTo>
                  <a:lnTo>
                    <a:pt x="70" y="2"/>
                  </a:lnTo>
                  <a:cubicBezTo>
                    <a:pt x="67" y="1"/>
                    <a:pt x="6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 flipH="1">
              <a:off x="2617992" y="4140531"/>
              <a:ext cx="86748" cy="12691"/>
            </a:xfrm>
            <a:custGeom>
              <a:avLst/>
              <a:gdLst/>
              <a:ahLst/>
              <a:cxnLst/>
              <a:rect l="l" t="t" r="r" b="b"/>
              <a:pathLst>
                <a:path w="1537" h="225" extrusionOk="0">
                  <a:moveTo>
                    <a:pt x="77" y="1"/>
                  </a:moveTo>
                  <a:cubicBezTo>
                    <a:pt x="38" y="1"/>
                    <a:pt x="0" y="26"/>
                    <a:pt x="0" y="65"/>
                  </a:cubicBezTo>
                  <a:cubicBezTo>
                    <a:pt x="0" y="103"/>
                    <a:pt x="26" y="141"/>
                    <a:pt x="64" y="141"/>
                  </a:cubicBezTo>
                  <a:lnTo>
                    <a:pt x="1460" y="224"/>
                  </a:lnTo>
                  <a:cubicBezTo>
                    <a:pt x="1498" y="224"/>
                    <a:pt x="1530" y="192"/>
                    <a:pt x="1530" y="154"/>
                  </a:cubicBezTo>
                  <a:cubicBezTo>
                    <a:pt x="1536" y="116"/>
                    <a:pt x="1504" y="84"/>
                    <a:pt x="1466" y="8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 flipH="1">
              <a:off x="2198576" y="3505344"/>
              <a:ext cx="236032" cy="643863"/>
            </a:xfrm>
            <a:custGeom>
              <a:avLst/>
              <a:gdLst/>
              <a:ahLst/>
              <a:cxnLst/>
              <a:rect l="l" t="t" r="r" b="b"/>
              <a:pathLst>
                <a:path w="4182" h="11415" extrusionOk="0">
                  <a:moveTo>
                    <a:pt x="3793" y="0"/>
                  </a:moveTo>
                  <a:cubicBezTo>
                    <a:pt x="2441" y="83"/>
                    <a:pt x="1441" y="319"/>
                    <a:pt x="83" y="402"/>
                  </a:cubicBezTo>
                  <a:lnTo>
                    <a:pt x="192" y="2040"/>
                  </a:lnTo>
                  <a:cubicBezTo>
                    <a:pt x="0" y="5214"/>
                    <a:pt x="676" y="7540"/>
                    <a:pt x="1224" y="11415"/>
                  </a:cubicBezTo>
                  <a:lnTo>
                    <a:pt x="4181" y="10676"/>
                  </a:lnTo>
                  <a:cubicBezTo>
                    <a:pt x="3837" y="8012"/>
                    <a:pt x="3990" y="5398"/>
                    <a:pt x="3869" y="2715"/>
                  </a:cubicBezTo>
                  <a:cubicBezTo>
                    <a:pt x="3831" y="1836"/>
                    <a:pt x="3837" y="880"/>
                    <a:pt x="3793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 flipH="1">
              <a:off x="2237797" y="3592660"/>
              <a:ext cx="70211" cy="26341"/>
            </a:xfrm>
            <a:custGeom>
              <a:avLst/>
              <a:gdLst/>
              <a:ahLst/>
              <a:cxnLst/>
              <a:rect l="l" t="t" r="r" b="b"/>
              <a:pathLst>
                <a:path w="1244" h="467" extrusionOk="0">
                  <a:moveTo>
                    <a:pt x="82" y="0"/>
                  </a:moveTo>
                  <a:cubicBezTo>
                    <a:pt x="70" y="0"/>
                    <a:pt x="57" y="4"/>
                    <a:pt x="46" y="14"/>
                  </a:cubicBezTo>
                  <a:cubicBezTo>
                    <a:pt x="7" y="33"/>
                    <a:pt x="1" y="77"/>
                    <a:pt x="26" y="109"/>
                  </a:cubicBezTo>
                  <a:cubicBezTo>
                    <a:pt x="141" y="288"/>
                    <a:pt x="345" y="415"/>
                    <a:pt x="575" y="453"/>
                  </a:cubicBezTo>
                  <a:cubicBezTo>
                    <a:pt x="626" y="460"/>
                    <a:pt x="677" y="466"/>
                    <a:pt x="727" y="466"/>
                  </a:cubicBezTo>
                  <a:cubicBezTo>
                    <a:pt x="906" y="466"/>
                    <a:pt x="1078" y="409"/>
                    <a:pt x="1212" y="307"/>
                  </a:cubicBezTo>
                  <a:cubicBezTo>
                    <a:pt x="1244" y="281"/>
                    <a:pt x="1244" y="237"/>
                    <a:pt x="1225" y="211"/>
                  </a:cubicBezTo>
                  <a:cubicBezTo>
                    <a:pt x="1210" y="193"/>
                    <a:pt x="1188" y="183"/>
                    <a:pt x="1167" y="183"/>
                  </a:cubicBezTo>
                  <a:cubicBezTo>
                    <a:pt x="1151" y="183"/>
                    <a:pt x="1136" y="188"/>
                    <a:pt x="1123" y="199"/>
                  </a:cubicBezTo>
                  <a:cubicBezTo>
                    <a:pt x="1014" y="282"/>
                    <a:pt x="875" y="324"/>
                    <a:pt x="730" y="324"/>
                  </a:cubicBezTo>
                  <a:cubicBezTo>
                    <a:pt x="687" y="324"/>
                    <a:pt x="643" y="321"/>
                    <a:pt x="600" y="313"/>
                  </a:cubicBezTo>
                  <a:cubicBezTo>
                    <a:pt x="402" y="281"/>
                    <a:pt x="237" y="179"/>
                    <a:pt x="141" y="33"/>
                  </a:cubicBezTo>
                  <a:cubicBezTo>
                    <a:pt x="125" y="13"/>
                    <a:pt x="104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 flipH="1">
              <a:off x="2041389" y="3997711"/>
              <a:ext cx="354387" cy="234927"/>
            </a:xfrm>
            <a:custGeom>
              <a:avLst/>
              <a:gdLst/>
              <a:ahLst/>
              <a:cxnLst/>
              <a:rect l="l" t="t" r="r" b="b"/>
              <a:pathLst>
                <a:path w="6279" h="4165" extrusionOk="0">
                  <a:moveTo>
                    <a:pt x="3089" y="1"/>
                  </a:moveTo>
                  <a:cubicBezTo>
                    <a:pt x="2820" y="1"/>
                    <a:pt x="2546" y="145"/>
                    <a:pt x="2365" y="353"/>
                  </a:cubicBezTo>
                  <a:cubicBezTo>
                    <a:pt x="2117" y="640"/>
                    <a:pt x="2002" y="1016"/>
                    <a:pt x="1900" y="1379"/>
                  </a:cubicBezTo>
                  <a:cubicBezTo>
                    <a:pt x="1295" y="1271"/>
                    <a:pt x="606" y="1131"/>
                    <a:pt x="1" y="1016"/>
                  </a:cubicBezTo>
                  <a:lnTo>
                    <a:pt x="1" y="1016"/>
                  </a:lnTo>
                  <a:cubicBezTo>
                    <a:pt x="20" y="2017"/>
                    <a:pt x="7" y="2985"/>
                    <a:pt x="26" y="3986"/>
                  </a:cubicBezTo>
                  <a:lnTo>
                    <a:pt x="6253" y="4165"/>
                  </a:lnTo>
                  <a:cubicBezTo>
                    <a:pt x="6279" y="3941"/>
                    <a:pt x="6145" y="3731"/>
                    <a:pt x="5973" y="3591"/>
                  </a:cubicBezTo>
                  <a:cubicBezTo>
                    <a:pt x="5807" y="3451"/>
                    <a:pt x="5597" y="3362"/>
                    <a:pt x="5405" y="3247"/>
                  </a:cubicBezTo>
                  <a:cubicBezTo>
                    <a:pt x="4819" y="2903"/>
                    <a:pt x="4532" y="2246"/>
                    <a:pt x="4182" y="1660"/>
                  </a:cubicBezTo>
                  <a:cubicBezTo>
                    <a:pt x="4022" y="1399"/>
                    <a:pt x="3978" y="1086"/>
                    <a:pt x="3895" y="793"/>
                  </a:cubicBezTo>
                  <a:cubicBezTo>
                    <a:pt x="3812" y="500"/>
                    <a:pt x="3659" y="194"/>
                    <a:pt x="3385" y="66"/>
                  </a:cubicBezTo>
                  <a:cubicBezTo>
                    <a:pt x="3291" y="21"/>
                    <a:pt x="3190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 flipH="1">
              <a:off x="2054709" y="4174149"/>
              <a:ext cx="344623" cy="53472"/>
            </a:xfrm>
            <a:custGeom>
              <a:avLst/>
              <a:gdLst/>
              <a:ahLst/>
              <a:cxnLst/>
              <a:rect l="l" t="t" r="r" b="b"/>
              <a:pathLst>
                <a:path w="6106" h="948" extrusionOk="0">
                  <a:moveTo>
                    <a:pt x="80" y="0"/>
                  </a:moveTo>
                  <a:cubicBezTo>
                    <a:pt x="53" y="0"/>
                    <a:pt x="23" y="17"/>
                    <a:pt x="13" y="42"/>
                  </a:cubicBezTo>
                  <a:cubicBezTo>
                    <a:pt x="0" y="81"/>
                    <a:pt x="19" y="119"/>
                    <a:pt x="51" y="138"/>
                  </a:cubicBezTo>
                  <a:cubicBezTo>
                    <a:pt x="1440" y="673"/>
                    <a:pt x="2925" y="947"/>
                    <a:pt x="4410" y="947"/>
                  </a:cubicBezTo>
                  <a:cubicBezTo>
                    <a:pt x="4952" y="947"/>
                    <a:pt x="5500" y="909"/>
                    <a:pt x="6036" y="839"/>
                  </a:cubicBezTo>
                  <a:cubicBezTo>
                    <a:pt x="6074" y="833"/>
                    <a:pt x="6106" y="794"/>
                    <a:pt x="6099" y="756"/>
                  </a:cubicBezTo>
                  <a:cubicBezTo>
                    <a:pt x="6094" y="722"/>
                    <a:pt x="6062" y="698"/>
                    <a:pt x="6028" y="698"/>
                  </a:cubicBezTo>
                  <a:cubicBezTo>
                    <a:pt x="6024" y="698"/>
                    <a:pt x="6020" y="698"/>
                    <a:pt x="6017" y="699"/>
                  </a:cubicBezTo>
                  <a:cubicBezTo>
                    <a:pt x="5484" y="772"/>
                    <a:pt x="4948" y="808"/>
                    <a:pt x="4412" y="808"/>
                  </a:cubicBezTo>
                  <a:cubicBezTo>
                    <a:pt x="2945" y="808"/>
                    <a:pt x="1479" y="536"/>
                    <a:pt x="102" y="4"/>
                  </a:cubicBezTo>
                  <a:cubicBezTo>
                    <a:pt x="95" y="1"/>
                    <a:pt x="88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 flipH="1">
              <a:off x="2081681" y="4163263"/>
              <a:ext cx="160120" cy="58943"/>
            </a:xfrm>
            <a:custGeom>
              <a:avLst/>
              <a:gdLst/>
              <a:ahLst/>
              <a:cxnLst/>
              <a:rect l="l" t="t" r="r" b="b"/>
              <a:pathLst>
                <a:path w="2837" h="1045" extrusionOk="0">
                  <a:moveTo>
                    <a:pt x="1731" y="0"/>
                  </a:moveTo>
                  <a:cubicBezTo>
                    <a:pt x="1578" y="0"/>
                    <a:pt x="1425" y="17"/>
                    <a:pt x="1275" y="50"/>
                  </a:cubicBezTo>
                  <a:cubicBezTo>
                    <a:pt x="765" y="172"/>
                    <a:pt x="307" y="497"/>
                    <a:pt x="20" y="936"/>
                  </a:cubicBezTo>
                  <a:cubicBezTo>
                    <a:pt x="1" y="968"/>
                    <a:pt x="7" y="1013"/>
                    <a:pt x="39" y="1032"/>
                  </a:cubicBezTo>
                  <a:cubicBezTo>
                    <a:pt x="52" y="1038"/>
                    <a:pt x="64" y="1045"/>
                    <a:pt x="77" y="1045"/>
                  </a:cubicBezTo>
                  <a:cubicBezTo>
                    <a:pt x="103" y="1045"/>
                    <a:pt x="122" y="1032"/>
                    <a:pt x="134" y="1013"/>
                  </a:cubicBezTo>
                  <a:cubicBezTo>
                    <a:pt x="402" y="599"/>
                    <a:pt x="829" y="299"/>
                    <a:pt x="1307" y="191"/>
                  </a:cubicBezTo>
                  <a:cubicBezTo>
                    <a:pt x="1449" y="157"/>
                    <a:pt x="1594" y="140"/>
                    <a:pt x="1739" y="140"/>
                  </a:cubicBezTo>
                  <a:cubicBezTo>
                    <a:pt x="2081" y="140"/>
                    <a:pt x="2420" y="233"/>
                    <a:pt x="2716" y="407"/>
                  </a:cubicBezTo>
                  <a:cubicBezTo>
                    <a:pt x="2729" y="414"/>
                    <a:pt x="2743" y="418"/>
                    <a:pt x="2756" y="418"/>
                  </a:cubicBezTo>
                  <a:cubicBezTo>
                    <a:pt x="2779" y="418"/>
                    <a:pt x="2799" y="406"/>
                    <a:pt x="2811" y="382"/>
                  </a:cubicBezTo>
                  <a:cubicBezTo>
                    <a:pt x="2837" y="350"/>
                    <a:pt x="2824" y="305"/>
                    <a:pt x="2792" y="286"/>
                  </a:cubicBezTo>
                  <a:cubicBezTo>
                    <a:pt x="2472" y="97"/>
                    <a:pt x="2101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 flipH="1">
              <a:off x="2234184" y="4070757"/>
              <a:ext cx="64454" cy="151447"/>
            </a:xfrm>
            <a:custGeom>
              <a:avLst/>
              <a:gdLst/>
              <a:ahLst/>
              <a:cxnLst/>
              <a:rect l="l" t="t" r="r" b="b"/>
              <a:pathLst>
                <a:path w="1142" h="2685" extrusionOk="0">
                  <a:moveTo>
                    <a:pt x="82" y="1"/>
                  </a:moveTo>
                  <a:cubicBezTo>
                    <a:pt x="69" y="1"/>
                    <a:pt x="57" y="5"/>
                    <a:pt x="45" y="14"/>
                  </a:cubicBezTo>
                  <a:cubicBezTo>
                    <a:pt x="13" y="33"/>
                    <a:pt x="1" y="78"/>
                    <a:pt x="20" y="110"/>
                  </a:cubicBezTo>
                  <a:cubicBezTo>
                    <a:pt x="511" y="868"/>
                    <a:pt x="848" y="1741"/>
                    <a:pt x="995" y="2627"/>
                  </a:cubicBezTo>
                  <a:cubicBezTo>
                    <a:pt x="1001" y="2666"/>
                    <a:pt x="1033" y="2685"/>
                    <a:pt x="1065" y="2685"/>
                  </a:cubicBezTo>
                  <a:lnTo>
                    <a:pt x="1078" y="2685"/>
                  </a:lnTo>
                  <a:cubicBezTo>
                    <a:pt x="1116" y="2678"/>
                    <a:pt x="1141" y="2646"/>
                    <a:pt x="1135" y="2608"/>
                  </a:cubicBezTo>
                  <a:cubicBezTo>
                    <a:pt x="982" y="1697"/>
                    <a:pt x="638" y="811"/>
                    <a:pt x="141" y="33"/>
                  </a:cubicBezTo>
                  <a:cubicBezTo>
                    <a:pt x="125" y="13"/>
                    <a:pt x="103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 flipH="1">
              <a:off x="2155787" y="4083392"/>
              <a:ext cx="83870" cy="18050"/>
            </a:xfrm>
            <a:custGeom>
              <a:avLst/>
              <a:gdLst/>
              <a:ahLst/>
              <a:cxnLst/>
              <a:rect l="l" t="t" r="r" b="b"/>
              <a:pathLst>
                <a:path w="1486" h="320" extrusionOk="0">
                  <a:moveTo>
                    <a:pt x="1403" y="1"/>
                  </a:moveTo>
                  <a:lnTo>
                    <a:pt x="65" y="179"/>
                  </a:lnTo>
                  <a:cubicBezTo>
                    <a:pt x="26" y="185"/>
                    <a:pt x="1" y="217"/>
                    <a:pt x="7" y="256"/>
                  </a:cubicBezTo>
                  <a:cubicBezTo>
                    <a:pt x="7" y="294"/>
                    <a:pt x="39" y="319"/>
                    <a:pt x="71" y="319"/>
                  </a:cubicBezTo>
                  <a:lnTo>
                    <a:pt x="84" y="319"/>
                  </a:lnTo>
                  <a:lnTo>
                    <a:pt x="1422" y="141"/>
                  </a:lnTo>
                  <a:cubicBezTo>
                    <a:pt x="1460" y="134"/>
                    <a:pt x="1486" y="103"/>
                    <a:pt x="1479" y="64"/>
                  </a:cubicBezTo>
                  <a:cubicBezTo>
                    <a:pt x="1473" y="26"/>
                    <a:pt x="1441" y="1"/>
                    <a:pt x="1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 flipH="1">
              <a:off x="2146756" y="4111369"/>
              <a:ext cx="82459" cy="18106"/>
            </a:xfrm>
            <a:custGeom>
              <a:avLst/>
              <a:gdLst/>
              <a:ahLst/>
              <a:cxnLst/>
              <a:rect l="l" t="t" r="r" b="b"/>
              <a:pathLst>
                <a:path w="1461" h="321" extrusionOk="0">
                  <a:moveTo>
                    <a:pt x="1389" y="1"/>
                  </a:moveTo>
                  <a:cubicBezTo>
                    <a:pt x="1385" y="1"/>
                    <a:pt x="1381" y="1"/>
                    <a:pt x="1377" y="2"/>
                  </a:cubicBezTo>
                  <a:lnTo>
                    <a:pt x="64" y="180"/>
                  </a:lnTo>
                  <a:cubicBezTo>
                    <a:pt x="26" y="187"/>
                    <a:pt x="1" y="225"/>
                    <a:pt x="7" y="263"/>
                  </a:cubicBezTo>
                  <a:cubicBezTo>
                    <a:pt x="13" y="295"/>
                    <a:pt x="39" y="320"/>
                    <a:pt x="77" y="320"/>
                  </a:cubicBezTo>
                  <a:lnTo>
                    <a:pt x="84" y="320"/>
                  </a:lnTo>
                  <a:lnTo>
                    <a:pt x="1396" y="142"/>
                  </a:lnTo>
                  <a:cubicBezTo>
                    <a:pt x="1435" y="136"/>
                    <a:pt x="1460" y="97"/>
                    <a:pt x="1454" y="59"/>
                  </a:cubicBezTo>
                  <a:cubicBezTo>
                    <a:pt x="1448" y="25"/>
                    <a:pt x="1422" y="1"/>
                    <a:pt x="1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 flipH="1">
              <a:off x="2134565" y="4139854"/>
              <a:ext cx="85619" cy="15511"/>
            </a:xfrm>
            <a:custGeom>
              <a:avLst/>
              <a:gdLst/>
              <a:ahLst/>
              <a:cxnLst/>
              <a:rect l="l" t="t" r="r" b="b"/>
              <a:pathLst>
                <a:path w="1517" h="275" extrusionOk="0">
                  <a:moveTo>
                    <a:pt x="1434" y="0"/>
                  </a:moveTo>
                  <a:lnTo>
                    <a:pt x="70" y="134"/>
                  </a:lnTo>
                  <a:cubicBezTo>
                    <a:pt x="32" y="140"/>
                    <a:pt x="0" y="172"/>
                    <a:pt x="6" y="211"/>
                  </a:cubicBezTo>
                  <a:cubicBezTo>
                    <a:pt x="13" y="242"/>
                    <a:pt x="38" y="274"/>
                    <a:pt x="77" y="274"/>
                  </a:cubicBezTo>
                  <a:lnTo>
                    <a:pt x="83" y="274"/>
                  </a:lnTo>
                  <a:lnTo>
                    <a:pt x="1447" y="140"/>
                  </a:lnTo>
                  <a:cubicBezTo>
                    <a:pt x="1485" y="134"/>
                    <a:pt x="1517" y="102"/>
                    <a:pt x="1511" y="64"/>
                  </a:cubicBezTo>
                  <a:cubicBezTo>
                    <a:pt x="1511" y="26"/>
                    <a:pt x="1472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 flipH="1">
              <a:off x="2202198" y="3107005"/>
              <a:ext cx="488150" cy="459137"/>
            </a:xfrm>
            <a:custGeom>
              <a:avLst/>
              <a:gdLst/>
              <a:ahLst/>
              <a:cxnLst/>
              <a:rect l="l" t="t" r="r" b="b"/>
              <a:pathLst>
                <a:path w="8649" h="8140" extrusionOk="0">
                  <a:moveTo>
                    <a:pt x="7712" y="1"/>
                  </a:moveTo>
                  <a:lnTo>
                    <a:pt x="198" y="606"/>
                  </a:lnTo>
                  <a:cubicBezTo>
                    <a:pt x="134" y="3009"/>
                    <a:pt x="64" y="5412"/>
                    <a:pt x="0" y="7814"/>
                  </a:cubicBezTo>
                  <a:cubicBezTo>
                    <a:pt x="1205" y="7757"/>
                    <a:pt x="2447" y="7668"/>
                    <a:pt x="3652" y="7604"/>
                  </a:cubicBezTo>
                  <a:cubicBezTo>
                    <a:pt x="3658" y="7770"/>
                    <a:pt x="3703" y="7974"/>
                    <a:pt x="3716" y="8139"/>
                  </a:cubicBezTo>
                  <a:cubicBezTo>
                    <a:pt x="5354" y="8063"/>
                    <a:pt x="7004" y="7967"/>
                    <a:pt x="8649" y="7891"/>
                  </a:cubicBezTo>
                  <a:cubicBezTo>
                    <a:pt x="8336" y="5265"/>
                    <a:pt x="8018" y="2626"/>
                    <a:pt x="7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 flipH="1">
              <a:off x="2478071" y="3296416"/>
              <a:ext cx="70945" cy="257489"/>
            </a:xfrm>
            <a:custGeom>
              <a:avLst/>
              <a:gdLst/>
              <a:ahLst/>
              <a:cxnLst/>
              <a:rect l="l" t="t" r="r" b="b"/>
              <a:pathLst>
                <a:path w="1257" h="4565" extrusionOk="0">
                  <a:moveTo>
                    <a:pt x="77" y="0"/>
                  </a:moveTo>
                  <a:cubicBezTo>
                    <a:pt x="54" y="0"/>
                    <a:pt x="32" y="13"/>
                    <a:pt x="20" y="33"/>
                  </a:cubicBezTo>
                  <a:cubicBezTo>
                    <a:pt x="1" y="65"/>
                    <a:pt x="7" y="110"/>
                    <a:pt x="39" y="129"/>
                  </a:cubicBezTo>
                  <a:cubicBezTo>
                    <a:pt x="90" y="161"/>
                    <a:pt x="154" y="193"/>
                    <a:pt x="217" y="218"/>
                  </a:cubicBezTo>
                  <a:cubicBezTo>
                    <a:pt x="268" y="244"/>
                    <a:pt x="313" y="269"/>
                    <a:pt x="358" y="288"/>
                  </a:cubicBezTo>
                  <a:lnTo>
                    <a:pt x="1110" y="4507"/>
                  </a:lnTo>
                  <a:cubicBezTo>
                    <a:pt x="1116" y="4546"/>
                    <a:pt x="1148" y="4565"/>
                    <a:pt x="1180" y="4565"/>
                  </a:cubicBezTo>
                  <a:lnTo>
                    <a:pt x="1193" y="4565"/>
                  </a:lnTo>
                  <a:cubicBezTo>
                    <a:pt x="1231" y="4558"/>
                    <a:pt x="1256" y="4520"/>
                    <a:pt x="1250" y="4482"/>
                  </a:cubicBezTo>
                  <a:lnTo>
                    <a:pt x="492" y="231"/>
                  </a:lnTo>
                  <a:cubicBezTo>
                    <a:pt x="485" y="212"/>
                    <a:pt x="472" y="199"/>
                    <a:pt x="460" y="186"/>
                  </a:cubicBezTo>
                  <a:cubicBezTo>
                    <a:pt x="402" y="154"/>
                    <a:pt x="339" y="122"/>
                    <a:pt x="281" y="97"/>
                  </a:cubicBezTo>
                  <a:cubicBezTo>
                    <a:pt x="217" y="65"/>
                    <a:pt x="160" y="40"/>
                    <a:pt x="115" y="14"/>
                  </a:cubicBezTo>
                  <a:cubicBezTo>
                    <a:pt x="104" y="5"/>
                    <a:pt x="90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 flipH="1">
              <a:off x="2621604" y="3183604"/>
              <a:ext cx="76307" cy="153196"/>
            </a:xfrm>
            <a:custGeom>
              <a:avLst/>
              <a:gdLst/>
              <a:ahLst/>
              <a:cxnLst/>
              <a:rect l="l" t="t" r="r" b="b"/>
              <a:pathLst>
                <a:path w="1352" h="2716" extrusionOk="0">
                  <a:moveTo>
                    <a:pt x="1288" y="0"/>
                  </a:moveTo>
                  <a:cubicBezTo>
                    <a:pt x="1249" y="0"/>
                    <a:pt x="1218" y="19"/>
                    <a:pt x="1211" y="57"/>
                  </a:cubicBezTo>
                  <a:cubicBezTo>
                    <a:pt x="1084" y="994"/>
                    <a:pt x="663" y="1899"/>
                    <a:pt x="26" y="2600"/>
                  </a:cubicBezTo>
                  <a:cubicBezTo>
                    <a:pt x="0" y="2626"/>
                    <a:pt x="7" y="2671"/>
                    <a:pt x="32" y="2696"/>
                  </a:cubicBezTo>
                  <a:cubicBezTo>
                    <a:pt x="45" y="2709"/>
                    <a:pt x="64" y="2715"/>
                    <a:pt x="77" y="2715"/>
                  </a:cubicBezTo>
                  <a:cubicBezTo>
                    <a:pt x="96" y="2715"/>
                    <a:pt x="115" y="2709"/>
                    <a:pt x="134" y="2690"/>
                  </a:cubicBezTo>
                  <a:cubicBezTo>
                    <a:pt x="784" y="1969"/>
                    <a:pt x="1218" y="1045"/>
                    <a:pt x="1351" y="77"/>
                  </a:cubicBezTo>
                  <a:cubicBezTo>
                    <a:pt x="1351" y="38"/>
                    <a:pt x="1326" y="6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 flipH="1">
              <a:off x="2196433" y="3496995"/>
              <a:ext cx="295746" cy="21716"/>
            </a:xfrm>
            <a:custGeom>
              <a:avLst/>
              <a:gdLst/>
              <a:ahLst/>
              <a:cxnLst/>
              <a:rect l="l" t="t" r="r" b="b"/>
              <a:pathLst>
                <a:path w="5240" h="385" extrusionOk="0">
                  <a:moveTo>
                    <a:pt x="5179" y="1"/>
                  </a:moveTo>
                  <a:cubicBezTo>
                    <a:pt x="5176" y="1"/>
                    <a:pt x="5173" y="1"/>
                    <a:pt x="5170" y="2"/>
                  </a:cubicBezTo>
                  <a:lnTo>
                    <a:pt x="71" y="244"/>
                  </a:lnTo>
                  <a:cubicBezTo>
                    <a:pt x="33" y="244"/>
                    <a:pt x="1" y="276"/>
                    <a:pt x="1" y="314"/>
                  </a:cubicBezTo>
                  <a:cubicBezTo>
                    <a:pt x="1" y="352"/>
                    <a:pt x="33" y="384"/>
                    <a:pt x="71" y="384"/>
                  </a:cubicBezTo>
                  <a:lnTo>
                    <a:pt x="77" y="384"/>
                  </a:lnTo>
                  <a:lnTo>
                    <a:pt x="5176" y="142"/>
                  </a:lnTo>
                  <a:cubicBezTo>
                    <a:pt x="5214" y="135"/>
                    <a:pt x="5240" y="104"/>
                    <a:pt x="5240" y="65"/>
                  </a:cubicBezTo>
                  <a:cubicBezTo>
                    <a:pt x="5240" y="30"/>
                    <a:pt x="5213" y="1"/>
                    <a:pt x="5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 flipH="1">
              <a:off x="2486373" y="3494570"/>
              <a:ext cx="213343" cy="10096"/>
            </a:xfrm>
            <a:custGeom>
              <a:avLst/>
              <a:gdLst/>
              <a:ahLst/>
              <a:cxnLst/>
              <a:rect l="l" t="t" r="r" b="b"/>
              <a:pathLst>
                <a:path w="3780" h="179" extrusionOk="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40"/>
                    <a:pt x="70" y="140"/>
                  </a:cubicBezTo>
                  <a:lnTo>
                    <a:pt x="3710" y="178"/>
                  </a:lnTo>
                  <a:cubicBezTo>
                    <a:pt x="3748" y="178"/>
                    <a:pt x="3780" y="153"/>
                    <a:pt x="3780" y="115"/>
                  </a:cubicBezTo>
                  <a:cubicBezTo>
                    <a:pt x="3780" y="77"/>
                    <a:pt x="3748" y="45"/>
                    <a:pt x="3710" y="4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 flipH="1">
              <a:off x="2509733" y="3385199"/>
              <a:ext cx="25624" cy="118394"/>
            </a:xfrm>
            <a:custGeom>
              <a:avLst/>
              <a:gdLst/>
              <a:ahLst/>
              <a:cxnLst/>
              <a:rect l="l" t="t" r="r" b="b"/>
              <a:pathLst>
                <a:path w="454" h="2099" extrusionOk="0">
                  <a:moveTo>
                    <a:pt x="378" y="1"/>
                  </a:moveTo>
                  <a:cubicBezTo>
                    <a:pt x="344" y="1"/>
                    <a:pt x="313" y="25"/>
                    <a:pt x="307" y="59"/>
                  </a:cubicBezTo>
                  <a:lnTo>
                    <a:pt x="7" y="2016"/>
                  </a:lnTo>
                  <a:cubicBezTo>
                    <a:pt x="1" y="2054"/>
                    <a:pt x="33" y="2092"/>
                    <a:pt x="71" y="2098"/>
                  </a:cubicBezTo>
                  <a:lnTo>
                    <a:pt x="77" y="2098"/>
                  </a:lnTo>
                  <a:cubicBezTo>
                    <a:pt x="109" y="2098"/>
                    <a:pt x="141" y="2073"/>
                    <a:pt x="148" y="2041"/>
                  </a:cubicBezTo>
                  <a:lnTo>
                    <a:pt x="447" y="78"/>
                  </a:lnTo>
                  <a:cubicBezTo>
                    <a:pt x="453" y="40"/>
                    <a:pt x="428" y="2"/>
                    <a:pt x="390" y="2"/>
                  </a:cubicBezTo>
                  <a:cubicBezTo>
                    <a:pt x="386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 flipH="1">
              <a:off x="2225902" y="2803484"/>
              <a:ext cx="460889" cy="385923"/>
            </a:xfrm>
            <a:custGeom>
              <a:avLst/>
              <a:gdLst/>
              <a:ahLst/>
              <a:cxnLst/>
              <a:rect l="l" t="t" r="r" b="b"/>
              <a:pathLst>
                <a:path w="8166" h="6842" extrusionOk="0">
                  <a:moveTo>
                    <a:pt x="3034" y="0"/>
                  </a:moveTo>
                  <a:cubicBezTo>
                    <a:pt x="2177" y="0"/>
                    <a:pt x="1324" y="138"/>
                    <a:pt x="549" y="493"/>
                  </a:cubicBezTo>
                  <a:lnTo>
                    <a:pt x="1" y="6701"/>
                  </a:lnTo>
                  <a:cubicBezTo>
                    <a:pt x="2709" y="6745"/>
                    <a:pt x="5425" y="6790"/>
                    <a:pt x="8140" y="6841"/>
                  </a:cubicBezTo>
                  <a:cubicBezTo>
                    <a:pt x="8165" y="4904"/>
                    <a:pt x="8018" y="2934"/>
                    <a:pt x="7795" y="1016"/>
                  </a:cubicBezTo>
                  <a:cubicBezTo>
                    <a:pt x="6616" y="627"/>
                    <a:pt x="5431" y="245"/>
                    <a:pt x="4201" y="79"/>
                  </a:cubicBezTo>
                  <a:cubicBezTo>
                    <a:pt x="3816" y="29"/>
                    <a:pt x="3425" y="0"/>
                    <a:pt x="3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 flipH="1">
              <a:off x="2288890" y="3141638"/>
              <a:ext cx="405465" cy="13932"/>
            </a:xfrm>
            <a:custGeom>
              <a:avLst/>
              <a:gdLst/>
              <a:ahLst/>
              <a:cxnLst/>
              <a:rect l="l" t="t" r="r" b="b"/>
              <a:pathLst>
                <a:path w="7184" h="247" extrusionOk="0">
                  <a:moveTo>
                    <a:pt x="3554" y="1"/>
                  </a:moveTo>
                  <a:cubicBezTo>
                    <a:pt x="2391" y="1"/>
                    <a:pt x="1227" y="34"/>
                    <a:pt x="71" y="100"/>
                  </a:cubicBezTo>
                  <a:cubicBezTo>
                    <a:pt x="33" y="100"/>
                    <a:pt x="1" y="139"/>
                    <a:pt x="7" y="177"/>
                  </a:cubicBezTo>
                  <a:cubicBezTo>
                    <a:pt x="7" y="215"/>
                    <a:pt x="39" y="241"/>
                    <a:pt x="77" y="241"/>
                  </a:cubicBezTo>
                  <a:cubicBezTo>
                    <a:pt x="1230" y="174"/>
                    <a:pt x="2391" y="141"/>
                    <a:pt x="3551" y="141"/>
                  </a:cubicBezTo>
                  <a:cubicBezTo>
                    <a:pt x="4739" y="141"/>
                    <a:pt x="5927" y="176"/>
                    <a:pt x="7107" y="247"/>
                  </a:cubicBezTo>
                  <a:lnTo>
                    <a:pt x="7114" y="247"/>
                  </a:lnTo>
                  <a:cubicBezTo>
                    <a:pt x="7152" y="247"/>
                    <a:pt x="7177" y="221"/>
                    <a:pt x="7184" y="183"/>
                  </a:cubicBezTo>
                  <a:cubicBezTo>
                    <a:pt x="7184" y="145"/>
                    <a:pt x="7158" y="113"/>
                    <a:pt x="7120" y="107"/>
                  </a:cubicBezTo>
                  <a:cubicBezTo>
                    <a:pt x="5937" y="36"/>
                    <a:pt x="4746" y="1"/>
                    <a:pt x="3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 flipH="1">
              <a:off x="2107593" y="2884145"/>
              <a:ext cx="296818" cy="468444"/>
            </a:xfrm>
            <a:custGeom>
              <a:avLst/>
              <a:gdLst/>
              <a:ahLst/>
              <a:cxnLst/>
              <a:rect l="l" t="t" r="r" b="b"/>
              <a:pathLst>
                <a:path w="5259" h="8305" extrusionOk="0">
                  <a:moveTo>
                    <a:pt x="4800" y="0"/>
                  </a:moveTo>
                  <a:cubicBezTo>
                    <a:pt x="3819" y="268"/>
                    <a:pt x="2869" y="548"/>
                    <a:pt x="1856" y="631"/>
                  </a:cubicBezTo>
                  <a:cubicBezTo>
                    <a:pt x="2028" y="1848"/>
                    <a:pt x="2193" y="3059"/>
                    <a:pt x="2365" y="4277"/>
                  </a:cubicBezTo>
                  <a:cubicBezTo>
                    <a:pt x="1926" y="4544"/>
                    <a:pt x="1518" y="4857"/>
                    <a:pt x="1244" y="5296"/>
                  </a:cubicBezTo>
                  <a:cubicBezTo>
                    <a:pt x="772" y="5398"/>
                    <a:pt x="313" y="5711"/>
                    <a:pt x="1" y="6087"/>
                  </a:cubicBezTo>
                  <a:cubicBezTo>
                    <a:pt x="472" y="7043"/>
                    <a:pt x="1397" y="7858"/>
                    <a:pt x="2365" y="8305"/>
                  </a:cubicBezTo>
                  <a:cubicBezTo>
                    <a:pt x="2474" y="8031"/>
                    <a:pt x="2684" y="7782"/>
                    <a:pt x="2786" y="7508"/>
                  </a:cubicBezTo>
                  <a:cubicBezTo>
                    <a:pt x="3041" y="7355"/>
                    <a:pt x="3423" y="7208"/>
                    <a:pt x="3653" y="7024"/>
                  </a:cubicBezTo>
                  <a:cubicBezTo>
                    <a:pt x="4628" y="6214"/>
                    <a:pt x="5259" y="5029"/>
                    <a:pt x="5144" y="3773"/>
                  </a:cubicBezTo>
                  <a:cubicBezTo>
                    <a:pt x="5036" y="2524"/>
                    <a:pt x="4908" y="1249"/>
                    <a:pt x="4800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 flipH="1">
              <a:off x="2166568" y="3082468"/>
              <a:ext cx="113332" cy="49411"/>
            </a:xfrm>
            <a:custGeom>
              <a:avLst/>
              <a:gdLst/>
              <a:ahLst/>
              <a:cxnLst/>
              <a:rect l="l" t="t" r="r" b="b"/>
              <a:pathLst>
                <a:path w="2008" h="876" extrusionOk="0">
                  <a:moveTo>
                    <a:pt x="1383" y="0"/>
                  </a:moveTo>
                  <a:cubicBezTo>
                    <a:pt x="837" y="0"/>
                    <a:pt x="287" y="290"/>
                    <a:pt x="19" y="773"/>
                  </a:cubicBezTo>
                  <a:cubicBezTo>
                    <a:pt x="0" y="805"/>
                    <a:pt x="13" y="850"/>
                    <a:pt x="45" y="869"/>
                  </a:cubicBezTo>
                  <a:cubicBezTo>
                    <a:pt x="57" y="875"/>
                    <a:pt x="70" y="875"/>
                    <a:pt x="83" y="875"/>
                  </a:cubicBezTo>
                  <a:cubicBezTo>
                    <a:pt x="108" y="875"/>
                    <a:pt x="128" y="863"/>
                    <a:pt x="140" y="843"/>
                  </a:cubicBezTo>
                  <a:cubicBezTo>
                    <a:pt x="384" y="403"/>
                    <a:pt x="887" y="138"/>
                    <a:pt x="1382" y="138"/>
                  </a:cubicBezTo>
                  <a:cubicBezTo>
                    <a:pt x="1559" y="138"/>
                    <a:pt x="1736" y="172"/>
                    <a:pt x="1899" y="244"/>
                  </a:cubicBezTo>
                  <a:cubicBezTo>
                    <a:pt x="1909" y="248"/>
                    <a:pt x="1918" y="249"/>
                    <a:pt x="1928" y="249"/>
                  </a:cubicBezTo>
                  <a:cubicBezTo>
                    <a:pt x="1955" y="249"/>
                    <a:pt x="1981" y="235"/>
                    <a:pt x="1995" y="206"/>
                  </a:cubicBezTo>
                  <a:cubicBezTo>
                    <a:pt x="2008" y="174"/>
                    <a:pt x="1995" y="130"/>
                    <a:pt x="1957" y="117"/>
                  </a:cubicBezTo>
                  <a:cubicBezTo>
                    <a:pt x="1775" y="38"/>
                    <a:pt x="1579" y="0"/>
                    <a:pt x="1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 flipH="1">
              <a:off x="2244624" y="3276674"/>
              <a:ext cx="9764" cy="38186"/>
            </a:xfrm>
            <a:custGeom>
              <a:avLst/>
              <a:gdLst/>
              <a:ahLst/>
              <a:cxnLst/>
              <a:rect l="l" t="t" r="r" b="b"/>
              <a:pathLst>
                <a:path w="173" h="677" extrusionOk="0">
                  <a:moveTo>
                    <a:pt x="103" y="1"/>
                  </a:moveTo>
                  <a:cubicBezTo>
                    <a:pt x="64" y="1"/>
                    <a:pt x="32" y="33"/>
                    <a:pt x="32" y="71"/>
                  </a:cubicBezTo>
                  <a:lnTo>
                    <a:pt x="1" y="606"/>
                  </a:lnTo>
                  <a:cubicBezTo>
                    <a:pt x="1" y="644"/>
                    <a:pt x="32" y="676"/>
                    <a:pt x="71" y="676"/>
                  </a:cubicBezTo>
                  <a:cubicBezTo>
                    <a:pt x="109" y="676"/>
                    <a:pt x="141" y="651"/>
                    <a:pt x="141" y="613"/>
                  </a:cubicBezTo>
                  <a:lnTo>
                    <a:pt x="166" y="77"/>
                  </a:lnTo>
                  <a:cubicBezTo>
                    <a:pt x="173" y="39"/>
                    <a:pt x="141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 flipH="1">
              <a:off x="2236334" y="3195280"/>
              <a:ext cx="184615" cy="169159"/>
            </a:xfrm>
            <a:custGeom>
              <a:avLst/>
              <a:gdLst/>
              <a:ahLst/>
              <a:cxnLst/>
              <a:rect l="l" t="t" r="r" b="b"/>
              <a:pathLst>
                <a:path w="3271" h="2999" extrusionOk="0">
                  <a:moveTo>
                    <a:pt x="79" y="0"/>
                  </a:moveTo>
                  <a:cubicBezTo>
                    <a:pt x="72" y="0"/>
                    <a:pt x="65" y="1"/>
                    <a:pt x="58" y="3"/>
                  </a:cubicBezTo>
                  <a:cubicBezTo>
                    <a:pt x="20" y="16"/>
                    <a:pt x="1" y="54"/>
                    <a:pt x="13" y="93"/>
                  </a:cubicBezTo>
                  <a:cubicBezTo>
                    <a:pt x="460" y="1539"/>
                    <a:pt x="1702" y="2680"/>
                    <a:pt x="3181" y="2999"/>
                  </a:cubicBezTo>
                  <a:lnTo>
                    <a:pt x="3200" y="2999"/>
                  </a:lnTo>
                  <a:cubicBezTo>
                    <a:pt x="3232" y="2999"/>
                    <a:pt x="3257" y="2980"/>
                    <a:pt x="3264" y="2948"/>
                  </a:cubicBezTo>
                  <a:cubicBezTo>
                    <a:pt x="3270" y="2910"/>
                    <a:pt x="3251" y="2871"/>
                    <a:pt x="3213" y="2865"/>
                  </a:cubicBezTo>
                  <a:cubicBezTo>
                    <a:pt x="1798" y="2559"/>
                    <a:pt x="568" y="1431"/>
                    <a:pt x="147" y="48"/>
                  </a:cubicBezTo>
                  <a:cubicBezTo>
                    <a:pt x="137" y="22"/>
                    <a:pt x="109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 flipH="1">
              <a:off x="2104729" y="2604145"/>
              <a:ext cx="673047" cy="349429"/>
            </a:xfrm>
            <a:custGeom>
              <a:avLst/>
              <a:gdLst/>
              <a:ahLst/>
              <a:cxnLst/>
              <a:rect l="l" t="t" r="r" b="b"/>
              <a:pathLst>
                <a:path w="11925" h="6195" extrusionOk="0">
                  <a:moveTo>
                    <a:pt x="5644" y="1"/>
                  </a:moveTo>
                  <a:cubicBezTo>
                    <a:pt x="5403" y="1"/>
                    <a:pt x="5161" y="9"/>
                    <a:pt x="4921" y="25"/>
                  </a:cubicBezTo>
                  <a:cubicBezTo>
                    <a:pt x="3786" y="95"/>
                    <a:pt x="2690" y="598"/>
                    <a:pt x="1900" y="1408"/>
                  </a:cubicBezTo>
                  <a:cubicBezTo>
                    <a:pt x="905" y="2421"/>
                    <a:pt x="440" y="3823"/>
                    <a:pt x="0" y="5181"/>
                  </a:cubicBezTo>
                  <a:cubicBezTo>
                    <a:pt x="1020" y="5499"/>
                    <a:pt x="1963" y="5748"/>
                    <a:pt x="2977" y="6067"/>
                  </a:cubicBezTo>
                  <a:cubicBezTo>
                    <a:pt x="3635" y="5652"/>
                    <a:pt x="4390" y="5482"/>
                    <a:pt x="5157" y="5482"/>
                  </a:cubicBezTo>
                  <a:cubicBezTo>
                    <a:pt x="5274" y="5482"/>
                    <a:pt x="5390" y="5486"/>
                    <a:pt x="5507" y="5493"/>
                  </a:cubicBezTo>
                  <a:cubicBezTo>
                    <a:pt x="6374" y="5557"/>
                    <a:pt x="7189" y="5875"/>
                    <a:pt x="7993" y="6194"/>
                  </a:cubicBezTo>
                  <a:cubicBezTo>
                    <a:pt x="9286" y="5971"/>
                    <a:pt x="10631" y="5684"/>
                    <a:pt x="11925" y="5455"/>
                  </a:cubicBezTo>
                  <a:cubicBezTo>
                    <a:pt x="11810" y="3785"/>
                    <a:pt x="10950" y="2185"/>
                    <a:pt x="9618" y="1166"/>
                  </a:cubicBezTo>
                  <a:cubicBezTo>
                    <a:pt x="8478" y="298"/>
                    <a:pt x="7072" y="1"/>
                    <a:pt x="5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 flipH="1">
              <a:off x="2666191" y="2829487"/>
              <a:ext cx="16988" cy="108636"/>
            </a:xfrm>
            <a:custGeom>
              <a:avLst/>
              <a:gdLst/>
              <a:ahLst/>
              <a:cxnLst/>
              <a:rect l="l" t="t" r="r" b="b"/>
              <a:pathLst>
                <a:path w="301" h="1926" extrusionOk="0">
                  <a:moveTo>
                    <a:pt x="64" y="0"/>
                  </a:moveTo>
                  <a:cubicBezTo>
                    <a:pt x="26" y="7"/>
                    <a:pt x="0" y="39"/>
                    <a:pt x="0" y="77"/>
                  </a:cubicBezTo>
                  <a:lnTo>
                    <a:pt x="160" y="1861"/>
                  </a:lnTo>
                  <a:cubicBezTo>
                    <a:pt x="160" y="1893"/>
                    <a:pt x="192" y="1925"/>
                    <a:pt x="230" y="1925"/>
                  </a:cubicBezTo>
                  <a:lnTo>
                    <a:pt x="236" y="1925"/>
                  </a:lnTo>
                  <a:cubicBezTo>
                    <a:pt x="275" y="1919"/>
                    <a:pt x="300" y="1887"/>
                    <a:pt x="300" y="1849"/>
                  </a:cubicBezTo>
                  <a:lnTo>
                    <a:pt x="141" y="64"/>
                  </a:lnTo>
                  <a:cubicBezTo>
                    <a:pt x="141" y="26"/>
                    <a:pt x="10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 flipH="1">
              <a:off x="2298921" y="2845281"/>
              <a:ext cx="11570" cy="98596"/>
            </a:xfrm>
            <a:custGeom>
              <a:avLst/>
              <a:gdLst/>
              <a:ahLst/>
              <a:cxnLst/>
              <a:rect l="l" t="t" r="r" b="b"/>
              <a:pathLst>
                <a:path w="205" h="1748" extrusionOk="0">
                  <a:moveTo>
                    <a:pt x="64" y="1"/>
                  </a:moveTo>
                  <a:cubicBezTo>
                    <a:pt x="26" y="7"/>
                    <a:pt x="0" y="39"/>
                    <a:pt x="0" y="77"/>
                  </a:cubicBezTo>
                  <a:lnTo>
                    <a:pt x="64" y="1683"/>
                  </a:lnTo>
                  <a:cubicBezTo>
                    <a:pt x="64" y="1722"/>
                    <a:pt x="96" y="1747"/>
                    <a:pt x="134" y="1747"/>
                  </a:cubicBezTo>
                  <a:cubicBezTo>
                    <a:pt x="172" y="1747"/>
                    <a:pt x="204" y="1715"/>
                    <a:pt x="204" y="1677"/>
                  </a:cubicBezTo>
                  <a:lnTo>
                    <a:pt x="141" y="71"/>
                  </a:lnTo>
                  <a:cubicBezTo>
                    <a:pt x="141" y="33"/>
                    <a:pt x="10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 flipH="1">
              <a:off x="2101438" y="2875402"/>
              <a:ext cx="203692" cy="44729"/>
            </a:xfrm>
            <a:custGeom>
              <a:avLst/>
              <a:gdLst/>
              <a:ahLst/>
              <a:cxnLst/>
              <a:rect l="l" t="t" r="r" b="b"/>
              <a:pathLst>
                <a:path w="3609" h="793" extrusionOk="0">
                  <a:moveTo>
                    <a:pt x="3534" y="1"/>
                  </a:moveTo>
                  <a:cubicBezTo>
                    <a:pt x="3529" y="1"/>
                    <a:pt x="3524" y="1"/>
                    <a:pt x="3519" y="2"/>
                  </a:cubicBezTo>
                  <a:lnTo>
                    <a:pt x="65" y="659"/>
                  </a:lnTo>
                  <a:cubicBezTo>
                    <a:pt x="26" y="665"/>
                    <a:pt x="1" y="703"/>
                    <a:pt x="7" y="735"/>
                  </a:cubicBezTo>
                  <a:cubicBezTo>
                    <a:pt x="14" y="773"/>
                    <a:pt x="46" y="792"/>
                    <a:pt x="77" y="792"/>
                  </a:cubicBezTo>
                  <a:lnTo>
                    <a:pt x="90" y="792"/>
                  </a:lnTo>
                  <a:lnTo>
                    <a:pt x="3545" y="136"/>
                  </a:lnTo>
                  <a:cubicBezTo>
                    <a:pt x="3583" y="130"/>
                    <a:pt x="3608" y="91"/>
                    <a:pt x="3602" y="53"/>
                  </a:cubicBezTo>
                  <a:cubicBezTo>
                    <a:pt x="3596" y="20"/>
                    <a:pt x="3566" y="1"/>
                    <a:pt x="3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 flipH="1">
              <a:off x="2332402" y="2618303"/>
              <a:ext cx="289255" cy="97242"/>
            </a:xfrm>
            <a:custGeom>
              <a:avLst/>
              <a:gdLst/>
              <a:ahLst/>
              <a:cxnLst/>
              <a:rect l="l" t="t" r="r" b="b"/>
              <a:pathLst>
                <a:path w="5125" h="1724" extrusionOk="0">
                  <a:moveTo>
                    <a:pt x="5044" y="1"/>
                  </a:moveTo>
                  <a:cubicBezTo>
                    <a:pt x="5019" y="1"/>
                    <a:pt x="4997" y="13"/>
                    <a:pt x="4984" y="35"/>
                  </a:cubicBezTo>
                  <a:cubicBezTo>
                    <a:pt x="4538" y="895"/>
                    <a:pt x="3627" y="1495"/>
                    <a:pt x="2664" y="1571"/>
                  </a:cubicBezTo>
                  <a:cubicBezTo>
                    <a:pt x="2593" y="1577"/>
                    <a:pt x="2521" y="1579"/>
                    <a:pt x="2450" y="1579"/>
                  </a:cubicBezTo>
                  <a:cubicBezTo>
                    <a:pt x="1557" y="1579"/>
                    <a:pt x="665" y="1144"/>
                    <a:pt x="134" y="424"/>
                  </a:cubicBezTo>
                  <a:cubicBezTo>
                    <a:pt x="119" y="408"/>
                    <a:pt x="96" y="400"/>
                    <a:pt x="75" y="400"/>
                  </a:cubicBezTo>
                  <a:cubicBezTo>
                    <a:pt x="62" y="400"/>
                    <a:pt x="49" y="404"/>
                    <a:pt x="39" y="411"/>
                  </a:cubicBezTo>
                  <a:cubicBezTo>
                    <a:pt x="7" y="437"/>
                    <a:pt x="0" y="481"/>
                    <a:pt x="19" y="507"/>
                  </a:cubicBezTo>
                  <a:cubicBezTo>
                    <a:pt x="580" y="1259"/>
                    <a:pt x="1517" y="1724"/>
                    <a:pt x="2454" y="1724"/>
                  </a:cubicBezTo>
                  <a:cubicBezTo>
                    <a:pt x="2524" y="1724"/>
                    <a:pt x="2601" y="1718"/>
                    <a:pt x="2677" y="1711"/>
                  </a:cubicBezTo>
                  <a:cubicBezTo>
                    <a:pt x="3684" y="1635"/>
                    <a:pt x="4640" y="997"/>
                    <a:pt x="5105" y="105"/>
                  </a:cubicBezTo>
                  <a:cubicBezTo>
                    <a:pt x="5125" y="67"/>
                    <a:pt x="5112" y="29"/>
                    <a:pt x="5080" y="10"/>
                  </a:cubicBezTo>
                  <a:cubicBezTo>
                    <a:pt x="5068" y="3"/>
                    <a:pt x="5055" y="1"/>
                    <a:pt x="5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 flipH="1">
              <a:off x="2379191" y="2789552"/>
              <a:ext cx="257197" cy="242711"/>
            </a:xfrm>
            <a:custGeom>
              <a:avLst/>
              <a:gdLst/>
              <a:ahLst/>
              <a:cxnLst/>
              <a:rect l="l" t="t" r="r" b="b"/>
              <a:pathLst>
                <a:path w="4557" h="4303" extrusionOk="0">
                  <a:moveTo>
                    <a:pt x="3493" y="1"/>
                  </a:moveTo>
                  <a:cubicBezTo>
                    <a:pt x="1887" y="1"/>
                    <a:pt x="0" y="1613"/>
                    <a:pt x="1262" y="4303"/>
                  </a:cubicBezTo>
                  <a:cubicBezTo>
                    <a:pt x="2352" y="4022"/>
                    <a:pt x="4557" y="3290"/>
                    <a:pt x="3493" y="1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5"/>
            <p:cNvSpPr/>
            <p:nvPr/>
          </p:nvSpPr>
          <p:spPr>
            <a:xfrm flipH="1">
              <a:off x="2366547" y="2495507"/>
              <a:ext cx="219495" cy="194146"/>
            </a:xfrm>
            <a:custGeom>
              <a:avLst/>
              <a:gdLst/>
              <a:ahLst/>
              <a:cxnLst/>
              <a:rect l="l" t="t" r="r" b="b"/>
              <a:pathLst>
                <a:path w="3889" h="3442" extrusionOk="0">
                  <a:moveTo>
                    <a:pt x="2747" y="0"/>
                  </a:moveTo>
                  <a:cubicBezTo>
                    <a:pt x="2091" y="345"/>
                    <a:pt x="1479" y="708"/>
                    <a:pt x="822" y="1046"/>
                  </a:cubicBezTo>
                  <a:cubicBezTo>
                    <a:pt x="835" y="1422"/>
                    <a:pt x="842" y="1791"/>
                    <a:pt x="854" y="2167"/>
                  </a:cubicBezTo>
                  <a:cubicBezTo>
                    <a:pt x="574" y="2282"/>
                    <a:pt x="281" y="2378"/>
                    <a:pt x="0" y="2486"/>
                  </a:cubicBezTo>
                  <a:cubicBezTo>
                    <a:pt x="428" y="3080"/>
                    <a:pt x="1121" y="3442"/>
                    <a:pt x="1848" y="3442"/>
                  </a:cubicBezTo>
                  <a:cubicBezTo>
                    <a:pt x="1901" y="3442"/>
                    <a:pt x="1955" y="3440"/>
                    <a:pt x="2008" y="3436"/>
                  </a:cubicBezTo>
                  <a:cubicBezTo>
                    <a:pt x="2792" y="3378"/>
                    <a:pt x="3525" y="2894"/>
                    <a:pt x="3888" y="2193"/>
                  </a:cubicBezTo>
                  <a:cubicBezTo>
                    <a:pt x="3557" y="2155"/>
                    <a:pt x="3212" y="2123"/>
                    <a:pt x="2881" y="2078"/>
                  </a:cubicBezTo>
                  <a:cubicBezTo>
                    <a:pt x="2817" y="1383"/>
                    <a:pt x="2805" y="702"/>
                    <a:pt x="2747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 flipH="1">
              <a:off x="2508664" y="2249295"/>
              <a:ext cx="107970" cy="94140"/>
            </a:xfrm>
            <a:custGeom>
              <a:avLst/>
              <a:gdLst/>
              <a:ahLst/>
              <a:cxnLst/>
              <a:rect l="l" t="t" r="r" b="b"/>
              <a:pathLst>
                <a:path w="1913" h="1669" extrusionOk="0">
                  <a:moveTo>
                    <a:pt x="907" y="0"/>
                  </a:moveTo>
                  <a:cubicBezTo>
                    <a:pt x="641" y="0"/>
                    <a:pt x="374" y="125"/>
                    <a:pt x="217" y="337"/>
                  </a:cubicBezTo>
                  <a:cubicBezTo>
                    <a:pt x="1" y="631"/>
                    <a:pt x="13" y="1077"/>
                    <a:pt x="243" y="1364"/>
                  </a:cubicBezTo>
                  <a:cubicBezTo>
                    <a:pt x="401" y="1557"/>
                    <a:pt x="654" y="1669"/>
                    <a:pt x="907" y="1669"/>
                  </a:cubicBezTo>
                  <a:cubicBezTo>
                    <a:pt x="1020" y="1669"/>
                    <a:pt x="1133" y="1647"/>
                    <a:pt x="1237" y="1599"/>
                  </a:cubicBezTo>
                  <a:cubicBezTo>
                    <a:pt x="1913" y="1294"/>
                    <a:pt x="1906" y="337"/>
                    <a:pt x="1205" y="57"/>
                  </a:cubicBezTo>
                  <a:cubicBezTo>
                    <a:pt x="1110" y="18"/>
                    <a:pt x="1009" y="0"/>
                    <a:pt x="907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 flipH="1">
              <a:off x="2372700" y="2282180"/>
              <a:ext cx="227735" cy="207288"/>
            </a:xfrm>
            <a:custGeom>
              <a:avLst/>
              <a:gdLst/>
              <a:ahLst/>
              <a:cxnLst/>
              <a:rect l="l" t="t" r="r" b="b"/>
              <a:pathLst>
                <a:path w="4035" h="3675" extrusionOk="0">
                  <a:moveTo>
                    <a:pt x="1860" y="1"/>
                  </a:moveTo>
                  <a:cubicBezTo>
                    <a:pt x="1606" y="1"/>
                    <a:pt x="1352" y="47"/>
                    <a:pt x="1116" y="143"/>
                  </a:cubicBezTo>
                  <a:cubicBezTo>
                    <a:pt x="510" y="385"/>
                    <a:pt x="109" y="1004"/>
                    <a:pt x="0" y="1654"/>
                  </a:cubicBezTo>
                  <a:cubicBezTo>
                    <a:pt x="83" y="1737"/>
                    <a:pt x="160" y="1819"/>
                    <a:pt x="236" y="1902"/>
                  </a:cubicBezTo>
                  <a:lnTo>
                    <a:pt x="3060" y="3674"/>
                  </a:lnTo>
                  <a:cubicBezTo>
                    <a:pt x="3397" y="3572"/>
                    <a:pt x="3671" y="3311"/>
                    <a:pt x="3831" y="2999"/>
                  </a:cubicBezTo>
                  <a:cubicBezTo>
                    <a:pt x="3984" y="2686"/>
                    <a:pt x="4035" y="2323"/>
                    <a:pt x="3996" y="1972"/>
                  </a:cubicBezTo>
                  <a:cubicBezTo>
                    <a:pt x="3926" y="1322"/>
                    <a:pt x="3563" y="698"/>
                    <a:pt x="3009" y="341"/>
                  </a:cubicBezTo>
                  <a:cubicBezTo>
                    <a:pt x="2668" y="118"/>
                    <a:pt x="2263" y="1"/>
                    <a:pt x="1860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 flipH="1">
              <a:off x="2295709" y="2282293"/>
              <a:ext cx="125579" cy="116533"/>
            </a:xfrm>
            <a:custGeom>
              <a:avLst/>
              <a:gdLst/>
              <a:ahLst/>
              <a:cxnLst/>
              <a:rect l="l" t="t" r="r" b="b"/>
              <a:pathLst>
                <a:path w="2225" h="2066" extrusionOk="0">
                  <a:moveTo>
                    <a:pt x="1099" y="1"/>
                  </a:moveTo>
                  <a:cubicBezTo>
                    <a:pt x="1002" y="1"/>
                    <a:pt x="904" y="13"/>
                    <a:pt x="810" y="39"/>
                  </a:cubicBezTo>
                  <a:cubicBezTo>
                    <a:pt x="440" y="141"/>
                    <a:pt x="134" y="434"/>
                    <a:pt x="0" y="798"/>
                  </a:cubicBezTo>
                  <a:lnTo>
                    <a:pt x="45" y="2021"/>
                  </a:lnTo>
                  <a:cubicBezTo>
                    <a:pt x="262" y="2043"/>
                    <a:pt x="481" y="2066"/>
                    <a:pt x="700" y="2066"/>
                  </a:cubicBezTo>
                  <a:cubicBezTo>
                    <a:pt x="860" y="2066"/>
                    <a:pt x="1020" y="2054"/>
                    <a:pt x="1179" y="2021"/>
                  </a:cubicBezTo>
                  <a:cubicBezTo>
                    <a:pt x="1549" y="1945"/>
                    <a:pt x="1912" y="1728"/>
                    <a:pt x="2065" y="1378"/>
                  </a:cubicBezTo>
                  <a:cubicBezTo>
                    <a:pt x="2225" y="1034"/>
                    <a:pt x="2135" y="587"/>
                    <a:pt x="1868" y="313"/>
                  </a:cubicBezTo>
                  <a:cubicBezTo>
                    <a:pt x="1668" y="109"/>
                    <a:pt x="1384" y="1"/>
                    <a:pt x="1099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 flipH="1">
              <a:off x="2368742" y="2309029"/>
              <a:ext cx="63721" cy="97750"/>
            </a:xfrm>
            <a:custGeom>
              <a:avLst/>
              <a:gdLst/>
              <a:ahLst/>
              <a:cxnLst/>
              <a:rect l="l" t="t" r="r" b="b"/>
              <a:pathLst>
                <a:path w="1129" h="1733" extrusionOk="0">
                  <a:moveTo>
                    <a:pt x="306" y="1"/>
                  </a:moveTo>
                  <a:cubicBezTo>
                    <a:pt x="283" y="1"/>
                    <a:pt x="261" y="11"/>
                    <a:pt x="249" y="31"/>
                  </a:cubicBezTo>
                  <a:cubicBezTo>
                    <a:pt x="96" y="285"/>
                    <a:pt x="13" y="540"/>
                    <a:pt x="7" y="783"/>
                  </a:cubicBezTo>
                  <a:cubicBezTo>
                    <a:pt x="1" y="1076"/>
                    <a:pt x="109" y="1350"/>
                    <a:pt x="300" y="1528"/>
                  </a:cubicBezTo>
                  <a:cubicBezTo>
                    <a:pt x="440" y="1662"/>
                    <a:pt x="632" y="1732"/>
                    <a:pt x="810" y="1732"/>
                  </a:cubicBezTo>
                  <a:cubicBezTo>
                    <a:pt x="906" y="1732"/>
                    <a:pt x="995" y="1713"/>
                    <a:pt x="1078" y="1675"/>
                  </a:cubicBezTo>
                  <a:cubicBezTo>
                    <a:pt x="1116" y="1662"/>
                    <a:pt x="1129" y="1618"/>
                    <a:pt x="1116" y="1586"/>
                  </a:cubicBezTo>
                  <a:cubicBezTo>
                    <a:pt x="1102" y="1557"/>
                    <a:pt x="1077" y="1543"/>
                    <a:pt x="1049" y="1543"/>
                  </a:cubicBezTo>
                  <a:cubicBezTo>
                    <a:pt x="1040" y="1543"/>
                    <a:pt x="1030" y="1544"/>
                    <a:pt x="1020" y="1547"/>
                  </a:cubicBezTo>
                  <a:cubicBezTo>
                    <a:pt x="955" y="1577"/>
                    <a:pt x="884" y="1591"/>
                    <a:pt x="811" y="1591"/>
                  </a:cubicBezTo>
                  <a:cubicBezTo>
                    <a:pt x="663" y="1591"/>
                    <a:pt x="509" y="1533"/>
                    <a:pt x="390" y="1426"/>
                  </a:cubicBezTo>
                  <a:cubicBezTo>
                    <a:pt x="230" y="1280"/>
                    <a:pt x="141" y="1038"/>
                    <a:pt x="147" y="789"/>
                  </a:cubicBezTo>
                  <a:cubicBezTo>
                    <a:pt x="154" y="572"/>
                    <a:pt x="230" y="336"/>
                    <a:pt x="370" y="107"/>
                  </a:cubicBezTo>
                  <a:cubicBezTo>
                    <a:pt x="390" y="75"/>
                    <a:pt x="377" y="31"/>
                    <a:pt x="345" y="11"/>
                  </a:cubicBezTo>
                  <a:cubicBezTo>
                    <a:pt x="333" y="4"/>
                    <a:pt x="319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 flipH="1">
              <a:off x="2514420" y="2279924"/>
              <a:ext cx="81330" cy="63568"/>
            </a:xfrm>
            <a:custGeom>
              <a:avLst/>
              <a:gdLst/>
              <a:ahLst/>
              <a:cxnLst/>
              <a:rect l="l" t="t" r="r" b="b"/>
              <a:pathLst>
                <a:path w="1441" h="1127" extrusionOk="0">
                  <a:moveTo>
                    <a:pt x="1360" y="1"/>
                  </a:moveTo>
                  <a:cubicBezTo>
                    <a:pt x="1352" y="1"/>
                    <a:pt x="1345" y="2"/>
                    <a:pt x="1339" y="5"/>
                  </a:cubicBezTo>
                  <a:cubicBezTo>
                    <a:pt x="810" y="196"/>
                    <a:pt x="344" y="559"/>
                    <a:pt x="19" y="1018"/>
                  </a:cubicBezTo>
                  <a:cubicBezTo>
                    <a:pt x="0" y="1050"/>
                    <a:pt x="7" y="1095"/>
                    <a:pt x="38" y="1114"/>
                  </a:cubicBezTo>
                  <a:cubicBezTo>
                    <a:pt x="51" y="1120"/>
                    <a:pt x="64" y="1127"/>
                    <a:pt x="77" y="1127"/>
                  </a:cubicBezTo>
                  <a:cubicBezTo>
                    <a:pt x="102" y="1127"/>
                    <a:pt x="121" y="1114"/>
                    <a:pt x="134" y="1095"/>
                  </a:cubicBezTo>
                  <a:cubicBezTo>
                    <a:pt x="440" y="661"/>
                    <a:pt x="886" y="317"/>
                    <a:pt x="1383" y="139"/>
                  </a:cubicBezTo>
                  <a:cubicBezTo>
                    <a:pt x="1421" y="126"/>
                    <a:pt x="1441" y="81"/>
                    <a:pt x="1421" y="49"/>
                  </a:cubicBezTo>
                  <a:cubicBezTo>
                    <a:pt x="1416" y="19"/>
                    <a:pt x="1387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 flipH="1">
              <a:off x="2389575" y="2339150"/>
              <a:ext cx="220229" cy="224097"/>
            </a:xfrm>
            <a:custGeom>
              <a:avLst/>
              <a:gdLst/>
              <a:ahLst/>
              <a:cxnLst/>
              <a:rect l="l" t="t" r="r" b="b"/>
              <a:pathLst>
                <a:path w="3902" h="3973" extrusionOk="0">
                  <a:moveTo>
                    <a:pt x="2372" y="0"/>
                  </a:moveTo>
                  <a:cubicBezTo>
                    <a:pt x="2123" y="268"/>
                    <a:pt x="1823" y="421"/>
                    <a:pt x="1467" y="491"/>
                  </a:cubicBezTo>
                  <a:cubicBezTo>
                    <a:pt x="1322" y="519"/>
                    <a:pt x="1179" y="536"/>
                    <a:pt x="1038" y="536"/>
                  </a:cubicBezTo>
                  <a:cubicBezTo>
                    <a:pt x="830" y="536"/>
                    <a:pt x="625" y="499"/>
                    <a:pt x="428" y="408"/>
                  </a:cubicBezTo>
                  <a:cubicBezTo>
                    <a:pt x="249" y="1084"/>
                    <a:pt x="122" y="1772"/>
                    <a:pt x="52" y="2467"/>
                  </a:cubicBezTo>
                  <a:cubicBezTo>
                    <a:pt x="20" y="2785"/>
                    <a:pt x="1" y="3117"/>
                    <a:pt x="141" y="3403"/>
                  </a:cubicBezTo>
                  <a:cubicBezTo>
                    <a:pt x="325" y="3783"/>
                    <a:pt x="762" y="3972"/>
                    <a:pt x="1190" y="3972"/>
                  </a:cubicBezTo>
                  <a:cubicBezTo>
                    <a:pt x="1295" y="3972"/>
                    <a:pt x="1399" y="3961"/>
                    <a:pt x="1498" y="3939"/>
                  </a:cubicBezTo>
                  <a:cubicBezTo>
                    <a:pt x="2008" y="3824"/>
                    <a:pt x="2442" y="3486"/>
                    <a:pt x="2837" y="3148"/>
                  </a:cubicBezTo>
                  <a:cubicBezTo>
                    <a:pt x="3060" y="3148"/>
                    <a:pt x="3283" y="3110"/>
                    <a:pt x="3474" y="2989"/>
                  </a:cubicBezTo>
                  <a:cubicBezTo>
                    <a:pt x="3659" y="2874"/>
                    <a:pt x="3812" y="2683"/>
                    <a:pt x="3857" y="2467"/>
                  </a:cubicBezTo>
                  <a:cubicBezTo>
                    <a:pt x="3901" y="2243"/>
                    <a:pt x="3818" y="2001"/>
                    <a:pt x="3646" y="1861"/>
                  </a:cubicBezTo>
                  <a:cubicBezTo>
                    <a:pt x="3558" y="1795"/>
                    <a:pt x="3446" y="1760"/>
                    <a:pt x="3335" y="1760"/>
                  </a:cubicBezTo>
                  <a:cubicBezTo>
                    <a:pt x="3222" y="1760"/>
                    <a:pt x="3109" y="1796"/>
                    <a:pt x="3022" y="1874"/>
                  </a:cubicBezTo>
                  <a:cubicBezTo>
                    <a:pt x="2830" y="1256"/>
                    <a:pt x="2563" y="618"/>
                    <a:pt x="2372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 flipH="1">
              <a:off x="2462607" y="2322905"/>
              <a:ext cx="104753" cy="64809"/>
            </a:xfrm>
            <a:custGeom>
              <a:avLst/>
              <a:gdLst/>
              <a:ahLst/>
              <a:cxnLst/>
              <a:rect l="l" t="t" r="r" b="b"/>
              <a:pathLst>
                <a:path w="1856" h="1149" extrusionOk="0">
                  <a:moveTo>
                    <a:pt x="1771" y="0"/>
                  </a:moveTo>
                  <a:cubicBezTo>
                    <a:pt x="1745" y="0"/>
                    <a:pt x="1718" y="18"/>
                    <a:pt x="1709" y="46"/>
                  </a:cubicBezTo>
                  <a:cubicBezTo>
                    <a:pt x="1476" y="622"/>
                    <a:pt x="876" y="1013"/>
                    <a:pt x="259" y="1013"/>
                  </a:cubicBezTo>
                  <a:cubicBezTo>
                    <a:pt x="201" y="1013"/>
                    <a:pt x="142" y="1009"/>
                    <a:pt x="84" y="1002"/>
                  </a:cubicBezTo>
                  <a:cubicBezTo>
                    <a:pt x="80" y="1001"/>
                    <a:pt x="76" y="1001"/>
                    <a:pt x="72" y="1001"/>
                  </a:cubicBezTo>
                  <a:cubicBezTo>
                    <a:pt x="38" y="1001"/>
                    <a:pt x="7" y="1025"/>
                    <a:pt x="7" y="1059"/>
                  </a:cubicBezTo>
                  <a:cubicBezTo>
                    <a:pt x="1" y="1097"/>
                    <a:pt x="26" y="1129"/>
                    <a:pt x="64" y="1136"/>
                  </a:cubicBezTo>
                  <a:cubicBezTo>
                    <a:pt x="128" y="1148"/>
                    <a:pt x="198" y="1148"/>
                    <a:pt x="262" y="1148"/>
                  </a:cubicBezTo>
                  <a:cubicBezTo>
                    <a:pt x="931" y="1148"/>
                    <a:pt x="1588" y="721"/>
                    <a:pt x="1836" y="97"/>
                  </a:cubicBezTo>
                  <a:cubicBezTo>
                    <a:pt x="1855" y="59"/>
                    <a:pt x="1836" y="20"/>
                    <a:pt x="1798" y="8"/>
                  </a:cubicBezTo>
                  <a:cubicBezTo>
                    <a:pt x="1789" y="3"/>
                    <a:pt x="1780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 flipH="1">
              <a:off x="2578084" y="2434758"/>
              <a:ext cx="15860" cy="15850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0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0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 flipH="1">
              <a:off x="2502170" y="2443388"/>
              <a:ext cx="15916" cy="15511"/>
            </a:xfrm>
            <a:custGeom>
              <a:avLst/>
              <a:gdLst/>
              <a:ahLst/>
              <a:cxnLst/>
              <a:rect l="l" t="t" r="r" b="b"/>
              <a:pathLst>
                <a:path w="282" h="275" extrusionOk="0">
                  <a:moveTo>
                    <a:pt x="141" y="0"/>
                  </a:moveTo>
                  <a:cubicBezTo>
                    <a:pt x="65" y="0"/>
                    <a:pt x="1" y="64"/>
                    <a:pt x="1" y="141"/>
                  </a:cubicBezTo>
                  <a:cubicBezTo>
                    <a:pt x="1" y="217"/>
                    <a:pt x="65" y="274"/>
                    <a:pt x="141" y="274"/>
                  </a:cubicBezTo>
                  <a:cubicBezTo>
                    <a:pt x="218" y="274"/>
                    <a:pt x="281" y="217"/>
                    <a:pt x="281" y="141"/>
                  </a:cubicBezTo>
                  <a:cubicBezTo>
                    <a:pt x="281" y="64"/>
                    <a:pt x="218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 flipH="1">
              <a:off x="2568377" y="2400915"/>
              <a:ext cx="37476" cy="13763"/>
            </a:xfrm>
            <a:custGeom>
              <a:avLst/>
              <a:gdLst/>
              <a:ahLst/>
              <a:cxnLst/>
              <a:rect l="l" t="t" r="r" b="b"/>
              <a:pathLst>
                <a:path w="664" h="244" extrusionOk="0">
                  <a:moveTo>
                    <a:pt x="344" y="0"/>
                  </a:moveTo>
                  <a:cubicBezTo>
                    <a:pt x="228" y="0"/>
                    <a:pt x="110" y="42"/>
                    <a:pt x="26" y="122"/>
                  </a:cubicBezTo>
                  <a:cubicBezTo>
                    <a:pt x="1" y="148"/>
                    <a:pt x="1" y="192"/>
                    <a:pt x="26" y="224"/>
                  </a:cubicBezTo>
                  <a:cubicBezTo>
                    <a:pt x="39" y="237"/>
                    <a:pt x="58" y="243"/>
                    <a:pt x="77" y="243"/>
                  </a:cubicBezTo>
                  <a:cubicBezTo>
                    <a:pt x="96" y="243"/>
                    <a:pt x="115" y="237"/>
                    <a:pt x="128" y="224"/>
                  </a:cubicBezTo>
                  <a:cubicBezTo>
                    <a:pt x="185" y="168"/>
                    <a:pt x="264" y="139"/>
                    <a:pt x="343" y="139"/>
                  </a:cubicBezTo>
                  <a:cubicBezTo>
                    <a:pt x="416" y="139"/>
                    <a:pt x="488" y="163"/>
                    <a:pt x="543" y="212"/>
                  </a:cubicBezTo>
                  <a:cubicBezTo>
                    <a:pt x="554" y="223"/>
                    <a:pt x="569" y="228"/>
                    <a:pt x="584" y="228"/>
                  </a:cubicBezTo>
                  <a:cubicBezTo>
                    <a:pt x="603" y="228"/>
                    <a:pt x="624" y="220"/>
                    <a:pt x="638" y="205"/>
                  </a:cubicBezTo>
                  <a:cubicBezTo>
                    <a:pt x="664" y="173"/>
                    <a:pt x="664" y="129"/>
                    <a:pt x="632" y="103"/>
                  </a:cubicBezTo>
                  <a:cubicBezTo>
                    <a:pt x="553" y="34"/>
                    <a:pt x="449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 flipH="1">
              <a:off x="2480215" y="2402889"/>
              <a:ext cx="54408" cy="27244"/>
            </a:xfrm>
            <a:custGeom>
              <a:avLst/>
              <a:gdLst/>
              <a:ahLst/>
              <a:cxnLst/>
              <a:rect l="l" t="t" r="r" b="b"/>
              <a:pathLst>
                <a:path w="964" h="483" extrusionOk="0">
                  <a:moveTo>
                    <a:pt x="417" y="0"/>
                  </a:moveTo>
                  <a:cubicBezTo>
                    <a:pt x="278" y="0"/>
                    <a:pt x="137" y="49"/>
                    <a:pt x="33" y="145"/>
                  </a:cubicBezTo>
                  <a:cubicBezTo>
                    <a:pt x="1" y="164"/>
                    <a:pt x="1" y="208"/>
                    <a:pt x="26" y="240"/>
                  </a:cubicBezTo>
                  <a:cubicBezTo>
                    <a:pt x="41" y="255"/>
                    <a:pt x="61" y="263"/>
                    <a:pt x="80" y="263"/>
                  </a:cubicBezTo>
                  <a:cubicBezTo>
                    <a:pt x="96" y="263"/>
                    <a:pt x="111" y="258"/>
                    <a:pt x="122" y="247"/>
                  </a:cubicBezTo>
                  <a:cubicBezTo>
                    <a:pt x="200" y="178"/>
                    <a:pt x="302" y="142"/>
                    <a:pt x="405" y="142"/>
                  </a:cubicBezTo>
                  <a:cubicBezTo>
                    <a:pt x="445" y="142"/>
                    <a:pt x="485" y="147"/>
                    <a:pt x="523" y="157"/>
                  </a:cubicBezTo>
                  <a:cubicBezTo>
                    <a:pt x="657" y="189"/>
                    <a:pt x="772" y="304"/>
                    <a:pt x="816" y="432"/>
                  </a:cubicBezTo>
                  <a:cubicBezTo>
                    <a:pt x="829" y="463"/>
                    <a:pt x="855" y="483"/>
                    <a:pt x="880" y="483"/>
                  </a:cubicBezTo>
                  <a:cubicBezTo>
                    <a:pt x="893" y="483"/>
                    <a:pt x="899" y="483"/>
                    <a:pt x="906" y="476"/>
                  </a:cubicBezTo>
                  <a:cubicBezTo>
                    <a:pt x="944" y="463"/>
                    <a:pt x="963" y="425"/>
                    <a:pt x="950" y="393"/>
                  </a:cubicBezTo>
                  <a:cubicBezTo>
                    <a:pt x="887" y="208"/>
                    <a:pt x="740" y="68"/>
                    <a:pt x="555" y="17"/>
                  </a:cubicBezTo>
                  <a:cubicBezTo>
                    <a:pt x="510" y="6"/>
                    <a:pt x="46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 flipH="1">
              <a:off x="2542808" y="2443558"/>
              <a:ext cx="25624" cy="45519"/>
            </a:xfrm>
            <a:custGeom>
              <a:avLst/>
              <a:gdLst/>
              <a:ahLst/>
              <a:cxnLst/>
              <a:rect l="l" t="t" r="r" b="b"/>
              <a:pathLst>
                <a:path w="454" h="807" extrusionOk="0">
                  <a:moveTo>
                    <a:pt x="263" y="0"/>
                  </a:moveTo>
                  <a:cubicBezTo>
                    <a:pt x="236" y="0"/>
                    <a:pt x="209" y="22"/>
                    <a:pt x="198" y="48"/>
                  </a:cubicBezTo>
                  <a:lnTo>
                    <a:pt x="7" y="711"/>
                  </a:lnTo>
                  <a:cubicBezTo>
                    <a:pt x="1" y="730"/>
                    <a:pt x="7" y="756"/>
                    <a:pt x="20" y="775"/>
                  </a:cubicBezTo>
                  <a:cubicBezTo>
                    <a:pt x="32" y="788"/>
                    <a:pt x="52" y="800"/>
                    <a:pt x="77" y="800"/>
                  </a:cubicBezTo>
                  <a:lnTo>
                    <a:pt x="383" y="807"/>
                  </a:lnTo>
                  <a:cubicBezTo>
                    <a:pt x="421" y="807"/>
                    <a:pt x="453" y="775"/>
                    <a:pt x="453" y="737"/>
                  </a:cubicBezTo>
                  <a:cubicBezTo>
                    <a:pt x="453" y="698"/>
                    <a:pt x="421" y="667"/>
                    <a:pt x="383" y="667"/>
                  </a:cubicBezTo>
                  <a:lnTo>
                    <a:pt x="166" y="660"/>
                  </a:lnTo>
                  <a:lnTo>
                    <a:pt x="332" y="87"/>
                  </a:lnTo>
                  <a:cubicBezTo>
                    <a:pt x="338" y="55"/>
                    <a:pt x="319" y="10"/>
                    <a:pt x="281" y="4"/>
                  </a:cubicBezTo>
                  <a:cubicBezTo>
                    <a:pt x="275" y="1"/>
                    <a:pt x="269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 flipH="1">
              <a:off x="2518031" y="2490036"/>
              <a:ext cx="37815" cy="24198"/>
            </a:xfrm>
            <a:custGeom>
              <a:avLst/>
              <a:gdLst/>
              <a:ahLst/>
              <a:cxnLst/>
              <a:rect l="l" t="t" r="r" b="b"/>
              <a:pathLst>
                <a:path w="670" h="429" extrusionOk="0">
                  <a:moveTo>
                    <a:pt x="594" y="1"/>
                  </a:moveTo>
                  <a:cubicBezTo>
                    <a:pt x="565" y="1"/>
                    <a:pt x="534" y="19"/>
                    <a:pt x="523" y="53"/>
                  </a:cubicBezTo>
                  <a:cubicBezTo>
                    <a:pt x="498" y="136"/>
                    <a:pt x="440" y="206"/>
                    <a:pt x="358" y="244"/>
                  </a:cubicBezTo>
                  <a:cubicBezTo>
                    <a:pt x="303" y="273"/>
                    <a:pt x="246" y="289"/>
                    <a:pt x="190" y="289"/>
                  </a:cubicBezTo>
                  <a:cubicBezTo>
                    <a:pt x="160" y="289"/>
                    <a:pt x="131" y="285"/>
                    <a:pt x="103" y="276"/>
                  </a:cubicBezTo>
                  <a:cubicBezTo>
                    <a:pt x="96" y="273"/>
                    <a:pt x="88" y="272"/>
                    <a:pt x="81" y="272"/>
                  </a:cubicBezTo>
                  <a:cubicBezTo>
                    <a:pt x="53" y="272"/>
                    <a:pt x="23" y="289"/>
                    <a:pt x="13" y="314"/>
                  </a:cubicBezTo>
                  <a:cubicBezTo>
                    <a:pt x="1" y="352"/>
                    <a:pt x="20" y="391"/>
                    <a:pt x="58" y="403"/>
                  </a:cubicBezTo>
                  <a:cubicBezTo>
                    <a:pt x="103" y="423"/>
                    <a:pt x="147" y="429"/>
                    <a:pt x="198" y="429"/>
                  </a:cubicBezTo>
                  <a:cubicBezTo>
                    <a:pt x="275" y="429"/>
                    <a:pt x="351" y="410"/>
                    <a:pt x="421" y="372"/>
                  </a:cubicBezTo>
                  <a:cubicBezTo>
                    <a:pt x="536" y="308"/>
                    <a:pt x="625" y="206"/>
                    <a:pt x="657" y="91"/>
                  </a:cubicBezTo>
                  <a:cubicBezTo>
                    <a:pt x="670" y="53"/>
                    <a:pt x="644" y="15"/>
                    <a:pt x="606" y="2"/>
                  </a:cubicBezTo>
                  <a:cubicBezTo>
                    <a:pt x="602" y="1"/>
                    <a:pt x="598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 flipH="1">
              <a:off x="2407912" y="2458618"/>
              <a:ext cx="32792" cy="15737"/>
            </a:xfrm>
            <a:custGeom>
              <a:avLst/>
              <a:gdLst/>
              <a:ahLst/>
              <a:cxnLst/>
              <a:rect l="l" t="t" r="r" b="b"/>
              <a:pathLst>
                <a:path w="581" h="279" extrusionOk="0">
                  <a:moveTo>
                    <a:pt x="509" y="0"/>
                  </a:moveTo>
                  <a:cubicBezTo>
                    <a:pt x="501" y="0"/>
                    <a:pt x="493" y="2"/>
                    <a:pt x="485" y="4"/>
                  </a:cubicBezTo>
                  <a:lnTo>
                    <a:pt x="58" y="145"/>
                  </a:lnTo>
                  <a:cubicBezTo>
                    <a:pt x="19" y="151"/>
                    <a:pt x="0" y="196"/>
                    <a:pt x="13" y="227"/>
                  </a:cubicBezTo>
                  <a:cubicBezTo>
                    <a:pt x="19" y="259"/>
                    <a:pt x="51" y="278"/>
                    <a:pt x="77" y="278"/>
                  </a:cubicBezTo>
                  <a:cubicBezTo>
                    <a:pt x="83" y="278"/>
                    <a:pt x="96" y="278"/>
                    <a:pt x="102" y="272"/>
                  </a:cubicBezTo>
                  <a:lnTo>
                    <a:pt x="529" y="132"/>
                  </a:lnTo>
                  <a:cubicBezTo>
                    <a:pt x="561" y="119"/>
                    <a:pt x="580" y="81"/>
                    <a:pt x="567" y="43"/>
                  </a:cubicBezTo>
                  <a:cubicBezTo>
                    <a:pt x="562" y="18"/>
                    <a:pt x="53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 flipH="1">
              <a:off x="2475926" y="2545991"/>
              <a:ext cx="67333" cy="25439"/>
            </a:xfrm>
            <a:custGeom>
              <a:avLst/>
              <a:gdLst/>
              <a:ahLst/>
              <a:cxnLst/>
              <a:rect l="l" t="t" r="r" b="b"/>
              <a:pathLst>
                <a:path w="1193" h="451" extrusionOk="0">
                  <a:moveTo>
                    <a:pt x="1118" y="1"/>
                  </a:moveTo>
                  <a:cubicBezTo>
                    <a:pt x="1102" y="1"/>
                    <a:pt x="1085" y="6"/>
                    <a:pt x="1071" y="17"/>
                  </a:cubicBezTo>
                  <a:cubicBezTo>
                    <a:pt x="848" y="203"/>
                    <a:pt x="548" y="310"/>
                    <a:pt x="255" y="310"/>
                  </a:cubicBezTo>
                  <a:cubicBezTo>
                    <a:pt x="197" y="310"/>
                    <a:pt x="140" y="306"/>
                    <a:pt x="84" y="297"/>
                  </a:cubicBezTo>
                  <a:cubicBezTo>
                    <a:pt x="45" y="297"/>
                    <a:pt x="7" y="323"/>
                    <a:pt x="1" y="361"/>
                  </a:cubicBezTo>
                  <a:cubicBezTo>
                    <a:pt x="1" y="399"/>
                    <a:pt x="26" y="431"/>
                    <a:pt x="64" y="437"/>
                  </a:cubicBezTo>
                  <a:cubicBezTo>
                    <a:pt x="122" y="444"/>
                    <a:pt x="186" y="450"/>
                    <a:pt x="249" y="450"/>
                  </a:cubicBezTo>
                  <a:cubicBezTo>
                    <a:pt x="574" y="450"/>
                    <a:pt x="906" y="336"/>
                    <a:pt x="1161" y="125"/>
                  </a:cubicBezTo>
                  <a:cubicBezTo>
                    <a:pt x="1193" y="100"/>
                    <a:pt x="1193" y="55"/>
                    <a:pt x="1167" y="23"/>
                  </a:cubicBezTo>
                  <a:cubicBezTo>
                    <a:pt x="1156" y="9"/>
                    <a:pt x="113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65"/>
          <p:cNvGrpSpPr/>
          <p:nvPr/>
        </p:nvGrpSpPr>
        <p:grpSpPr>
          <a:xfrm flipH="1">
            <a:off x="2700920" y="-152393"/>
            <a:ext cx="1096778" cy="1899756"/>
            <a:chOff x="5086189" y="571500"/>
            <a:chExt cx="798644" cy="1383351"/>
          </a:xfrm>
        </p:grpSpPr>
        <p:sp>
          <p:nvSpPr>
            <p:cNvPr id="2519" name="Google Shape;2519;p65"/>
            <p:cNvSpPr/>
            <p:nvPr/>
          </p:nvSpPr>
          <p:spPr>
            <a:xfrm>
              <a:off x="5230060" y="583007"/>
              <a:ext cx="49329" cy="1069157"/>
            </a:xfrm>
            <a:custGeom>
              <a:avLst/>
              <a:gdLst/>
              <a:ahLst/>
              <a:cxnLst/>
              <a:rect l="l" t="t" r="r" b="b"/>
              <a:pathLst>
                <a:path w="874" h="18955" extrusionOk="0">
                  <a:moveTo>
                    <a:pt x="734" y="0"/>
                  </a:moveTo>
                  <a:cubicBezTo>
                    <a:pt x="657" y="0"/>
                    <a:pt x="593" y="58"/>
                    <a:pt x="593" y="134"/>
                  </a:cubicBezTo>
                  <a:lnTo>
                    <a:pt x="1" y="18808"/>
                  </a:lnTo>
                  <a:cubicBezTo>
                    <a:pt x="1" y="18884"/>
                    <a:pt x="58" y="18948"/>
                    <a:pt x="134" y="18955"/>
                  </a:cubicBezTo>
                  <a:lnTo>
                    <a:pt x="141" y="18955"/>
                  </a:lnTo>
                  <a:cubicBezTo>
                    <a:pt x="217" y="18955"/>
                    <a:pt x="281" y="18891"/>
                    <a:pt x="281" y="18821"/>
                  </a:cubicBezTo>
                  <a:lnTo>
                    <a:pt x="867" y="140"/>
                  </a:lnTo>
                  <a:cubicBezTo>
                    <a:pt x="874" y="64"/>
                    <a:pt x="810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5086189" y="1642762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2"/>
                  </a:moveTo>
                  <a:cubicBezTo>
                    <a:pt x="3984" y="562"/>
                    <a:pt x="4978" y="1550"/>
                    <a:pt x="4978" y="2767"/>
                  </a:cubicBezTo>
                  <a:cubicBezTo>
                    <a:pt x="4978" y="3991"/>
                    <a:pt x="3984" y="4978"/>
                    <a:pt x="2766" y="4978"/>
                  </a:cubicBezTo>
                  <a:cubicBezTo>
                    <a:pt x="1549" y="4978"/>
                    <a:pt x="561" y="3991"/>
                    <a:pt x="561" y="2767"/>
                  </a:cubicBezTo>
                  <a:cubicBezTo>
                    <a:pt x="561" y="1550"/>
                    <a:pt x="1549" y="562"/>
                    <a:pt x="2766" y="562"/>
                  </a:cubicBezTo>
                  <a:close/>
                  <a:moveTo>
                    <a:pt x="2766" y="1"/>
                  </a:moveTo>
                  <a:cubicBezTo>
                    <a:pt x="1243" y="1"/>
                    <a:pt x="0" y="1244"/>
                    <a:pt x="0" y="2767"/>
                  </a:cubicBezTo>
                  <a:cubicBezTo>
                    <a:pt x="0" y="4296"/>
                    <a:pt x="1243" y="5533"/>
                    <a:pt x="2766" y="5533"/>
                  </a:cubicBezTo>
                  <a:cubicBezTo>
                    <a:pt x="4290" y="5533"/>
                    <a:pt x="5532" y="4296"/>
                    <a:pt x="5532" y="2767"/>
                  </a:cubicBezTo>
                  <a:cubicBezTo>
                    <a:pt x="5532" y="1244"/>
                    <a:pt x="4290" y="1"/>
                    <a:pt x="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5716084" y="571500"/>
              <a:ext cx="33864" cy="1052969"/>
            </a:xfrm>
            <a:custGeom>
              <a:avLst/>
              <a:gdLst/>
              <a:ahLst/>
              <a:cxnLst/>
              <a:rect l="l" t="t" r="r" b="b"/>
              <a:pathLst>
                <a:path w="600" h="18668" extrusionOk="0">
                  <a:moveTo>
                    <a:pt x="459" y="0"/>
                  </a:moveTo>
                  <a:cubicBezTo>
                    <a:pt x="382" y="0"/>
                    <a:pt x="319" y="64"/>
                    <a:pt x="319" y="140"/>
                  </a:cubicBezTo>
                  <a:lnTo>
                    <a:pt x="0" y="18521"/>
                  </a:lnTo>
                  <a:cubicBezTo>
                    <a:pt x="0" y="18598"/>
                    <a:pt x="64" y="18661"/>
                    <a:pt x="140" y="18668"/>
                  </a:cubicBezTo>
                  <a:cubicBezTo>
                    <a:pt x="217" y="18668"/>
                    <a:pt x="280" y="18604"/>
                    <a:pt x="280" y="18528"/>
                  </a:cubicBezTo>
                  <a:lnTo>
                    <a:pt x="599" y="147"/>
                  </a:lnTo>
                  <a:cubicBezTo>
                    <a:pt x="599" y="70"/>
                    <a:pt x="535" y="7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5572551" y="1614390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1"/>
                  </a:moveTo>
                  <a:cubicBezTo>
                    <a:pt x="3983" y="561"/>
                    <a:pt x="4971" y="1549"/>
                    <a:pt x="4971" y="2766"/>
                  </a:cubicBezTo>
                  <a:cubicBezTo>
                    <a:pt x="4971" y="3984"/>
                    <a:pt x="3983" y="4978"/>
                    <a:pt x="2766" y="4978"/>
                  </a:cubicBezTo>
                  <a:cubicBezTo>
                    <a:pt x="1542" y="4978"/>
                    <a:pt x="555" y="3984"/>
                    <a:pt x="555" y="2766"/>
                  </a:cubicBezTo>
                  <a:cubicBezTo>
                    <a:pt x="555" y="1549"/>
                    <a:pt x="1542" y="561"/>
                    <a:pt x="2766" y="561"/>
                  </a:cubicBezTo>
                  <a:close/>
                  <a:moveTo>
                    <a:pt x="2766" y="0"/>
                  </a:moveTo>
                  <a:cubicBezTo>
                    <a:pt x="1236" y="0"/>
                    <a:pt x="0" y="1243"/>
                    <a:pt x="0" y="2766"/>
                  </a:cubicBezTo>
                  <a:cubicBezTo>
                    <a:pt x="0" y="4290"/>
                    <a:pt x="1236" y="5532"/>
                    <a:pt x="2766" y="5532"/>
                  </a:cubicBezTo>
                  <a:cubicBezTo>
                    <a:pt x="4289" y="5532"/>
                    <a:pt x="5532" y="4290"/>
                    <a:pt x="5532" y="2766"/>
                  </a:cubicBezTo>
                  <a:cubicBezTo>
                    <a:pt x="5532" y="1243"/>
                    <a:pt x="4289" y="0"/>
                    <a:pt x="2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Ligação</a:t>
            </a:r>
            <a:r>
              <a:rPr lang="en"/>
              <a:t> a </a:t>
            </a:r>
            <a:r>
              <a:rPr lang="en" err="1"/>
              <a:t>diversos</a:t>
            </a:r>
            <a:r>
              <a:rPr lang="en"/>
              <a:t> </a:t>
            </a:r>
            <a:r>
              <a:rPr lang="en" err="1"/>
              <a:t>recursos</a:t>
            </a:r>
            <a:endParaRPr err="1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7BA2E4B7-56C0-019F-74A5-E3945C5D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340" y="1092057"/>
            <a:ext cx="4929533" cy="3441306"/>
          </a:xfrm>
        </p:spPr>
        <p:txBody>
          <a:bodyPr/>
          <a:lstStyle/>
          <a:p>
            <a:r>
              <a:rPr lang="pt-PT" sz="1800" err="1"/>
              <a:t>CorSano</a:t>
            </a:r>
            <a:r>
              <a:rPr lang="pt-PT" sz="1800"/>
              <a:t> liga os estudantes aos recursos de fitness do campus: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Instalações de ginásio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Aulas de fitness 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Consulta de horários e disponibilidade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Ferramentas de controlo da saúde.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Monitorização do progresso </a:t>
            </a:r>
          </a:p>
        </p:txBody>
      </p:sp>
      <p:grpSp>
        <p:nvGrpSpPr>
          <p:cNvPr id="2536" name="Google Shape;2536;p66"/>
          <p:cNvGrpSpPr/>
          <p:nvPr/>
        </p:nvGrpSpPr>
        <p:grpSpPr>
          <a:xfrm>
            <a:off x="1534034" y="4292952"/>
            <a:ext cx="542654" cy="539139"/>
            <a:chOff x="1191959" y="3692252"/>
            <a:chExt cx="542654" cy="539139"/>
          </a:xfrm>
        </p:grpSpPr>
        <p:sp>
          <p:nvSpPr>
            <p:cNvPr id="2537" name="Google Shape;2537;p66"/>
            <p:cNvSpPr/>
            <p:nvPr/>
          </p:nvSpPr>
          <p:spPr>
            <a:xfrm>
              <a:off x="1199977" y="3696003"/>
              <a:ext cx="531052" cy="531076"/>
            </a:xfrm>
            <a:custGeom>
              <a:avLst/>
              <a:gdLst/>
              <a:ahLst/>
              <a:cxnLst/>
              <a:rect l="l" t="t" r="r" b="b"/>
              <a:pathLst>
                <a:path w="9338" h="9345" extrusionOk="0">
                  <a:moveTo>
                    <a:pt x="4672" y="1"/>
                  </a:moveTo>
                  <a:cubicBezTo>
                    <a:pt x="2091" y="1"/>
                    <a:pt x="0" y="2091"/>
                    <a:pt x="0" y="4673"/>
                  </a:cubicBezTo>
                  <a:cubicBezTo>
                    <a:pt x="0" y="7247"/>
                    <a:pt x="2091" y="9344"/>
                    <a:pt x="4672" y="9344"/>
                  </a:cubicBezTo>
                  <a:cubicBezTo>
                    <a:pt x="7247" y="9344"/>
                    <a:pt x="9337" y="7247"/>
                    <a:pt x="9337" y="4673"/>
                  </a:cubicBezTo>
                  <a:cubicBezTo>
                    <a:pt x="9337" y="2091"/>
                    <a:pt x="7247" y="1"/>
                    <a:pt x="4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1422510" y="3882568"/>
              <a:ext cx="312103" cy="348823"/>
            </a:xfrm>
            <a:custGeom>
              <a:avLst/>
              <a:gdLst/>
              <a:ahLst/>
              <a:cxnLst/>
              <a:rect l="l" t="t" r="r" b="b"/>
              <a:pathLst>
                <a:path w="5488" h="6138" extrusionOk="0">
                  <a:moveTo>
                    <a:pt x="3847" y="0"/>
                  </a:moveTo>
                  <a:cubicBezTo>
                    <a:pt x="3318" y="0"/>
                    <a:pt x="2779" y="125"/>
                    <a:pt x="2295" y="376"/>
                  </a:cubicBezTo>
                  <a:cubicBezTo>
                    <a:pt x="1358" y="854"/>
                    <a:pt x="631" y="1766"/>
                    <a:pt x="293" y="2862"/>
                  </a:cubicBezTo>
                  <a:cubicBezTo>
                    <a:pt x="0" y="3850"/>
                    <a:pt x="13" y="4965"/>
                    <a:pt x="332" y="6087"/>
                  </a:cubicBezTo>
                  <a:cubicBezTo>
                    <a:pt x="344" y="6119"/>
                    <a:pt x="370" y="6138"/>
                    <a:pt x="402" y="6138"/>
                  </a:cubicBezTo>
                  <a:cubicBezTo>
                    <a:pt x="408" y="6138"/>
                    <a:pt x="415" y="6138"/>
                    <a:pt x="421" y="6131"/>
                  </a:cubicBezTo>
                  <a:cubicBezTo>
                    <a:pt x="453" y="6119"/>
                    <a:pt x="478" y="6080"/>
                    <a:pt x="466" y="6048"/>
                  </a:cubicBezTo>
                  <a:cubicBezTo>
                    <a:pt x="153" y="4952"/>
                    <a:pt x="141" y="3862"/>
                    <a:pt x="427" y="2906"/>
                  </a:cubicBezTo>
                  <a:cubicBezTo>
                    <a:pt x="752" y="1842"/>
                    <a:pt x="1453" y="963"/>
                    <a:pt x="2358" y="497"/>
                  </a:cubicBezTo>
                  <a:cubicBezTo>
                    <a:pt x="2826" y="257"/>
                    <a:pt x="3343" y="138"/>
                    <a:pt x="3850" y="138"/>
                  </a:cubicBezTo>
                  <a:cubicBezTo>
                    <a:pt x="4393" y="138"/>
                    <a:pt x="4925" y="275"/>
                    <a:pt x="5373" y="548"/>
                  </a:cubicBezTo>
                  <a:cubicBezTo>
                    <a:pt x="5385" y="555"/>
                    <a:pt x="5399" y="559"/>
                    <a:pt x="5412" y="559"/>
                  </a:cubicBezTo>
                  <a:cubicBezTo>
                    <a:pt x="5435" y="559"/>
                    <a:pt x="5457" y="549"/>
                    <a:pt x="5469" y="529"/>
                  </a:cubicBezTo>
                  <a:cubicBezTo>
                    <a:pt x="5488" y="491"/>
                    <a:pt x="5481" y="453"/>
                    <a:pt x="5450" y="434"/>
                  </a:cubicBezTo>
                  <a:cubicBezTo>
                    <a:pt x="4980" y="146"/>
                    <a:pt x="4419" y="0"/>
                    <a:pt x="3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1261568" y="3744022"/>
              <a:ext cx="375569" cy="403379"/>
            </a:xfrm>
            <a:custGeom>
              <a:avLst/>
              <a:gdLst/>
              <a:ahLst/>
              <a:cxnLst/>
              <a:rect l="l" t="t" r="r" b="b"/>
              <a:pathLst>
                <a:path w="6604" h="7098" extrusionOk="0">
                  <a:moveTo>
                    <a:pt x="6528" y="0"/>
                  </a:moveTo>
                  <a:cubicBezTo>
                    <a:pt x="6521" y="0"/>
                    <a:pt x="6515" y="1"/>
                    <a:pt x="6508" y="4"/>
                  </a:cubicBezTo>
                  <a:cubicBezTo>
                    <a:pt x="3321" y="947"/>
                    <a:pt x="708" y="3764"/>
                    <a:pt x="13" y="7008"/>
                  </a:cubicBezTo>
                  <a:cubicBezTo>
                    <a:pt x="1" y="7046"/>
                    <a:pt x="26" y="7084"/>
                    <a:pt x="64" y="7091"/>
                  </a:cubicBezTo>
                  <a:cubicBezTo>
                    <a:pt x="71" y="7097"/>
                    <a:pt x="77" y="7097"/>
                    <a:pt x="77" y="7097"/>
                  </a:cubicBezTo>
                  <a:cubicBezTo>
                    <a:pt x="109" y="7097"/>
                    <a:pt x="141" y="7072"/>
                    <a:pt x="147" y="7040"/>
                  </a:cubicBezTo>
                  <a:cubicBezTo>
                    <a:pt x="835" y="3840"/>
                    <a:pt x="3404" y="1062"/>
                    <a:pt x="6546" y="137"/>
                  </a:cubicBezTo>
                  <a:cubicBezTo>
                    <a:pt x="6584" y="131"/>
                    <a:pt x="6603" y="86"/>
                    <a:pt x="6591" y="55"/>
                  </a:cubicBezTo>
                  <a:cubicBezTo>
                    <a:pt x="6585" y="23"/>
                    <a:pt x="6559" y="0"/>
                    <a:pt x="6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1191959" y="3692252"/>
              <a:ext cx="290037" cy="288526"/>
            </a:xfrm>
            <a:custGeom>
              <a:avLst/>
              <a:gdLst/>
              <a:ahLst/>
              <a:cxnLst/>
              <a:rect l="l" t="t" r="r" b="b"/>
              <a:pathLst>
                <a:path w="5100" h="5077" extrusionOk="0">
                  <a:moveTo>
                    <a:pt x="5013" y="0"/>
                  </a:moveTo>
                  <a:cubicBezTo>
                    <a:pt x="4993" y="0"/>
                    <a:pt x="4974" y="10"/>
                    <a:pt x="4959" y="29"/>
                  </a:cubicBezTo>
                  <a:cubicBezTo>
                    <a:pt x="3838" y="1647"/>
                    <a:pt x="1881" y="3795"/>
                    <a:pt x="45" y="4949"/>
                  </a:cubicBezTo>
                  <a:cubicBezTo>
                    <a:pt x="14" y="4968"/>
                    <a:pt x="1" y="5013"/>
                    <a:pt x="26" y="5044"/>
                  </a:cubicBezTo>
                  <a:cubicBezTo>
                    <a:pt x="39" y="5064"/>
                    <a:pt x="58" y="5076"/>
                    <a:pt x="84" y="5076"/>
                  </a:cubicBezTo>
                  <a:cubicBezTo>
                    <a:pt x="96" y="5076"/>
                    <a:pt x="109" y="5076"/>
                    <a:pt x="122" y="5064"/>
                  </a:cubicBezTo>
                  <a:cubicBezTo>
                    <a:pt x="1970" y="3904"/>
                    <a:pt x="3946" y="1743"/>
                    <a:pt x="5074" y="111"/>
                  </a:cubicBezTo>
                  <a:cubicBezTo>
                    <a:pt x="5100" y="80"/>
                    <a:pt x="5087" y="35"/>
                    <a:pt x="5055" y="16"/>
                  </a:cubicBezTo>
                  <a:cubicBezTo>
                    <a:pt x="5042" y="5"/>
                    <a:pt x="5027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1" name="Google Shape;2541;p66"/>
          <p:cNvGrpSpPr/>
          <p:nvPr/>
        </p:nvGrpSpPr>
        <p:grpSpPr>
          <a:xfrm>
            <a:off x="1963907" y="4455384"/>
            <a:ext cx="416516" cy="376726"/>
            <a:chOff x="1642882" y="3855859"/>
            <a:chExt cx="416516" cy="376726"/>
          </a:xfrm>
        </p:grpSpPr>
        <p:sp>
          <p:nvSpPr>
            <p:cNvPr id="2542" name="Google Shape;2542;p66"/>
            <p:cNvSpPr/>
            <p:nvPr/>
          </p:nvSpPr>
          <p:spPr>
            <a:xfrm>
              <a:off x="1642882" y="3855859"/>
              <a:ext cx="416516" cy="376726"/>
            </a:xfrm>
            <a:custGeom>
              <a:avLst/>
              <a:gdLst/>
              <a:ahLst/>
              <a:cxnLst/>
              <a:rect l="l" t="t" r="r" b="b"/>
              <a:pathLst>
                <a:path w="7324" h="6629" extrusionOk="0">
                  <a:moveTo>
                    <a:pt x="3683" y="1"/>
                  </a:moveTo>
                  <a:cubicBezTo>
                    <a:pt x="2624" y="1"/>
                    <a:pt x="1585" y="505"/>
                    <a:pt x="944" y="1445"/>
                  </a:cubicBezTo>
                  <a:cubicBezTo>
                    <a:pt x="0" y="2828"/>
                    <a:pt x="243" y="4670"/>
                    <a:pt x="1447" y="5760"/>
                  </a:cubicBezTo>
                  <a:cubicBezTo>
                    <a:pt x="1562" y="5868"/>
                    <a:pt x="1683" y="5964"/>
                    <a:pt x="1810" y="6053"/>
                  </a:cubicBezTo>
                  <a:cubicBezTo>
                    <a:pt x="1944" y="6142"/>
                    <a:pt x="2078" y="6219"/>
                    <a:pt x="2212" y="6283"/>
                  </a:cubicBezTo>
                  <a:cubicBezTo>
                    <a:pt x="2231" y="6295"/>
                    <a:pt x="2250" y="6302"/>
                    <a:pt x="2269" y="6315"/>
                  </a:cubicBezTo>
                  <a:cubicBezTo>
                    <a:pt x="2307" y="6334"/>
                    <a:pt x="2346" y="6346"/>
                    <a:pt x="2384" y="6366"/>
                  </a:cubicBezTo>
                  <a:cubicBezTo>
                    <a:pt x="2801" y="6543"/>
                    <a:pt x="3242" y="6629"/>
                    <a:pt x="3680" y="6629"/>
                  </a:cubicBezTo>
                  <a:cubicBezTo>
                    <a:pt x="4739" y="6629"/>
                    <a:pt x="5778" y="6125"/>
                    <a:pt x="6418" y="5186"/>
                  </a:cubicBezTo>
                  <a:cubicBezTo>
                    <a:pt x="7323" y="3854"/>
                    <a:pt x="7138" y="2102"/>
                    <a:pt x="6049" y="993"/>
                  </a:cubicBezTo>
                  <a:cubicBezTo>
                    <a:pt x="6023" y="967"/>
                    <a:pt x="5991" y="935"/>
                    <a:pt x="5959" y="910"/>
                  </a:cubicBezTo>
                  <a:cubicBezTo>
                    <a:pt x="5947" y="897"/>
                    <a:pt x="5934" y="878"/>
                    <a:pt x="5915" y="865"/>
                  </a:cubicBezTo>
                  <a:cubicBezTo>
                    <a:pt x="5800" y="763"/>
                    <a:pt x="5679" y="668"/>
                    <a:pt x="5552" y="579"/>
                  </a:cubicBezTo>
                  <a:cubicBezTo>
                    <a:pt x="5424" y="489"/>
                    <a:pt x="5290" y="413"/>
                    <a:pt x="5150" y="343"/>
                  </a:cubicBezTo>
                  <a:cubicBezTo>
                    <a:pt x="4683" y="112"/>
                    <a:pt x="4181" y="1"/>
                    <a:pt x="3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1725173" y="3875294"/>
              <a:ext cx="288900" cy="344617"/>
            </a:xfrm>
            <a:custGeom>
              <a:avLst/>
              <a:gdLst/>
              <a:ahLst/>
              <a:cxnLst/>
              <a:rect l="l" t="t" r="r" b="b"/>
              <a:pathLst>
                <a:path w="5080" h="6064" extrusionOk="0">
                  <a:moveTo>
                    <a:pt x="3703" y="1"/>
                  </a:moveTo>
                  <a:lnTo>
                    <a:pt x="3697" y="7"/>
                  </a:lnTo>
                  <a:cubicBezTo>
                    <a:pt x="4359" y="453"/>
                    <a:pt x="4066" y="2034"/>
                    <a:pt x="3047" y="3525"/>
                  </a:cubicBezTo>
                  <a:cubicBezTo>
                    <a:pt x="2213" y="4744"/>
                    <a:pt x="1149" y="5534"/>
                    <a:pt x="430" y="5534"/>
                  </a:cubicBezTo>
                  <a:cubicBezTo>
                    <a:pt x="269" y="5534"/>
                    <a:pt x="126" y="5494"/>
                    <a:pt x="6" y="5412"/>
                  </a:cubicBezTo>
                  <a:lnTo>
                    <a:pt x="0" y="5418"/>
                  </a:lnTo>
                  <a:cubicBezTo>
                    <a:pt x="115" y="5526"/>
                    <a:pt x="236" y="5622"/>
                    <a:pt x="363" y="5711"/>
                  </a:cubicBezTo>
                  <a:cubicBezTo>
                    <a:pt x="497" y="5800"/>
                    <a:pt x="631" y="5877"/>
                    <a:pt x="765" y="5941"/>
                  </a:cubicBezTo>
                  <a:lnTo>
                    <a:pt x="771" y="5941"/>
                  </a:lnTo>
                  <a:cubicBezTo>
                    <a:pt x="790" y="5953"/>
                    <a:pt x="803" y="5960"/>
                    <a:pt x="822" y="5973"/>
                  </a:cubicBezTo>
                  <a:cubicBezTo>
                    <a:pt x="860" y="5992"/>
                    <a:pt x="899" y="6011"/>
                    <a:pt x="937" y="6024"/>
                  </a:cubicBezTo>
                  <a:cubicBezTo>
                    <a:pt x="1017" y="6050"/>
                    <a:pt x="1104" y="6063"/>
                    <a:pt x="1196" y="6063"/>
                  </a:cubicBezTo>
                  <a:cubicBezTo>
                    <a:pt x="1916" y="6063"/>
                    <a:pt x="2982" y="5274"/>
                    <a:pt x="3818" y="4054"/>
                  </a:cubicBezTo>
                  <a:cubicBezTo>
                    <a:pt x="4755" y="2671"/>
                    <a:pt x="5080" y="1218"/>
                    <a:pt x="4602" y="651"/>
                  </a:cubicBezTo>
                  <a:cubicBezTo>
                    <a:pt x="4576" y="619"/>
                    <a:pt x="4544" y="593"/>
                    <a:pt x="4512" y="568"/>
                  </a:cubicBezTo>
                  <a:cubicBezTo>
                    <a:pt x="4500" y="555"/>
                    <a:pt x="4481" y="542"/>
                    <a:pt x="4468" y="530"/>
                  </a:cubicBezTo>
                  <a:lnTo>
                    <a:pt x="4468" y="523"/>
                  </a:lnTo>
                  <a:cubicBezTo>
                    <a:pt x="4353" y="421"/>
                    <a:pt x="4232" y="326"/>
                    <a:pt x="4105" y="237"/>
                  </a:cubicBezTo>
                  <a:cubicBezTo>
                    <a:pt x="3977" y="147"/>
                    <a:pt x="3843" y="71"/>
                    <a:pt x="3703" y="1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 descr="Gym — Reset Strength &amp; Sports Recovery Centre">
            <a:extLst>
              <a:ext uri="{FF2B5EF4-FFF2-40B4-BE49-F238E27FC236}">
                <a16:creationId xmlns:a16="http://schemas.microsoft.com/office/drawing/2014/main" id="{083A6D57-A5D2-A4C6-11E9-5B5EDFA3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10" y="1486766"/>
            <a:ext cx="2899063" cy="216996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F4F0A-E47F-370B-C727-9CCFE00B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Acesso a recursos de bem estar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D02730-9F80-DC0E-D8AB-DAD38AF9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5824"/>
            <a:ext cx="4127742" cy="2235321"/>
          </a:xfrm>
        </p:spPr>
        <p:txBody>
          <a:bodyPr/>
          <a:lstStyle/>
          <a:p>
            <a:r>
              <a:rPr lang="pt-PT" sz="1800"/>
              <a:t>Disponibilização de Guias de alimentação saudável.</a:t>
            </a:r>
          </a:p>
          <a:p>
            <a:pPr>
              <a:lnSpc>
                <a:spcPct val="114999"/>
              </a:lnSpc>
            </a:pPr>
            <a:r>
              <a:rPr lang="pt-PT" sz="1800"/>
              <a:t>Acesso a: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Planos de refeições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Receitas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Dicas de nutrição adaptadas aos estudantes.</a:t>
            </a:r>
          </a:p>
          <a:p>
            <a:pPr>
              <a:lnSpc>
                <a:spcPct val="114999"/>
              </a:lnSpc>
            </a:pPr>
            <a:endParaRPr lang="pt-PT" sz="1750"/>
          </a:p>
        </p:txBody>
      </p:sp>
      <p:pic>
        <p:nvPicPr>
          <p:cNvPr id="6" name="Imagem 5" descr="Uma imagem com comida, refeição, Grupo alimentar, fruta&#10;&#10;Descrição gerada automaticamente">
            <a:extLst>
              <a:ext uri="{FF2B5EF4-FFF2-40B4-BE49-F238E27FC236}">
                <a16:creationId xmlns:a16="http://schemas.microsoft.com/office/drawing/2014/main" id="{8AC16A55-0924-9AB5-F7DE-3CBE6626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51" y="1143996"/>
            <a:ext cx="3035299" cy="30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9B38-E61E-2D35-1487-60163EAC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Visão operacional completa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A7FF6A-C07B-C06A-E1A5-6081BA59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0629"/>
            <a:ext cx="4132690" cy="2552986"/>
          </a:xfrm>
        </p:spPr>
        <p:txBody>
          <a:bodyPr/>
          <a:lstStyle/>
          <a:p>
            <a:r>
              <a:rPr lang="pt-PT" sz="1800"/>
              <a:t>Do lado da Universidade, a plataforma </a:t>
            </a:r>
            <a:r>
              <a:rPr lang="pt-PT" sz="1800" err="1"/>
              <a:t>CorSano</a:t>
            </a:r>
            <a:r>
              <a:rPr lang="pt-PT" sz="1800"/>
              <a:t> disponibiliza estatísticas como: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Quem participa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Quais as aulas mais solicitadas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Status do equipamento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Feedback dos utilizadores</a:t>
            </a:r>
          </a:p>
          <a:p>
            <a:pPr lvl="1">
              <a:lnSpc>
                <a:spcPct val="114999"/>
              </a:lnSpc>
            </a:pPr>
            <a:r>
              <a:rPr lang="pt-PT" sz="1750"/>
              <a:t>Etc.</a:t>
            </a:r>
          </a:p>
          <a:p>
            <a:pPr lvl="1">
              <a:lnSpc>
                <a:spcPct val="114999"/>
              </a:lnSpc>
            </a:pPr>
            <a:endParaRPr lang="pt-PT"/>
          </a:p>
        </p:txBody>
      </p:sp>
      <p:pic>
        <p:nvPicPr>
          <p:cNvPr id="5" name="Imagem 4" descr="Tech Support: Job Description, Salary, and More | FlexJobs">
            <a:extLst>
              <a:ext uri="{FF2B5EF4-FFF2-40B4-BE49-F238E27FC236}">
                <a16:creationId xmlns:a16="http://schemas.microsoft.com/office/drawing/2014/main" id="{81D40DB0-5AC2-231E-B032-19B9CE1C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7" r="8716" b="-1163"/>
          <a:stretch/>
        </p:blipFill>
        <p:spPr>
          <a:xfrm>
            <a:off x="6008995" y="2312471"/>
            <a:ext cx="2415325" cy="15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>
          <a:extLst>
            <a:ext uri="{FF2B5EF4-FFF2-40B4-BE49-F238E27FC236}">
              <a16:creationId xmlns:a16="http://schemas.microsoft.com/office/drawing/2014/main" id="{4A531CD4-F8D3-7140-4F54-F16A42BF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5">
            <a:extLst>
              <a:ext uri="{FF2B5EF4-FFF2-40B4-BE49-F238E27FC236}">
                <a16:creationId xmlns:a16="http://schemas.microsoft.com/office/drawing/2014/main" id="{476D2959-210A-77E0-D584-ED4B848536B5}"/>
              </a:ext>
            </a:extLst>
          </p:cNvPr>
          <p:cNvSpPr/>
          <p:nvPr/>
        </p:nvSpPr>
        <p:spPr>
          <a:xfrm>
            <a:off x="1642505" y="992475"/>
            <a:ext cx="1632213" cy="3611013"/>
          </a:xfrm>
          <a:custGeom>
            <a:avLst/>
            <a:gdLst/>
            <a:ahLst/>
            <a:cxnLst/>
            <a:rect l="l" t="t" r="r" b="b"/>
            <a:pathLst>
              <a:path w="28745" h="63549" extrusionOk="0">
                <a:moveTo>
                  <a:pt x="13009" y="6902"/>
                </a:moveTo>
                <a:lnTo>
                  <a:pt x="13009" y="12065"/>
                </a:lnTo>
                <a:lnTo>
                  <a:pt x="696" y="12065"/>
                </a:lnTo>
                <a:lnTo>
                  <a:pt x="696" y="6902"/>
                </a:lnTo>
                <a:close/>
                <a:moveTo>
                  <a:pt x="13009" y="12766"/>
                </a:moveTo>
                <a:lnTo>
                  <a:pt x="13009" y="17928"/>
                </a:lnTo>
                <a:lnTo>
                  <a:pt x="696" y="17928"/>
                </a:lnTo>
                <a:lnTo>
                  <a:pt x="696" y="12766"/>
                </a:lnTo>
                <a:close/>
                <a:moveTo>
                  <a:pt x="13009" y="18629"/>
                </a:moveTo>
                <a:lnTo>
                  <a:pt x="13009" y="23792"/>
                </a:lnTo>
                <a:lnTo>
                  <a:pt x="696" y="23792"/>
                </a:lnTo>
                <a:lnTo>
                  <a:pt x="696" y="18629"/>
                </a:lnTo>
                <a:close/>
                <a:moveTo>
                  <a:pt x="13009" y="24493"/>
                </a:moveTo>
                <a:lnTo>
                  <a:pt x="13009" y="29655"/>
                </a:lnTo>
                <a:lnTo>
                  <a:pt x="696" y="29655"/>
                </a:lnTo>
                <a:lnTo>
                  <a:pt x="696" y="24493"/>
                </a:lnTo>
                <a:close/>
                <a:moveTo>
                  <a:pt x="13009" y="30356"/>
                </a:moveTo>
                <a:lnTo>
                  <a:pt x="13009" y="35525"/>
                </a:lnTo>
                <a:lnTo>
                  <a:pt x="696" y="35525"/>
                </a:lnTo>
                <a:lnTo>
                  <a:pt x="696" y="30356"/>
                </a:lnTo>
                <a:close/>
                <a:moveTo>
                  <a:pt x="13009" y="36220"/>
                </a:moveTo>
                <a:lnTo>
                  <a:pt x="13009" y="41389"/>
                </a:lnTo>
                <a:lnTo>
                  <a:pt x="696" y="41389"/>
                </a:lnTo>
                <a:lnTo>
                  <a:pt x="696" y="36220"/>
                </a:lnTo>
                <a:close/>
                <a:moveTo>
                  <a:pt x="13009" y="42083"/>
                </a:moveTo>
                <a:lnTo>
                  <a:pt x="13009" y="47252"/>
                </a:lnTo>
                <a:lnTo>
                  <a:pt x="696" y="47252"/>
                </a:lnTo>
                <a:lnTo>
                  <a:pt x="696" y="42083"/>
                </a:lnTo>
                <a:close/>
                <a:moveTo>
                  <a:pt x="13009" y="47947"/>
                </a:moveTo>
                <a:lnTo>
                  <a:pt x="13009" y="53116"/>
                </a:lnTo>
                <a:lnTo>
                  <a:pt x="696" y="53116"/>
                </a:lnTo>
                <a:lnTo>
                  <a:pt x="696" y="47947"/>
                </a:lnTo>
                <a:close/>
                <a:moveTo>
                  <a:pt x="345" y="0"/>
                </a:moveTo>
                <a:cubicBezTo>
                  <a:pt x="154" y="0"/>
                  <a:pt x="1" y="159"/>
                  <a:pt x="1" y="351"/>
                </a:cubicBezTo>
                <a:lnTo>
                  <a:pt x="1" y="63205"/>
                </a:lnTo>
                <a:cubicBezTo>
                  <a:pt x="1" y="63396"/>
                  <a:pt x="154" y="63549"/>
                  <a:pt x="345" y="63549"/>
                </a:cubicBezTo>
                <a:cubicBezTo>
                  <a:pt x="536" y="63549"/>
                  <a:pt x="696" y="63396"/>
                  <a:pt x="696" y="63205"/>
                </a:cubicBezTo>
                <a:lnTo>
                  <a:pt x="696" y="53810"/>
                </a:lnTo>
                <a:lnTo>
                  <a:pt x="13009" y="53810"/>
                </a:lnTo>
                <a:lnTo>
                  <a:pt x="13009" y="63205"/>
                </a:lnTo>
                <a:cubicBezTo>
                  <a:pt x="13009" y="63396"/>
                  <a:pt x="13162" y="63549"/>
                  <a:pt x="13353" y="63549"/>
                </a:cubicBezTo>
                <a:cubicBezTo>
                  <a:pt x="13551" y="63549"/>
                  <a:pt x="13704" y="63396"/>
                  <a:pt x="13704" y="63205"/>
                </a:cubicBezTo>
                <a:lnTo>
                  <a:pt x="13704" y="24493"/>
                </a:lnTo>
                <a:lnTo>
                  <a:pt x="28050" y="24493"/>
                </a:lnTo>
                <a:lnTo>
                  <a:pt x="28050" y="63205"/>
                </a:lnTo>
                <a:cubicBezTo>
                  <a:pt x="28050" y="63396"/>
                  <a:pt x="28203" y="63549"/>
                  <a:pt x="28394" y="63549"/>
                </a:cubicBezTo>
                <a:cubicBezTo>
                  <a:pt x="28585" y="63549"/>
                  <a:pt x="28745" y="63396"/>
                  <a:pt x="28745" y="63205"/>
                </a:cubicBezTo>
                <a:lnTo>
                  <a:pt x="28745" y="351"/>
                </a:lnTo>
                <a:cubicBezTo>
                  <a:pt x="28745" y="159"/>
                  <a:pt x="28585" y="0"/>
                  <a:pt x="28394" y="0"/>
                </a:cubicBezTo>
                <a:cubicBezTo>
                  <a:pt x="28203" y="0"/>
                  <a:pt x="28050" y="159"/>
                  <a:pt x="28050" y="351"/>
                </a:cubicBezTo>
                <a:lnTo>
                  <a:pt x="28050" y="23792"/>
                </a:lnTo>
                <a:lnTo>
                  <a:pt x="13704" y="23792"/>
                </a:lnTo>
                <a:lnTo>
                  <a:pt x="13704" y="351"/>
                </a:lnTo>
                <a:cubicBezTo>
                  <a:pt x="13704" y="159"/>
                  <a:pt x="13551" y="0"/>
                  <a:pt x="13353" y="0"/>
                </a:cubicBezTo>
                <a:cubicBezTo>
                  <a:pt x="13162" y="0"/>
                  <a:pt x="13009" y="159"/>
                  <a:pt x="13009" y="351"/>
                </a:cubicBezTo>
                <a:lnTo>
                  <a:pt x="13009" y="6201"/>
                </a:lnTo>
                <a:lnTo>
                  <a:pt x="696" y="6201"/>
                </a:lnTo>
                <a:lnTo>
                  <a:pt x="696" y="351"/>
                </a:lnTo>
                <a:cubicBezTo>
                  <a:pt x="696" y="159"/>
                  <a:pt x="536" y="0"/>
                  <a:pt x="3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65">
            <a:extLst>
              <a:ext uri="{FF2B5EF4-FFF2-40B4-BE49-F238E27FC236}">
                <a16:creationId xmlns:a16="http://schemas.microsoft.com/office/drawing/2014/main" id="{BDD34A5B-533C-06D1-2969-AB9D49D51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9006" y="1867792"/>
            <a:ext cx="47550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Prioridades do projeto</a:t>
            </a:r>
            <a:endParaRPr/>
          </a:p>
        </p:txBody>
      </p:sp>
      <p:sp>
        <p:nvSpPr>
          <p:cNvPr id="2338" name="Google Shape;2338;p65">
            <a:extLst>
              <a:ext uri="{FF2B5EF4-FFF2-40B4-BE49-F238E27FC236}">
                <a16:creationId xmlns:a16="http://schemas.microsoft.com/office/drawing/2014/main" id="{AB889B9D-62C6-DDFB-0501-C1DD51E814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95206" y="921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339" name="Google Shape;2339;p65">
            <a:extLst>
              <a:ext uri="{FF2B5EF4-FFF2-40B4-BE49-F238E27FC236}">
                <a16:creationId xmlns:a16="http://schemas.microsoft.com/office/drawing/2014/main" id="{1DC7D231-A16D-D9B8-716A-CF5BE60C6BCF}"/>
              </a:ext>
            </a:extLst>
          </p:cNvPr>
          <p:cNvGrpSpPr/>
          <p:nvPr/>
        </p:nvGrpSpPr>
        <p:grpSpPr>
          <a:xfrm>
            <a:off x="275597" y="1840971"/>
            <a:ext cx="1607220" cy="2995841"/>
            <a:chOff x="149272" y="1307571"/>
            <a:chExt cx="1607220" cy="2995841"/>
          </a:xfrm>
        </p:grpSpPr>
        <p:sp>
          <p:nvSpPr>
            <p:cNvPr id="2340" name="Google Shape;2340;p65">
              <a:extLst>
                <a:ext uri="{FF2B5EF4-FFF2-40B4-BE49-F238E27FC236}">
                  <a16:creationId xmlns:a16="http://schemas.microsoft.com/office/drawing/2014/main" id="{2949F4B7-23C7-8598-9C7B-6A8638B73D26}"/>
                </a:ext>
              </a:extLst>
            </p:cNvPr>
            <p:cNvSpPr/>
            <p:nvPr/>
          </p:nvSpPr>
          <p:spPr>
            <a:xfrm>
              <a:off x="968922" y="3053207"/>
              <a:ext cx="450285" cy="1155201"/>
            </a:xfrm>
            <a:custGeom>
              <a:avLst/>
              <a:gdLst/>
              <a:ahLst/>
              <a:cxnLst/>
              <a:rect l="l" t="t" r="r" b="b"/>
              <a:pathLst>
                <a:path w="7930" h="20330" extrusionOk="0">
                  <a:moveTo>
                    <a:pt x="7649" y="1"/>
                  </a:moveTo>
                  <a:lnTo>
                    <a:pt x="2085" y="52"/>
                  </a:lnTo>
                  <a:cubicBezTo>
                    <a:pt x="1958" y="1301"/>
                    <a:pt x="1964" y="4296"/>
                    <a:pt x="1575" y="5488"/>
                  </a:cubicBezTo>
                  <a:cubicBezTo>
                    <a:pt x="262" y="9542"/>
                    <a:pt x="1" y="13595"/>
                    <a:pt x="179" y="19204"/>
                  </a:cubicBezTo>
                  <a:cubicBezTo>
                    <a:pt x="1722" y="19733"/>
                    <a:pt x="3366" y="20160"/>
                    <a:pt x="4991" y="20294"/>
                  </a:cubicBezTo>
                  <a:cubicBezTo>
                    <a:pt x="5052" y="20301"/>
                    <a:pt x="5919" y="20329"/>
                    <a:pt x="6696" y="20329"/>
                  </a:cubicBezTo>
                  <a:cubicBezTo>
                    <a:pt x="7316" y="20329"/>
                    <a:pt x="7878" y="20311"/>
                    <a:pt x="7929" y="20249"/>
                  </a:cubicBezTo>
                  <a:cubicBezTo>
                    <a:pt x="7929" y="20249"/>
                    <a:pt x="5571" y="18254"/>
                    <a:pt x="5584" y="17476"/>
                  </a:cubicBezTo>
                  <a:cubicBezTo>
                    <a:pt x="5609" y="15603"/>
                    <a:pt x="5928" y="13729"/>
                    <a:pt x="6240" y="11874"/>
                  </a:cubicBezTo>
                  <a:cubicBezTo>
                    <a:pt x="6591" y="9828"/>
                    <a:pt x="6941" y="7776"/>
                    <a:pt x="7292" y="5730"/>
                  </a:cubicBezTo>
                  <a:cubicBezTo>
                    <a:pt x="7617" y="3818"/>
                    <a:pt x="7802" y="1932"/>
                    <a:pt x="7649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>
              <a:extLst>
                <a:ext uri="{FF2B5EF4-FFF2-40B4-BE49-F238E27FC236}">
                  <a16:creationId xmlns:a16="http://schemas.microsoft.com/office/drawing/2014/main" id="{8283D960-FA48-A986-5F7E-1EBCFFE31E39}"/>
                </a:ext>
              </a:extLst>
            </p:cNvPr>
            <p:cNvSpPr/>
            <p:nvPr/>
          </p:nvSpPr>
          <p:spPr>
            <a:xfrm>
              <a:off x="1329772" y="3323908"/>
              <a:ext cx="60473" cy="20911"/>
            </a:xfrm>
            <a:custGeom>
              <a:avLst/>
              <a:gdLst/>
              <a:ahLst/>
              <a:cxnLst/>
              <a:rect l="l" t="t" r="r" b="b"/>
              <a:pathLst>
                <a:path w="1065" h="368" extrusionOk="0">
                  <a:moveTo>
                    <a:pt x="76" y="1"/>
                  </a:moveTo>
                  <a:cubicBezTo>
                    <a:pt x="45" y="1"/>
                    <a:pt x="18" y="24"/>
                    <a:pt x="13" y="55"/>
                  </a:cubicBezTo>
                  <a:cubicBezTo>
                    <a:pt x="0" y="93"/>
                    <a:pt x="26" y="131"/>
                    <a:pt x="64" y="138"/>
                  </a:cubicBezTo>
                  <a:lnTo>
                    <a:pt x="975" y="367"/>
                  </a:lnTo>
                  <a:lnTo>
                    <a:pt x="988" y="367"/>
                  </a:lnTo>
                  <a:cubicBezTo>
                    <a:pt x="1020" y="367"/>
                    <a:pt x="1052" y="348"/>
                    <a:pt x="1058" y="316"/>
                  </a:cubicBezTo>
                  <a:cubicBezTo>
                    <a:pt x="1064" y="278"/>
                    <a:pt x="1045" y="240"/>
                    <a:pt x="1007" y="233"/>
                  </a:cubicBezTo>
                  <a:lnTo>
                    <a:pt x="96" y="4"/>
                  </a:lnTo>
                  <a:cubicBezTo>
                    <a:pt x="89" y="2"/>
                    <a:pt x="8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>
              <a:extLst>
                <a:ext uri="{FF2B5EF4-FFF2-40B4-BE49-F238E27FC236}">
                  <a16:creationId xmlns:a16="http://schemas.microsoft.com/office/drawing/2014/main" id="{5402A6FE-E431-4936-FEE2-29086ADB47BD}"/>
                </a:ext>
              </a:extLst>
            </p:cNvPr>
            <p:cNvSpPr/>
            <p:nvPr/>
          </p:nvSpPr>
          <p:spPr>
            <a:xfrm>
              <a:off x="958814" y="4007253"/>
              <a:ext cx="632671" cy="288204"/>
            </a:xfrm>
            <a:custGeom>
              <a:avLst/>
              <a:gdLst/>
              <a:ahLst/>
              <a:cxnLst/>
              <a:rect l="l" t="t" r="r" b="b"/>
              <a:pathLst>
                <a:path w="11142" h="5072" extrusionOk="0">
                  <a:moveTo>
                    <a:pt x="5514" y="1"/>
                  </a:moveTo>
                  <a:cubicBezTo>
                    <a:pt x="5337" y="1"/>
                    <a:pt x="5160" y="89"/>
                    <a:pt x="5042" y="228"/>
                  </a:cubicBezTo>
                  <a:cubicBezTo>
                    <a:pt x="4895" y="400"/>
                    <a:pt x="4831" y="642"/>
                    <a:pt x="4831" y="871"/>
                  </a:cubicBezTo>
                  <a:cubicBezTo>
                    <a:pt x="4831" y="1101"/>
                    <a:pt x="4882" y="1330"/>
                    <a:pt x="4933" y="1553"/>
                  </a:cubicBezTo>
                  <a:cubicBezTo>
                    <a:pt x="3321" y="1241"/>
                    <a:pt x="1613" y="980"/>
                    <a:pt x="0" y="661"/>
                  </a:cubicBezTo>
                  <a:lnTo>
                    <a:pt x="0" y="661"/>
                  </a:lnTo>
                  <a:cubicBezTo>
                    <a:pt x="7" y="2101"/>
                    <a:pt x="32" y="3465"/>
                    <a:pt x="45" y="4906"/>
                  </a:cubicBezTo>
                  <a:lnTo>
                    <a:pt x="11141" y="5071"/>
                  </a:lnTo>
                  <a:cubicBezTo>
                    <a:pt x="11141" y="4746"/>
                    <a:pt x="10931" y="4460"/>
                    <a:pt x="10676" y="4256"/>
                  </a:cubicBezTo>
                  <a:cubicBezTo>
                    <a:pt x="10421" y="4058"/>
                    <a:pt x="10115" y="3937"/>
                    <a:pt x="9822" y="3803"/>
                  </a:cubicBezTo>
                  <a:cubicBezTo>
                    <a:pt x="8694" y="3274"/>
                    <a:pt x="7610" y="2548"/>
                    <a:pt x="6896" y="1541"/>
                  </a:cubicBezTo>
                  <a:lnTo>
                    <a:pt x="6125" y="444"/>
                  </a:lnTo>
                  <a:cubicBezTo>
                    <a:pt x="6004" y="272"/>
                    <a:pt x="5864" y="87"/>
                    <a:pt x="5666" y="24"/>
                  </a:cubicBezTo>
                  <a:cubicBezTo>
                    <a:pt x="5616" y="8"/>
                    <a:pt x="5565" y="1"/>
                    <a:pt x="5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>
              <a:extLst>
                <a:ext uri="{FF2B5EF4-FFF2-40B4-BE49-F238E27FC236}">
                  <a16:creationId xmlns:a16="http://schemas.microsoft.com/office/drawing/2014/main" id="{D8B38C4D-6008-0D89-F6A6-2E21AACFE047}"/>
                </a:ext>
              </a:extLst>
            </p:cNvPr>
            <p:cNvSpPr/>
            <p:nvPr/>
          </p:nvSpPr>
          <p:spPr>
            <a:xfrm>
              <a:off x="960234" y="4206074"/>
              <a:ext cx="615693" cy="80688"/>
            </a:xfrm>
            <a:custGeom>
              <a:avLst/>
              <a:gdLst/>
              <a:ahLst/>
              <a:cxnLst/>
              <a:rect l="l" t="t" r="r" b="b"/>
              <a:pathLst>
                <a:path w="10843" h="1420" extrusionOk="0">
                  <a:moveTo>
                    <a:pt x="82" y="1"/>
                  </a:moveTo>
                  <a:cubicBezTo>
                    <a:pt x="54" y="1"/>
                    <a:pt x="24" y="19"/>
                    <a:pt x="14" y="49"/>
                  </a:cubicBezTo>
                  <a:cubicBezTo>
                    <a:pt x="1" y="87"/>
                    <a:pt x="20" y="126"/>
                    <a:pt x="58" y="138"/>
                  </a:cubicBezTo>
                  <a:cubicBezTo>
                    <a:pt x="2518" y="986"/>
                    <a:pt x="5125" y="1419"/>
                    <a:pt x="7725" y="1419"/>
                  </a:cubicBezTo>
                  <a:cubicBezTo>
                    <a:pt x="8752" y="1419"/>
                    <a:pt x="9771" y="1349"/>
                    <a:pt x="10778" y="1215"/>
                  </a:cubicBezTo>
                  <a:cubicBezTo>
                    <a:pt x="10817" y="1215"/>
                    <a:pt x="10842" y="1177"/>
                    <a:pt x="10842" y="1139"/>
                  </a:cubicBezTo>
                  <a:cubicBezTo>
                    <a:pt x="10836" y="1105"/>
                    <a:pt x="10810" y="1081"/>
                    <a:pt x="10773" y="1081"/>
                  </a:cubicBezTo>
                  <a:cubicBezTo>
                    <a:pt x="10768" y="1081"/>
                    <a:pt x="10764" y="1081"/>
                    <a:pt x="10759" y="1082"/>
                  </a:cubicBezTo>
                  <a:cubicBezTo>
                    <a:pt x="9759" y="1212"/>
                    <a:pt x="8751" y="1277"/>
                    <a:pt x="7741" y="1277"/>
                  </a:cubicBezTo>
                  <a:cubicBezTo>
                    <a:pt x="5148" y="1277"/>
                    <a:pt x="2553" y="849"/>
                    <a:pt x="103" y="5"/>
                  </a:cubicBezTo>
                  <a:cubicBezTo>
                    <a:pt x="96" y="2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5">
              <a:extLst>
                <a:ext uri="{FF2B5EF4-FFF2-40B4-BE49-F238E27FC236}">
                  <a16:creationId xmlns:a16="http://schemas.microsoft.com/office/drawing/2014/main" id="{AF80FDA3-0298-299E-F6EB-3F107397144A}"/>
                </a:ext>
              </a:extLst>
            </p:cNvPr>
            <p:cNvSpPr/>
            <p:nvPr/>
          </p:nvSpPr>
          <p:spPr>
            <a:xfrm>
              <a:off x="1226996" y="4084418"/>
              <a:ext cx="164669" cy="201265"/>
            </a:xfrm>
            <a:custGeom>
              <a:avLst/>
              <a:gdLst/>
              <a:ahLst/>
              <a:cxnLst/>
              <a:rect l="l" t="t" r="r" b="b"/>
              <a:pathLst>
                <a:path w="2900" h="3542" extrusionOk="0">
                  <a:moveTo>
                    <a:pt x="80" y="1"/>
                  </a:moveTo>
                  <a:cubicBezTo>
                    <a:pt x="64" y="1"/>
                    <a:pt x="50" y="6"/>
                    <a:pt x="38" y="17"/>
                  </a:cubicBezTo>
                  <a:cubicBezTo>
                    <a:pt x="6" y="42"/>
                    <a:pt x="0" y="81"/>
                    <a:pt x="26" y="112"/>
                  </a:cubicBezTo>
                  <a:lnTo>
                    <a:pt x="2773" y="3516"/>
                  </a:lnTo>
                  <a:cubicBezTo>
                    <a:pt x="2785" y="3535"/>
                    <a:pt x="2804" y="3541"/>
                    <a:pt x="2823" y="3541"/>
                  </a:cubicBezTo>
                  <a:cubicBezTo>
                    <a:pt x="2843" y="3541"/>
                    <a:pt x="2855" y="3535"/>
                    <a:pt x="2868" y="3529"/>
                  </a:cubicBezTo>
                  <a:cubicBezTo>
                    <a:pt x="2900" y="3503"/>
                    <a:pt x="2900" y="3458"/>
                    <a:pt x="2881" y="3427"/>
                  </a:cubicBezTo>
                  <a:lnTo>
                    <a:pt x="134" y="23"/>
                  </a:lnTo>
                  <a:cubicBezTo>
                    <a:pt x="120" y="9"/>
                    <a:pt x="9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5">
              <a:extLst>
                <a:ext uri="{FF2B5EF4-FFF2-40B4-BE49-F238E27FC236}">
                  <a16:creationId xmlns:a16="http://schemas.microsoft.com/office/drawing/2014/main" id="{51C672C0-6A42-A35D-E311-E1BF55BE4DCC}"/>
                </a:ext>
              </a:extLst>
            </p:cNvPr>
            <p:cNvSpPr/>
            <p:nvPr/>
          </p:nvSpPr>
          <p:spPr>
            <a:xfrm>
              <a:off x="1304788" y="4100725"/>
              <a:ext cx="60871" cy="19831"/>
            </a:xfrm>
            <a:custGeom>
              <a:avLst/>
              <a:gdLst/>
              <a:ahLst/>
              <a:cxnLst/>
              <a:rect l="l" t="t" r="r" b="b"/>
              <a:pathLst>
                <a:path w="1072" h="349" extrusionOk="0">
                  <a:moveTo>
                    <a:pt x="996" y="1"/>
                  </a:moveTo>
                  <a:cubicBezTo>
                    <a:pt x="989" y="1"/>
                    <a:pt x="982" y="2"/>
                    <a:pt x="975" y="4"/>
                  </a:cubicBezTo>
                  <a:lnTo>
                    <a:pt x="64" y="208"/>
                  </a:lnTo>
                  <a:cubicBezTo>
                    <a:pt x="26" y="214"/>
                    <a:pt x="0" y="252"/>
                    <a:pt x="13" y="291"/>
                  </a:cubicBezTo>
                  <a:cubicBezTo>
                    <a:pt x="19" y="323"/>
                    <a:pt x="45" y="348"/>
                    <a:pt x="77" y="348"/>
                  </a:cubicBezTo>
                  <a:cubicBezTo>
                    <a:pt x="83" y="348"/>
                    <a:pt x="90" y="348"/>
                    <a:pt x="96" y="342"/>
                  </a:cubicBezTo>
                  <a:lnTo>
                    <a:pt x="1007" y="138"/>
                  </a:lnTo>
                  <a:cubicBezTo>
                    <a:pt x="1046" y="131"/>
                    <a:pt x="1071" y="93"/>
                    <a:pt x="1058" y="55"/>
                  </a:cubicBezTo>
                  <a:cubicBezTo>
                    <a:pt x="1053" y="23"/>
                    <a:pt x="1026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>
              <a:extLst>
                <a:ext uri="{FF2B5EF4-FFF2-40B4-BE49-F238E27FC236}">
                  <a16:creationId xmlns:a16="http://schemas.microsoft.com/office/drawing/2014/main" id="{94AEE270-1216-D660-C1D3-F5EFE6AB299B}"/>
                </a:ext>
              </a:extLst>
            </p:cNvPr>
            <p:cNvSpPr/>
            <p:nvPr/>
          </p:nvSpPr>
          <p:spPr>
            <a:xfrm>
              <a:off x="1328295" y="4134194"/>
              <a:ext cx="67003" cy="22161"/>
            </a:xfrm>
            <a:custGeom>
              <a:avLst/>
              <a:gdLst/>
              <a:ahLst/>
              <a:cxnLst/>
              <a:rect l="l" t="t" r="r" b="b"/>
              <a:pathLst>
                <a:path w="1180" h="390" extrusionOk="0">
                  <a:moveTo>
                    <a:pt x="1102" y="0"/>
                  </a:moveTo>
                  <a:cubicBezTo>
                    <a:pt x="1098" y="0"/>
                    <a:pt x="1094" y="1"/>
                    <a:pt x="1090" y="1"/>
                  </a:cubicBezTo>
                  <a:lnTo>
                    <a:pt x="64" y="250"/>
                  </a:lnTo>
                  <a:cubicBezTo>
                    <a:pt x="26" y="263"/>
                    <a:pt x="1" y="301"/>
                    <a:pt x="13" y="333"/>
                  </a:cubicBezTo>
                  <a:cubicBezTo>
                    <a:pt x="20" y="364"/>
                    <a:pt x="52" y="390"/>
                    <a:pt x="77" y="390"/>
                  </a:cubicBezTo>
                  <a:cubicBezTo>
                    <a:pt x="83" y="390"/>
                    <a:pt x="90" y="390"/>
                    <a:pt x="96" y="384"/>
                  </a:cubicBezTo>
                  <a:lnTo>
                    <a:pt x="1122" y="141"/>
                  </a:lnTo>
                  <a:cubicBezTo>
                    <a:pt x="1161" y="129"/>
                    <a:pt x="1180" y="90"/>
                    <a:pt x="1173" y="52"/>
                  </a:cubicBezTo>
                  <a:cubicBezTo>
                    <a:pt x="1168" y="24"/>
                    <a:pt x="1136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>
              <a:extLst>
                <a:ext uri="{FF2B5EF4-FFF2-40B4-BE49-F238E27FC236}">
                  <a16:creationId xmlns:a16="http://schemas.microsoft.com/office/drawing/2014/main" id="{70651DB7-DCA0-EFC4-77F6-8E7277C7EDEB}"/>
                </a:ext>
              </a:extLst>
            </p:cNvPr>
            <p:cNvSpPr/>
            <p:nvPr/>
          </p:nvSpPr>
          <p:spPr>
            <a:xfrm>
              <a:off x="1367759" y="4166242"/>
              <a:ext cx="81085" cy="29264"/>
            </a:xfrm>
            <a:custGeom>
              <a:avLst/>
              <a:gdLst/>
              <a:ahLst/>
              <a:cxnLst/>
              <a:rect l="l" t="t" r="r" b="b"/>
              <a:pathLst>
                <a:path w="1428" h="515" extrusionOk="0">
                  <a:moveTo>
                    <a:pt x="1350" y="1"/>
                  </a:moveTo>
                  <a:cubicBezTo>
                    <a:pt x="1342" y="1"/>
                    <a:pt x="1334" y="2"/>
                    <a:pt x="1326" y="4"/>
                  </a:cubicBezTo>
                  <a:lnTo>
                    <a:pt x="58" y="380"/>
                  </a:lnTo>
                  <a:cubicBezTo>
                    <a:pt x="19" y="393"/>
                    <a:pt x="0" y="431"/>
                    <a:pt x="7" y="470"/>
                  </a:cubicBezTo>
                  <a:cubicBezTo>
                    <a:pt x="19" y="495"/>
                    <a:pt x="45" y="514"/>
                    <a:pt x="77" y="514"/>
                  </a:cubicBezTo>
                  <a:lnTo>
                    <a:pt x="96" y="514"/>
                  </a:lnTo>
                  <a:lnTo>
                    <a:pt x="1364" y="138"/>
                  </a:lnTo>
                  <a:cubicBezTo>
                    <a:pt x="1402" y="126"/>
                    <a:pt x="1428" y="87"/>
                    <a:pt x="1415" y="49"/>
                  </a:cubicBezTo>
                  <a:cubicBezTo>
                    <a:pt x="1405" y="19"/>
                    <a:pt x="1379" y="1"/>
                    <a:pt x="1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>
              <a:extLst>
                <a:ext uri="{FF2B5EF4-FFF2-40B4-BE49-F238E27FC236}">
                  <a16:creationId xmlns:a16="http://schemas.microsoft.com/office/drawing/2014/main" id="{188313DD-7EDC-B503-E8E4-326A2528C127}"/>
                </a:ext>
              </a:extLst>
            </p:cNvPr>
            <p:cNvSpPr/>
            <p:nvPr/>
          </p:nvSpPr>
          <p:spPr>
            <a:xfrm>
              <a:off x="952682" y="4107999"/>
              <a:ext cx="96644" cy="131658"/>
            </a:xfrm>
            <a:custGeom>
              <a:avLst/>
              <a:gdLst/>
              <a:ahLst/>
              <a:cxnLst/>
              <a:rect l="l" t="t" r="r" b="b"/>
              <a:pathLst>
                <a:path w="1702" h="2317" extrusionOk="0">
                  <a:moveTo>
                    <a:pt x="81" y="1"/>
                  </a:moveTo>
                  <a:cubicBezTo>
                    <a:pt x="57" y="1"/>
                    <a:pt x="32" y="14"/>
                    <a:pt x="19" y="35"/>
                  </a:cubicBezTo>
                  <a:cubicBezTo>
                    <a:pt x="0" y="67"/>
                    <a:pt x="13" y="112"/>
                    <a:pt x="45" y="131"/>
                  </a:cubicBezTo>
                  <a:cubicBezTo>
                    <a:pt x="829" y="577"/>
                    <a:pt x="1396" y="1367"/>
                    <a:pt x="1562" y="2259"/>
                  </a:cubicBezTo>
                  <a:cubicBezTo>
                    <a:pt x="1568" y="2291"/>
                    <a:pt x="1593" y="2317"/>
                    <a:pt x="1632" y="2317"/>
                  </a:cubicBezTo>
                  <a:cubicBezTo>
                    <a:pt x="1632" y="2317"/>
                    <a:pt x="1638" y="2317"/>
                    <a:pt x="1644" y="2310"/>
                  </a:cubicBezTo>
                  <a:cubicBezTo>
                    <a:pt x="1676" y="2304"/>
                    <a:pt x="1702" y="2272"/>
                    <a:pt x="1695" y="2234"/>
                  </a:cubicBezTo>
                  <a:cubicBezTo>
                    <a:pt x="1530" y="1303"/>
                    <a:pt x="937" y="475"/>
                    <a:pt x="115" y="10"/>
                  </a:cubicBezTo>
                  <a:cubicBezTo>
                    <a:pt x="105" y="4"/>
                    <a:pt x="9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5">
              <a:extLst>
                <a:ext uri="{FF2B5EF4-FFF2-40B4-BE49-F238E27FC236}">
                  <a16:creationId xmlns:a16="http://schemas.microsoft.com/office/drawing/2014/main" id="{C733090E-1117-9034-802B-BAC30A3A4C6A}"/>
                </a:ext>
              </a:extLst>
            </p:cNvPr>
            <p:cNvSpPr/>
            <p:nvPr/>
          </p:nvSpPr>
          <p:spPr>
            <a:xfrm>
              <a:off x="451807" y="3037638"/>
              <a:ext cx="621087" cy="1202762"/>
            </a:xfrm>
            <a:custGeom>
              <a:avLst/>
              <a:gdLst/>
              <a:ahLst/>
              <a:cxnLst/>
              <a:rect l="l" t="t" r="r" b="b"/>
              <a:pathLst>
                <a:path w="10938" h="21167" extrusionOk="0">
                  <a:moveTo>
                    <a:pt x="4245" y="1"/>
                  </a:moveTo>
                  <a:cubicBezTo>
                    <a:pt x="3926" y="1670"/>
                    <a:pt x="4041" y="3525"/>
                    <a:pt x="3283" y="5048"/>
                  </a:cubicBezTo>
                  <a:cubicBezTo>
                    <a:pt x="1218" y="9159"/>
                    <a:pt x="90" y="13742"/>
                    <a:pt x="0" y="18343"/>
                  </a:cubicBezTo>
                  <a:lnTo>
                    <a:pt x="1938" y="21167"/>
                  </a:lnTo>
                  <a:lnTo>
                    <a:pt x="6431" y="21167"/>
                  </a:lnTo>
                  <a:lnTo>
                    <a:pt x="4927" y="18273"/>
                  </a:lnTo>
                  <a:cubicBezTo>
                    <a:pt x="5787" y="14551"/>
                    <a:pt x="6686" y="11530"/>
                    <a:pt x="8235" y="8037"/>
                  </a:cubicBezTo>
                  <a:cubicBezTo>
                    <a:pt x="9344" y="5545"/>
                    <a:pt x="10293" y="2952"/>
                    <a:pt x="10937" y="300"/>
                  </a:cubicBezTo>
                  <a:cubicBezTo>
                    <a:pt x="8694" y="205"/>
                    <a:pt x="6482" y="96"/>
                    <a:pt x="4245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5">
              <a:extLst>
                <a:ext uri="{FF2B5EF4-FFF2-40B4-BE49-F238E27FC236}">
                  <a16:creationId xmlns:a16="http://schemas.microsoft.com/office/drawing/2014/main" id="{CEB9D427-32C7-19AB-9351-A751A6A6EA73}"/>
                </a:ext>
              </a:extLst>
            </p:cNvPr>
            <p:cNvSpPr/>
            <p:nvPr/>
          </p:nvSpPr>
          <p:spPr>
            <a:xfrm>
              <a:off x="892607" y="3288565"/>
              <a:ext cx="82562" cy="35571"/>
            </a:xfrm>
            <a:custGeom>
              <a:avLst/>
              <a:gdLst/>
              <a:ahLst/>
              <a:cxnLst/>
              <a:rect l="l" t="t" r="r" b="b"/>
              <a:pathLst>
                <a:path w="1454" h="626" extrusionOk="0">
                  <a:moveTo>
                    <a:pt x="77" y="0"/>
                  </a:moveTo>
                  <a:cubicBezTo>
                    <a:pt x="66" y="0"/>
                    <a:pt x="55" y="3"/>
                    <a:pt x="45" y="8"/>
                  </a:cubicBezTo>
                  <a:cubicBezTo>
                    <a:pt x="13" y="21"/>
                    <a:pt x="0" y="65"/>
                    <a:pt x="13" y="97"/>
                  </a:cubicBezTo>
                  <a:cubicBezTo>
                    <a:pt x="128" y="352"/>
                    <a:pt x="370" y="543"/>
                    <a:pt x="637" y="607"/>
                  </a:cubicBezTo>
                  <a:cubicBezTo>
                    <a:pt x="701" y="620"/>
                    <a:pt x="771" y="626"/>
                    <a:pt x="835" y="626"/>
                  </a:cubicBezTo>
                  <a:cubicBezTo>
                    <a:pt x="1045" y="626"/>
                    <a:pt x="1256" y="556"/>
                    <a:pt x="1415" y="422"/>
                  </a:cubicBezTo>
                  <a:cubicBezTo>
                    <a:pt x="1447" y="403"/>
                    <a:pt x="1453" y="358"/>
                    <a:pt x="1428" y="326"/>
                  </a:cubicBezTo>
                  <a:cubicBezTo>
                    <a:pt x="1413" y="308"/>
                    <a:pt x="1393" y="301"/>
                    <a:pt x="1373" y="301"/>
                  </a:cubicBezTo>
                  <a:cubicBezTo>
                    <a:pt x="1358" y="301"/>
                    <a:pt x="1343" y="305"/>
                    <a:pt x="1332" y="314"/>
                  </a:cubicBezTo>
                  <a:cubicBezTo>
                    <a:pt x="1191" y="430"/>
                    <a:pt x="1010" y="491"/>
                    <a:pt x="833" y="491"/>
                  </a:cubicBezTo>
                  <a:cubicBezTo>
                    <a:pt x="778" y="491"/>
                    <a:pt x="723" y="485"/>
                    <a:pt x="669" y="473"/>
                  </a:cubicBezTo>
                  <a:cubicBezTo>
                    <a:pt x="440" y="416"/>
                    <a:pt x="236" y="250"/>
                    <a:pt x="140" y="40"/>
                  </a:cubicBezTo>
                  <a:cubicBezTo>
                    <a:pt x="131" y="17"/>
                    <a:pt x="10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>
              <a:extLst>
                <a:ext uri="{FF2B5EF4-FFF2-40B4-BE49-F238E27FC236}">
                  <a16:creationId xmlns:a16="http://schemas.microsoft.com/office/drawing/2014/main" id="{AE7F5263-2EDA-76EF-02ED-341D6F393E2E}"/>
                </a:ext>
              </a:extLst>
            </p:cNvPr>
            <p:cNvSpPr/>
            <p:nvPr/>
          </p:nvSpPr>
          <p:spPr>
            <a:xfrm>
              <a:off x="427164" y="4004980"/>
              <a:ext cx="567541" cy="298432"/>
            </a:xfrm>
            <a:custGeom>
              <a:avLst/>
              <a:gdLst/>
              <a:ahLst/>
              <a:cxnLst/>
              <a:rect l="l" t="t" r="r" b="b"/>
              <a:pathLst>
                <a:path w="9995" h="5252" extrusionOk="0">
                  <a:moveTo>
                    <a:pt x="4882" y="1"/>
                  </a:moveTo>
                  <a:cubicBezTo>
                    <a:pt x="4803" y="1"/>
                    <a:pt x="4724" y="9"/>
                    <a:pt x="4647" y="25"/>
                  </a:cubicBezTo>
                  <a:cubicBezTo>
                    <a:pt x="4258" y="115"/>
                    <a:pt x="3933" y="389"/>
                    <a:pt x="3704" y="714"/>
                  </a:cubicBezTo>
                  <a:cubicBezTo>
                    <a:pt x="3468" y="1032"/>
                    <a:pt x="3321" y="1408"/>
                    <a:pt x="3181" y="1778"/>
                  </a:cubicBezTo>
                  <a:cubicBezTo>
                    <a:pt x="2238" y="1421"/>
                    <a:pt x="1174" y="1052"/>
                    <a:pt x="237" y="688"/>
                  </a:cubicBezTo>
                  <a:cubicBezTo>
                    <a:pt x="160" y="2141"/>
                    <a:pt x="71" y="3633"/>
                    <a:pt x="1" y="5086"/>
                  </a:cubicBezTo>
                  <a:lnTo>
                    <a:pt x="9994" y="5252"/>
                  </a:lnTo>
                  <a:cubicBezTo>
                    <a:pt x="9797" y="4742"/>
                    <a:pt x="9185" y="4550"/>
                    <a:pt x="8675" y="4340"/>
                  </a:cubicBezTo>
                  <a:cubicBezTo>
                    <a:pt x="7636" y="3913"/>
                    <a:pt x="6846" y="3053"/>
                    <a:pt x="6138" y="2186"/>
                  </a:cubicBezTo>
                  <a:cubicBezTo>
                    <a:pt x="5750" y="1702"/>
                    <a:pt x="6049" y="918"/>
                    <a:pt x="5705" y="401"/>
                  </a:cubicBezTo>
                  <a:cubicBezTo>
                    <a:pt x="5526" y="135"/>
                    <a:pt x="5203" y="1"/>
                    <a:pt x="4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5">
              <a:extLst>
                <a:ext uri="{FF2B5EF4-FFF2-40B4-BE49-F238E27FC236}">
                  <a16:creationId xmlns:a16="http://schemas.microsoft.com/office/drawing/2014/main" id="{49205348-AF68-E6E0-13EA-1E0D8A770E3E}"/>
                </a:ext>
              </a:extLst>
            </p:cNvPr>
            <p:cNvSpPr/>
            <p:nvPr/>
          </p:nvSpPr>
          <p:spPr>
            <a:xfrm>
              <a:off x="425404" y="4240906"/>
              <a:ext cx="554481" cy="52731"/>
            </a:xfrm>
            <a:custGeom>
              <a:avLst/>
              <a:gdLst/>
              <a:ahLst/>
              <a:cxnLst/>
              <a:rect l="l" t="t" r="r" b="b"/>
              <a:pathLst>
                <a:path w="9765" h="928" extrusionOk="0">
                  <a:moveTo>
                    <a:pt x="70" y="0"/>
                  </a:moveTo>
                  <a:cubicBezTo>
                    <a:pt x="40" y="0"/>
                    <a:pt x="17" y="23"/>
                    <a:pt x="6" y="54"/>
                  </a:cubicBezTo>
                  <a:cubicBezTo>
                    <a:pt x="0" y="93"/>
                    <a:pt x="26" y="131"/>
                    <a:pt x="57" y="137"/>
                  </a:cubicBezTo>
                  <a:cubicBezTo>
                    <a:pt x="2326" y="666"/>
                    <a:pt x="4640" y="927"/>
                    <a:pt x="6960" y="927"/>
                  </a:cubicBezTo>
                  <a:cubicBezTo>
                    <a:pt x="7871" y="927"/>
                    <a:pt x="8783" y="889"/>
                    <a:pt x="9694" y="806"/>
                  </a:cubicBezTo>
                  <a:cubicBezTo>
                    <a:pt x="9732" y="806"/>
                    <a:pt x="9764" y="768"/>
                    <a:pt x="9758" y="730"/>
                  </a:cubicBezTo>
                  <a:cubicBezTo>
                    <a:pt x="9758" y="692"/>
                    <a:pt x="9719" y="666"/>
                    <a:pt x="9681" y="666"/>
                  </a:cubicBezTo>
                  <a:cubicBezTo>
                    <a:pt x="8768" y="750"/>
                    <a:pt x="7852" y="791"/>
                    <a:pt x="6938" y="791"/>
                  </a:cubicBezTo>
                  <a:cubicBezTo>
                    <a:pt x="4637" y="791"/>
                    <a:pt x="2342" y="528"/>
                    <a:pt x="89" y="3"/>
                  </a:cubicBezTo>
                  <a:cubicBezTo>
                    <a:pt x="83" y="1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5">
              <a:extLst>
                <a:ext uri="{FF2B5EF4-FFF2-40B4-BE49-F238E27FC236}">
                  <a16:creationId xmlns:a16="http://schemas.microsoft.com/office/drawing/2014/main" id="{5291B85F-051F-C819-1D30-483E506A73DF}"/>
                </a:ext>
              </a:extLst>
            </p:cNvPr>
            <p:cNvSpPr/>
            <p:nvPr/>
          </p:nvSpPr>
          <p:spPr>
            <a:xfrm>
              <a:off x="601258" y="4099419"/>
              <a:ext cx="69161" cy="185525"/>
            </a:xfrm>
            <a:custGeom>
              <a:avLst/>
              <a:gdLst/>
              <a:ahLst/>
              <a:cxnLst/>
              <a:rect l="l" t="t" r="r" b="b"/>
              <a:pathLst>
                <a:path w="1218" h="3265" extrusionOk="0">
                  <a:moveTo>
                    <a:pt x="74" y="0"/>
                  </a:moveTo>
                  <a:cubicBezTo>
                    <a:pt x="71" y="0"/>
                    <a:pt x="68" y="1"/>
                    <a:pt x="64" y="1"/>
                  </a:cubicBezTo>
                  <a:cubicBezTo>
                    <a:pt x="26" y="8"/>
                    <a:pt x="1" y="46"/>
                    <a:pt x="7" y="84"/>
                  </a:cubicBezTo>
                  <a:cubicBezTo>
                    <a:pt x="230" y="1174"/>
                    <a:pt x="593" y="2232"/>
                    <a:pt x="1078" y="3226"/>
                  </a:cubicBezTo>
                  <a:cubicBezTo>
                    <a:pt x="1090" y="3252"/>
                    <a:pt x="1116" y="3265"/>
                    <a:pt x="1141" y="3265"/>
                  </a:cubicBezTo>
                  <a:cubicBezTo>
                    <a:pt x="1154" y="3265"/>
                    <a:pt x="1160" y="3265"/>
                    <a:pt x="1173" y="3258"/>
                  </a:cubicBezTo>
                  <a:cubicBezTo>
                    <a:pt x="1205" y="3245"/>
                    <a:pt x="1218" y="3201"/>
                    <a:pt x="1205" y="3169"/>
                  </a:cubicBezTo>
                  <a:cubicBezTo>
                    <a:pt x="721" y="2181"/>
                    <a:pt x="364" y="1136"/>
                    <a:pt x="147" y="59"/>
                  </a:cubicBezTo>
                  <a:cubicBezTo>
                    <a:pt x="136" y="24"/>
                    <a:pt x="104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5">
              <a:extLst>
                <a:ext uri="{FF2B5EF4-FFF2-40B4-BE49-F238E27FC236}">
                  <a16:creationId xmlns:a16="http://schemas.microsoft.com/office/drawing/2014/main" id="{2EE1480E-F048-9D30-D545-89747EEB15A1}"/>
                </a:ext>
              </a:extLst>
            </p:cNvPr>
            <p:cNvSpPr/>
            <p:nvPr/>
          </p:nvSpPr>
          <p:spPr>
            <a:xfrm>
              <a:off x="681945" y="4129137"/>
              <a:ext cx="93464" cy="20740"/>
            </a:xfrm>
            <a:custGeom>
              <a:avLst/>
              <a:gdLst/>
              <a:ahLst/>
              <a:cxnLst/>
              <a:rect l="l" t="t" r="r" b="b"/>
              <a:pathLst>
                <a:path w="1646" h="365" extrusionOk="0">
                  <a:moveTo>
                    <a:pt x="1568" y="0"/>
                  </a:moveTo>
                  <a:cubicBezTo>
                    <a:pt x="1564" y="0"/>
                    <a:pt x="1560" y="0"/>
                    <a:pt x="1556" y="1"/>
                  </a:cubicBezTo>
                  <a:lnTo>
                    <a:pt x="65" y="224"/>
                  </a:lnTo>
                  <a:cubicBezTo>
                    <a:pt x="33" y="230"/>
                    <a:pt x="1" y="269"/>
                    <a:pt x="7" y="307"/>
                  </a:cubicBezTo>
                  <a:cubicBezTo>
                    <a:pt x="14" y="339"/>
                    <a:pt x="45" y="364"/>
                    <a:pt x="77" y="364"/>
                  </a:cubicBezTo>
                  <a:lnTo>
                    <a:pt x="90" y="364"/>
                  </a:lnTo>
                  <a:lnTo>
                    <a:pt x="1581" y="141"/>
                  </a:lnTo>
                  <a:cubicBezTo>
                    <a:pt x="1613" y="135"/>
                    <a:pt x="1645" y="97"/>
                    <a:pt x="1639" y="58"/>
                  </a:cubicBezTo>
                  <a:cubicBezTo>
                    <a:pt x="1633" y="24"/>
                    <a:pt x="16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5">
              <a:extLst>
                <a:ext uri="{FF2B5EF4-FFF2-40B4-BE49-F238E27FC236}">
                  <a16:creationId xmlns:a16="http://schemas.microsoft.com/office/drawing/2014/main" id="{5BF5905A-5162-93FB-F552-467C9430037E}"/>
                </a:ext>
              </a:extLst>
            </p:cNvPr>
            <p:cNvSpPr/>
            <p:nvPr/>
          </p:nvSpPr>
          <p:spPr>
            <a:xfrm>
              <a:off x="706929" y="4164991"/>
              <a:ext cx="99937" cy="19661"/>
            </a:xfrm>
            <a:custGeom>
              <a:avLst/>
              <a:gdLst/>
              <a:ahLst/>
              <a:cxnLst/>
              <a:rect l="l" t="t" r="r" b="b"/>
              <a:pathLst>
                <a:path w="1760" h="346" extrusionOk="0">
                  <a:moveTo>
                    <a:pt x="1677" y="1"/>
                  </a:moveTo>
                  <a:lnTo>
                    <a:pt x="71" y="211"/>
                  </a:lnTo>
                  <a:cubicBezTo>
                    <a:pt x="32" y="211"/>
                    <a:pt x="1" y="250"/>
                    <a:pt x="7" y="288"/>
                  </a:cubicBezTo>
                  <a:cubicBezTo>
                    <a:pt x="13" y="320"/>
                    <a:pt x="45" y="345"/>
                    <a:pt x="77" y="345"/>
                  </a:cubicBezTo>
                  <a:lnTo>
                    <a:pt x="83" y="345"/>
                  </a:lnTo>
                  <a:lnTo>
                    <a:pt x="1690" y="141"/>
                  </a:lnTo>
                  <a:cubicBezTo>
                    <a:pt x="1728" y="135"/>
                    <a:pt x="1760" y="103"/>
                    <a:pt x="1753" y="65"/>
                  </a:cubicBezTo>
                  <a:cubicBezTo>
                    <a:pt x="1747" y="26"/>
                    <a:pt x="1715" y="1"/>
                    <a:pt x="1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5">
              <a:extLst>
                <a:ext uri="{FF2B5EF4-FFF2-40B4-BE49-F238E27FC236}">
                  <a16:creationId xmlns:a16="http://schemas.microsoft.com/office/drawing/2014/main" id="{F1773BE6-1288-2FE2-EDAA-F74BAD4349C0}"/>
                </a:ext>
              </a:extLst>
            </p:cNvPr>
            <p:cNvSpPr/>
            <p:nvPr/>
          </p:nvSpPr>
          <p:spPr>
            <a:xfrm>
              <a:off x="732254" y="4199710"/>
              <a:ext cx="104650" cy="22559"/>
            </a:xfrm>
            <a:custGeom>
              <a:avLst/>
              <a:gdLst/>
              <a:ahLst/>
              <a:cxnLst/>
              <a:rect l="l" t="t" r="r" b="b"/>
              <a:pathLst>
                <a:path w="1843" h="397" extrusionOk="0">
                  <a:moveTo>
                    <a:pt x="1768" y="1"/>
                  </a:moveTo>
                  <a:cubicBezTo>
                    <a:pt x="1765" y="1"/>
                    <a:pt x="1762" y="1"/>
                    <a:pt x="1760" y="2"/>
                  </a:cubicBezTo>
                  <a:lnTo>
                    <a:pt x="71" y="257"/>
                  </a:lnTo>
                  <a:cubicBezTo>
                    <a:pt x="33" y="263"/>
                    <a:pt x="1" y="295"/>
                    <a:pt x="7" y="333"/>
                  </a:cubicBezTo>
                  <a:cubicBezTo>
                    <a:pt x="13" y="371"/>
                    <a:pt x="45" y="397"/>
                    <a:pt x="77" y="397"/>
                  </a:cubicBezTo>
                  <a:cubicBezTo>
                    <a:pt x="84" y="397"/>
                    <a:pt x="84" y="397"/>
                    <a:pt x="90" y="391"/>
                  </a:cubicBezTo>
                  <a:lnTo>
                    <a:pt x="1779" y="142"/>
                  </a:lnTo>
                  <a:cubicBezTo>
                    <a:pt x="1817" y="136"/>
                    <a:pt x="1843" y="104"/>
                    <a:pt x="1836" y="66"/>
                  </a:cubicBezTo>
                  <a:cubicBezTo>
                    <a:pt x="1830" y="31"/>
                    <a:pt x="179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5">
              <a:extLst>
                <a:ext uri="{FF2B5EF4-FFF2-40B4-BE49-F238E27FC236}">
                  <a16:creationId xmlns:a16="http://schemas.microsoft.com/office/drawing/2014/main" id="{068800FC-784B-FD21-0985-D388AAD08265}"/>
                </a:ext>
              </a:extLst>
            </p:cNvPr>
            <p:cNvSpPr/>
            <p:nvPr/>
          </p:nvSpPr>
          <p:spPr>
            <a:xfrm>
              <a:off x="428981" y="4136467"/>
              <a:ext cx="59792" cy="122055"/>
            </a:xfrm>
            <a:custGeom>
              <a:avLst/>
              <a:gdLst/>
              <a:ahLst/>
              <a:cxnLst/>
              <a:rect l="l" t="t" r="r" b="b"/>
              <a:pathLst>
                <a:path w="1053" h="2148" extrusionOk="0">
                  <a:moveTo>
                    <a:pt x="78" y="0"/>
                  </a:moveTo>
                  <a:cubicBezTo>
                    <a:pt x="59" y="0"/>
                    <a:pt x="40" y="8"/>
                    <a:pt x="26" y="25"/>
                  </a:cubicBezTo>
                  <a:cubicBezTo>
                    <a:pt x="1" y="50"/>
                    <a:pt x="7" y="95"/>
                    <a:pt x="33" y="121"/>
                  </a:cubicBezTo>
                  <a:cubicBezTo>
                    <a:pt x="594" y="605"/>
                    <a:pt x="912" y="1338"/>
                    <a:pt x="899" y="2077"/>
                  </a:cubicBezTo>
                  <a:cubicBezTo>
                    <a:pt x="893" y="2115"/>
                    <a:pt x="925" y="2147"/>
                    <a:pt x="963" y="2147"/>
                  </a:cubicBezTo>
                  <a:cubicBezTo>
                    <a:pt x="1001" y="2147"/>
                    <a:pt x="1033" y="2115"/>
                    <a:pt x="1033" y="2077"/>
                  </a:cubicBezTo>
                  <a:cubicBezTo>
                    <a:pt x="1052" y="1300"/>
                    <a:pt x="715" y="528"/>
                    <a:pt x="128" y="19"/>
                  </a:cubicBezTo>
                  <a:cubicBezTo>
                    <a:pt x="113" y="7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5">
              <a:extLst>
                <a:ext uri="{FF2B5EF4-FFF2-40B4-BE49-F238E27FC236}">
                  <a16:creationId xmlns:a16="http://schemas.microsoft.com/office/drawing/2014/main" id="{81694595-ADCF-C1C2-AC5E-70F5658E6166}"/>
                </a:ext>
              </a:extLst>
            </p:cNvPr>
            <p:cNvSpPr/>
            <p:nvPr/>
          </p:nvSpPr>
          <p:spPr>
            <a:xfrm>
              <a:off x="593308" y="2507486"/>
              <a:ext cx="861731" cy="672892"/>
            </a:xfrm>
            <a:custGeom>
              <a:avLst/>
              <a:gdLst/>
              <a:ahLst/>
              <a:cxnLst/>
              <a:rect l="l" t="t" r="r" b="b"/>
              <a:pathLst>
                <a:path w="15176" h="11842" extrusionOk="0">
                  <a:moveTo>
                    <a:pt x="14353" y="0"/>
                  </a:moveTo>
                  <a:cubicBezTo>
                    <a:pt x="10376" y="51"/>
                    <a:pt x="6367" y="204"/>
                    <a:pt x="2397" y="453"/>
                  </a:cubicBezTo>
                  <a:cubicBezTo>
                    <a:pt x="1600" y="4155"/>
                    <a:pt x="803" y="7858"/>
                    <a:pt x="0" y="11561"/>
                  </a:cubicBezTo>
                  <a:cubicBezTo>
                    <a:pt x="2824" y="11657"/>
                    <a:pt x="5552" y="11714"/>
                    <a:pt x="8369" y="11810"/>
                  </a:cubicBezTo>
                  <a:cubicBezTo>
                    <a:pt x="8426" y="11638"/>
                    <a:pt x="8477" y="11523"/>
                    <a:pt x="8534" y="11351"/>
                  </a:cubicBezTo>
                  <a:cubicBezTo>
                    <a:pt x="10586" y="11517"/>
                    <a:pt x="12664" y="11670"/>
                    <a:pt x="14716" y="11842"/>
                  </a:cubicBezTo>
                  <a:cubicBezTo>
                    <a:pt x="14685" y="8980"/>
                    <a:pt x="15175" y="6284"/>
                    <a:pt x="14780" y="3454"/>
                  </a:cubicBezTo>
                  <a:cubicBezTo>
                    <a:pt x="14621" y="2294"/>
                    <a:pt x="14512" y="1160"/>
                    <a:pt x="14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5">
              <a:extLst>
                <a:ext uri="{FF2B5EF4-FFF2-40B4-BE49-F238E27FC236}">
                  <a16:creationId xmlns:a16="http://schemas.microsoft.com/office/drawing/2014/main" id="{1C4FC350-0C38-C881-BD70-04C86EBBAFC3}"/>
                </a:ext>
              </a:extLst>
            </p:cNvPr>
            <p:cNvSpPr/>
            <p:nvPr/>
          </p:nvSpPr>
          <p:spPr>
            <a:xfrm>
              <a:off x="1068801" y="2773869"/>
              <a:ext cx="128556" cy="398212"/>
            </a:xfrm>
            <a:custGeom>
              <a:avLst/>
              <a:gdLst/>
              <a:ahLst/>
              <a:cxnLst/>
              <a:rect l="l" t="t" r="r" b="b"/>
              <a:pathLst>
                <a:path w="2264" h="7008" extrusionOk="0">
                  <a:moveTo>
                    <a:pt x="2190" y="0"/>
                  </a:moveTo>
                  <a:cubicBezTo>
                    <a:pt x="2179" y="0"/>
                    <a:pt x="2167" y="3"/>
                    <a:pt x="2155" y="9"/>
                  </a:cubicBezTo>
                  <a:cubicBezTo>
                    <a:pt x="2040" y="67"/>
                    <a:pt x="1938" y="111"/>
                    <a:pt x="1843" y="162"/>
                  </a:cubicBezTo>
                  <a:cubicBezTo>
                    <a:pt x="1741" y="207"/>
                    <a:pt x="1645" y="258"/>
                    <a:pt x="1531" y="315"/>
                  </a:cubicBezTo>
                  <a:cubicBezTo>
                    <a:pt x="1511" y="322"/>
                    <a:pt x="1499" y="341"/>
                    <a:pt x="1492" y="360"/>
                  </a:cubicBezTo>
                  <a:lnTo>
                    <a:pt x="14" y="6924"/>
                  </a:lnTo>
                  <a:cubicBezTo>
                    <a:pt x="1" y="6963"/>
                    <a:pt x="26" y="7001"/>
                    <a:pt x="65" y="7007"/>
                  </a:cubicBezTo>
                  <a:lnTo>
                    <a:pt x="77" y="7007"/>
                  </a:lnTo>
                  <a:cubicBezTo>
                    <a:pt x="109" y="7007"/>
                    <a:pt x="141" y="6988"/>
                    <a:pt x="148" y="6956"/>
                  </a:cubicBezTo>
                  <a:lnTo>
                    <a:pt x="1620" y="424"/>
                  </a:lnTo>
                  <a:cubicBezTo>
                    <a:pt x="1722" y="373"/>
                    <a:pt x="1811" y="328"/>
                    <a:pt x="1900" y="290"/>
                  </a:cubicBezTo>
                  <a:cubicBezTo>
                    <a:pt x="2002" y="239"/>
                    <a:pt x="2098" y="188"/>
                    <a:pt x="2219" y="137"/>
                  </a:cubicBezTo>
                  <a:cubicBezTo>
                    <a:pt x="2251" y="118"/>
                    <a:pt x="2263" y="73"/>
                    <a:pt x="2251" y="41"/>
                  </a:cubicBezTo>
                  <a:cubicBezTo>
                    <a:pt x="2238" y="15"/>
                    <a:pt x="2215" y="0"/>
                    <a:pt x="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5">
              <a:extLst>
                <a:ext uri="{FF2B5EF4-FFF2-40B4-BE49-F238E27FC236}">
                  <a16:creationId xmlns:a16="http://schemas.microsoft.com/office/drawing/2014/main" id="{4D319F50-6CAE-3CD4-0FF5-C41BFC47EBE8}"/>
                </a:ext>
              </a:extLst>
            </p:cNvPr>
            <p:cNvSpPr/>
            <p:nvPr/>
          </p:nvSpPr>
          <p:spPr>
            <a:xfrm>
              <a:off x="685238" y="2548626"/>
              <a:ext cx="290613" cy="155921"/>
            </a:xfrm>
            <a:custGeom>
              <a:avLst/>
              <a:gdLst/>
              <a:ahLst/>
              <a:cxnLst/>
              <a:rect l="l" t="t" r="r" b="b"/>
              <a:pathLst>
                <a:path w="5118" h="2744" extrusionOk="0">
                  <a:moveTo>
                    <a:pt x="5040" y="0"/>
                  </a:moveTo>
                  <a:cubicBezTo>
                    <a:pt x="5016" y="0"/>
                    <a:pt x="4991" y="13"/>
                    <a:pt x="4978" y="34"/>
                  </a:cubicBezTo>
                  <a:cubicBezTo>
                    <a:pt x="4046" y="1599"/>
                    <a:pt x="2259" y="2604"/>
                    <a:pt x="443" y="2604"/>
                  </a:cubicBezTo>
                  <a:cubicBezTo>
                    <a:pt x="321" y="2604"/>
                    <a:pt x="199" y="2599"/>
                    <a:pt x="77" y="2590"/>
                  </a:cubicBezTo>
                  <a:cubicBezTo>
                    <a:pt x="38" y="2590"/>
                    <a:pt x="7" y="2616"/>
                    <a:pt x="0" y="2654"/>
                  </a:cubicBezTo>
                  <a:cubicBezTo>
                    <a:pt x="0" y="2692"/>
                    <a:pt x="32" y="2724"/>
                    <a:pt x="70" y="2730"/>
                  </a:cubicBezTo>
                  <a:cubicBezTo>
                    <a:pt x="191" y="2737"/>
                    <a:pt x="319" y="2743"/>
                    <a:pt x="440" y="2743"/>
                  </a:cubicBezTo>
                  <a:cubicBezTo>
                    <a:pt x="2307" y="2743"/>
                    <a:pt x="4143" y="1717"/>
                    <a:pt x="5099" y="105"/>
                  </a:cubicBezTo>
                  <a:cubicBezTo>
                    <a:pt x="5118" y="73"/>
                    <a:pt x="5105" y="28"/>
                    <a:pt x="5073" y="9"/>
                  </a:cubicBezTo>
                  <a:cubicBezTo>
                    <a:pt x="5063" y="3"/>
                    <a:pt x="5052" y="0"/>
                    <a:pt x="5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5">
              <a:extLst>
                <a:ext uri="{FF2B5EF4-FFF2-40B4-BE49-F238E27FC236}">
                  <a16:creationId xmlns:a16="http://schemas.microsoft.com/office/drawing/2014/main" id="{8BF8C0C7-7EAE-89D1-6D32-BE0A57D967B5}"/>
                </a:ext>
              </a:extLst>
            </p:cNvPr>
            <p:cNvSpPr/>
            <p:nvPr/>
          </p:nvSpPr>
          <p:spPr>
            <a:xfrm>
              <a:off x="1310920" y="2555558"/>
              <a:ext cx="139742" cy="160183"/>
            </a:xfrm>
            <a:custGeom>
              <a:avLst/>
              <a:gdLst/>
              <a:ahLst/>
              <a:cxnLst/>
              <a:rect l="l" t="t" r="r" b="b"/>
              <a:pathLst>
                <a:path w="2461" h="2819" extrusionOk="0">
                  <a:moveTo>
                    <a:pt x="80" y="0"/>
                  </a:moveTo>
                  <a:cubicBezTo>
                    <a:pt x="70" y="0"/>
                    <a:pt x="60" y="3"/>
                    <a:pt x="52" y="8"/>
                  </a:cubicBezTo>
                  <a:cubicBezTo>
                    <a:pt x="13" y="21"/>
                    <a:pt x="1" y="65"/>
                    <a:pt x="13" y="97"/>
                  </a:cubicBezTo>
                  <a:cubicBezTo>
                    <a:pt x="504" y="1194"/>
                    <a:pt x="1333" y="2156"/>
                    <a:pt x="2340" y="2806"/>
                  </a:cubicBezTo>
                  <a:cubicBezTo>
                    <a:pt x="2352" y="2812"/>
                    <a:pt x="2365" y="2819"/>
                    <a:pt x="2378" y="2819"/>
                  </a:cubicBezTo>
                  <a:cubicBezTo>
                    <a:pt x="2403" y="2819"/>
                    <a:pt x="2423" y="2806"/>
                    <a:pt x="2435" y="2787"/>
                  </a:cubicBezTo>
                  <a:cubicBezTo>
                    <a:pt x="2461" y="2755"/>
                    <a:pt x="2448" y="2710"/>
                    <a:pt x="2416" y="2691"/>
                  </a:cubicBezTo>
                  <a:cubicBezTo>
                    <a:pt x="1428" y="2054"/>
                    <a:pt x="625" y="1111"/>
                    <a:pt x="141" y="40"/>
                  </a:cubicBezTo>
                  <a:cubicBezTo>
                    <a:pt x="132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5">
              <a:extLst>
                <a:ext uri="{FF2B5EF4-FFF2-40B4-BE49-F238E27FC236}">
                  <a16:creationId xmlns:a16="http://schemas.microsoft.com/office/drawing/2014/main" id="{129E79B6-DB89-BA2E-60A5-9F375A650148}"/>
                </a:ext>
              </a:extLst>
            </p:cNvPr>
            <p:cNvSpPr/>
            <p:nvPr/>
          </p:nvSpPr>
          <p:spPr>
            <a:xfrm>
              <a:off x="606709" y="3084005"/>
              <a:ext cx="484639" cy="15285"/>
            </a:xfrm>
            <a:custGeom>
              <a:avLst/>
              <a:gdLst/>
              <a:ahLst/>
              <a:cxnLst/>
              <a:rect l="l" t="t" r="r" b="b"/>
              <a:pathLst>
                <a:path w="8535" h="269" extrusionOk="0">
                  <a:moveTo>
                    <a:pt x="8464" y="0"/>
                  </a:moveTo>
                  <a:lnTo>
                    <a:pt x="70" y="128"/>
                  </a:lnTo>
                  <a:cubicBezTo>
                    <a:pt x="32" y="128"/>
                    <a:pt x="0" y="160"/>
                    <a:pt x="0" y="198"/>
                  </a:cubicBezTo>
                  <a:cubicBezTo>
                    <a:pt x="0" y="236"/>
                    <a:pt x="32" y="268"/>
                    <a:pt x="70" y="268"/>
                  </a:cubicBezTo>
                  <a:lnTo>
                    <a:pt x="8464" y="141"/>
                  </a:lnTo>
                  <a:cubicBezTo>
                    <a:pt x="8502" y="141"/>
                    <a:pt x="8534" y="109"/>
                    <a:pt x="8534" y="71"/>
                  </a:cubicBezTo>
                  <a:cubicBezTo>
                    <a:pt x="8534" y="32"/>
                    <a:pt x="8502" y="0"/>
                    <a:pt x="8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5">
              <a:extLst>
                <a:ext uri="{FF2B5EF4-FFF2-40B4-BE49-F238E27FC236}">
                  <a16:creationId xmlns:a16="http://schemas.microsoft.com/office/drawing/2014/main" id="{4450A262-B1F5-6F58-17AC-36D977122275}"/>
                </a:ext>
              </a:extLst>
            </p:cNvPr>
            <p:cNvSpPr/>
            <p:nvPr/>
          </p:nvSpPr>
          <p:spPr>
            <a:xfrm>
              <a:off x="1095603" y="3064458"/>
              <a:ext cx="337345" cy="30116"/>
            </a:xfrm>
            <a:custGeom>
              <a:avLst/>
              <a:gdLst/>
              <a:ahLst/>
              <a:cxnLst/>
              <a:rect l="l" t="t" r="r" b="b"/>
              <a:pathLst>
                <a:path w="5941" h="530" extrusionOk="0">
                  <a:moveTo>
                    <a:pt x="77" y="0"/>
                  </a:moveTo>
                  <a:cubicBezTo>
                    <a:pt x="39" y="0"/>
                    <a:pt x="7" y="26"/>
                    <a:pt x="7" y="64"/>
                  </a:cubicBezTo>
                  <a:cubicBezTo>
                    <a:pt x="1" y="102"/>
                    <a:pt x="32" y="141"/>
                    <a:pt x="71" y="141"/>
                  </a:cubicBezTo>
                  <a:lnTo>
                    <a:pt x="5864" y="529"/>
                  </a:lnTo>
                  <a:cubicBezTo>
                    <a:pt x="5902" y="529"/>
                    <a:pt x="5934" y="497"/>
                    <a:pt x="5934" y="466"/>
                  </a:cubicBezTo>
                  <a:cubicBezTo>
                    <a:pt x="5941" y="427"/>
                    <a:pt x="5909" y="389"/>
                    <a:pt x="5870" y="38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5">
              <a:extLst>
                <a:ext uri="{FF2B5EF4-FFF2-40B4-BE49-F238E27FC236}">
                  <a16:creationId xmlns:a16="http://schemas.microsoft.com/office/drawing/2014/main" id="{CDE16E4B-E671-7801-FDA4-82F77B8EA61C}"/>
                </a:ext>
              </a:extLst>
            </p:cNvPr>
            <p:cNvSpPr/>
            <p:nvPr/>
          </p:nvSpPr>
          <p:spPr>
            <a:xfrm>
              <a:off x="695005" y="2693181"/>
              <a:ext cx="67742" cy="406451"/>
            </a:xfrm>
            <a:custGeom>
              <a:avLst/>
              <a:gdLst/>
              <a:ahLst/>
              <a:cxnLst/>
              <a:rect l="l" t="t" r="r" b="b"/>
              <a:pathLst>
                <a:path w="1193" h="7153" extrusionOk="0">
                  <a:moveTo>
                    <a:pt x="1117" y="1"/>
                  </a:moveTo>
                  <a:cubicBezTo>
                    <a:pt x="1084" y="1"/>
                    <a:pt x="1058" y="25"/>
                    <a:pt x="1052" y="59"/>
                  </a:cubicBezTo>
                  <a:lnTo>
                    <a:pt x="7" y="7070"/>
                  </a:lnTo>
                  <a:cubicBezTo>
                    <a:pt x="0" y="7108"/>
                    <a:pt x="26" y="7146"/>
                    <a:pt x="64" y="7153"/>
                  </a:cubicBezTo>
                  <a:lnTo>
                    <a:pt x="77" y="7153"/>
                  </a:lnTo>
                  <a:cubicBezTo>
                    <a:pt x="109" y="7153"/>
                    <a:pt x="140" y="7127"/>
                    <a:pt x="140" y="7089"/>
                  </a:cubicBezTo>
                  <a:lnTo>
                    <a:pt x="1186" y="78"/>
                  </a:lnTo>
                  <a:cubicBezTo>
                    <a:pt x="1192" y="40"/>
                    <a:pt x="1167" y="8"/>
                    <a:pt x="1128" y="2"/>
                  </a:cubicBezTo>
                  <a:cubicBezTo>
                    <a:pt x="1124" y="1"/>
                    <a:pt x="1120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5">
              <a:extLst>
                <a:ext uri="{FF2B5EF4-FFF2-40B4-BE49-F238E27FC236}">
                  <a16:creationId xmlns:a16="http://schemas.microsoft.com/office/drawing/2014/main" id="{3AAB1193-340F-9549-4350-5B4DCB2EF1EF}"/>
                </a:ext>
              </a:extLst>
            </p:cNvPr>
            <p:cNvSpPr/>
            <p:nvPr/>
          </p:nvSpPr>
          <p:spPr>
            <a:xfrm>
              <a:off x="681945" y="1893692"/>
              <a:ext cx="741977" cy="665960"/>
            </a:xfrm>
            <a:custGeom>
              <a:avLst/>
              <a:gdLst/>
              <a:ahLst/>
              <a:cxnLst/>
              <a:rect l="l" t="t" r="r" b="b"/>
              <a:pathLst>
                <a:path w="13067" h="11720" extrusionOk="0">
                  <a:moveTo>
                    <a:pt x="7713" y="1"/>
                  </a:moveTo>
                  <a:cubicBezTo>
                    <a:pt x="7062" y="1"/>
                    <a:pt x="6409" y="222"/>
                    <a:pt x="5788" y="439"/>
                  </a:cubicBezTo>
                  <a:cubicBezTo>
                    <a:pt x="4755" y="802"/>
                    <a:pt x="3723" y="1166"/>
                    <a:pt x="2735" y="1637"/>
                  </a:cubicBezTo>
                  <a:cubicBezTo>
                    <a:pt x="1581" y="2192"/>
                    <a:pt x="409" y="2950"/>
                    <a:pt x="1" y="4161"/>
                  </a:cubicBezTo>
                  <a:cubicBezTo>
                    <a:pt x="523" y="6634"/>
                    <a:pt x="759" y="9177"/>
                    <a:pt x="702" y="11707"/>
                  </a:cubicBezTo>
                  <a:cubicBezTo>
                    <a:pt x="1289" y="11706"/>
                    <a:pt x="1877" y="11706"/>
                    <a:pt x="2466" y="11706"/>
                  </a:cubicBezTo>
                  <a:cubicBezTo>
                    <a:pt x="5997" y="11706"/>
                    <a:pt x="9548" y="11720"/>
                    <a:pt x="13066" y="11720"/>
                  </a:cubicBezTo>
                  <a:cubicBezTo>
                    <a:pt x="12977" y="8801"/>
                    <a:pt x="12818" y="5812"/>
                    <a:pt x="12722" y="2893"/>
                  </a:cubicBezTo>
                  <a:cubicBezTo>
                    <a:pt x="12709" y="2376"/>
                    <a:pt x="12097" y="2077"/>
                    <a:pt x="11645" y="1822"/>
                  </a:cubicBezTo>
                  <a:cubicBezTo>
                    <a:pt x="10950" y="1427"/>
                    <a:pt x="10256" y="1025"/>
                    <a:pt x="9554" y="630"/>
                  </a:cubicBezTo>
                  <a:cubicBezTo>
                    <a:pt x="9134" y="388"/>
                    <a:pt x="8700" y="146"/>
                    <a:pt x="8222" y="50"/>
                  </a:cubicBezTo>
                  <a:cubicBezTo>
                    <a:pt x="8053" y="16"/>
                    <a:pt x="7883" y="1"/>
                    <a:pt x="7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5">
              <a:extLst>
                <a:ext uri="{FF2B5EF4-FFF2-40B4-BE49-F238E27FC236}">
                  <a16:creationId xmlns:a16="http://schemas.microsoft.com/office/drawing/2014/main" id="{52B21D31-E2B3-1315-C57E-B9577473F406}"/>
                </a:ext>
              </a:extLst>
            </p:cNvPr>
            <p:cNvSpPr/>
            <p:nvPr/>
          </p:nvSpPr>
          <p:spPr>
            <a:xfrm>
              <a:off x="718513" y="2463619"/>
              <a:ext cx="701775" cy="31196"/>
            </a:xfrm>
            <a:custGeom>
              <a:avLst/>
              <a:gdLst/>
              <a:ahLst/>
              <a:cxnLst/>
              <a:rect l="l" t="t" r="r" b="b"/>
              <a:pathLst>
                <a:path w="12359" h="549" extrusionOk="0">
                  <a:moveTo>
                    <a:pt x="12288" y="1"/>
                  </a:moveTo>
                  <a:lnTo>
                    <a:pt x="64" y="409"/>
                  </a:lnTo>
                  <a:cubicBezTo>
                    <a:pt x="26" y="415"/>
                    <a:pt x="1" y="447"/>
                    <a:pt x="1" y="485"/>
                  </a:cubicBezTo>
                  <a:cubicBezTo>
                    <a:pt x="1" y="524"/>
                    <a:pt x="32" y="549"/>
                    <a:pt x="71" y="549"/>
                  </a:cubicBezTo>
                  <a:lnTo>
                    <a:pt x="12295" y="141"/>
                  </a:lnTo>
                  <a:cubicBezTo>
                    <a:pt x="12333" y="141"/>
                    <a:pt x="12358" y="109"/>
                    <a:pt x="12358" y="71"/>
                  </a:cubicBezTo>
                  <a:cubicBezTo>
                    <a:pt x="12358" y="33"/>
                    <a:pt x="12327" y="1"/>
                    <a:pt x="1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5">
              <a:extLst>
                <a:ext uri="{FF2B5EF4-FFF2-40B4-BE49-F238E27FC236}">
                  <a16:creationId xmlns:a16="http://schemas.microsoft.com/office/drawing/2014/main" id="{DE1A9A47-DF87-E21B-84E9-FDB58A307508}"/>
                </a:ext>
              </a:extLst>
            </p:cNvPr>
            <p:cNvSpPr/>
            <p:nvPr/>
          </p:nvSpPr>
          <p:spPr>
            <a:xfrm>
              <a:off x="1364466" y="1893635"/>
              <a:ext cx="263528" cy="328889"/>
            </a:xfrm>
            <a:custGeom>
              <a:avLst/>
              <a:gdLst/>
              <a:ahLst/>
              <a:cxnLst/>
              <a:rect l="l" t="t" r="r" b="b"/>
              <a:pathLst>
                <a:path w="4641" h="5788" extrusionOk="0">
                  <a:moveTo>
                    <a:pt x="1715" y="0"/>
                  </a:moveTo>
                  <a:cubicBezTo>
                    <a:pt x="938" y="1198"/>
                    <a:pt x="396" y="2505"/>
                    <a:pt x="1" y="3882"/>
                  </a:cubicBezTo>
                  <a:cubicBezTo>
                    <a:pt x="1403" y="4812"/>
                    <a:pt x="2990" y="5462"/>
                    <a:pt x="4641" y="5787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5">
              <a:extLst>
                <a:ext uri="{FF2B5EF4-FFF2-40B4-BE49-F238E27FC236}">
                  <a16:creationId xmlns:a16="http://schemas.microsoft.com/office/drawing/2014/main" id="{F7F81C84-D003-63A2-20E1-847F130BED40}"/>
                </a:ext>
              </a:extLst>
            </p:cNvPr>
            <p:cNvSpPr/>
            <p:nvPr/>
          </p:nvSpPr>
          <p:spPr>
            <a:xfrm>
              <a:off x="149272" y="1855962"/>
              <a:ext cx="647832" cy="896716"/>
            </a:xfrm>
            <a:custGeom>
              <a:avLst/>
              <a:gdLst/>
              <a:ahLst/>
              <a:cxnLst/>
              <a:rect l="l" t="t" r="r" b="b"/>
              <a:pathLst>
                <a:path w="11409" h="15781" extrusionOk="0">
                  <a:moveTo>
                    <a:pt x="6221" y="0"/>
                  </a:moveTo>
                  <a:cubicBezTo>
                    <a:pt x="4627" y="835"/>
                    <a:pt x="3002" y="1823"/>
                    <a:pt x="1632" y="2996"/>
                  </a:cubicBezTo>
                  <a:cubicBezTo>
                    <a:pt x="1014" y="3531"/>
                    <a:pt x="351" y="4239"/>
                    <a:pt x="172" y="5035"/>
                  </a:cubicBezTo>
                  <a:cubicBezTo>
                    <a:pt x="0" y="5832"/>
                    <a:pt x="153" y="6699"/>
                    <a:pt x="587" y="7387"/>
                  </a:cubicBezTo>
                  <a:cubicBezTo>
                    <a:pt x="2167" y="9873"/>
                    <a:pt x="4417" y="11887"/>
                    <a:pt x="6922" y="13435"/>
                  </a:cubicBezTo>
                  <a:cubicBezTo>
                    <a:pt x="7572" y="13831"/>
                    <a:pt x="8063" y="14748"/>
                    <a:pt x="8649" y="15220"/>
                  </a:cubicBezTo>
                  <a:cubicBezTo>
                    <a:pt x="8646" y="15220"/>
                    <a:pt x="8644" y="15220"/>
                    <a:pt x="8641" y="15220"/>
                  </a:cubicBezTo>
                  <a:cubicBezTo>
                    <a:pt x="8492" y="15220"/>
                    <a:pt x="8382" y="15401"/>
                    <a:pt x="8432" y="15545"/>
                  </a:cubicBezTo>
                  <a:cubicBezTo>
                    <a:pt x="8483" y="15692"/>
                    <a:pt x="8642" y="15781"/>
                    <a:pt x="8802" y="15781"/>
                  </a:cubicBezTo>
                  <a:cubicBezTo>
                    <a:pt x="8955" y="15781"/>
                    <a:pt x="9140" y="15647"/>
                    <a:pt x="9286" y="15602"/>
                  </a:cubicBezTo>
                  <a:cubicBezTo>
                    <a:pt x="9598" y="15513"/>
                    <a:pt x="9924" y="15207"/>
                    <a:pt x="10038" y="14895"/>
                  </a:cubicBezTo>
                  <a:cubicBezTo>
                    <a:pt x="10053" y="14897"/>
                    <a:pt x="10069" y="14898"/>
                    <a:pt x="10084" y="14898"/>
                  </a:cubicBezTo>
                  <a:cubicBezTo>
                    <a:pt x="10197" y="14898"/>
                    <a:pt x="10309" y="14837"/>
                    <a:pt x="10376" y="14742"/>
                  </a:cubicBezTo>
                  <a:cubicBezTo>
                    <a:pt x="10453" y="14640"/>
                    <a:pt x="10504" y="14442"/>
                    <a:pt x="10453" y="14328"/>
                  </a:cubicBezTo>
                  <a:cubicBezTo>
                    <a:pt x="10727" y="14258"/>
                    <a:pt x="10918" y="13971"/>
                    <a:pt x="10867" y="13690"/>
                  </a:cubicBezTo>
                  <a:cubicBezTo>
                    <a:pt x="11122" y="13601"/>
                    <a:pt x="11409" y="13302"/>
                    <a:pt x="11256" y="13079"/>
                  </a:cubicBezTo>
                  <a:cubicBezTo>
                    <a:pt x="9548" y="10510"/>
                    <a:pt x="7361" y="8279"/>
                    <a:pt x="4876" y="6450"/>
                  </a:cubicBezTo>
                  <a:cubicBezTo>
                    <a:pt x="6393" y="5634"/>
                    <a:pt x="7910" y="4819"/>
                    <a:pt x="9426" y="4003"/>
                  </a:cubicBezTo>
                  <a:cubicBezTo>
                    <a:pt x="8674" y="2441"/>
                    <a:pt x="7604" y="1046"/>
                    <a:pt x="6221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5">
              <a:extLst>
                <a:ext uri="{FF2B5EF4-FFF2-40B4-BE49-F238E27FC236}">
                  <a16:creationId xmlns:a16="http://schemas.microsoft.com/office/drawing/2014/main" id="{59E2F13F-AC15-D07E-B3CB-D8D9496F7C7E}"/>
                </a:ext>
              </a:extLst>
            </p:cNvPr>
            <p:cNvSpPr/>
            <p:nvPr/>
          </p:nvSpPr>
          <p:spPr>
            <a:xfrm>
              <a:off x="631295" y="2715342"/>
              <a:ext cx="28675" cy="17445"/>
            </a:xfrm>
            <a:custGeom>
              <a:avLst/>
              <a:gdLst/>
              <a:ahLst/>
              <a:cxnLst/>
              <a:rect l="l" t="t" r="r" b="b"/>
              <a:pathLst>
                <a:path w="505" h="307" extrusionOk="0">
                  <a:moveTo>
                    <a:pt x="83" y="0"/>
                  </a:moveTo>
                  <a:cubicBezTo>
                    <a:pt x="77" y="0"/>
                    <a:pt x="70" y="0"/>
                    <a:pt x="64" y="0"/>
                  </a:cubicBezTo>
                  <a:cubicBezTo>
                    <a:pt x="26" y="0"/>
                    <a:pt x="1" y="39"/>
                    <a:pt x="1" y="77"/>
                  </a:cubicBezTo>
                  <a:cubicBezTo>
                    <a:pt x="1" y="115"/>
                    <a:pt x="32" y="141"/>
                    <a:pt x="71" y="141"/>
                  </a:cubicBezTo>
                  <a:cubicBezTo>
                    <a:pt x="76" y="140"/>
                    <a:pt x="82" y="140"/>
                    <a:pt x="88" y="140"/>
                  </a:cubicBezTo>
                  <a:cubicBezTo>
                    <a:pt x="197" y="140"/>
                    <a:pt x="304" y="196"/>
                    <a:pt x="370" y="281"/>
                  </a:cubicBezTo>
                  <a:cubicBezTo>
                    <a:pt x="383" y="300"/>
                    <a:pt x="402" y="306"/>
                    <a:pt x="428" y="306"/>
                  </a:cubicBezTo>
                  <a:cubicBezTo>
                    <a:pt x="440" y="306"/>
                    <a:pt x="453" y="306"/>
                    <a:pt x="466" y="294"/>
                  </a:cubicBezTo>
                  <a:cubicBezTo>
                    <a:pt x="498" y="274"/>
                    <a:pt x="504" y="230"/>
                    <a:pt x="479" y="198"/>
                  </a:cubicBezTo>
                  <a:cubicBezTo>
                    <a:pt x="387" y="75"/>
                    <a:pt x="23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5">
              <a:extLst>
                <a:ext uri="{FF2B5EF4-FFF2-40B4-BE49-F238E27FC236}">
                  <a16:creationId xmlns:a16="http://schemas.microsoft.com/office/drawing/2014/main" id="{D606B881-3778-5408-EA3C-DDACB07290E5}"/>
                </a:ext>
              </a:extLst>
            </p:cNvPr>
            <p:cNvSpPr/>
            <p:nvPr/>
          </p:nvSpPr>
          <p:spPr>
            <a:xfrm>
              <a:off x="540103" y="2597834"/>
              <a:ext cx="29357" cy="43697"/>
            </a:xfrm>
            <a:custGeom>
              <a:avLst/>
              <a:gdLst/>
              <a:ahLst/>
              <a:cxnLst/>
              <a:rect l="l" t="t" r="r" b="b"/>
              <a:pathLst>
                <a:path w="517" h="769" extrusionOk="0">
                  <a:moveTo>
                    <a:pt x="78" y="1"/>
                  </a:moveTo>
                  <a:cubicBezTo>
                    <a:pt x="67" y="1"/>
                    <a:pt x="55" y="4"/>
                    <a:pt x="45" y="10"/>
                  </a:cubicBezTo>
                  <a:cubicBezTo>
                    <a:pt x="7" y="29"/>
                    <a:pt x="0" y="67"/>
                    <a:pt x="20" y="105"/>
                  </a:cubicBezTo>
                  <a:lnTo>
                    <a:pt x="376" y="736"/>
                  </a:lnTo>
                  <a:cubicBezTo>
                    <a:pt x="389" y="762"/>
                    <a:pt x="415" y="768"/>
                    <a:pt x="440" y="768"/>
                  </a:cubicBezTo>
                  <a:cubicBezTo>
                    <a:pt x="453" y="768"/>
                    <a:pt x="466" y="768"/>
                    <a:pt x="472" y="762"/>
                  </a:cubicBezTo>
                  <a:cubicBezTo>
                    <a:pt x="504" y="743"/>
                    <a:pt x="517" y="698"/>
                    <a:pt x="498" y="666"/>
                  </a:cubicBezTo>
                  <a:lnTo>
                    <a:pt x="141" y="35"/>
                  </a:lnTo>
                  <a:cubicBezTo>
                    <a:pt x="128" y="14"/>
                    <a:pt x="103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5">
              <a:extLst>
                <a:ext uri="{FF2B5EF4-FFF2-40B4-BE49-F238E27FC236}">
                  <a16:creationId xmlns:a16="http://schemas.microsoft.com/office/drawing/2014/main" id="{7C455F87-D2F8-C951-39BF-A7B57886F6FF}"/>
                </a:ext>
              </a:extLst>
            </p:cNvPr>
            <p:cNvSpPr/>
            <p:nvPr/>
          </p:nvSpPr>
          <p:spPr>
            <a:xfrm>
              <a:off x="336369" y="2181838"/>
              <a:ext cx="109704" cy="49379"/>
            </a:xfrm>
            <a:custGeom>
              <a:avLst/>
              <a:gdLst/>
              <a:ahLst/>
              <a:cxnLst/>
              <a:rect l="l" t="t" r="r" b="b"/>
              <a:pathLst>
                <a:path w="1932" h="869" extrusionOk="0">
                  <a:moveTo>
                    <a:pt x="78" y="0"/>
                  </a:moveTo>
                  <a:cubicBezTo>
                    <a:pt x="44" y="0"/>
                    <a:pt x="12" y="24"/>
                    <a:pt x="7" y="59"/>
                  </a:cubicBezTo>
                  <a:cubicBezTo>
                    <a:pt x="0" y="97"/>
                    <a:pt x="26" y="135"/>
                    <a:pt x="64" y="142"/>
                  </a:cubicBezTo>
                  <a:cubicBezTo>
                    <a:pt x="689" y="244"/>
                    <a:pt x="1294" y="492"/>
                    <a:pt x="1810" y="855"/>
                  </a:cubicBezTo>
                  <a:cubicBezTo>
                    <a:pt x="1823" y="862"/>
                    <a:pt x="1836" y="868"/>
                    <a:pt x="1849" y="868"/>
                  </a:cubicBezTo>
                  <a:cubicBezTo>
                    <a:pt x="1874" y="868"/>
                    <a:pt x="1893" y="855"/>
                    <a:pt x="1906" y="836"/>
                  </a:cubicBezTo>
                  <a:cubicBezTo>
                    <a:pt x="1931" y="804"/>
                    <a:pt x="1925" y="760"/>
                    <a:pt x="1893" y="741"/>
                  </a:cubicBezTo>
                  <a:cubicBezTo>
                    <a:pt x="1358" y="365"/>
                    <a:pt x="733" y="110"/>
                    <a:pt x="89" y="1"/>
                  </a:cubicBezTo>
                  <a:cubicBezTo>
                    <a:pt x="86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5">
              <a:extLst>
                <a:ext uri="{FF2B5EF4-FFF2-40B4-BE49-F238E27FC236}">
                  <a16:creationId xmlns:a16="http://schemas.microsoft.com/office/drawing/2014/main" id="{7A8B559C-D553-F750-2CCF-D4EB9EC01C29}"/>
                </a:ext>
              </a:extLst>
            </p:cNvPr>
            <p:cNvSpPr/>
            <p:nvPr/>
          </p:nvSpPr>
          <p:spPr>
            <a:xfrm>
              <a:off x="478949" y="1661403"/>
              <a:ext cx="1094085" cy="519074"/>
            </a:xfrm>
            <a:custGeom>
              <a:avLst/>
              <a:gdLst/>
              <a:ahLst/>
              <a:cxnLst/>
              <a:rect l="l" t="t" r="r" b="b"/>
              <a:pathLst>
                <a:path w="19268" h="9135" extrusionOk="0">
                  <a:moveTo>
                    <a:pt x="10042" y="1"/>
                  </a:moveTo>
                  <a:cubicBezTo>
                    <a:pt x="9585" y="1"/>
                    <a:pt x="9098" y="69"/>
                    <a:pt x="8490" y="199"/>
                  </a:cubicBezTo>
                  <a:cubicBezTo>
                    <a:pt x="5864" y="773"/>
                    <a:pt x="2390" y="2041"/>
                    <a:pt x="0" y="3252"/>
                  </a:cubicBezTo>
                  <a:cubicBezTo>
                    <a:pt x="1460" y="4623"/>
                    <a:pt x="2422" y="6484"/>
                    <a:pt x="2970" y="8408"/>
                  </a:cubicBezTo>
                  <a:cubicBezTo>
                    <a:pt x="3098" y="8362"/>
                    <a:pt x="4919" y="7936"/>
                    <a:pt x="7963" y="7936"/>
                  </a:cubicBezTo>
                  <a:cubicBezTo>
                    <a:pt x="10373" y="7936"/>
                    <a:pt x="13549" y="8203"/>
                    <a:pt x="17259" y="9135"/>
                  </a:cubicBezTo>
                  <a:cubicBezTo>
                    <a:pt x="17890" y="7554"/>
                    <a:pt x="18642" y="5923"/>
                    <a:pt x="19267" y="4342"/>
                  </a:cubicBezTo>
                  <a:cubicBezTo>
                    <a:pt x="17132" y="2762"/>
                    <a:pt x="14736" y="1474"/>
                    <a:pt x="12263" y="505"/>
                  </a:cubicBezTo>
                  <a:cubicBezTo>
                    <a:pt x="11375" y="162"/>
                    <a:pt x="10744" y="1"/>
                    <a:pt x="10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5">
              <a:extLst>
                <a:ext uri="{FF2B5EF4-FFF2-40B4-BE49-F238E27FC236}">
                  <a16:creationId xmlns:a16="http://schemas.microsoft.com/office/drawing/2014/main" id="{F4A259B5-1AEB-4783-4161-C21A6B28BA87}"/>
                </a:ext>
              </a:extLst>
            </p:cNvPr>
            <p:cNvSpPr/>
            <p:nvPr/>
          </p:nvSpPr>
          <p:spPr>
            <a:xfrm>
              <a:off x="892947" y="1693621"/>
              <a:ext cx="296461" cy="109156"/>
            </a:xfrm>
            <a:custGeom>
              <a:avLst/>
              <a:gdLst/>
              <a:ahLst/>
              <a:cxnLst/>
              <a:rect l="l" t="t" r="r" b="b"/>
              <a:pathLst>
                <a:path w="5221" h="1921" extrusionOk="0">
                  <a:moveTo>
                    <a:pt x="5138" y="1"/>
                  </a:moveTo>
                  <a:cubicBezTo>
                    <a:pt x="5111" y="1"/>
                    <a:pt x="5088" y="17"/>
                    <a:pt x="5074" y="40"/>
                  </a:cubicBezTo>
                  <a:cubicBezTo>
                    <a:pt x="4755" y="703"/>
                    <a:pt x="4232" y="1232"/>
                    <a:pt x="3601" y="1525"/>
                  </a:cubicBezTo>
                  <a:cubicBezTo>
                    <a:pt x="3234" y="1697"/>
                    <a:pt x="2830" y="1784"/>
                    <a:pt x="2434" y="1784"/>
                  </a:cubicBezTo>
                  <a:cubicBezTo>
                    <a:pt x="2123" y="1784"/>
                    <a:pt x="1817" y="1730"/>
                    <a:pt x="1536" y="1621"/>
                  </a:cubicBezTo>
                  <a:cubicBezTo>
                    <a:pt x="861" y="1360"/>
                    <a:pt x="332" y="786"/>
                    <a:pt x="147" y="117"/>
                  </a:cubicBezTo>
                  <a:cubicBezTo>
                    <a:pt x="142" y="91"/>
                    <a:pt x="111" y="69"/>
                    <a:pt x="82" y="69"/>
                  </a:cubicBezTo>
                  <a:cubicBezTo>
                    <a:pt x="76" y="69"/>
                    <a:pt x="70" y="70"/>
                    <a:pt x="64" y="72"/>
                  </a:cubicBezTo>
                  <a:cubicBezTo>
                    <a:pt x="26" y="79"/>
                    <a:pt x="0" y="117"/>
                    <a:pt x="13" y="155"/>
                  </a:cubicBezTo>
                  <a:cubicBezTo>
                    <a:pt x="211" y="863"/>
                    <a:pt x="772" y="1474"/>
                    <a:pt x="1485" y="1748"/>
                  </a:cubicBezTo>
                  <a:cubicBezTo>
                    <a:pt x="1785" y="1863"/>
                    <a:pt x="2110" y="1921"/>
                    <a:pt x="2441" y="1921"/>
                  </a:cubicBezTo>
                  <a:cubicBezTo>
                    <a:pt x="2856" y="1921"/>
                    <a:pt x="3276" y="1831"/>
                    <a:pt x="3659" y="1653"/>
                  </a:cubicBezTo>
                  <a:cubicBezTo>
                    <a:pt x="4322" y="1347"/>
                    <a:pt x="4870" y="792"/>
                    <a:pt x="5201" y="98"/>
                  </a:cubicBezTo>
                  <a:cubicBezTo>
                    <a:pt x="5220" y="66"/>
                    <a:pt x="5201" y="21"/>
                    <a:pt x="5169" y="8"/>
                  </a:cubicBezTo>
                  <a:cubicBezTo>
                    <a:pt x="5159" y="3"/>
                    <a:pt x="5148" y="1"/>
                    <a:pt x="5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5">
              <a:extLst>
                <a:ext uri="{FF2B5EF4-FFF2-40B4-BE49-F238E27FC236}">
                  <a16:creationId xmlns:a16="http://schemas.microsoft.com/office/drawing/2014/main" id="{BEDBFB04-1578-AAD9-F6AD-B8053219633B}"/>
                </a:ext>
              </a:extLst>
            </p:cNvPr>
            <p:cNvSpPr/>
            <p:nvPr/>
          </p:nvSpPr>
          <p:spPr>
            <a:xfrm>
              <a:off x="679049" y="2070125"/>
              <a:ext cx="41678" cy="66198"/>
            </a:xfrm>
            <a:custGeom>
              <a:avLst/>
              <a:gdLst/>
              <a:ahLst/>
              <a:cxnLst/>
              <a:rect l="l" t="t" r="r" b="b"/>
              <a:pathLst>
                <a:path w="734" h="1165" extrusionOk="0">
                  <a:moveTo>
                    <a:pt x="652" y="0"/>
                  </a:moveTo>
                  <a:cubicBezTo>
                    <a:pt x="629" y="0"/>
                    <a:pt x="606" y="12"/>
                    <a:pt x="594" y="36"/>
                  </a:cubicBezTo>
                  <a:lnTo>
                    <a:pt x="20" y="1062"/>
                  </a:lnTo>
                  <a:cubicBezTo>
                    <a:pt x="1" y="1094"/>
                    <a:pt x="14" y="1139"/>
                    <a:pt x="45" y="1158"/>
                  </a:cubicBezTo>
                  <a:cubicBezTo>
                    <a:pt x="58" y="1164"/>
                    <a:pt x="71" y="1164"/>
                    <a:pt x="77" y="1164"/>
                  </a:cubicBezTo>
                  <a:cubicBezTo>
                    <a:pt x="103" y="1164"/>
                    <a:pt x="128" y="1152"/>
                    <a:pt x="141" y="1133"/>
                  </a:cubicBezTo>
                  <a:lnTo>
                    <a:pt x="715" y="106"/>
                  </a:lnTo>
                  <a:cubicBezTo>
                    <a:pt x="734" y="68"/>
                    <a:pt x="727" y="30"/>
                    <a:pt x="689" y="11"/>
                  </a:cubicBezTo>
                  <a:cubicBezTo>
                    <a:pt x="678" y="4"/>
                    <a:pt x="665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5">
              <a:extLst>
                <a:ext uri="{FF2B5EF4-FFF2-40B4-BE49-F238E27FC236}">
                  <a16:creationId xmlns:a16="http://schemas.microsoft.com/office/drawing/2014/main" id="{F11F41A8-1848-A82D-C174-E5695558B38B}"/>
                </a:ext>
              </a:extLst>
            </p:cNvPr>
            <p:cNvSpPr/>
            <p:nvPr/>
          </p:nvSpPr>
          <p:spPr>
            <a:xfrm>
              <a:off x="1404327" y="2069955"/>
              <a:ext cx="30095" cy="104042"/>
            </a:xfrm>
            <a:custGeom>
              <a:avLst/>
              <a:gdLst/>
              <a:ahLst/>
              <a:cxnLst/>
              <a:rect l="l" t="t" r="r" b="b"/>
              <a:pathLst>
                <a:path w="530" h="1831" extrusionOk="0">
                  <a:moveTo>
                    <a:pt x="138" y="0"/>
                  </a:moveTo>
                  <a:cubicBezTo>
                    <a:pt x="108" y="0"/>
                    <a:pt x="77" y="30"/>
                    <a:pt x="77" y="65"/>
                  </a:cubicBezTo>
                  <a:lnTo>
                    <a:pt x="0" y="1754"/>
                  </a:lnTo>
                  <a:cubicBezTo>
                    <a:pt x="0" y="1792"/>
                    <a:pt x="26" y="1817"/>
                    <a:pt x="57" y="1830"/>
                  </a:cubicBezTo>
                  <a:lnTo>
                    <a:pt x="70" y="1830"/>
                  </a:lnTo>
                  <a:cubicBezTo>
                    <a:pt x="96" y="1830"/>
                    <a:pt x="121" y="1811"/>
                    <a:pt x="134" y="1786"/>
                  </a:cubicBezTo>
                  <a:cubicBezTo>
                    <a:pt x="191" y="1658"/>
                    <a:pt x="261" y="1537"/>
                    <a:pt x="325" y="1416"/>
                  </a:cubicBezTo>
                  <a:cubicBezTo>
                    <a:pt x="389" y="1295"/>
                    <a:pt x="453" y="1167"/>
                    <a:pt x="516" y="1040"/>
                  </a:cubicBezTo>
                  <a:cubicBezTo>
                    <a:pt x="529" y="1002"/>
                    <a:pt x="516" y="963"/>
                    <a:pt x="478" y="944"/>
                  </a:cubicBezTo>
                  <a:cubicBezTo>
                    <a:pt x="470" y="941"/>
                    <a:pt x="461" y="940"/>
                    <a:pt x="452" y="940"/>
                  </a:cubicBezTo>
                  <a:cubicBezTo>
                    <a:pt x="426" y="940"/>
                    <a:pt x="398" y="954"/>
                    <a:pt x="389" y="983"/>
                  </a:cubicBezTo>
                  <a:cubicBezTo>
                    <a:pt x="331" y="1110"/>
                    <a:pt x="261" y="1231"/>
                    <a:pt x="198" y="1352"/>
                  </a:cubicBezTo>
                  <a:cubicBezTo>
                    <a:pt x="185" y="1378"/>
                    <a:pt x="172" y="1410"/>
                    <a:pt x="153" y="1435"/>
                  </a:cubicBezTo>
                  <a:lnTo>
                    <a:pt x="217" y="71"/>
                  </a:lnTo>
                  <a:cubicBezTo>
                    <a:pt x="217" y="33"/>
                    <a:pt x="185" y="1"/>
                    <a:pt x="147" y="1"/>
                  </a:cubicBezTo>
                  <a:cubicBezTo>
                    <a:pt x="144" y="0"/>
                    <a:pt x="141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5">
              <a:extLst>
                <a:ext uri="{FF2B5EF4-FFF2-40B4-BE49-F238E27FC236}">
                  <a16:creationId xmlns:a16="http://schemas.microsoft.com/office/drawing/2014/main" id="{D6127BD1-CD33-D6C5-57A5-04CFBB1C7C4D}"/>
                </a:ext>
              </a:extLst>
            </p:cNvPr>
            <p:cNvSpPr/>
            <p:nvPr/>
          </p:nvSpPr>
          <p:spPr>
            <a:xfrm>
              <a:off x="1429992" y="2042623"/>
              <a:ext cx="52183" cy="135692"/>
            </a:xfrm>
            <a:custGeom>
              <a:avLst/>
              <a:gdLst/>
              <a:ahLst/>
              <a:cxnLst/>
              <a:rect l="l" t="t" r="r" b="b"/>
              <a:pathLst>
                <a:path w="919" h="2388" extrusionOk="0">
                  <a:moveTo>
                    <a:pt x="837" y="0"/>
                  </a:moveTo>
                  <a:cubicBezTo>
                    <a:pt x="808" y="0"/>
                    <a:pt x="782" y="18"/>
                    <a:pt x="772" y="49"/>
                  </a:cubicBezTo>
                  <a:lnTo>
                    <a:pt x="13" y="2298"/>
                  </a:lnTo>
                  <a:cubicBezTo>
                    <a:pt x="1" y="2330"/>
                    <a:pt x="20" y="2375"/>
                    <a:pt x="58" y="2388"/>
                  </a:cubicBezTo>
                  <a:lnTo>
                    <a:pt x="77" y="2388"/>
                  </a:lnTo>
                  <a:cubicBezTo>
                    <a:pt x="109" y="2388"/>
                    <a:pt x="134" y="2369"/>
                    <a:pt x="141" y="2343"/>
                  </a:cubicBezTo>
                  <a:lnTo>
                    <a:pt x="906" y="93"/>
                  </a:lnTo>
                  <a:cubicBezTo>
                    <a:pt x="918" y="55"/>
                    <a:pt x="899" y="17"/>
                    <a:pt x="861" y="4"/>
                  </a:cubicBezTo>
                  <a:cubicBezTo>
                    <a:pt x="853" y="1"/>
                    <a:pt x="845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5">
              <a:extLst>
                <a:ext uri="{FF2B5EF4-FFF2-40B4-BE49-F238E27FC236}">
                  <a16:creationId xmlns:a16="http://schemas.microsoft.com/office/drawing/2014/main" id="{43A5A366-FBAC-AB08-F3CA-97B9D3235F8B}"/>
                </a:ext>
              </a:extLst>
            </p:cNvPr>
            <p:cNvSpPr/>
            <p:nvPr/>
          </p:nvSpPr>
          <p:spPr>
            <a:xfrm>
              <a:off x="533574" y="1810334"/>
              <a:ext cx="147351" cy="330309"/>
            </a:xfrm>
            <a:custGeom>
              <a:avLst/>
              <a:gdLst/>
              <a:ahLst/>
              <a:cxnLst/>
              <a:rect l="l" t="t" r="r" b="b"/>
              <a:pathLst>
                <a:path w="2595" h="5813" extrusionOk="0">
                  <a:moveTo>
                    <a:pt x="80" y="0"/>
                  </a:moveTo>
                  <a:cubicBezTo>
                    <a:pt x="63" y="0"/>
                    <a:pt x="45" y="7"/>
                    <a:pt x="33" y="19"/>
                  </a:cubicBezTo>
                  <a:cubicBezTo>
                    <a:pt x="7" y="45"/>
                    <a:pt x="1" y="90"/>
                    <a:pt x="26" y="115"/>
                  </a:cubicBezTo>
                  <a:cubicBezTo>
                    <a:pt x="1441" y="1632"/>
                    <a:pt x="2327" y="3684"/>
                    <a:pt x="2448" y="5749"/>
                  </a:cubicBezTo>
                  <a:cubicBezTo>
                    <a:pt x="2454" y="5787"/>
                    <a:pt x="2486" y="5813"/>
                    <a:pt x="2518" y="5813"/>
                  </a:cubicBezTo>
                  <a:lnTo>
                    <a:pt x="2525" y="5813"/>
                  </a:lnTo>
                  <a:cubicBezTo>
                    <a:pt x="2563" y="5813"/>
                    <a:pt x="2595" y="5781"/>
                    <a:pt x="2588" y="5743"/>
                  </a:cubicBezTo>
                  <a:cubicBezTo>
                    <a:pt x="2467" y="3640"/>
                    <a:pt x="1569" y="1555"/>
                    <a:pt x="128" y="19"/>
                  </a:cubicBezTo>
                  <a:cubicBezTo>
                    <a:pt x="115" y="7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5">
              <a:extLst>
                <a:ext uri="{FF2B5EF4-FFF2-40B4-BE49-F238E27FC236}">
                  <a16:creationId xmlns:a16="http://schemas.microsoft.com/office/drawing/2014/main" id="{25712427-9C10-93F8-92C3-4F1FCF090386}"/>
                </a:ext>
              </a:extLst>
            </p:cNvPr>
            <p:cNvSpPr/>
            <p:nvPr/>
          </p:nvSpPr>
          <p:spPr>
            <a:xfrm>
              <a:off x="899080" y="1372234"/>
              <a:ext cx="32309" cy="174843"/>
            </a:xfrm>
            <a:custGeom>
              <a:avLst/>
              <a:gdLst/>
              <a:ahLst/>
              <a:cxnLst/>
              <a:rect l="l" t="t" r="r" b="b"/>
              <a:pathLst>
                <a:path w="569" h="3077" extrusionOk="0">
                  <a:moveTo>
                    <a:pt x="489" y="1"/>
                  </a:moveTo>
                  <a:cubicBezTo>
                    <a:pt x="461" y="1"/>
                    <a:pt x="431" y="18"/>
                    <a:pt x="421" y="43"/>
                  </a:cubicBezTo>
                  <a:cubicBezTo>
                    <a:pt x="52" y="993"/>
                    <a:pt x="1" y="2051"/>
                    <a:pt x="275" y="3026"/>
                  </a:cubicBezTo>
                  <a:cubicBezTo>
                    <a:pt x="281" y="3058"/>
                    <a:pt x="313" y="3077"/>
                    <a:pt x="339" y="3077"/>
                  </a:cubicBezTo>
                  <a:lnTo>
                    <a:pt x="358" y="3077"/>
                  </a:lnTo>
                  <a:cubicBezTo>
                    <a:pt x="396" y="3064"/>
                    <a:pt x="415" y="3026"/>
                    <a:pt x="409" y="2988"/>
                  </a:cubicBezTo>
                  <a:cubicBezTo>
                    <a:pt x="141" y="2038"/>
                    <a:pt x="192" y="1012"/>
                    <a:pt x="549" y="94"/>
                  </a:cubicBezTo>
                  <a:cubicBezTo>
                    <a:pt x="568" y="62"/>
                    <a:pt x="549" y="24"/>
                    <a:pt x="511" y="5"/>
                  </a:cubicBezTo>
                  <a:cubicBezTo>
                    <a:pt x="504" y="2"/>
                    <a:pt x="496" y="1"/>
                    <a:pt x="489" y="1"/>
                  </a:cubicBezTo>
                  <a:close/>
                </a:path>
              </a:pathLst>
            </a:custGeom>
            <a:solidFill>
              <a:srgbClr val="02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5">
              <a:extLst>
                <a:ext uri="{FF2B5EF4-FFF2-40B4-BE49-F238E27FC236}">
                  <a16:creationId xmlns:a16="http://schemas.microsoft.com/office/drawing/2014/main" id="{0130E374-1078-05D6-7D94-BC77732250E2}"/>
                </a:ext>
              </a:extLst>
            </p:cNvPr>
            <p:cNvSpPr/>
            <p:nvPr/>
          </p:nvSpPr>
          <p:spPr>
            <a:xfrm>
              <a:off x="901976" y="1307571"/>
              <a:ext cx="241098" cy="246780"/>
            </a:xfrm>
            <a:custGeom>
              <a:avLst/>
              <a:gdLst/>
              <a:ahLst/>
              <a:cxnLst/>
              <a:rect l="l" t="t" r="r" b="b"/>
              <a:pathLst>
                <a:path w="4246" h="4343" extrusionOk="0">
                  <a:moveTo>
                    <a:pt x="2698" y="1"/>
                  </a:moveTo>
                  <a:cubicBezTo>
                    <a:pt x="2520" y="1"/>
                    <a:pt x="2350" y="86"/>
                    <a:pt x="2212" y="200"/>
                  </a:cubicBezTo>
                  <a:cubicBezTo>
                    <a:pt x="2066" y="314"/>
                    <a:pt x="1945" y="404"/>
                    <a:pt x="1849" y="569"/>
                  </a:cubicBezTo>
                  <a:cubicBezTo>
                    <a:pt x="1789" y="463"/>
                    <a:pt x="1669" y="413"/>
                    <a:pt x="1547" y="413"/>
                  </a:cubicBezTo>
                  <a:cubicBezTo>
                    <a:pt x="1487" y="413"/>
                    <a:pt x="1426" y="425"/>
                    <a:pt x="1371" y="448"/>
                  </a:cubicBezTo>
                  <a:cubicBezTo>
                    <a:pt x="1205" y="518"/>
                    <a:pt x="1084" y="659"/>
                    <a:pt x="976" y="805"/>
                  </a:cubicBezTo>
                  <a:cubicBezTo>
                    <a:pt x="256" y="1812"/>
                    <a:pt x="1" y="3138"/>
                    <a:pt x="307" y="4342"/>
                  </a:cubicBezTo>
                  <a:cubicBezTo>
                    <a:pt x="1505" y="4036"/>
                    <a:pt x="3098" y="4036"/>
                    <a:pt x="3742" y="2985"/>
                  </a:cubicBezTo>
                  <a:cubicBezTo>
                    <a:pt x="4137" y="2341"/>
                    <a:pt x="4245" y="1538"/>
                    <a:pt x="4042" y="818"/>
                  </a:cubicBezTo>
                  <a:cubicBezTo>
                    <a:pt x="3978" y="608"/>
                    <a:pt x="3889" y="397"/>
                    <a:pt x="3710" y="283"/>
                  </a:cubicBezTo>
                  <a:cubicBezTo>
                    <a:pt x="3632" y="230"/>
                    <a:pt x="3532" y="201"/>
                    <a:pt x="3435" y="201"/>
                  </a:cubicBezTo>
                  <a:cubicBezTo>
                    <a:pt x="3310" y="201"/>
                    <a:pt x="3188" y="249"/>
                    <a:pt x="3124" y="353"/>
                  </a:cubicBezTo>
                  <a:cubicBezTo>
                    <a:pt x="3117" y="161"/>
                    <a:pt x="2926" y="15"/>
                    <a:pt x="2735" y="2"/>
                  </a:cubicBezTo>
                  <a:cubicBezTo>
                    <a:pt x="2723" y="1"/>
                    <a:pt x="2711" y="1"/>
                    <a:pt x="2698" y="1"/>
                  </a:cubicBezTo>
                  <a:close/>
                </a:path>
              </a:pathLst>
            </a:custGeom>
            <a:solidFill>
              <a:srgbClr val="02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5">
              <a:extLst>
                <a:ext uri="{FF2B5EF4-FFF2-40B4-BE49-F238E27FC236}">
                  <a16:creationId xmlns:a16="http://schemas.microsoft.com/office/drawing/2014/main" id="{387B39D1-281E-CDCC-0537-6F046C3697E0}"/>
                </a:ext>
              </a:extLst>
            </p:cNvPr>
            <p:cNvSpPr/>
            <p:nvPr/>
          </p:nvSpPr>
          <p:spPr>
            <a:xfrm>
              <a:off x="930934" y="1582193"/>
              <a:ext cx="225143" cy="188821"/>
            </a:xfrm>
            <a:custGeom>
              <a:avLst/>
              <a:gdLst/>
              <a:ahLst/>
              <a:cxnLst/>
              <a:rect l="l" t="t" r="r" b="b"/>
              <a:pathLst>
                <a:path w="3965" h="3323" extrusionOk="0">
                  <a:moveTo>
                    <a:pt x="3105" y="0"/>
                  </a:moveTo>
                  <a:cubicBezTo>
                    <a:pt x="2250" y="13"/>
                    <a:pt x="1441" y="83"/>
                    <a:pt x="581" y="102"/>
                  </a:cubicBezTo>
                  <a:cubicBezTo>
                    <a:pt x="600" y="676"/>
                    <a:pt x="619" y="1256"/>
                    <a:pt x="638" y="1836"/>
                  </a:cubicBezTo>
                  <a:cubicBezTo>
                    <a:pt x="440" y="1919"/>
                    <a:pt x="198" y="1995"/>
                    <a:pt x="1" y="2078"/>
                  </a:cubicBezTo>
                  <a:cubicBezTo>
                    <a:pt x="52" y="2422"/>
                    <a:pt x="287" y="2728"/>
                    <a:pt x="562" y="2945"/>
                  </a:cubicBezTo>
                  <a:cubicBezTo>
                    <a:pt x="836" y="3155"/>
                    <a:pt x="1180" y="3270"/>
                    <a:pt x="1524" y="3308"/>
                  </a:cubicBezTo>
                  <a:cubicBezTo>
                    <a:pt x="1610" y="3318"/>
                    <a:pt x="1696" y="3323"/>
                    <a:pt x="1782" y="3323"/>
                  </a:cubicBezTo>
                  <a:cubicBezTo>
                    <a:pt x="2679" y="3323"/>
                    <a:pt x="3558" y="2791"/>
                    <a:pt x="3965" y="1989"/>
                  </a:cubicBezTo>
                  <a:cubicBezTo>
                    <a:pt x="3704" y="1950"/>
                    <a:pt x="3461" y="1804"/>
                    <a:pt x="3194" y="1766"/>
                  </a:cubicBezTo>
                  <a:cubicBezTo>
                    <a:pt x="3162" y="1160"/>
                    <a:pt x="3136" y="599"/>
                    <a:pt x="3105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5">
              <a:extLst>
                <a:ext uri="{FF2B5EF4-FFF2-40B4-BE49-F238E27FC236}">
                  <a16:creationId xmlns:a16="http://schemas.microsoft.com/office/drawing/2014/main" id="{5CFF2C60-702D-13F5-40F0-1584FB59A0F7}"/>
                </a:ext>
              </a:extLst>
            </p:cNvPr>
            <p:cNvSpPr/>
            <p:nvPr/>
          </p:nvSpPr>
          <p:spPr>
            <a:xfrm>
              <a:off x="909982" y="1424284"/>
              <a:ext cx="240701" cy="229563"/>
            </a:xfrm>
            <a:custGeom>
              <a:avLst/>
              <a:gdLst/>
              <a:ahLst/>
              <a:cxnLst/>
              <a:rect l="l" t="t" r="r" b="b"/>
              <a:pathLst>
                <a:path w="4239" h="4040" extrusionOk="0">
                  <a:moveTo>
                    <a:pt x="3403" y="0"/>
                  </a:moveTo>
                  <a:cubicBezTo>
                    <a:pt x="3096" y="162"/>
                    <a:pt x="2732" y="252"/>
                    <a:pt x="2373" y="252"/>
                  </a:cubicBezTo>
                  <a:cubicBezTo>
                    <a:pt x="2167" y="252"/>
                    <a:pt x="1963" y="222"/>
                    <a:pt x="1772" y="160"/>
                  </a:cubicBezTo>
                  <a:cubicBezTo>
                    <a:pt x="1536" y="695"/>
                    <a:pt x="1287" y="1230"/>
                    <a:pt x="1052" y="1759"/>
                  </a:cubicBezTo>
                  <a:cubicBezTo>
                    <a:pt x="955" y="1706"/>
                    <a:pt x="845" y="1681"/>
                    <a:pt x="735" y="1681"/>
                  </a:cubicBezTo>
                  <a:cubicBezTo>
                    <a:pt x="542" y="1681"/>
                    <a:pt x="347" y="1760"/>
                    <a:pt x="217" y="1906"/>
                  </a:cubicBezTo>
                  <a:cubicBezTo>
                    <a:pt x="13" y="2135"/>
                    <a:pt x="0" y="2505"/>
                    <a:pt x="185" y="2754"/>
                  </a:cubicBezTo>
                  <a:cubicBezTo>
                    <a:pt x="308" y="2921"/>
                    <a:pt x="520" y="3016"/>
                    <a:pt x="730" y="3016"/>
                  </a:cubicBezTo>
                  <a:cubicBezTo>
                    <a:pt x="823" y="3016"/>
                    <a:pt x="916" y="2997"/>
                    <a:pt x="1001" y="2958"/>
                  </a:cubicBezTo>
                  <a:cubicBezTo>
                    <a:pt x="1198" y="3365"/>
                    <a:pt x="1530" y="3691"/>
                    <a:pt x="1938" y="3875"/>
                  </a:cubicBezTo>
                  <a:cubicBezTo>
                    <a:pt x="2184" y="3983"/>
                    <a:pt x="2455" y="4040"/>
                    <a:pt x="2726" y="4040"/>
                  </a:cubicBezTo>
                  <a:cubicBezTo>
                    <a:pt x="2904" y="4040"/>
                    <a:pt x="3081" y="4015"/>
                    <a:pt x="3250" y="3965"/>
                  </a:cubicBezTo>
                  <a:cubicBezTo>
                    <a:pt x="3626" y="3856"/>
                    <a:pt x="3983" y="3614"/>
                    <a:pt x="4124" y="3251"/>
                  </a:cubicBezTo>
                  <a:cubicBezTo>
                    <a:pt x="4238" y="2932"/>
                    <a:pt x="4181" y="2582"/>
                    <a:pt x="4124" y="2244"/>
                  </a:cubicBezTo>
                  <a:cubicBezTo>
                    <a:pt x="4002" y="1600"/>
                    <a:pt x="3869" y="963"/>
                    <a:pt x="3748" y="313"/>
                  </a:cubicBezTo>
                  <a:cubicBezTo>
                    <a:pt x="3626" y="211"/>
                    <a:pt x="3524" y="109"/>
                    <a:pt x="3403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5">
              <a:extLst>
                <a:ext uri="{FF2B5EF4-FFF2-40B4-BE49-F238E27FC236}">
                  <a16:creationId xmlns:a16="http://schemas.microsoft.com/office/drawing/2014/main" id="{0893E09F-A388-7F4C-1CB8-CAD97E50D158}"/>
                </a:ext>
              </a:extLst>
            </p:cNvPr>
            <p:cNvSpPr/>
            <p:nvPr/>
          </p:nvSpPr>
          <p:spPr>
            <a:xfrm>
              <a:off x="1026839" y="1640947"/>
              <a:ext cx="94543" cy="18808"/>
            </a:xfrm>
            <a:custGeom>
              <a:avLst/>
              <a:gdLst/>
              <a:ahLst/>
              <a:cxnLst/>
              <a:rect l="l" t="t" r="r" b="b"/>
              <a:pathLst>
                <a:path w="1665" h="331" extrusionOk="0">
                  <a:moveTo>
                    <a:pt x="1581" y="0"/>
                  </a:moveTo>
                  <a:cubicBezTo>
                    <a:pt x="1572" y="0"/>
                    <a:pt x="1564" y="2"/>
                    <a:pt x="1556" y="5"/>
                  </a:cubicBezTo>
                  <a:cubicBezTo>
                    <a:pt x="1305" y="127"/>
                    <a:pt x="1025" y="188"/>
                    <a:pt x="744" y="188"/>
                  </a:cubicBezTo>
                  <a:cubicBezTo>
                    <a:pt x="525" y="188"/>
                    <a:pt x="307" y="151"/>
                    <a:pt x="103" y="75"/>
                  </a:cubicBezTo>
                  <a:cubicBezTo>
                    <a:pt x="96" y="72"/>
                    <a:pt x="89" y="71"/>
                    <a:pt x="82" y="71"/>
                  </a:cubicBezTo>
                  <a:cubicBezTo>
                    <a:pt x="55" y="71"/>
                    <a:pt x="28" y="88"/>
                    <a:pt x="13" y="113"/>
                  </a:cubicBezTo>
                  <a:cubicBezTo>
                    <a:pt x="1" y="152"/>
                    <a:pt x="20" y="190"/>
                    <a:pt x="58" y="203"/>
                  </a:cubicBezTo>
                  <a:cubicBezTo>
                    <a:pt x="281" y="285"/>
                    <a:pt x="517" y="330"/>
                    <a:pt x="753" y="330"/>
                  </a:cubicBezTo>
                  <a:cubicBezTo>
                    <a:pt x="1046" y="330"/>
                    <a:pt x="1345" y="260"/>
                    <a:pt x="1619" y="132"/>
                  </a:cubicBezTo>
                  <a:cubicBezTo>
                    <a:pt x="1651" y="120"/>
                    <a:pt x="1664" y="75"/>
                    <a:pt x="1651" y="43"/>
                  </a:cubicBezTo>
                  <a:cubicBezTo>
                    <a:pt x="1637" y="15"/>
                    <a:pt x="1608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5">
              <a:extLst>
                <a:ext uri="{FF2B5EF4-FFF2-40B4-BE49-F238E27FC236}">
                  <a16:creationId xmlns:a16="http://schemas.microsoft.com/office/drawing/2014/main" id="{3FB52A74-8D14-2E30-DCFD-64EF460AF82A}"/>
                </a:ext>
              </a:extLst>
            </p:cNvPr>
            <p:cNvSpPr/>
            <p:nvPr/>
          </p:nvSpPr>
          <p:spPr>
            <a:xfrm>
              <a:off x="934909" y="1541337"/>
              <a:ext cx="36625" cy="18808"/>
            </a:xfrm>
            <a:custGeom>
              <a:avLst/>
              <a:gdLst/>
              <a:ahLst/>
              <a:cxnLst/>
              <a:rect l="l" t="t" r="r" b="b"/>
              <a:pathLst>
                <a:path w="645" h="331" extrusionOk="0">
                  <a:moveTo>
                    <a:pt x="81" y="1"/>
                  </a:moveTo>
                  <a:cubicBezTo>
                    <a:pt x="53" y="1"/>
                    <a:pt x="29" y="15"/>
                    <a:pt x="20" y="44"/>
                  </a:cubicBezTo>
                  <a:cubicBezTo>
                    <a:pt x="1" y="82"/>
                    <a:pt x="20" y="120"/>
                    <a:pt x="58" y="133"/>
                  </a:cubicBezTo>
                  <a:lnTo>
                    <a:pt x="543" y="324"/>
                  </a:lnTo>
                  <a:cubicBezTo>
                    <a:pt x="549" y="330"/>
                    <a:pt x="562" y="330"/>
                    <a:pt x="568" y="330"/>
                  </a:cubicBezTo>
                  <a:cubicBezTo>
                    <a:pt x="594" y="330"/>
                    <a:pt x="619" y="318"/>
                    <a:pt x="632" y="286"/>
                  </a:cubicBezTo>
                  <a:cubicBezTo>
                    <a:pt x="644" y="254"/>
                    <a:pt x="632" y="209"/>
                    <a:pt x="594" y="197"/>
                  </a:cubicBezTo>
                  <a:lnTo>
                    <a:pt x="109" y="5"/>
                  </a:lnTo>
                  <a:cubicBezTo>
                    <a:pt x="100" y="2"/>
                    <a:pt x="90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5">
              <a:extLst>
                <a:ext uri="{FF2B5EF4-FFF2-40B4-BE49-F238E27FC236}">
                  <a16:creationId xmlns:a16="http://schemas.microsoft.com/office/drawing/2014/main" id="{9A1B4399-57F1-1617-F850-E854364C5B41}"/>
                </a:ext>
              </a:extLst>
            </p:cNvPr>
            <p:cNvSpPr/>
            <p:nvPr/>
          </p:nvSpPr>
          <p:spPr>
            <a:xfrm>
              <a:off x="1035527" y="1516961"/>
              <a:ext cx="15956" cy="16024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1" y="1"/>
                  </a:moveTo>
                  <a:cubicBezTo>
                    <a:pt x="64" y="1"/>
                    <a:pt x="1" y="65"/>
                    <a:pt x="1" y="141"/>
                  </a:cubicBezTo>
                  <a:cubicBezTo>
                    <a:pt x="1" y="218"/>
                    <a:pt x="64" y="281"/>
                    <a:pt x="141" y="281"/>
                  </a:cubicBezTo>
                  <a:cubicBezTo>
                    <a:pt x="217" y="281"/>
                    <a:pt x="281" y="218"/>
                    <a:pt x="281" y="141"/>
                  </a:cubicBezTo>
                  <a:cubicBezTo>
                    <a:pt x="281" y="65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5">
              <a:extLst>
                <a:ext uri="{FF2B5EF4-FFF2-40B4-BE49-F238E27FC236}">
                  <a16:creationId xmlns:a16="http://schemas.microsoft.com/office/drawing/2014/main" id="{68D9A828-DCA7-4CD3-52EE-E97CA1380CDE}"/>
                </a:ext>
              </a:extLst>
            </p:cNvPr>
            <p:cNvSpPr/>
            <p:nvPr/>
          </p:nvSpPr>
          <p:spPr>
            <a:xfrm>
              <a:off x="1114795" y="1507926"/>
              <a:ext cx="15956" cy="15626"/>
            </a:xfrm>
            <a:custGeom>
              <a:avLst/>
              <a:gdLst/>
              <a:ahLst/>
              <a:cxnLst/>
              <a:rect l="l" t="t" r="r" b="b"/>
              <a:pathLst>
                <a:path w="281" h="275" extrusionOk="0">
                  <a:moveTo>
                    <a:pt x="141" y="1"/>
                  </a:moveTo>
                  <a:cubicBezTo>
                    <a:pt x="64" y="1"/>
                    <a:pt x="0" y="58"/>
                    <a:pt x="0" y="134"/>
                  </a:cubicBezTo>
                  <a:cubicBezTo>
                    <a:pt x="0" y="217"/>
                    <a:pt x="64" y="275"/>
                    <a:pt x="141" y="275"/>
                  </a:cubicBezTo>
                  <a:cubicBezTo>
                    <a:pt x="217" y="275"/>
                    <a:pt x="281" y="217"/>
                    <a:pt x="281" y="134"/>
                  </a:cubicBezTo>
                  <a:cubicBezTo>
                    <a:pt x="281" y="58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5">
              <a:extLst>
                <a:ext uri="{FF2B5EF4-FFF2-40B4-BE49-F238E27FC236}">
                  <a16:creationId xmlns:a16="http://schemas.microsoft.com/office/drawing/2014/main" id="{45E088D8-D899-6C1F-0D53-DB2E28230A39}"/>
                </a:ext>
              </a:extLst>
            </p:cNvPr>
            <p:cNvSpPr/>
            <p:nvPr/>
          </p:nvSpPr>
          <p:spPr>
            <a:xfrm>
              <a:off x="1015653" y="1470935"/>
              <a:ext cx="51786" cy="21479"/>
            </a:xfrm>
            <a:custGeom>
              <a:avLst/>
              <a:gdLst/>
              <a:ahLst/>
              <a:cxnLst/>
              <a:rect l="l" t="t" r="r" b="b"/>
              <a:pathLst>
                <a:path w="912" h="378" extrusionOk="0">
                  <a:moveTo>
                    <a:pt x="639" y="0"/>
                  </a:moveTo>
                  <a:cubicBezTo>
                    <a:pt x="413" y="0"/>
                    <a:pt x="186" y="91"/>
                    <a:pt x="26" y="256"/>
                  </a:cubicBezTo>
                  <a:cubicBezTo>
                    <a:pt x="0" y="288"/>
                    <a:pt x="0" y="333"/>
                    <a:pt x="26" y="358"/>
                  </a:cubicBezTo>
                  <a:cubicBezTo>
                    <a:pt x="38" y="371"/>
                    <a:pt x="57" y="378"/>
                    <a:pt x="77" y="378"/>
                  </a:cubicBezTo>
                  <a:cubicBezTo>
                    <a:pt x="96" y="378"/>
                    <a:pt x="115" y="371"/>
                    <a:pt x="121" y="352"/>
                  </a:cubicBezTo>
                  <a:cubicBezTo>
                    <a:pt x="259" y="219"/>
                    <a:pt x="454" y="139"/>
                    <a:pt x="647" y="139"/>
                  </a:cubicBezTo>
                  <a:cubicBezTo>
                    <a:pt x="704" y="139"/>
                    <a:pt x="761" y="146"/>
                    <a:pt x="816" y="161"/>
                  </a:cubicBezTo>
                  <a:cubicBezTo>
                    <a:pt x="823" y="163"/>
                    <a:pt x="829" y="164"/>
                    <a:pt x="836" y="164"/>
                  </a:cubicBezTo>
                  <a:cubicBezTo>
                    <a:pt x="867" y="164"/>
                    <a:pt x="893" y="141"/>
                    <a:pt x="899" y="110"/>
                  </a:cubicBezTo>
                  <a:cubicBezTo>
                    <a:pt x="911" y="78"/>
                    <a:pt x="886" y="40"/>
                    <a:pt x="848" y="27"/>
                  </a:cubicBezTo>
                  <a:cubicBezTo>
                    <a:pt x="780" y="9"/>
                    <a:pt x="709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5">
              <a:extLst>
                <a:ext uri="{FF2B5EF4-FFF2-40B4-BE49-F238E27FC236}">
                  <a16:creationId xmlns:a16="http://schemas.microsoft.com/office/drawing/2014/main" id="{E114FC7B-B545-D86C-7929-7C215CCAFFF0}"/>
                </a:ext>
              </a:extLst>
            </p:cNvPr>
            <p:cNvSpPr/>
            <p:nvPr/>
          </p:nvSpPr>
          <p:spPr>
            <a:xfrm>
              <a:off x="1097079" y="1462127"/>
              <a:ext cx="32593" cy="15058"/>
            </a:xfrm>
            <a:custGeom>
              <a:avLst/>
              <a:gdLst/>
              <a:ahLst/>
              <a:cxnLst/>
              <a:rect l="l" t="t" r="r" b="b"/>
              <a:pathLst>
                <a:path w="574" h="265" extrusionOk="0">
                  <a:moveTo>
                    <a:pt x="492" y="0"/>
                  </a:moveTo>
                  <a:cubicBezTo>
                    <a:pt x="485" y="0"/>
                    <a:pt x="479" y="1"/>
                    <a:pt x="472" y="4"/>
                  </a:cubicBezTo>
                  <a:lnTo>
                    <a:pt x="57" y="125"/>
                  </a:lnTo>
                  <a:cubicBezTo>
                    <a:pt x="19" y="137"/>
                    <a:pt x="0" y="176"/>
                    <a:pt x="13" y="214"/>
                  </a:cubicBezTo>
                  <a:cubicBezTo>
                    <a:pt x="19" y="246"/>
                    <a:pt x="45" y="265"/>
                    <a:pt x="77" y="265"/>
                  </a:cubicBezTo>
                  <a:cubicBezTo>
                    <a:pt x="83" y="265"/>
                    <a:pt x="89" y="265"/>
                    <a:pt x="96" y="258"/>
                  </a:cubicBezTo>
                  <a:lnTo>
                    <a:pt x="510" y="137"/>
                  </a:lnTo>
                  <a:cubicBezTo>
                    <a:pt x="548" y="125"/>
                    <a:pt x="574" y="86"/>
                    <a:pt x="561" y="48"/>
                  </a:cubicBezTo>
                  <a:cubicBezTo>
                    <a:pt x="550" y="22"/>
                    <a:pt x="52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5">
              <a:extLst>
                <a:ext uri="{FF2B5EF4-FFF2-40B4-BE49-F238E27FC236}">
                  <a16:creationId xmlns:a16="http://schemas.microsoft.com/office/drawing/2014/main" id="{261B729C-5B13-D182-CC04-E043A60A1D3F}"/>
                </a:ext>
              </a:extLst>
            </p:cNvPr>
            <p:cNvSpPr/>
            <p:nvPr/>
          </p:nvSpPr>
          <p:spPr>
            <a:xfrm>
              <a:off x="1087653" y="1516392"/>
              <a:ext cx="28618" cy="45174"/>
            </a:xfrm>
            <a:custGeom>
              <a:avLst/>
              <a:gdLst/>
              <a:ahLst/>
              <a:cxnLst/>
              <a:rect l="l" t="t" r="r" b="b"/>
              <a:pathLst>
                <a:path w="504" h="795" extrusionOk="0">
                  <a:moveTo>
                    <a:pt x="82" y="0"/>
                  </a:moveTo>
                  <a:cubicBezTo>
                    <a:pt x="70" y="0"/>
                    <a:pt x="57" y="4"/>
                    <a:pt x="45" y="11"/>
                  </a:cubicBezTo>
                  <a:cubicBezTo>
                    <a:pt x="13" y="30"/>
                    <a:pt x="0" y="75"/>
                    <a:pt x="19" y="107"/>
                  </a:cubicBezTo>
                  <a:lnTo>
                    <a:pt x="325" y="610"/>
                  </a:lnTo>
                  <a:lnTo>
                    <a:pt x="153" y="661"/>
                  </a:lnTo>
                  <a:cubicBezTo>
                    <a:pt x="121" y="674"/>
                    <a:pt x="102" y="712"/>
                    <a:pt x="109" y="750"/>
                  </a:cubicBezTo>
                  <a:cubicBezTo>
                    <a:pt x="121" y="776"/>
                    <a:pt x="147" y="795"/>
                    <a:pt x="179" y="795"/>
                  </a:cubicBezTo>
                  <a:lnTo>
                    <a:pt x="198" y="795"/>
                  </a:lnTo>
                  <a:lnTo>
                    <a:pt x="453" y="712"/>
                  </a:lnTo>
                  <a:cubicBezTo>
                    <a:pt x="472" y="706"/>
                    <a:pt x="485" y="693"/>
                    <a:pt x="497" y="674"/>
                  </a:cubicBezTo>
                  <a:cubicBezTo>
                    <a:pt x="504" y="648"/>
                    <a:pt x="497" y="629"/>
                    <a:pt x="491" y="610"/>
                  </a:cubicBezTo>
                  <a:lnTo>
                    <a:pt x="141" y="30"/>
                  </a:lnTo>
                  <a:cubicBezTo>
                    <a:pt x="125" y="10"/>
                    <a:pt x="104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5">
              <a:extLst>
                <a:ext uri="{FF2B5EF4-FFF2-40B4-BE49-F238E27FC236}">
                  <a16:creationId xmlns:a16="http://schemas.microsoft.com/office/drawing/2014/main" id="{F6257C89-E1DC-2AA9-746F-FCC8AB729AE0}"/>
                </a:ext>
              </a:extLst>
            </p:cNvPr>
            <p:cNvSpPr/>
            <p:nvPr/>
          </p:nvSpPr>
          <p:spPr>
            <a:xfrm>
              <a:off x="1103552" y="1561907"/>
              <a:ext cx="9483" cy="38071"/>
            </a:xfrm>
            <a:custGeom>
              <a:avLst/>
              <a:gdLst/>
              <a:ahLst/>
              <a:cxnLst/>
              <a:rect l="l" t="t" r="r" b="b"/>
              <a:pathLst>
                <a:path w="167" h="670" extrusionOk="0">
                  <a:moveTo>
                    <a:pt x="103" y="0"/>
                  </a:moveTo>
                  <a:cubicBezTo>
                    <a:pt x="65" y="0"/>
                    <a:pt x="26" y="32"/>
                    <a:pt x="26" y="70"/>
                  </a:cubicBezTo>
                  <a:lnTo>
                    <a:pt x="1" y="593"/>
                  </a:lnTo>
                  <a:cubicBezTo>
                    <a:pt x="1" y="638"/>
                    <a:pt x="26" y="669"/>
                    <a:pt x="65" y="669"/>
                  </a:cubicBezTo>
                  <a:lnTo>
                    <a:pt x="71" y="669"/>
                  </a:lnTo>
                  <a:cubicBezTo>
                    <a:pt x="109" y="669"/>
                    <a:pt x="141" y="638"/>
                    <a:pt x="141" y="606"/>
                  </a:cubicBezTo>
                  <a:lnTo>
                    <a:pt x="166" y="77"/>
                  </a:lnTo>
                  <a:cubicBezTo>
                    <a:pt x="166" y="38"/>
                    <a:pt x="141" y="7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5">
              <a:extLst>
                <a:ext uri="{FF2B5EF4-FFF2-40B4-BE49-F238E27FC236}">
                  <a16:creationId xmlns:a16="http://schemas.microsoft.com/office/drawing/2014/main" id="{717DE249-E2F3-D1ED-2708-DA31588AA4D3}"/>
                </a:ext>
              </a:extLst>
            </p:cNvPr>
            <p:cNvSpPr/>
            <p:nvPr/>
          </p:nvSpPr>
          <p:spPr>
            <a:xfrm>
              <a:off x="1345784" y="1681347"/>
              <a:ext cx="410708" cy="540666"/>
            </a:xfrm>
            <a:custGeom>
              <a:avLst/>
              <a:gdLst/>
              <a:ahLst/>
              <a:cxnLst/>
              <a:rect l="l" t="t" r="r" b="b"/>
              <a:pathLst>
                <a:path w="7233" h="9515" extrusionOk="0">
                  <a:moveTo>
                    <a:pt x="1471" y="1"/>
                  </a:moveTo>
                  <a:cubicBezTo>
                    <a:pt x="1032" y="1"/>
                    <a:pt x="0" y="1837"/>
                    <a:pt x="177" y="2226"/>
                  </a:cubicBezTo>
                  <a:cubicBezTo>
                    <a:pt x="993" y="4023"/>
                    <a:pt x="1853" y="5795"/>
                    <a:pt x="2752" y="7547"/>
                  </a:cubicBezTo>
                  <a:cubicBezTo>
                    <a:pt x="3064" y="8153"/>
                    <a:pt x="3402" y="8784"/>
                    <a:pt x="3969" y="9166"/>
                  </a:cubicBezTo>
                  <a:cubicBezTo>
                    <a:pt x="4312" y="9397"/>
                    <a:pt x="4728" y="9515"/>
                    <a:pt x="5144" y="9515"/>
                  </a:cubicBezTo>
                  <a:cubicBezTo>
                    <a:pt x="5486" y="9515"/>
                    <a:pt x="5828" y="9436"/>
                    <a:pt x="6130" y="9275"/>
                  </a:cubicBezTo>
                  <a:cubicBezTo>
                    <a:pt x="6793" y="8911"/>
                    <a:pt x="7232" y="8166"/>
                    <a:pt x="7220" y="7407"/>
                  </a:cubicBezTo>
                  <a:cubicBezTo>
                    <a:pt x="7207" y="6585"/>
                    <a:pt x="6716" y="5852"/>
                    <a:pt x="6225" y="5189"/>
                  </a:cubicBezTo>
                  <a:cubicBezTo>
                    <a:pt x="4976" y="3507"/>
                    <a:pt x="3058" y="1506"/>
                    <a:pt x="1566" y="40"/>
                  </a:cubicBezTo>
                  <a:cubicBezTo>
                    <a:pt x="1539" y="13"/>
                    <a:pt x="1507" y="1"/>
                    <a:pt x="1471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5">
              <a:extLst>
                <a:ext uri="{FF2B5EF4-FFF2-40B4-BE49-F238E27FC236}">
                  <a16:creationId xmlns:a16="http://schemas.microsoft.com/office/drawing/2014/main" id="{C1279F8A-9035-B95B-24B5-B74207446028}"/>
                </a:ext>
              </a:extLst>
            </p:cNvPr>
            <p:cNvSpPr/>
            <p:nvPr/>
          </p:nvSpPr>
          <p:spPr>
            <a:xfrm>
              <a:off x="1486434" y="2090752"/>
              <a:ext cx="83300" cy="83586"/>
            </a:xfrm>
            <a:custGeom>
              <a:avLst/>
              <a:gdLst/>
              <a:ahLst/>
              <a:cxnLst/>
              <a:rect l="l" t="t" r="r" b="b"/>
              <a:pathLst>
                <a:path w="1467" h="1471" extrusionOk="0">
                  <a:moveTo>
                    <a:pt x="83" y="0"/>
                  </a:moveTo>
                  <a:cubicBezTo>
                    <a:pt x="70" y="0"/>
                    <a:pt x="57" y="4"/>
                    <a:pt x="45" y="11"/>
                  </a:cubicBezTo>
                  <a:cubicBezTo>
                    <a:pt x="14" y="30"/>
                    <a:pt x="1" y="75"/>
                    <a:pt x="26" y="107"/>
                  </a:cubicBezTo>
                  <a:cubicBezTo>
                    <a:pt x="383" y="636"/>
                    <a:pt x="829" y="1088"/>
                    <a:pt x="1346" y="1458"/>
                  </a:cubicBezTo>
                  <a:cubicBezTo>
                    <a:pt x="1358" y="1471"/>
                    <a:pt x="1371" y="1471"/>
                    <a:pt x="1390" y="1471"/>
                  </a:cubicBezTo>
                  <a:cubicBezTo>
                    <a:pt x="1409" y="1471"/>
                    <a:pt x="1435" y="1464"/>
                    <a:pt x="1441" y="1445"/>
                  </a:cubicBezTo>
                  <a:cubicBezTo>
                    <a:pt x="1467" y="1413"/>
                    <a:pt x="1460" y="1369"/>
                    <a:pt x="1428" y="1343"/>
                  </a:cubicBezTo>
                  <a:cubicBezTo>
                    <a:pt x="925" y="986"/>
                    <a:pt x="492" y="540"/>
                    <a:pt x="141" y="30"/>
                  </a:cubicBezTo>
                  <a:cubicBezTo>
                    <a:pt x="125" y="1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5">
              <a:extLst>
                <a:ext uri="{FF2B5EF4-FFF2-40B4-BE49-F238E27FC236}">
                  <a16:creationId xmlns:a16="http://schemas.microsoft.com/office/drawing/2014/main" id="{9F1B5F94-5354-FAB1-F482-A13258944098}"/>
                </a:ext>
              </a:extLst>
            </p:cNvPr>
            <p:cNvSpPr/>
            <p:nvPr/>
          </p:nvSpPr>
          <p:spPr>
            <a:xfrm>
              <a:off x="1139725" y="1578897"/>
              <a:ext cx="128896" cy="89155"/>
            </a:xfrm>
            <a:custGeom>
              <a:avLst/>
              <a:gdLst/>
              <a:ahLst/>
              <a:cxnLst/>
              <a:rect l="l" t="t" r="r" b="b"/>
              <a:pathLst>
                <a:path w="2270" h="1569" extrusionOk="0">
                  <a:moveTo>
                    <a:pt x="198" y="1"/>
                  </a:moveTo>
                  <a:cubicBezTo>
                    <a:pt x="134" y="339"/>
                    <a:pt x="64" y="664"/>
                    <a:pt x="0" y="1001"/>
                  </a:cubicBezTo>
                  <a:cubicBezTo>
                    <a:pt x="733" y="1193"/>
                    <a:pt x="1543" y="1377"/>
                    <a:pt x="2269" y="1569"/>
                  </a:cubicBezTo>
                  <a:cubicBezTo>
                    <a:pt x="1880" y="759"/>
                    <a:pt x="1084" y="154"/>
                    <a:pt x="198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5">
              <a:extLst>
                <a:ext uri="{FF2B5EF4-FFF2-40B4-BE49-F238E27FC236}">
                  <a16:creationId xmlns:a16="http://schemas.microsoft.com/office/drawing/2014/main" id="{33091F9A-A690-BAF3-6E69-65DF49A5D542}"/>
                </a:ext>
              </a:extLst>
            </p:cNvPr>
            <p:cNvSpPr/>
            <p:nvPr/>
          </p:nvSpPr>
          <p:spPr>
            <a:xfrm>
              <a:off x="1218649" y="1544860"/>
              <a:ext cx="98858" cy="96030"/>
            </a:xfrm>
            <a:custGeom>
              <a:avLst/>
              <a:gdLst/>
              <a:ahLst/>
              <a:cxnLst/>
              <a:rect l="l" t="t" r="r" b="b"/>
              <a:pathLst>
                <a:path w="1741" h="1690" extrusionOk="0">
                  <a:moveTo>
                    <a:pt x="897" y="0"/>
                  </a:moveTo>
                  <a:cubicBezTo>
                    <a:pt x="862" y="0"/>
                    <a:pt x="826" y="2"/>
                    <a:pt x="791" y="7"/>
                  </a:cubicBezTo>
                  <a:lnTo>
                    <a:pt x="1" y="109"/>
                  </a:lnTo>
                  <a:lnTo>
                    <a:pt x="204" y="1690"/>
                  </a:lnTo>
                  <a:lnTo>
                    <a:pt x="995" y="1588"/>
                  </a:lnTo>
                  <a:cubicBezTo>
                    <a:pt x="1428" y="1530"/>
                    <a:pt x="1740" y="1129"/>
                    <a:pt x="1683" y="695"/>
                  </a:cubicBezTo>
                  <a:cubicBezTo>
                    <a:pt x="1630" y="291"/>
                    <a:pt x="1292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5">
              <a:extLst>
                <a:ext uri="{FF2B5EF4-FFF2-40B4-BE49-F238E27FC236}">
                  <a16:creationId xmlns:a16="http://schemas.microsoft.com/office/drawing/2014/main" id="{A5C1356D-64A4-3018-0ED9-13493BC01FE6}"/>
                </a:ext>
              </a:extLst>
            </p:cNvPr>
            <p:cNvSpPr/>
            <p:nvPr/>
          </p:nvSpPr>
          <p:spPr>
            <a:xfrm>
              <a:off x="1179186" y="1550656"/>
              <a:ext cx="90568" cy="90575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97" y="1"/>
                  </a:moveTo>
                  <a:cubicBezTo>
                    <a:pt x="358" y="1"/>
                    <a:pt x="1" y="358"/>
                    <a:pt x="1" y="797"/>
                  </a:cubicBezTo>
                  <a:cubicBezTo>
                    <a:pt x="1" y="1237"/>
                    <a:pt x="358" y="1594"/>
                    <a:pt x="797" y="1594"/>
                  </a:cubicBezTo>
                  <a:cubicBezTo>
                    <a:pt x="1237" y="1594"/>
                    <a:pt x="1594" y="1237"/>
                    <a:pt x="1594" y="797"/>
                  </a:cubicBezTo>
                  <a:cubicBezTo>
                    <a:pt x="1594" y="358"/>
                    <a:pt x="1237" y="1"/>
                    <a:pt x="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5">
              <a:extLst>
                <a:ext uri="{FF2B5EF4-FFF2-40B4-BE49-F238E27FC236}">
                  <a16:creationId xmlns:a16="http://schemas.microsoft.com/office/drawing/2014/main" id="{0A78B7EB-3BB3-1B76-D88E-EECF62D74F30}"/>
                </a:ext>
              </a:extLst>
            </p:cNvPr>
            <p:cNvSpPr/>
            <p:nvPr/>
          </p:nvSpPr>
          <p:spPr>
            <a:xfrm>
              <a:off x="1108265" y="1551054"/>
              <a:ext cx="115893" cy="41651"/>
            </a:xfrm>
            <a:custGeom>
              <a:avLst/>
              <a:gdLst/>
              <a:ahLst/>
              <a:cxnLst/>
              <a:rect l="l" t="t" r="r" b="b"/>
              <a:pathLst>
                <a:path w="2041" h="733" extrusionOk="0">
                  <a:moveTo>
                    <a:pt x="1945" y="0"/>
                  </a:moveTo>
                  <a:lnTo>
                    <a:pt x="1" y="249"/>
                  </a:lnTo>
                  <a:lnTo>
                    <a:pt x="26" y="720"/>
                  </a:lnTo>
                  <a:lnTo>
                    <a:pt x="2040" y="733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5">
              <a:extLst>
                <a:ext uri="{FF2B5EF4-FFF2-40B4-BE49-F238E27FC236}">
                  <a16:creationId xmlns:a16="http://schemas.microsoft.com/office/drawing/2014/main" id="{26B5CB75-EA58-FB59-101B-6D72F5D34418}"/>
                </a:ext>
              </a:extLst>
            </p:cNvPr>
            <p:cNvSpPr/>
            <p:nvPr/>
          </p:nvSpPr>
          <p:spPr>
            <a:xfrm>
              <a:off x="1204511" y="1584693"/>
              <a:ext cx="268979" cy="237234"/>
            </a:xfrm>
            <a:custGeom>
              <a:avLst/>
              <a:gdLst/>
              <a:ahLst/>
              <a:cxnLst/>
              <a:rect l="l" t="t" r="r" b="b"/>
              <a:pathLst>
                <a:path w="4737" h="4175" extrusionOk="0">
                  <a:moveTo>
                    <a:pt x="439" y="0"/>
                  </a:moveTo>
                  <a:cubicBezTo>
                    <a:pt x="362" y="0"/>
                    <a:pt x="263" y="45"/>
                    <a:pt x="237" y="103"/>
                  </a:cubicBezTo>
                  <a:cubicBezTo>
                    <a:pt x="207" y="169"/>
                    <a:pt x="222" y="252"/>
                    <a:pt x="272" y="304"/>
                  </a:cubicBezTo>
                  <a:lnTo>
                    <a:pt x="272" y="304"/>
                  </a:lnTo>
                  <a:cubicBezTo>
                    <a:pt x="258" y="294"/>
                    <a:pt x="236" y="289"/>
                    <a:pt x="212" y="289"/>
                  </a:cubicBezTo>
                  <a:cubicBezTo>
                    <a:pt x="148" y="289"/>
                    <a:pt x="65" y="319"/>
                    <a:pt x="39" y="358"/>
                  </a:cubicBezTo>
                  <a:cubicBezTo>
                    <a:pt x="1" y="409"/>
                    <a:pt x="7" y="485"/>
                    <a:pt x="39" y="549"/>
                  </a:cubicBezTo>
                  <a:cubicBezTo>
                    <a:pt x="71" y="606"/>
                    <a:pt x="128" y="651"/>
                    <a:pt x="179" y="695"/>
                  </a:cubicBezTo>
                  <a:lnTo>
                    <a:pt x="1250" y="1581"/>
                  </a:lnTo>
                  <a:cubicBezTo>
                    <a:pt x="1155" y="1607"/>
                    <a:pt x="995" y="1683"/>
                    <a:pt x="970" y="1773"/>
                  </a:cubicBezTo>
                  <a:cubicBezTo>
                    <a:pt x="938" y="1868"/>
                    <a:pt x="963" y="1970"/>
                    <a:pt x="1027" y="2047"/>
                  </a:cubicBezTo>
                  <a:cubicBezTo>
                    <a:pt x="855" y="2091"/>
                    <a:pt x="772" y="2289"/>
                    <a:pt x="817" y="2461"/>
                  </a:cubicBezTo>
                  <a:cubicBezTo>
                    <a:pt x="861" y="2633"/>
                    <a:pt x="995" y="2767"/>
                    <a:pt x="1116" y="2888"/>
                  </a:cubicBezTo>
                  <a:cubicBezTo>
                    <a:pt x="1429" y="3207"/>
                    <a:pt x="1677" y="3557"/>
                    <a:pt x="2053" y="3806"/>
                  </a:cubicBezTo>
                  <a:cubicBezTo>
                    <a:pt x="2384" y="4034"/>
                    <a:pt x="2781" y="4175"/>
                    <a:pt x="3180" y="4175"/>
                  </a:cubicBezTo>
                  <a:cubicBezTo>
                    <a:pt x="3227" y="4175"/>
                    <a:pt x="3274" y="4173"/>
                    <a:pt x="3321" y="4169"/>
                  </a:cubicBezTo>
                  <a:cubicBezTo>
                    <a:pt x="3768" y="4137"/>
                    <a:pt x="4207" y="3901"/>
                    <a:pt x="4443" y="3525"/>
                  </a:cubicBezTo>
                  <a:cubicBezTo>
                    <a:pt x="4679" y="3143"/>
                    <a:pt x="4736" y="2563"/>
                    <a:pt x="4456" y="2219"/>
                  </a:cubicBezTo>
                  <a:cubicBezTo>
                    <a:pt x="4322" y="2059"/>
                    <a:pt x="4188" y="1900"/>
                    <a:pt x="4054" y="1734"/>
                  </a:cubicBezTo>
                  <a:cubicBezTo>
                    <a:pt x="3908" y="1562"/>
                    <a:pt x="3761" y="1384"/>
                    <a:pt x="3583" y="1237"/>
                  </a:cubicBezTo>
                  <a:cubicBezTo>
                    <a:pt x="3411" y="1091"/>
                    <a:pt x="3200" y="957"/>
                    <a:pt x="2984" y="880"/>
                  </a:cubicBezTo>
                  <a:cubicBezTo>
                    <a:pt x="2149" y="587"/>
                    <a:pt x="1314" y="300"/>
                    <a:pt x="485" y="7"/>
                  </a:cubicBezTo>
                  <a:cubicBezTo>
                    <a:pt x="472" y="3"/>
                    <a:pt x="456" y="0"/>
                    <a:pt x="439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5">
              <a:extLst>
                <a:ext uri="{FF2B5EF4-FFF2-40B4-BE49-F238E27FC236}">
                  <a16:creationId xmlns:a16="http://schemas.microsoft.com/office/drawing/2014/main" id="{433759F4-CF1F-3B6C-AD08-2D438C344420}"/>
                </a:ext>
              </a:extLst>
            </p:cNvPr>
            <p:cNvSpPr/>
            <p:nvPr/>
          </p:nvSpPr>
          <p:spPr>
            <a:xfrm>
              <a:off x="1304788" y="1606569"/>
              <a:ext cx="54682" cy="21990"/>
            </a:xfrm>
            <a:custGeom>
              <a:avLst/>
              <a:gdLst/>
              <a:ahLst/>
              <a:cxnLst/>
              <a:rect l="l" t="t" r="r" b="b"/>
              <a:pathLst>
                <a:path w="963" h="387" extrusionOk="0">
                  <a:moveTo>
                    <a:pt x="79" y="1"/>
                  </a:moveTo>
                  <a:cubicBezTo>
                    <a:pt x="49" y="1"/>
                    <a:pt x="23" y="19"/>
                    <a:pt x="13" y="49"/>
                  </a:cubicBezTo>
                  <a:cubicBezTo>
                    <a:pt x="0" y="87"/>
                    <a:pt x="26" y="126"/>
                    <a:pt x="58" y="138"/>
                  </a:cubicBezTo>
                  <a:lnTo>
                    <a:pt x="867" y="381"/>
                  </a:lnTo>
                  <a:cubicBezTo>
                    <a:pt x="874" y="387"/>
                    <a:pt x="880" y="387"/>
                    <a:pt x="886" y="387"/>
                  </a:cubicBezTo>
                  <a:cubicBezTo>
                    <a:pt x="912" y="387"/>
                    <a:pt x="944" y="368"/>
                    <a:pt x="950" y="336"/>
                  </a:cubicBezTo>
                  <a:cubicBezTo>
                    <a:pt x="963" y="298"/>
                    <a:pt x="944" y="259"/>
                    <a:pt x="905" y="247"/>
                  </a:cubicBezTo>
                  <a:lnTo>
                    <a:pt x="102" y="5"/>
                  </a:lnTo>
                  <a:cubicBezTo>
                    <a:pt x="94" y="2"/>
                    <a:pt x="8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5">
              <a:extLst>
                <a:ext uri="{FF2B5EF4-FFF2-40B4-BE49-F238E27FC236}">
                  <a16:creationId xmlns:a16="http://schemas.microsoft.com/office/drawing/2014/main" id="{FC6B2501-2A20-5025-4596-7C4C9A8E8FF9}"/>
                </a:ext>
              </a:extLst>
            </p:cNvPr>
            <p:cNvSpPr/>
            <p:nvPr/>
          </p:nvSpPr>
          <p:spPr>
            <a:xfrm>
              <a:off x="1212858" y="1597250"/>
              <a:ext cx="97382" cy="53413"/>
            </a:xfrm>
            <a:custGeom>
              <a:avLst/>
              <a:gdLst/>
              <a:ahLst/>
              <a:cxnLst/>
              <a:rect l="l" t="t" r="r" b="b"/>
              <a:pathLst>
                <a:path w="1715" h="940" extrusionOk="0">
                  <a:moveTo>
                    <a:pt x="76" y="0"/>
                  </a:moveTo>
                  <a:cubicBezTo>
                    <a:pt x="51" y="0"/>
                    <a:pt x="26" y="13"/>
                    <a:pt x="13" y="35"/>
                  </a:cubicBezTo>
                  <a:cubicBezTo>
                    <a:pt x="1" y="73"/>
                    <a:pt x="13" y="111"/>
                    <a:pt x="45" y="130"/>
                  </a:cubicBezTo>
                  <a:lnTo>
                    <a:pt x="1607" y="933"/>
                  </a:lnTo>
                  <a:cubicBezTo>
                    <a:pt x="1613" y="940"/>
                    <a:pt x="1626" y="940"/>
                    <a:pt x="1638" y="940"/>
                  </a:cubicBezTo>
                  <a:cubicBezTo>
                    <a:pt x="1664" y="940"/>
                    <a:pt x="1689" y="927"/>
                    <a:pt x="1702" y="901"/>
                  </a:cubicBezTo>
                  <a:cubicBezTo>
                    <a:pt x="1715" y="870"/>
                    <a:pt x="1702" y="825"/>
                    <a:pt x="1670" y="806"/>
                  </a:cubicBezTo>
                  <a:lnTo>
                    <a:pt x="109" y="9"/>
                  </a:lnTo>
                  <a:cubicBezTo>
                    <a:pt x="99" y="3"/>
                    <a:pt x="87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5">
              <a:extLst>
                <a:ext uri="{FF2B5EF4-FFF2-40B4-BE49-F238E27FC236}">
                  <a16:creationId xmlns:a16="http://schemas.microsoft.com/office/drawing/2014/main" id="{85FDC772-C035-FFED-9176-510CCCF60B4A}"/>
                </a:ext>
              </a:extLst>
            </p:cNvPr>
            <p:cNvSpPr/>
            <p:nvPr/>
          </p:nvSpPr>
          <p:spPr>
            <a:xfrm>
              <a:off x="1266062" y="1669301"/>
              <a:ext cx="30435" cy="20513"/>
            </a:xfrm>
            <a:custGeom>
              <a:avLst/>
              <a:gdLst/>
              <a:ahLst/>
              <a:cxnLst/>
              <a:rect l="l" t="t" r="r" b="b"/>
              <a:pathLst>
                <a:path w="536" h="361" extrusionOk="0">
                  <a:moveTo>
                    <a:pt x="82" y="0"/>
                  </a:moveTo>
                  <a:cubicBezTo>
                    <a:pt x="57" y="0"/>
                    <a:pt x="33" y="13"/>
                    <a:pt x="20" y="35"/>
                  </a:cubicBezTo>
                  <a:cubicBezTo>
                    <a:pt x="0" y="67"/>
                    <a:pt x="7" y="111"/>
                    <a:pt x="45" y="131"/>
                  </a:cubicBezTo>
                  <a:lnTo>
                    <a:pt x="421" y="354"/>
                  </a:lnTo>
                  <a:cubicBezTo>
                    <a:pt x="427" y="354"/>
                    <a:pt x="440" y="360"/>
                    <a:pt x="453" y="360"/>
                  </a:cubicBezTo>
                  <a:cubicBezTo>
                    <a:pt x="478" y="360"/>
                    <a:pt x="504" y="347"/>
                    <a:pt x="517" y="328"/>
                  </a:cubicBezTo>
                  <a:cubicBezTo>
                    <a:pt x="536" y="290"/>
                    <a:pt x="523" y="252"/>
                    <a:pt x="491" y="233"/>
                  </a:cubicBezTo>
                  <a:lnTo>
                    <a:pt x="115" y="9"/>
                  </a:lnTo>
                  <a:cubicBezTo>
                    <a:pt x="105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5">
              <a:extLst>
                <a:ext uri="{FF2B5EF4-FFF2-40B4-BE49-F238E27FC236}">
                  <a16:creationId xmlns:a16="http://schemas.microsoft.com/office/drawing/2014/main" id="{3B2D1315-485E-F631-4FF2-FA256CBF4962}"/>
                </a:ext>
              </a:extLst>
            </p:cNvPr>
            <p:cNvSpPr/>
            <p:nvPr/>
          </p:nvSpPr>
          <p:spPr>
            <a:xfrm>
              <a:off x="1253741" y="1698110"/>
              <a:ext cx="30833" cy="26820"/>
            </a:xfrm>
            <a:custGeom>
              <a:avLst/>
              <a:gdLst/>
              <a:ahLst/>
              <a:cxnLst/>
              <a:rect l="l" t="t" r="r" b="b"/>
              <a:pathLst>
                <a:path w="543" h="472" extrusionOk="0">
                  <a:moveTo>
                    <a:pt x="77" y="0"/>
                  </a:moveTo>
                  <a:cubicBezTo>
                    <a:pt x="58" y="0"/>
                    <a:pt x="40" y="8"/>
                    <a:pt x="26" y="25"/>
                  </a:cubicBezTo>
                  <a:cubicBezTo>
                    <a:pt x="1" y="51"/>
                    <a:pt x="7" y="95"/>
                    <a:pt x="33" y="121"/>
                  </a:cubicBezTo>
                  <a:lnTo>
                    <a:pt x="421" y="452"/>
                  </a:lnTo>
                  <a:cubicBezTo>
                    <a:pt x="434" y="465"/>
                    <a:pt x="453" y="471"/>
                    <a:pt x="466" y="471"/>
                  </a:cubicBezTo>
                  <a:cubicBezTo>
                    <a:pt x="485" y="471"/>
                    <a:pt x="504" y="465"/>
                    <a:pt x="517" y="446"/>
                  </a:cubicBezTo>
                  <a:cubicBezTo>
                    <a:pt x="542" y="420"/>
                    <a:pt x="542" y="376"/>
                    <a:pt x="511" y="350"/>
                  </a:cubicBezTo>
                  <a:lnTo>
                    <a:pt x="122" y="19"/>
                  </a:lnTo>
                  <a:cubicBezTo>
                    <a:pt x="110" y="7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5">
              <a:extLst>
                <a:ext uri="{FF2B5EF4-FFF2-40B4-BE49-F238E27FC236}">
                  <a16:creationId xmlns:a16="http://schemas.microsoft.com/office/drawing/2014/main" id="{ECF9A99E-7C84-10B4-4D58-C425A64431DC}"/>
                </a:ext>
              </a:extLst>
            </p:cNvPr>
            <p:cNvSpPr/>
            <p:nvPr/>
          </p:nvSpPr>
          <p:spPr>
            <a:xfrm>
              <a:off x="1227337" y="1424227"/>
              <a:ext cx="29357" cy="86654"/>
            </a:xfrm>
            <a:custGeom>
              <a:avLst/>
              <a:gdLst/>
              <a:ahLst/>
              <a:cxnLst/>
              <a:rect l="l" t="t" r="r" b="b"/>
              <a:pathLst>
                <a:path w="517" h="1525" extrusionOk="0">
                  <a:moveTo>
                    <a:pt x="445" y="0"/>
                  </a:moveTo>
                  <a:cubicBezTo>
                    <a:pt x="412" y="0"/>
                    <a:pt x="382" y="19"/>
                    <a:pt x="376" y="52"/>
                  </a:cubicBezTo>
                  <a:lnTo>
                    <a:pt x="13" y="1435"/>
                  </a:lnTo>
                  <a:cubicBezTo>
                    <a:pt x="0" y="1474"/>
                    <a:pt x="26" y="1512"/>
                    <a:pt x="58" y="1525"/>
                  </a:cubicBezTo>
                  <a:lnTo>
                    <a:pt x="77" y="1525"/>
                  </a:lnTo>
                  <a:cubicBezTo>
                    <a:pt x="109" y="1525"/>
                    <a:pt x="134" y="1505"/>
                    <a:pt x="147" y="1474"/>
                  </a:cubicBezTo>
                  <a:lnTo>
                    <a:pt x="510" y="91"/>
                  </a:lnTo>
                  <a:cubicBezTo>
                    <a:pt x="517" y="52"/>
                    <a:pt x="498" y="14"/>
                    <a:pt x="459" y="1"/>
                  </a:cubicBezTo>
                  <a:cubicBezTo>
                    <a:pt x="454" y="1"/>
                    <a:pt x="45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5">
              <a:extLst>
                <a:ext uri="{FF2B5EF4-FFF2-40B4-BE49-F238E27FC236}">
                  <a16:creationId xmlns:a16="http://schemas.microsoft.com/office/drawing/2014/main" id="{B04876AA-8922-25FA-9825-8E88AD3C2BB1}"/>
                </a:ext>
              </a:extLst>
            </p:cNvPr>
            <p:cNvSpPr/>
            <p:nvPr/>
          </p:nvSpPr>
          <p:spPr>
            <a:xfrm>
              <a:off x="1268618" y="1427409"/>
              <a:ext cx="60814" cy="86711"/>
            </a:xfrm>
            <a:custGeom>
              <a:avLst/>
              <a:gdLst/>
              <a:ahLst/>
              <a:cxnLst/>
              <a:rect l="l" t="t" r="r" b="b"/>
              <a:pathLst>
                <a:path w="1071" h="1526" extrusionOk="0">
                  <a:moveTo>
                    <a:pt x="993" y="0"/>
                  </a:moveTo>
                  <a:cubicBezTo>
                    <a:pt x="968" y="0"/>
                    <a:pt x="944" y="13"/>
                    <a:pt x="931" y="35"/>
                  </a:cubicBezTo>
                  <a:lnTo>
                    <a:pt x="26" y="1424"/>
                  </a:lnTo>
                  <a:cubicBezTo>
                    <a:pt x="0" y="1456"/>
                    <a:pt x="13" y="1494"/>
                    <a:pt x="45" y="1520"/>
                  </a:cubicBezTo>
                  <a:cubicBezTo>
                    <a:pt x="57" y="1526"/>
                    <a:pt x="70" y="1526"/>
                    <a:pt x="83" y="1526"/>
                  </a:cubicBezTo>
                  <a:cubicBezTo>
                    <a:pt x="102" y="1526"/>
                    <a:pt x="127" y="1520"/>
                    <a:pt x="140" y="1500"/>
                  </a:cubicBezTo>
                  <a:lnTo>
                    <a:pt x="1045" y="111"/>
                  </a:lnTo>
                  <a:cubicBezTo>
                    <a:pt x="1071" y="79"/>
                    <a:pt x="1058" y="35"/>
                    <a:pt x="1026" y="9"/>
                  </a:cubicBezTo>
                  <a:cubicBezTo>
                    <a:pt x="1016" y="3"/>
                    <a:pt x="100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65">
            <a:extLst>
              <a:ext uri="{FF2B5EF4-FFF2-40B4-BE49-F238E27FC236}">
                <a16:creationId xmlns:a16="http://schemas.microsoft.com/office/drawing/2014/main" id="{DBC54D54-24EA-7479-8F9F-65E276DC24CE}"/>
              </a:ext>
            </a:extLst>
          </p:cNvPr>
          <p:cNvGrpSpPr/>
          <p:nvPr/>
        </p:nvGrpSpPr>
        <p:grpSpPr>
          <a:xfrm flipH="1">
            <a:off x="2457165" y="2643859"/>
            <a:ext cx="1303999" cy="2158128"/>
            <a:chOff x="3366059" y="2243993"/>
            <a:chExt cx="1208750" cy="2000490"/>
          </a:xfrm>
        </p:grpSpPr>
        <p:sp>
          <p:nvSpPr>
            <p:cNvPr id="2404" name="Google Shape;2404;p65">
              <a:extLst>
                <a:ext uri="{FF2B5EF4-FFF2-40B4-BE49-F238E27FC236}">
                  <a16:creationId xmlns:a16="http://schemas.microsoft.com/office/drawing/2014/main" id="{76F46F85-DB04-005B-D82F-CA3D1B887EE6}"/>
                </a:ext>
              </a:extLst>
            </p:cNvPr>
            <p:cNvSpPr/>
            <p:nvPr/>
          </p:nvSpPr>
          <p:spPr>
            <a:xfrm flipH="1">
              <a:off x="4264671" y="2625975"/>
              <a:ext cx="310138" cy="595016"/>
            </a:xfrm>
            <a:custGeom>
              <a:avLst/>
              <a:gdLst/>
              <a:ahLst/>
              <a:cxnLst/>
              <a:rect l="l" t="t" r="r" b="b"/>
              <a:pathLst>
                <a:path w="5495" h="10549" extrusionOk="0">
                  <a:moveTo>
                    <a:pt x="3194" y="1"/>
                  </a:moveTo>
                  <a:cubicBezTo>
                    <a:pt x="2295" y="677"/>
                    <a:pt x="1492" y="1486"/>
                    <a:pt x="830" y="2397"/>
                  </a:cubicBezTo>
                  <a:cubicBezTo>
                    <a:pt x="524" y="2818"/>
                    <a:pt x="237" y="3271"/>
                    <a:pt x="141" y="3780"/>
                  </a:cubicBezTo>
                  <a:cubicBezTo>
                    <a:pt x="1" y="4507"/>
                    <a:pt x="262" y="5259"/>
                    <a:pt x="677" y="5858"/>
                  </a:cubicBezTo>
                  <a:cubicBezTo>
                    <a:pt x="1097" y="6464"/>
                    <a:pt x="1664" y="6948"/>
                    <a:pt x="2232" y="7420"/>
                  </a:cubicBezTo>
                  <a:cubicBezTo>
                    <a:pt x="2081" y="7884"/>
                    <a:pt x="1918" y="8311"/>
                    <a:pt x="1773" y="8775"/>
                  </a:cubicBezTo>
                  <a:lnTo>
                    <a:pt x="1773" y="8775"/>
                  </a:lnTo>
                  <a:cubicBezTo>
                    <a:pt x="1809" y="8627"/>
                    <a:pt x="1644" y="8454"/>
                    <a:pt x="1485" y="8454"/>
                  </a:cubicBezTo>
                  <a:cubicBezTo>
                    <a:pt x="1470" y="8454"/>
                    <a:pt x="1456" y="8455"/>
                    <a:pt x="1441" y="8458"/>
                  </a:cubicBezTo>
                  <a:cubicBezTo>
                    <a:pt x="1441" y="8614"/>
                    <a:pt x="1394" y="8744"/>
                    <a:pt x="1385" y="8900"/>
                  </a:cubicBezTo>
                  <a:lnTo>
                    <a:pt x="1385" y="8900"/>
                  </a:lnTo>
                  <a:cubicBezTo>
                    <a:pt x="1379" y="8827"/>
                    <a:pt x="1338" y="8755"/>
                    <a:pt x="1276" y="8713"/>
                  </a:cubicBezTo>
                  <a:cubicBezTo>
                    <a:pt x="1239" y="8692"/>
                    <a:pt x="1194" y="8681"/>
                    <a:pt x="1150" y="8681"/>
                  </a:cubicBezTo>
                  <a:cubicBezTo>
                    <a:pt x="1102" y="8681"/>
                    <a:pt x="1054" y="8693"/>
                    <a:pt x="1014" y="8720"/>
                  </a:cubicBezTo>
                  <a:cubicBezTo>
                    <a:pt x="1008" y="9038"/>
                    <a:pt x="995" y="9351"/>
                    <a:pt x="1072" y="9657"/>
                  </a:cubicBezTo>
                  <a:cubicBezTo>
                    <a:pt x="1129" y="9873"/>
                    <a:pt x="1206" y="10090"/>
                    <a:pt x="1371" y="10243"/>
                  </a:cubicBezTo>
                  <a:cubicBezTo>
                    <a:pt x="1474" y="10338"/>
                    <a:pt x="1616" y="10396"/>
                    <a:pt x="1752" y="10396"/>
                  </a:cubicBezTo>
                  <a:cubicBezTo>
                    <a:pt x="1835" y="10396"/>
                    <a:pt x="1915" y="10374"/>
                    <a:pt x="1983" y="10326"/>
                  </a:cubicBezTo>
                  <a:cubicBezTo>
                    <a:pt x="2081" y="10413"/>
                    <a:pt x="2215" y="10455"/>
                    <a:pt x="2349" y="10455"/>
                  </a:cubicBezTo>
                  <a:cubicBezTo>
                    <a:pt x="2441" y="10455"/>
                    <a:pt x="2534" y="10435"/>
                    <a:pt x="2614" y="10396"/>
                  </a:cubicBezTo>
                  <a:cubicBezTo>
                    <a:pt x="2660" y="10471"/>
                    <a:pt x="2774" y="10499"/>
                    <a:pt x="2871" y="10499"/>
                  </a:cubicBezTo>
                  <a:cubicBezTo>
                    <a:pt x="2881" y="10499"/>
                    <a:pt x="2891" y="10499"/>
                    <a:pt x="2901" y="10498"/>
                  </a:cubicBezTo>
                  <a:cubicBezTo>
                    <a:pt x="2990" y="10498"/>
                    <a:pt x="3079" y="10443"/>
                    <a:pt x="3127" y="10358"/>
                  </a:cubicBezTo>
                  <a:lnTo>
                    <a:pt x="3127" y="10358"/>
                  </a:lnTo>
                  <a:cubicBezTo>
                    <a:pt x="3115" y="10410"/>
                    <a:pt x="3200" y="10483"/>
                    <a:pt x="3245" y="10517"/>
                  </a:cubicBezTo>
                  <a:cubicBezTo>
                    <a:pt x="3280" y="10539"/>
                    <a:pt x="3324" y="10549"/>
                    <a:pt x="3368" y="10549"/>
                  </a:cubicBezTo>
                  <a:cubicBezTo>
                    <a:pt x="3389" y="10549"/>
                    <a:pt x="3410" y="10547"/>
                    <a:pt x="3430" y="10543"/>
                  </a:cubicBezTo>
                  <a:cubicBezTo>
                    <a:pt x="3653" y="10517"/>
                    <a:pt x="3863" y="10409"/>
                    <a:pt x="4010" y="10243"/>
                  </a:cubicBezTo>
                  <a:cubicBezTo>
                    <a:pt x="5412" y="8643"/>
                    <a:pt x="4947" y="5871"/>
                    <a:pt x="3698" y="4144"/>
                  </a:cubicBezTo>
                  <a:cubicBezTo>
                    <a:pt x="4297" y="3545"/>
                    <a:pt x="4896" y="2958"/>
                    <a:pt x="5495" y="2353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5">
              <a:extLst>
                <a:ext uri="{FF2B5EF4-FFF2-40B4-BE49-F238E27FC236}">
                  <a16:creationId xmlns:a16="http://schemas.microsoft.com/office/drawing/2014/main" id="{AB23C2B6-A5B4-DDDC-DD14-B65FB4CB0FC8}"/>
                </a:ext>
              </a:extLst>
            </p:cNvPr>
            <p:cNvSpPr/>
            <p:nvPr/>
          </p:nvSpPr>
          <p:spPr>
            <a:xfrm flipH="1">
              <a:off x="4465369" y="3103000"/>
              <a:ext cx="38549" cy="65204"/>
            </a:xfrm>
            <a:custGeom>
              <a:avLst/>
              <a:gdLst/>
              <a:ahLst/>
              <a:cxnLst/>
              <a:rect l="l" t="t" r="r" b="b"/>
              <a:pathLst>
                <a:path w="683" h="1156" extrusionOk="0">
                  <a:moveTo>
                    <a:pt x="606" y="0"/>
                  </a:moveTo>
                  <a:cubicBezTo>
                    <a:pt x="578" y="0"/>
                    <a:pt x="547" y="19"/>
                    <a:pt x="536" y="52"/>
                  </a:cubicBezTo>
                  <a:lnTo>
                    <a:pt x="345" y="855"/>
                  </a:lnTo>
                  <a:cubicBezTo>
                    <a:pt x="326" y="811"/>
                    <a:pt x="306" y="766"/>
                    <a:pt x="281" y="722"/>
                  </a:cubicBezTo>
                  <a:cubicBezTo>
                    <a:pt x="230" y="620"/>
                    <a:pt x="179" y="505"/>
                    <a:pt x="147" y="397"/>
                  </a:cubicBezTo>
                  <a:cubicBezTo>
                    <a:pt x="137" y="370"/>
                    <a:pt x="109" y="349"/>
                    <a:pt x="78" y="349"/>
                  </a:cubicBezTo>
                  <a:cubicBezTo>
                    <a:pt x="72" y="349"/>
                    <a:pt x="65" y="350"/>
                    <a:pt x="58" y="352"/>
                  </a:cubicBezTo>
                  <a:cubicBezTo>
                    <a:pt x="20" y="365"/>
                    <a:pt x="1" y="403"/>
                    <a:pt x="13" y="441"/>
                  </a:cubicBezTo>
                  <a:cubicBezTo>
                    <a:pt x="45" y="556"/>
                    <a:pt x="102" y="671"/>
                    <a:pt x="160" y="785"/>
                  </a:cubicBezTo>
                  <a:cubicBezTo>
                    <a:pt x="211" y="894"/>
                    <a:pt x="262" y="1002"/>
                    <a:pt x="294" y="1110"/>
                  </a:cubicBezTo>
                  <a:cubicBezTo>
                    <a:pt x="306" y="1136"/>
                    <a:pt x="332" y="1155"/>
                    <a:pt x="364" y="1155"/>
                  </a:cubicBezTo>
                  <a:cubicBezTo>
                    <a:pt x="396" y="1155"/>
                    <a:pt x="421" y="1130"/>
                    <a:pt x="428" y="1104"/>
                  </a:cubicBezTo>
                  <a:lnTo>
                    <a:pt x="676" y="84"/>
                  </a:lnTo>
                  <a:cubicBezTo>
                    <a:pt x="682" y="46"/>
                    <a:pt x="657" y="14"/>
                    <a:pt x="619" y="1"/>
                  </a:cubicBezTo>
                  <a:cubicBezTo>
                    <a:pt x="615" y="1"/>
                    <a:pt x="611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5">
              <a:extLst>
                <a:ext uri="{FF2B5EF4-FFF2-40B4-BE49-F238E27FC236}">
                  <a16:creationId xmlns:a16="http://schemas.microsoft.com/office/drawing/2014/main" id="{48B24214-2773-8D21-23E1-79BE54D0A014}"/>
                </a:ext>
              </a:extLst>
            </p:cNvPr>
            <p:cNvSpPr/>
            <p:nvPr/>
          </p:nvSpPr>
          <p:spPr>
            <a:xfrm flipH="1">
              <a:off x="4438389" y="3017093"/>
              <a:ext cx="11570" cy="28879"/>
            </a:xfrm>
            <a:custGeom>
              <a:avLst/>
              <a:gdLst/>
              <a:ahLst/>
              <a:cxnLst/>
              <a:rect l="l" t="t" r="r" b="b"/>
              <a:pathLst>
                <a:path w="205" h="512" extrusionOk="0">
                  <a:moveTo>
                    <a:pt x="129" y="0"/>
                  </a:moveTo>
                  <a:cubicBezTo>
                    <a:pt x="96" y="0"/>
                    <a:pt x="70" y="24"/>
                    <a:pt x="64" y="59"/>
                  </a:cubicBezTo>
                  <a:lnTo>
                    <a:pt x="7" y="435"/>
                  </a:lnTo>
                  <a:cubicBezTo>
                    <a:pt x="1" y="473"/>
                    <a:pt x="26" y="505"/>
                    <a:pt x="64" y="511"/>
                  </a:cubicBezTo>
                  <a:lnTo>
                    <a:pt x="77" y="511"/>
                  </a:lnTo>
                  <a:cubicBezTo>
                    <a:pt x="109" y="511"/>
                    <a:pt x="141" y="486"/>
                    <a:pt x="147" y="454"/>
                  </a:cubicBezTo>
                  <a:lnTo>
                    <a:pt x="198" y="78"/>
                  </a:lnTo>
                  <a:cubicBezTo>
                    <a:pt x="204" y="39"/>
                    <a:pt x="179" y="8"/>
                    <a:pt x="141" y="1"/>
                  </a:cubicBezTo>
                  <a:cubicBezTo>
                    <a:pt x="137" y="1"/>
                    <a:pt x="133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5">
              <a:extLst>
                <a:ext uri="{FF2B5EF4-FFF2-40B4-BE49-F238E27FC236}">
                  <a16:creationId xmlns:a16="http://schemas.microsoft.com/office/drawing/2014/main" id="{8FBCBFDA-29F6-FE59-DE1D-81850EFE359C}"/>
                </a:ext>
              </a:extLst>
            </p:cNvPr>
            <p:cNvSpPr/>
            <p:nvPr/>
          </p:nvSpPr>
          <p:spPr>
            <a:xfrm flipH="1">
              <a:off x="4442340" y="3189414"/>
              <a:ext cx="28107" cy="27638"/>
            </a:xfrm>
            <a:custGeom>
              <a:avLst/>
              <a:gdLst/>
              <a:ahLst/>
              <a:cxnLst/>
              <a:rect l="l" t="t" r="r" b="b"/>
              <a:pathLst>
                <a:path w="498" h="490" extrusionOk="0">
                  <a:moveTo>
                    <a:pt x="424" y="1"/>
                  </a:moveTo>
                  <a:cubicBezTo>
                    <a:pt x="407" y="1"/>
                    <a:pt x="389" y="9"/>
                    <a:pt x="376" y="25"/>
                  </a:cubicBezTo>
                  <a:lnTo>
                    <a:pt x="26" y="369"/>
                  </a:lnTo>
                  <a:cubicBezTo>
                    <a:pt x="0" y="401"/>
                    <a:pt x="0" y="445"/>
                    <a:pt x="26" y="471"/>
                  </a:cubicBezTo>
                  <a:cubicBezTo>
                    <a:pt x="38" y="483"/>
                    <a:pt x="58" y="490"/>
                    <a:pt x="77" y="490"/>
                  </a:cubicBezTo>
                  <a:cubicBezTo>
                    <a:pt x="96" y="490"/>
                    <a:pt x="115" y="483"/>
                    <a:pt x="128" y="471"/>
                  </a:cubicBezTo>
                  <a:lnTo>
                    <a:pt x="472" y="120"/>
                  </a:lnTo>
                  <a:cubicBezTo>
                    <a:pt x="497" y="95"/>
                    <a:pt x="497" y="50"/>
                    <a:pt x="472" y="25"/>
                  </a:cubicBezTo>
                  <a:cubicBezTo>
                    <a:pt x="459" y="9"/>
                    <a:pt x="442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5">
              <a:extLst>
                <a:ext uri="{FF2B5EF4-FFF2-40B4-BE49-F238E27FC236}">
                  <a16:creationId xmlns:a16="http://schemas.microsoft.com/office/drawing/2014/main" id="{A3D13B23-11B4-3BB9-4087-5EC93AC10AF7}"/>
                </a:ext>
              </a:extLst>
            </p:cNvPr>
            <p:cNvSpPr/>
            <p:nvPr/>
          </p:nvSpPr>
          <p:spPr>
            <a:xfrm flipH="1">
              <a:off x="4408531" y="3190880"/>
              <a:ext cx="24495" cy="33392"/>
            </a:xfrm>
            <a:custGeom>
              <a:avLst/>
              <a:gdLst/>
              <a:ahLst/>
              <a:cxnLst/>
              <a:rect l="l" t="t" r="r" b="b"/>
              <a:pathLst>
                <a:path w="434" h="592" extrusionOk="0">
                  <a:moveTo>
                    <a:pt x="351" y="1"/>
                  </a:moveTo>
                  <a:cubicBezTo>
                    <a:pt x="328" y="1"/>
                    <a:pt x="306" y="12"/>
                    <a:pt x="293" y="37"/>
                  </a:cubicBezTo>
                  <a:lnTo>
                    <a:pt x="19" y="483"/>
                  </a:lnTo>
                  <a:cubicBezTo>
                    <a:pt x="0" y="521"/>
                    <a:pt x="6" y="559"/>
                    <a:pt x="45" y="579"/>
                  </a:cubicBezTo>
                  <a:cubicBezTo>
                    <a:pt x="51" y="591"/>
                    <a:pt x="64" y="591"/>
                    <a:pt x="77" y="591"/>
                  </a:cubicBezTo>
                  <a:cubicBezTo>
                    <a:pt x="102" y="591"/>
                    <a:pt x="128" y="579"/>
                    <a:pt x="140" y="559"/>
                  </a:cubicBezTo>
                  <a:lnTo>
                    <a:pt x="408" y="107"/>
                  </a:lnTo>
                  <a:cubicBezTo>
                    <a:pt x="433" y="75"/>
                    <a:pt x="421" y="30"/>
                    <a:pt x="389" y="11"/>
                  </a:cubicBezTo>
                  <a:cubicBezTo>
                    <a:pt x="377" y="4"/>
                    <a:pt x="364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5">
              <a:extLst>
                <a:ext uri="{FF2B5EF4-FFF2-40B4-BE49-F238E27FC236}">
                  <a16:creationId xmlns:a16="http://schemas.microsoft.com/office/drawing/2014/main" id="{9790AADD-03DC-4882-AFE8-356DAD5561DE}"/>
                </a:ext>
              </a:extLst>
            </p:cNvPr>
            <p:cNvSpPr/>
            <p:nvPr/>
          </p:nvSpPr>
          <p:spPr>
            <a:xfrm flipH="1">
              <a:off x="4378673" y="3198382"/>
              <a:ext cx="25229" cy="24818"/>
            </a:xfrm>
            <a:custGeom>
              <a:avLst/>
              <a:gdLst/>
              <a:ahLst/>
              <a:cxnLst/>
              <a:rect l="l" t="t" r="r" b="b"/>
              <a:pathLst>
                <a:path w="447" h="440" extrusionOk="0">
                  <a:moveTo>
                    <a:pt x="368" y="1"/>
                  </a:moveTo>
                  <a:cubicBezTo>
                    <a:pt x="349" y="1"/>
                    <a:pt x="332" y="9"/>
                    <a:pt x="319" y="25"/>
                  </a:cubicBezTo>
                  <a:lnTo>
                    <a:pt x="26" y="318"/>
                  </a:lnTo>
                  <a:cubicBezTo>
                    <a:pt x="0" y="344"/>
                    <a:pt x="0" y="388"/>
                    <a:pt x="26" y="420"/>
                  </a:cubicBezTo>
                  <a:cubicBezTo>
                    <a:pt x="39" y="433"/>
                    <a:pt x="58" y="439"/>
                    <a:pt x="77" y="439"/>
                  </a:cubicBezTo>
                  <a:cubicBezTo>
                    <a:pt x="96" y="439"/>
                    <a:pt x="109" y="433"/>
                    <a:pt x="128" y="414"/>
                  </a:cubicBezTo>
                  <a:lnTo>
                    <a:pt x="421" y="120"/>
                  </a:lnTo>
                  <a:cubicBezTo>
                    <a:pt x="446" y="95"/>
                    <a:pt x="446" y="50"/>
                    <a:pt x="421" y="25"/>
                  </a:cubicBezTo>
                  <a:cubicBezTo>
                    <a:pt x="405" y="9"/>
                    <a:pt x="38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5">
              <a:extLst>
                <a:ext uri="{FF2B5EF4-FFF2-40B4-BE49-F238E27FC236}">
                  <a16:creationId xmlns:a16="http://schemas.microsoft.com/office/drawing/2014/main" id="{669B05F0-235E-2790-6A62-811F4DE01F22}"/>
                </a:ext>
              </a:extLst>
            </p:cNvPr>
            <p:cNvSpPr/>
            <p:nvPr/>
          </p:nvSpPr>
          <p:spPr>
            <a:xfrm flipH="1">
              <a:off x="4357116" y="2806756"/>
              <a:ext cx="106164" cy="57307"/>
            </a:xfrm>
            <a:custGeom>
              <a:avLst/>
              <a:gdLst/>
              <a:ahLst/>
              <a:cxnLst/>
              <a:rect l="l" t="t" r="r" b="b"/>
              <a:pathLst>
                <a:path w="1881" h="1016" extrusionOk="0">
                  <a:moveTo>
                    <a:pt x="119" y="0"/>
                  </a:moveTo>
                  <a:cubicBezTo>
                    <a:pt x="103" y="0"/>
                    <a:pt x="87" y="1"/>
                    <a:pt x="71" y="2"/>
                  </a:cubicBezTo>
                  <a:cubicBezTo>
                    <a:pt x="33" y="8"/>
                    <a:pt x="1" y="40"/>
                    <a:pt x="1" y="78"/>
                  </a:cubicBezTo>
                  <a:cubicBezTo>
                    <a:pt x="7" y="113"/>
                    <a:pt x="34" y="143"/>
                    <a:pt x="67" y="143"/>
                  </a:cubicBezTo>
                  <a:cubicBezTo>
                    <a:pt x="71" y="143"/>
                    <a:pt x="74" y="143"/>
                    <a:pt x="77" y="142"/>
                  </a:cubicBezTo>
                  <a:cubicBezTo>
                    <a:pt x="86" y="142"/>
                    <a:pt x="95" y="142"/>
                    <a:pt x="104" y="142"/>
                  </a:cubicBezTo>
                  <a:cubicBezTo>
                    <a:pt x="286" y="142"/>
                    <a:pt x="466" y="202"/>
                    <a:pt x="606" y="257"/>
                  </a:cubicBezTo>
                  <a:cubicBezTo>
                    <a:pt x="1033" y="429"/>
                    <a:pt x="1428" y="684"/>
                    <a:pt x="1760" y="996"/>
                  </a:cubicBezTo>
                  <a:cubicBezTo>
                    <a:pt x="1773" y="1009"/>
                    <a:pt x="1785" y="1015"/>
                    <a:pt x="1804" y="1015"/>
                  </a:cubicBezTo>
                  <a:cubicBezTo>
                    <a:pt x="1823" y="1015"/>
                    <a:pt x="1843" y="1009"/>
                    <a:pt x="1855" y="996"/>
                  </a:cubicBezTo>
                  <a:cubicBezTo>
                    <a:pt x="1881" y="964"/>
                    <a:pt x="1881" y="920"/>
                    <a:pt x="1855" y="894"/>
                  </a:cubicBezTo>
                  <a:cubicBezTo>
                    <a:pt x="1511" y="569"/>
                    <a:pt x="1097" y="301"/>
                    <a:pt x="664" y="129"/>
                  </a:cubicBezTo>
                  <a:cubicBezTo>
                    <a:pt x="510" y="70"/>
                    <a:pt x="31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5">
              <a:extLst>
                <a:ext uri="{FF2B5EF4-FFF2-40B4-BE49-F238E27FC236}">
                  <a16:creationId xmlns:a16="http://schemas.microsoft.com/office/drawing/2014/main" id="{03243F70-A8D2-0AEE-C5BA-E7CC1E83A008}"/>
                </a:ext>
              </a:extLst>
            </p:cNvPr>
            <p:cNvSpPr/>
            <p:nvPr/>
          </p:nvSpPr>
          <p:spPr>
            <a:xfrm flipH="1">
              <a:off x="3945945" y="3402177"/>
              <a:ext cx="388194" cy="725481"/>
            </a:xfrm>
            <a:custGeom>
              <a:avLst/>
              <a:gdLst/>
              <a:ahLst/>
              <a:cxnLst/>
              <a:rect l="l" t="t" r="r" b="b"/>
              <a:pathLst>
                <a:path w="6878" h="12862" extrusionOk="0">
                  <a:moveTo>
                    <a:pt x="6049" y="0"/>
                  </a:moveTo>
                  <a:lnTo>
                    <a:pt x="1" y="1122"/>
                  </a:lnTo>
                  <a:lnTo>
                    <a:pt x="2072" y="12862"/>
                  </a:lnTo>
                  <a:cubicBezTo>
                    <a:pt x="3646" y="12530"/>
                    <a:pt x="5195" y="12301"/>
                    <a:pt x="6769" y="11969"/>
                  </a:cubicBezTo>
                  <a:cubicBezTo>
                    <a:pt x="6878" y="9248"/>
                    <a:pt x="6387" y="6482"/>
                    <a:pt x="5456" y="3971"/>
                  </a:cubicBezTo>
                  <a:cubicBezTo>
                    <a:pt x="5679" y="2639"/>
                    <a:pt x="5826" y="1332"/>
                    <a:pt x="6049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5">
              <a:extLst>
                <a:ext uri="{FF2B5EF4-FFF2-40B4-BE49-F238E27FC236}">
                  <a16:creationId xmlns:a16="http://schemas.microsoft.com/office/drawing/2014/main" id="{CE126A24-614A-FCF2-9D3B-FDF7D3557B5E}"/>
                </a:ext>
              </a:extLst>
            </p:cNvPr>
            <p:cNvSpPr/>
            <p:nvPr/>
          </p:nvSpPr>
          <p:spPr>
            <a:xfrm flipH="1">
              <a:off x="4217138" y="3630960"/>
              <a:ext cx="74557" cy="20757"/>
            </a:xfrm>
            <a:custGeom>
              <a:avLst/>
              <a:gdLst/>
              <a:ahLst/>
              <a:cxnLst/>
              <a:rect l="l" t="t" r="r" b="b"/>
              <a:pathLst>
                <a:path w="1321" h="368" extrusionOk="0">
                  <a:moveTo>
                    <a:pt x="81" y="0"/>
                  </a:moveTo>
                  <a:cubicBezTo>
                    <a:pt x="61" y="0"/>
                    <a:pt x="41" y="9"/>
                    <a:pt x="26" y="23"/>
                  </a:cubicBezTo>
                  <a:cubicBezTo>
                    <a:pt x="1" y="49"/>
                    <a:pt x="1" y="93"/>
                    <a:pt x="26" y="119"/>
                  </a:cubicBezTo>
                  <a:cubicBezTo>
                    <a:pt x="205" y="284"/>
                    <a:pt x="447" y="367"/>
                    <a:pt x="689" y="367"/>
                  </a:cubicBezTo>
                  <a:cubicBezTo>
                    <a:pt x="899" y="367"/>
                    <a:pt x="1116" y="303"/>
                    <a:pt x="1288" y="170"/>
                  </a:cubicBezTo>
                  <a:cubicBezTo>
                    <a:pt x="1314" y="144"/>
                    <a:pt x="1320" y="100"/>
                    <a:pt x="1295" y="68"/>
                  </a:cubicBezTo>
                  <a:cubicBezTo>
                    <a:pt x="1284" y="53"/>
                    <a:pt x="1265" y="45"/>
                    <a:pt x="1245" y="45"/>
                  </a:cubicBezTo>
                  <a:cubicBezTo>
                    <a:pt x="1229" y="45"/>
                    <a:pt x="1213" y="50"/>
                    <a:pt x="1199" y="61"/>
                  </a:cubicBezTo>
                  <a:cubicBezTo>
                    <a:pt x="1056" y="175"/>
                    <a:pt x="873" y="231"/>
                    <a:pt x="690" y="231"/>
                  </a:cubicBezTo>
                  <a:cubicBezTo>
                    <a:pt x="482" y="231"/>
                    <a:pt x="274" y="159"/>
                    <a:pt x="122" y="17"/>
                  </a:cubicBezTo>
                  <a:cubicBezTo>
                    <a:pt x="111" y="5"/>
                    <a:pt x="96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5">
              <a:extLst>
                <a:ext uri="{FF2B5EF4-FFF2-40B4-BE49-F238E27FC236}">
                  <a16:creationId xmlns:a16="http://schemas.microsoft.com/office/drawing/2014/main" id="{138B37AF-44FE-69F4-A70A-75435AF51B2F}"/>
                </a:ext>
              </a:extLst>
            </p:cNvPr>
            <p:cNvSpPr/>
            <p:nvPr/>
          </p:nvSpPr>
          <p:spPr>
            <a:xfrm flipH="1">
              <a:off x="3932628" y="3998670"/>
              <a:ext cx="466589" cy="242598"/>
            </a:xfrm>
            <a:custGeom>
              <a:avLst/>
              <a:gdLst/>
              <a:ahLst/>
              <a:cxnLst/>
              <a:rect l="l" t="t" r="r" b="b"/>
              <a:pathLst>
                <a:path w="8267" h="4301" extrusionOk="0">
                  <a:moveTo>
                    <a:pt x="3029" y="0"/>
                  </a:moveTo>
                  <a:cubicBezTo>
                    <a:pt x="2988" y="0"/>
                    <a:pt x="2947" y="7"/>
                    <a:pt x="2906" y="24"/>
                  </a:cubicBezTo>
                  <a:cubicBezTo>
                    <a:pt x="2728" y="100"/>
                    <a:pt x="2664" y="304"/>
                    <a:pt x="2620" y="489"/>
                  </a:cubicBezTo>
                  <a:cubicBezTo>
                    <a:pt x="2530" y="853"/>
                    <a:pt x="2460" y="1222"/>
                    <a:pt x="2403" y="1598"/>
                  </a:cubicBezTo>
                  <a:cubicBezTo>
                    <a:pt x="2269" y="2529"/>
                    <a:pt x="1396" y="3274"/>
                    <a:pt x="561" y="3708"/>
                  </a:cubicBezTo>
                  <a:cubicBezTo>
                    <a:pt x="434" y="3772"/>
                    <a:pt x="300" y="3835"/>
                    <a:pt x="191" y="3924"/>
                  </a:cubicBezTo>
                  <a:cubicBezTo>
                    <a:pt x="83" y="4020"/>
                    <a:pt x="0" y="4160"/>
                    <a:pt x="13" y="4301"/>
                  </a:cubicBezTo>
                  <a:lnTo>
                    <a:pt x="7922" y="4058"/>
                  </a:lnTo>
                  <a:cubicBezTo>
                    <a:pt x="8031" y="2854"/>
                    <a:pt x="8152" y="1643"/>
                    <a:pt x="8266" y="438"/>
                  </a:cubicBezTo>
                  <a:lnTo>
                    <a:pt x="8266" y="438"/>
                  </a:lnTo>
                  <a:cubicBezTo>
                    <a:pt x="7049" y="700"/>
                    <a:pt x="5800" y="993"/>
                    <a:pt x="4589" y="1248"/>
                  </a:cubicBezTo>
                  <a:cubicBezTo>
                    <a:pt x="4251" y="859"/>
                    <a:pt x="3869" y="502"/>
                    <a:pt x="3455" y="190"/>
                  </a:cubicBezTo>
                  <a:cubicBezTo>
                    <a:pt x="3330" y="95"/>
                    <a:pt x="3178" y="0"/>
                    <a:pt x="3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5">
              <a:extLst>
                <a:ext uri="{FF2B5EF4-FFF2-40B4-BE49-F238E27FC236}">
                  <a16:creationId xmlns:a16="http://schemas.microsoft.com/office/drawing/2014/main" id="{0B507318-A4CA-A595-36F1-ADB239E16C3D}"/>
                </a:ext>
              </a:extLst>
            </p:cNvPr>
            <p:cNvSpPr/>
            <p:nvPr/>
          </p:nvSpPr>
          <p:spPr>
            <a:xfrm flipH="1">
              <a:off x="4030100" y="4184923"/>
              <a:ext cx="369851" cy="53134"/>
            </a:xfrm>
            <a:custGeom>
              <a:avLst/>
              <a:gdLst/>
              <a:ahLst/>
              <a:cxnLst/>
              <a:rect l="l" t="t" r="r" b="b"/>
              <a:pathLst>
                <a:path w="6553" h="942" extrusionOk="0">
                  <a:moveTo>
                    <a:pt x="6480" y="0"/>
                  </a:moveTo>
                  <a:cubicBezTo>
                    <a:pt x="6473" y="0"/>
                    <a:pt x="6465" y="2"/>
                    <a:pt x="6457" y="4"/>
                  </a:cubicBezTo>
                  <a:cubicBezTo>
                    <a:pt x="4563" y="533"/>
                    <a:pt x="2610" y="802"/>
                    <a:pt x="648" y="802"/>
                  </a:cubicBezTo>
                  <a:cubicBezTo>
                    <a:pt x="458" y="802"/>
                    <a:pt x="267" y="800"/>
                    <a:pt x="77" y="795"/>
                  </a:cubicBezTo>
                  <a:lnTo>
                    <a:pt x="71" y="795"/>
                  </a:lnTo>
                  <a:cubicBezTo>
                    <a:pt x="32" y="795"/>
                    <a:pt x="7" y="826"/>
                    <a:pt x="0" y="865"/>
                  </a:cubicBezTo>
                  <a:cubicBezTo>
                    <a:pt x="0" y="903"/>
                    <a:pt x="32" y="935"/>
                    <a:pt x="71" y="935"/>
                  </a:cubicBezTo>
                  <a:cubicBezTo>
                    <a:pt x="255" y="941"/>
                    <a:pt x="447" y="941"/>
                    <a:pt x="631" y="941"/>
                  </a:cubicBezTo>
                  <a:cubicBezTo>
                    <a:pt x="2614" y="941"/>
                    <a:pt x="4583" y="673"/>
                    <a:pt x="6495" y="138"/>
                  </a:cubicBezTo>
                  <a:cubicBezTo>
                    <a:pt x="6527" y="125"/>
                    <a:pt x="6552" y="87"/>
                    <a:pt x="6540" y="49"/>
                  </a:cubicBezTo>
                  <a:cubicBezTo>
                    <a:pt x="6534" y="19"/>
                    <a:pt x="6509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5">
              <a:extLst>
                <a:ext uri="{FF2B5EF4-FFF2-40B4-BE49-F238E27FC236}">
                  <a16:creationId xmlns:a16="http://schemas.microsoft.com/office/drawing/2014/main" id="{140F86AE-3C47-79DA-57D8-1B9097242D10}"/>
                </a:ext>
              </a:extLst>
            </p:cNvPr>
            <p:cNvSpPr/>
            <p:nvPr/>
          </p:nvSpPr>
          <p:spPr>
            <a:xfrm flipH="1">
              <a:off x="4138740" y="4065737"/>
              <a:ext cx="74896" cy="162221"/>
            </a:xfrm>
            <a:custGeom>
              <a:avLst/>
              <a:gdLst/>
              <a:ahLst/>
              <a:cxnLst/>
              <a:rect l="l" t="t" r="r" b="b"/>
              <a:pathLst>
                <a:path w="1327" h="2876" extrusionOk="0">
                  <a:moveTo>
                    <a:pt x="1255" y="0"/>
                  </a:moveTo>
                  <a:cubicBezTo>
                    <a:pt x="1222" y="0"/>
                    <a:pt x="1191" y="19"/>
                    <a:pt x="1180" y="52"/>
                  </a:cubicBezTo>
                  <a:cubicBezTo>
                    <a:pt x="899" y="1002"/>
                    <a:pt x="511" y="1913"/>
                    <a:pt x="20" y="2774"/>
                  </a:cubicBezTo>
                  <a:cubicBezTo>
                    <a:pt x="1" y="2806"/>
                    <a:pt x="14" y="2850"/>
                    <a:pt x="45" y="2869"/>
                  </a:cubicBezTo>
                  <a:cubicBezTo>
                    <a:pt x="58" y="2876"/>
                    <a:pt x="71" y="2876"/>
                    <a:pt x="84" y="2876"/>
                  </a:cubicBezTo>
                  <a:cubicBezTo>
                    <a:pt x="103" y="2876"/>
                    <a:pt x="128" y="2863"/>
                    <a:pt x="141" y="2844"/>
                  </a:cubicBezTo>
                  <a:cubicBezTo>
                    <a:pt x="638" y="1977"/>
                    <a:pt x="1033" y="1047"/>
                    <a:pt x="1314" y="91"/>
                  </a:cubicBezTo>
                  <a:cubicBezTo>
                    <a:pt x="1326" y="52"/>
                    <a:pt x="1307" y="14"/>
                    <a:pt x="1269" y="1"/>
                  </a:cubicBezTo>
                  <a:cubicBezTo>
                    <a:pt x="1264" y="0"/>
                    <a:pt x="1259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5">
              <a:extLst>
                <a:ext uri="{FF2B5EF4-FFF2-40B4-BE49-F238E27FC236}">
                  <a16:creationId xmlns:a16="http://schemas.microsoft.com/office/drawing/2014/main" id="{3168D3E1-434E-4FA4-016A-BCFD6A75AA8E}"/>
                </a:ext>
              </a:extLst>
            </p:cNvPr>
            <p:cNvSpPr/>
            <p:nvPr/>
          </p:nvSpPr>
          <p:spPr>
            <a:xfrm flipH="1">
              <a:off x="4198456" y="4101385"/>
              <a:ext cx="80653" cy="7953"/>
            </a:xfrm>
            <a:custGeom>
              <a:avLst/>
              <a:gdLst/>
              <a:ahLst/>
              <a:cxnLst/>
              <a:rect l="l" t="t" r="r" b="b"/>
              <a:pathLst>
                <a:path w="1429" h="141" extrusionOk="0">
                  <a:moveTo>
                    <a:pt x="71" y="0"/>
                  </a:moveTo>
                  <a:cubicBezTo>
                    <a:pt x="33" y="0"/>
                    <a:pt x="1" y="32"/>
                    <a:pt x="1" y="70"/>
                  </a:cubicBezTo>
                  <a:cubicBezTo>
                    <a:pt x="1" y="109"/>
                    <a:pt x="33" y="140"/>
                    <a:pt x="71" y="140"/>
                  </a:cubicBezTo>
                  <a:lnTo>
                    <a:pt x="1358" y="140"/>
                  </a:lnTo>
                  <a:cubicBezTo>
                    <a:pt x="1397" y="140"/>
                    <a:pt x="1429" y="109"/>
                    <a:pt x="1429" y="70"/>
                  </a:cubicBezTo>
                  <a:cubicBezTo>
                    <a:pt x="1429" y="32"/>
                    <a:pt x="139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5">
              <a:extLst>
                <a:ext uri="{FF2B5EF4-FFF2-40B4-BE49-F238E27FC236}">
                  <a16:creationId xmlns:a16="http://schemas.microsoft.com/office/drawing/2014/main" id="{8AAD12C4-76C4-B19C-AC8E-F034996638E0}"/>
                </a:ext>
              </a:extLst>
            </p:cNvPr>
            <p:cNvSpPr/>
            <p:nvPr/>
          </p:nvSpPr>
          <p:spPr>
            <a:xfrm flipH="1">
              <a:off x="4212510" y="4141659"/>
              <a:ext cx="82402" cy="10096"/>
            </a:xfrm>
            <a:custGeom>
              <a:avLst/>
              <a:gdLst/>
              <a:ahLst/>
              <a:cxnLst/>
              <a:rect l="l" t="t" r="r" b="b"/>
              <a:pathLst>
                <a:path w="1460" h="179" extrusionOk="0">
                  <a:moveTo>
                    <a:pt x="1383" y="0"/>
                  </a:moveTo>
                  <a:lnTo>
                    <a:pt x="64" y="38"/>
                  </a:lnTo>
                  <a:cubicBezTo>
                    <a:pt x="26" y="38"/>
                    <a:pt x="0" y="70"/>
                    <a:pt x="0" y="108"/>
                  </a:cubicBezTo>
                  <a:cubicBezTo>
                    <a:pt x="0" y="147"/>
                    <a:pt x="32" y="179"/>
                    <a:pt x="71" y="179"/>
                  </a:cubicBezTo>
                  <a:lnTo>
                    <a:pt x="1390" y="140"/>
                  </a:lnTo>
                  <a:cubicBezTo>
                    <a:pt x="1428" y="140"/>
                    <a:pt x="1460" y="108"/>
                    <a:pt x="1460" y="70"/>
                  </a:cubicBezTo>
                  <a:cubicBezTo>
                    <a:pt x="1460" y="32"/>
                    <a:pt x="1428" y="0"/>
                    <a:pt x="1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5">
              <a:extLst>
                <a:ext uri="{FF2B5EF4-FFF2-40B4-BE49-F238E27FC236}">
                  <a16:creationId xmlns:a16="http://schemas.microsoft.com/office/drawing/2014/main" id="{C6346F1B-E642-EE54-E340-5DBEAF9845F0}"/>
                </a:ext>
              </a:extLst>
            </p:cNvPr>
            <p:cNvSpPr/>
            <p:nvPr/>
          </p:nvSpPr>
          <p:spPr>
            <a:xfrm flipH="1">
              <a:off x="3630432" y="3471161"/>
              <a:ext cx="354387" cy="651252"/>
            </a:xfrm>
            <a:custGeom>
              <a:avLst/>
              <a:gdLst/>
              <a:ahLst/>
              <a:cxnLst/>
              <a:rect l="l" t="t" r="r" b="b"/>
              <a:pathLst>
                <a:path w="6279" h="11546" extrusionOk="0">
                  <a:moveTo>
                    <a:pt x="5456" y="1"/>
                  </a:moveTo>
                  <a:lnTo>
                    <a:pt x="0" y="562"/>
                  </a:lnTo>
                  <a:lnTo>
                    <a:pt x="472" y="3774"/>
                  </a:lnTo>
                  <a:cubicBezTo>
                    <a:pt x="848" y="6355"/>
                    <a:pt x="1320" y="8930"/>
                    <a:pt x="1230" y="11537"/>
                  </a:cubicBezTo>
                  <a:cubicBezTo>
                    <a:pt x="1416" y="11543"/>
                    <a:pt x="1602" y="11546"/>
                    <a:pt x="1789" y="11546"/>
                  </a:cubicBezTo>
                  <a:cubicBezTo>
                    <a:pt x="3142" y="11546"/>
                    <a:pt x="4503" y="11383"/>
                    <a:pt x="5819" y="11052"/>
                  </a:cubicBezTo>
                  <a:cubicBezTo>
                    <a:pt x="6278" y="8089"/>
                    <a:pt x="6138" y="4946"/>
                    <a:pt x="5373" y="2047"/>
                  </a:cubicBezTo>
                  <a:cubicBezTo>
                    <a:pt x="5188" y="1358"/>
                    <a:pt x="5424" y="715"/>
                    <a:pt x="5456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5">
              <a:extLst>
                <a:ext uri="{FF2B5EF4-FFF2-40B4-BE49-F238E27FC236}">
                  <a16:creationId xmlns:a16="http://schemas.microsoft.com/office/drawing/2014/main" id="{DA37FA23-1AB7-A7E2-F6E4-B33DB6431790}"/>
                </a:ext>
              </a:extLst>
            </p:cNvPr>
            <p:cNvSpPr/>
            <p:nvPr/>
          </p:nvSpPr>
          <p:spPr>
            <a:xfrm flipH="1">
              <a:off x="3810304" y="3626560"/>
              <a:ext cx="96851" cy="36663"/>
            </a:xfrm>
            <a:custGeom>
              <a:avLst/>
              <a:gdLst/>
              <a:ahLst/>
              <a:cxnLst/>
              <a:rect l="l" t="t" r="r" b="b"/>
              <a:pathLst>
                <a:path w="1716" h="650" extrusionOk="0">
                  <a:moveTo>
                    <a:pt x="80" y="1"/>
                  </a:moveTo>
                  <a:cubicBezTo>
                    <a:pt x="71" y="1"/>
                    <a:pt x="61" y="2"/>
                    <a:pt x="52" y="5"/>
                  </a:cubicBezTo>
                  <a:cubicBezTo>
                    <a:pt x="20" y="25"/>
                    <a:pt x="1" y="63"/>
                    <a:pt x="20" y="101"/>
                  </a:cubicBezTo>
                  <a:cubicBezTo>
                    <a:pt x="167" y="407"/>
                    <a:pt x="492" y="630"/>
                    <a:pt x="829" y="649"/>
                  </a:cubicBezTo>
                  <a:lnTo>
                    <a:pt x="880" y="649"/>
                  </a:lnTo>
                  <a:cubicBezTo>
                    <a:pt x="1199" y="649"/>
                    <a:pt x="1524" y="477"/>
                    <a:pt x="1696" y="203"/>
                  </a:cubicBezTo>
                  <a:cubicBezTo>
                    <a:pt x="1715" y="165"/>
                    <a:pt x="1703" y="127"/>
                    <a:pt x="1671" y="107"/>
                  </a:cubicBezTo>
                  <a:cubicBezTo>
                    <a:pt x="1659" y="98"/>
                    <a:pt x="1646" y="94"/>
                    <a:pt x="1632" y="94"/>
                  </a:cubicBezTo>
                  <a:cubicBezTo>
                    <a:pt x="1610" y="94"/>
                    <a:pt x="1587" y="106"/>
                    <a:pt x="1575" y="127"/>
                  </a:cubicBezTo>
                  <a:cubicBezTo>
                    <a:pt x="1431" y="361"/>
                    <a:pt x="1162" y="511"/>
                    <a:pt x="885" y="511"/>
                  </a:cubicBezTo>
                  <a:cubicBezTo>
                    <a:pt x="869" y="511"/>
                    <a:pt x="852" y="510"/>
                    <a:pt x="836" y="509"/>
                  </a:cubicBezTo>
                  <a:cubicBezTo>
                    <a:pt x="549" y="490"/>
                    <a:pt x="269" y="305"/>
                    <a:pt x="148" y="44"/>
                  </a:cubicBezTo>
                  <a:cubicBezTo>
                    <a:pt x="133" y="15"/>
                    <a:pt x="108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5">
              <a:extLst>
                <a:ext uri="{FF2B5EF4-FFF2-40B4-BE49-F238E27FC236}">
                  <a16:creationId xmlns:a16="http://schemas.microsoft.com/office/drawing/2014/main" id="{3C22E978-37EB-4353-01FF-8F9B79709819}"/>
                </a:ext>
              </a:extLst>
            </p:cNvPr>
            <p:cNvSpPr/>
            <p:nvPr/>
          </p:nvSpPr>
          <p:spPr>
            <a:xfrm flipH="1">
              <a:off x="3633709" y="3992240"/>
              <a:ext cx="436394" cy="252243"/>
            </a:xfrm>
            <a:custGeom>
              <a:avLst/>
              <a:gdLst/>
              <a:ahLst/>
              <a:cxnLst/>
              <a:rect l="l" t="t" r="r" b="b"/>
              <a:pathLst>
                <a:path w="7732" h="4472" extrusionOk="0">
                  <a:moveTo>
                    <a:pt x="3918" y="1"/>
                  </a:moveTo>
                  <a:cubicBezTo>
                    <a:pt x="3833" y="1"/>
                    <a:pt x="3748" y="12"/>
                    <a:pt x="3665" y="36"/>
                  </a:cubicBezTo>
                  <a:cubicBezTo>
                    <a:pt x="3398" y="112"/>
                    <a:pt x="3181" y="310"/>
                    <a:pt x="3028" y="540"/>
                  </a:cubicBezTo>
                  <a:cubicBezTo>
                    <a:pt x="2869" y="769"/>
                    <a:pt x="2773" y="1030"/>
                    <a:pt x="2678" y="1292"/>
                  </a:cubicBezTo>
                  <a:cubicBezTo>
                    <a:pt x="2314" y="2248"/>
                    <a:pt x="1671" y="3108"/>
                    <a:pt x="734" y="3516"/>
                  </a:cubicBezTo>
                  <a:cubicBezTo>
                    <a:pt x="562" y="3592"/>
                    <a:pt x="383" y="3650"/>
                    <a:pt x="243" y="3771"/>
                  </a:cubicBezTo>
                  <a:cubicBezTo>
                    <a:pt x="103" y="3886"/>
                    <a:pt x="1" y="4077"/>
                    <a:pt x="52" y="4249"/>
                  </a:cubicBezTo>
                  <a:lnTo>
                    <a:pt x="7286" y="4472"/>
                  </a:lnTo>
                  <a:cubicBezTo>
                    <a:pt x="7445" y="3376"/>
                    <a:pt x="7572" y="2273"/>
                    <a:pt x="7732" y="1177"/>
                  </a:cubicBezTo>
                  <a:lnTo>
                    <a:pt x="7732" y="1177"/>
                  </a:lnTo>
                  <a:cubicBezTo>
                    <a:pt x="6992" y="1266"/>
                    <a:pt x="6208" y="1336"/>
                    <a:pt x="5469" y="1425"/>
                  </a:cubicBezTo>
                  <a:cubicBezTo>
                    <a:pt x="5284" y="1056"/>
                    <a:pt x="5093" y="673"/>
                    <a:pt x="4800" y="387"/>
                  </a:cubicBezTo>
                  <a:cubicBezTo>
                    <a:pt x="4563" y="160"/>
                    <a:pt x="4239" y="1"/>
                    <a:pt x="3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5">
              <a:extLst>
                <a:ext uri="{FF2B5EF4-FFF2-40B4-BE49-F238E27FC236}">
                  <a16:creationId xmlns:a16="http://schemas.microsoft.com/office/drawing/2014/main" id="{11A35AAB-DC15-CD0A-F9D7-E59FBD068AEE}"/>
                </a:ext>
              </a:extLst>
            </p:cNvPr>
            <p:cNvSpPr/>
            <p:nvPr/>
          </p:nvSpPr>
          <p:spPr>
            <a:xfrm flipH="1">
              <a:off x="3932954" y="4100483"/>
              <a:ext cx="145389" cy="130352"/>
            </a:xfrm>
            <a:custGeom>
              <a:avLst/>
              <a:gdLst/>
              <a:ahLst/>
              <a:cxnLst/>
              <a:rect l="l" t="t" r="r" b="b"/>
              <a:pathLst>
                <a:path w="2576" h="2311" extrusionOk="0">
                  <a:moveTo>
                    <a:pt x="2497" y="1"/>
                  </a:moveTo>
                  <a:cubicBezTo>
                    <a:pt x="2473" y="1"/>
                    <a:pt x="2448" y="14"/>
                    <a:pt x="2435" y="35"/>
                  </a:cubicBezTo>
                  <a:cubicBezTo>
                    <a:pt x="2040" y="762"/>
                    <a:pt x="1370" y="1355"/>
                    <a:pt x="606" y="1661"/>
                  </a:cubicBezTo>
                  <a:lnTo>
                    <a:pt x="548" y="1680"/>
                  </a:lnTo>
                  <a:cubicBezTo>
                    <a:pt x="440" y="1724"/>
                    <a:pt x="325" y="1769"/>
                    <a:pt x="223" y="1839"/>
                  </a:cubicBezTo>
                  <a:cubicBezTo>
                    <a:pt x="77" y="1947"/>
                    <a:pt x="0" y="2100"/>
                    <a:pt x="7" y="2247"/>
                  </a:cubicBezTo>
                  <a:cubicBezTo>
                    <a:pt x="13" y="2285"/>
                    <a:pt x="38" y="2311"/>
                    <a:pt x="77" y="2311"/>
                  </a:cubicBezTo>
                  <a:lnTo>
                    <a:pt x="83" y="2311"/>
                  </a:lnTo>
                  <a:cubicBezTo>
                    <a:pt x="121" y="2311"/>
                    <a:pt x="147" y="2272"/>
                    <a:pt x="147" y="2234"/>
                  </a:cubicBezTo>
                  <a:cubicBezTo>
                    <a:pt x="140" y="2119"/>
                    <a:pt x="223" y="2011"/>
                    <a:pt x="306" y="1954"/>
                  </a:cubicBezTo>
                  <a:cubicBezTo>
                    <a:pt x="389" y="1890"/>
                    <a:pt x="491" y="1852"/>
                    <a:pt x="599" y="1807"/>
                  </a:cubicBezTo>
                  <a:lnTo>
                    <a:pt x="657" y="1788"/>
                  </a:lnTo>
                  <a:cubicBezTo>
                    <a:pt x="1453" y="1469"/>
                    <a:pt x="2148" y="858"/>
                    <a:pt x="2556" y="105"/>
                  </a:cubicBezTo>
                  <a:cubicBezTo>
                    <a:pt x="2575" y="67"/>
                    <a:pt x="2562" y="29"/>
                    <a:pt x="2530" y="10"/>
                  </a:cubicBezTo>
                  <a:cubicBezTo>
                    <a:pt x="2520" y="4"/>
                    <a:pt x="2509" y="1"/>
                    <a:pt x="2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5">
              <a:extLst>
                <a:ext uri="{FF2B5EF4-FFF2-40B4-BE49-F238E27FC236}">
                  <a16:creationId xmlns:a16="http://schemas.microsoft.com/office/drawing/2014/main" id="{941CCA78-2EB7-293B-940A-C605CB2003C1}"/>
                </a:ext>
              </a:extLst>
            </p:cNvPr>
            <p:cNvSpPr/>
            <p:nvPr/>
          </p:nvSpPr>
          <p:spPr>
            <a:xfrm flipH="1">
              <a:off x="3649512" y="4194794"/>
              <a:ext cx="409754" cy="40724"/>
            </a:xfrm>
            <a:custGeom>
              <a:avLst/>
              <a:gdLst/>
              <a:ahLst/>
              <a:cxnLst/>
              <a:rect l="l" t="t" r="r" b="b"/>
              <a:pathLst>
                <a:path w="7260" h="722" extrusionOk="0">
                  <a:moveTo>
                    <a:pt x="7178" y="0"/>
                  </a:moveTo>
                  <a:cubicBezTo>
                    <a:pt x="7173" y="0"/>
                    <a:pt x="7169" y="1"/>
                    <a:pt x="7164" y="1"/>
                  </a:cubicBezTo>
                  <a:cubicBezTo>
                    <a:pt x="5701" y="388"/>
                    <a:pt x="4174" y="583"/>
                    <a:pt x="2650" y="583"/>
                  </a:cubicBezTo>
                  <a:cubicBezTo>
                    <a:pt x="1789" y="583"/>
                    <a:pt x="929" y="521"/>
                    <a:pt x="83" y="396"/>
                  </a:cubicBezTo>
                  <a:cubicBezTo>
                    <a:pt x="45" y="396"/>
                    <a:pt x="6" y="416"/>
                    <a:pt x="0" y="454"/>
                  </a:cubicBezTo>
                  <a:cubicBezTo>
                    <a:pt x="0" y="498"/>
                    <a:pt x="25" y="530"/>
                    <a:pt x="64" y="537"/>
                  </a:cubicBezTo>
                  <a:cubicBezTo>
                    <a:pt x="911" y="664"/>
                    <a:pt x="1778" y="722"/>
                    <a:pt x="2645" y="722"/>
                  </a:cubicBezTo>
                  <a:cubicBezTo>
                    <a:pt x="4181" y="722"/>
                    <a:pt x="5723" y="530"/>
                    <a:pt x="7202" y="142"/>
                  </a:cubicBezTo>
                  <a:cubicBezTo>
                    <a:pt x="7240" y="129"/>
                    <a:pt x="7259" y="91"/>
                    <a:pt x="7253" y="52"/>
                  </a:cubicBezTo>
                  <a:cubicBezTo>
                    <a:pt x="7242" y="19"/>
                    <a:pt x="72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5">
              <a:extLst>
                <a:ext uri="{FF2B5EF4-FFF2-40B4-BE49-F238E27FC236}">
                  <a16:creationId xmlns:a16="http://schemas.microsoft.com/office/drawing/2014/main" id="{89F91352-9018-F759-1917-D80566061E57}"/>
                </a:ext>
              </a:extLst>
            </p:cNvPr>
            <p:cNvSpPr/>
            <p:nvPr/>
          </p:nvSpPr>
          <p:spPr>
            <a:xfrm flipH="1">
              <a:off x="3754200" y="4070757"/>
              <a:ext cx="85281" cy="162221"/>
            </a:xfrm>
            <a:custGeom>
              <a:avLst/>
              <a:gdLst/>
              <a:ahLst/>
              <a:cxnLst/>
              <a:rect l="l" t="t" r="r" b="b"/>
              <a:pathLst>
                <a:path w="1511" h="2876" extrusionOk="0">
                  <a:moveTo>
                    <a:pt x="1431" y="0"/>
                  </a:moveTo>
                  <a:cubicBezTo>
                    <a:pt x="1406" y="0"/>
                    <a:pt x="1380" y="17"/>
                    <a:pt x="1370" y="40"/>
                  </a:cubicBezTo>
                  <a:lnTo>
                    <a:pt x="19" y="2774"/>
                  </a:lnTo>
                  <a:cubicBezTo>
                    <a:pt x="0" y="2806"/>
                    <a:pt x="13" y="2850"/>
                    <a:pt x="51" y="2863"/>
                  </a:cubicBezTo>
                  <a:cubicBezTo>
                    <a:pt x="57" y="2870"/>
                    <a:pt x="70" y="2876"/>
                    <a:pt x="83" y="2876"/>
                  </a:cubicBezTo>
                  <a:cubicBezTo>
                    <a:pt x="108" y="2876"/>
                    <a:pt x="128" y="2857"/>
                    <a:pt x="140" y="2831"/>
                  </a:cubicBezTo>
                  <a:lnTo>
                    <a:pt x="1492" y="104"/>
                  </a:lnTo>
                  <a:cubicBezTo>
                    <a:pt x="1511" y="65"/>
                    <a:pt x="1498" y="27"/>
                    <a:pt x="1460" y="8"/>
                  </a:cubicBezTo>
                  <a:cubicBezTo>
                    <a:pt x="1451" y="3"/>
                    <a:pt x="14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5">
              <a:extLst>
                <a:ext uri="{FF2B5EF4-FFF2-40B4-BE49-F238E27FC236}">
                  <a16:creationId xmlns:a16="http://schemas.microsoft.com/office/drawing/2014/main" id="{480D5326-C32C-8BC0-8A50-E7F8DA7D201C}"/>
                </a:ext>
              </a:extLst>
            </p:cNvPr>
            <p:cNvSpPr/>
            <p:nvPr/>
          </p:nvSpPr>
          <p:spPr>
            <a:xfrm flipH="1">
              <a:off x="3819673" y="4090950"/>
              <a:ext cx="100745" cy="11901"/>
            </a:xfrm>
            <a:custGeom>
              <a:avLst/>
              <a:gdLst/>
              <a:ahLst/>
              <a:cxnLst/>
              <a:rect l="l" t="t" r="r" b="b"/>
              <a:pathLst>
                <a:path w="1785" h="211" extrusionOk="0">
                  <a:moveTo>
                    <a:pt x="77" y="0"/>
                  </a:moveTo>
                  <a:cubicBezTo>
                    <a:pt x="38" y="0"/>
                    <a:pt x="6" y="26"/>
                    <a:pt x="0" y="64"/>
                  </a:cubicBezTo>
                  <a:cubicBezTo>
                    <a:pt x="0" y="102"/>
                    <a:pt x="32" y="141"/>
                    <a:pt x="70" y="141"/>
                  </a:cubicBezTo>
                  <a:lnTo>
                    <a:pt x="1708" y="211"/>
                  </a:lnTo>
                  <a:lnTo>
                    <a:pt x="1715" y="211"/>
                  </a:lnTo>
                  <a:cubicBezTo>
                    <a:pt x="1753" y="211"/>
                    <a:pt x="1778" y="179"/>
                    <a:pt x="1785" y="141"/>
                  </a:cubicBezTo>
                  <a:cubicBezTo>
                    <a:pt x="1785" y="102"/>
                    <a:pt x="1753" y="71"/>
                    <a:pt x="1715" y="71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>
              <a:extLst>
                <a:ext uri="{FF2B5EF4-FFF2-40B4-BE49-F238E27FC236}">
                  <a16:creationId xmlns:a16="http://schemas.microsoft.com/office/drawing/2014/main" id="{F8D697D2-A9DF-F88D-2D3C-CC2274151204}"/>
                </a:ext>
              </a:extLst>
            </p:cNvPr>
            <p:cNvSpPr/>
            <p:nvPr/>
          </p:nvSpPr>
          <p:spPr>
            <a:xfrm flipH="1">
              <a:off x="3825769" y="4129758"/>
              <a:ext cx="110848" cy="14101"/>
            </a:xfrm>
            <a:custGeom>
              <a:avLst/>
              <a:gdLst/>
              <a:ahLst/>
              <a:cxnLst/>
              <a:rect l="l" t="t" r="r" b="b"/>
              <a:pathLst>
                <a:path w="1964" h="250" extrusionOk="0">
                  <a:moveTo>
                    <a:pt x="77" y="1"/>
                  </a:moveTo>
                  <a:cubicBezTo>
                    <a:pt x="39" y="1"/>
                    <a:pt x="7" y="33"/>
                    <a:pt x="7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887" y="249"/>
                  </a:lnTo>
                  <a:lnTo>
                    <a:pt x="1893" y="249"/>
                  </a:lnTo>
                  <a:cubicBezTo>
                    <a:pt x="1931" y="249"/>
                    <a:pt x="1963" y="217"/>
                    <a:pt x="1963" y="186"/>
                  </a:cubicBezTo>
                  <a:cubicBezTo>
                    <a:pt x="1963" y="147"/>
                    <a:pt x="1938" y="109"/>
                    <a:pt x="1900" y="109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>
              <a:extLst>
                <a:ext uri="{FF2B5EF4-FFF2-40B4-BE49-F238E27FC236}">
                  <a16:creationId xmlns:a16="http://schemas.microsoft.com/office/drawing/2014/main" id="{B1931658-7213-70A4-DFE3-689F8EF30B15}"/>
                </a:ext>
              </a:extLst>
            </p:cNvPr>
            <p:cNvSpPr/>
            <p:nvPr/>
          </p:nvSpPr>
          <p:spPr>
            <a:xfrm flipH="1">
              <a:off x="3633720" y="2981558"/>
              <a:ext cx="733156" cy="614758"/>
            </a:xfrm>
            <a:custGeom>
              <a:avLst/>
              <a:gdLst/>
              <a:ahLst/>
              <a:cxnLst/>
              <a:rect l="l" t="t" r="r" b="b"/>
              <a:pathLst>
                <a:path w="12990" h="10899" extrusionOk="0">
                  <a:moveTo>
                    <a:pt x="11415" y="0"/>
                  </a:moveTo>
                  <a:lnTo>
                    <a:pt x="307" y="778"/>
                  </a:lnTo>
                  <a:cubicBezTo>
                    <a:pt x="205" y="4060"/>
                    <a:pt x="103" y="7349"/>
                    <a:pt x="1" y="10631"/>
                  </a:cubicBezTo>
                  <a:cubicBezTo>
                    <a:pt x="1977" y="10523"/>
                    <a:pt x="3946" y="10408"/>
                    <a:pt x="5922" y="10306"/>
                  </a:cubicBezTo>
                  <a:cubicBezTo>
                    <a:pt x="5947" y="10510"/>
                    <a:pt x="5973" y="10695"/>
                    <a:pt x="5998" y="10899"/>
                  </a:cubicBezTo>
                  <a:cubicBezTo>
                    <a:pt x="7794" y="10610"/>
                    <a:pt x="9630" y="10489"/>
                    <a:pt x="11455" y="10489"/>
                  </a:cubicBezTo>
                  <a:cubicBezTo>
                    <a:pt x="11968" y="10489"/>
                    <a:pt x="12480" y="10498"/>
                    <a:pt x="12990" y="10516"/>
                  </a:cubicBezTo>
                  <a:cubicBezTo>
                    <a:pt x="12467" y="7030"/>
                    <a:pt x="11938" y="3480"/>
                    <a:pt x="11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>
              <a:extLst>
                <a:ext uri="{FF2B5EF4-FFF2-40B4-BE49-F238E27FC236}">
                  <a16:creationId xmlns:a16="http://schemas.microsoft.com/office/drawing/2014/main" id="{7DD80BD7-037E-F64A-1D20-AEC7666C20FC}"/>
                </a:ext>
              </a:extLst>
            </p:cNvPr>
            <p:cNvSpPr/>
            <p:nvPr/>
          </p:nvSpPr>
          <p:spPr>
            <a:xfrm flipH="1">
              <a:off x="4027606" y="3209607"/>
              <a:ext cx="89627" cy="367648"/>
            </a:xfrm>
            <a:custGeom>
              <a:avLst/>
              <a:gdLst/>
              <a:ahLst/>
              <a:cxnLst/>
              <a:rect l="l" t="t" r="r" b="b"/>
              <a:pathLst>
                <a:path w="1588" h="6518" extrusionOk="0">
                  <a:moveTo>
                    <a:pt x="86" y="0"/>
                  </a:moveTo>
                  <a:cubicBezTo>
                    <a:pt x="56" y="0"/>
                    <a:pt x="30" y="19"/>
                    <a:pt x="20" y="49"/>
                  </a:cubicBezTo>
                  <a:cubicBezTo>
                    <a:pt x="1" y="81"/>
                    <a:pt x="20" y="125"/>
                    <a:pt x="58" y="138"/>
                  </a:cubicBezTo>
                  <a:cubicBezTo>
                    <a:pt x="147" y="170"/>
                    <a:pt x="262" y="208"/>
                    <a:pt x="371" y="240"/>
                  </a:cubicBezTo>
                  <a:cubicBezTo>
                    <a:pt x="466" y="266"/>
                    <a:pt x="562" y="291"/>
                    <a:pt x="638" y="323"/>
                  </a:cubicBezTo>
                  <a:lnTo>
                    <a:pt x="1441" y="6461"/>
                  </a:lnTo>
                  <a:cubicBezTo>
                    <a:pt x="1448" y="6492"/>
                    <a:pt x="1480" y="6518"/>
                    <a:pt x="1511" y="6518"/>
                  </a:cubicBezTo>
                  <a:lnTo>
                    <a:pt x="1524" y="6518"/>
                  </a:lnTo>
                  <a:cubicBezTo>
                    <a:pt x="1562" y="6512"/>
                    <a:pt x="1588" y="6480"/>
                    <a:pt x="1581" y="6441"/>
                  </a:cubicBezTo>
                  <a:lnTo>
                    <a:pt x="772" y="259"/>
                  </a:lnTo>
                  <a:cubicBezTo>
                    <a:pt x="772" y="234"/>
                    <a:pt x="753" y="215"/>
                    <a:pt x="727" y="202"/>
                  </a:cubicBezTo>
                  <a:cubicBezTo>
                    <a:pt x="638" y="170"/>
                    <a:pt x="524" y="138"/>
                    <a:pt x="415" y="106"/>
                  </a:cubicBezTo>
                  <a:cubicBezTo>
                    <a:pt x="307" y="74"/>
                    <a:pt x="192" y="43"/>
                    <a:pt x="109" y="4"/>
                  </a:cubicBezTo>
                  <a:cubicBezTo>
                    <a:pt x="101" y="2"/>
                    <a:pt x="93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5">
              <a:extLst>
                <a:ext uri="{FF2B5EF4-FFF2-40B4-BE49-F238E27FC236}">
                  <a16:creationId xmlns:a16="http://schemas.microsoft.com/office/drawing/2014/main" id="{1F9B65EE-EEEE-0637-BC69-A92913CBE46C}"/>
                </a:ext>
              </a:extLst>
            </p:cNvPr>
            <p:cNvSpPr/>
            <p:nvPr/>
          </p:nvSpPr>
          <p:spPr>
            <a:xfrm flipH="1">
              <a:off x="3644827" y="3490509"/>
              <a:ext cx="391468" cy="46139"/>
            </a:xfrm>
            <a:custGeom>
              <a:avLst/>
              <a:gdLst/>
              <a:ahLst/>
              <a:cxnLst/>
              <a:rect l="l" t="t" r="r" b="b"/>
              <a:pathLst>
                <a:path w="6936" h="818" extrusionOk="0">
                  <a:moveTo>
                    <a:pt x="5295" y="0"/>
                  </a:moveTo>
                  <a:cubicBezTo>
                    <a:pt x="3529" y="0"/>
                    <a:pt x="1775" y="225"/>
                    <a:pt x="58" y="678"/>
                  </a:cubicBezTo>
                  <a:cubicBezTo>
                    <a:pt x="20" y="690"/>
                    <a:pt x="1" y="728"/>
                    <a:pt x="7" y="767"/>
                  </a:cubicBezTo>
                  <a:cubicBezTo>
                    <a:pt x="14" y="799"/>
                    <a:pt x="46" y="818"/>
                    <a:pt x="77" y="818"/>
                  </a:cubicBezTo>
                  <a:lnTo>
                    <a:pt x="90" y="818"/>
                  </a:lnTo>
                  <a:cubicBezTo>
                    <a:pt x="1797" y="365"/>
                    <a:pt x="3541" y="141"/>
                    <a:pt x="5297" y="141"/>
                  </a:cubicBezTo>
                  <a:cubicBezTo>
                    <a:pt x="5817" y="141"/>
                    <a:pt x="6338" y="160"/>
                    <a:pt x="6859" y="200"/>
                  </a:cubicBezTo>
                  <a:cubicBezTo>
                    <a:pt x="6891" y="200"/>
                    <a:pt x="6929" y="174"/>
                    <a:pt x="6929" y="136"/>
                  </a:cubicBezTo>
                  <a:cubicBezTo>
                    <a:pt x="6935" y="98"/>
                    <a:pt x="6903" y="59"/>
                    <a:pt x="6865" y="59"/>
                  </a:cubicBezTo>
                  <a:cubicBezTo>
                    <a:pt x="6341" y="20"/>
                    <a:pt x="5817" y="0"/>
                    <a:pt x="5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5">
              <a:extLst>
                <a:ext uri="{FF2B5EF4-FFF2-40B4-BE49-F238E27FC236}">
                  <a16:creationId xmlns:a16="http://schemas.microsoft.com/office/drawing/2014/main" id="{B05B6108-76A8-42FF-A36B-D3567A0D06E2}"/>
                </a:ext>
              </a:extLst>
            </p:cNvPr>
            <p:cNvSpPr/>
            <p:nvPr/>
          </p:nvSpPr>
          <p:spPr>
            <a:xfrm flipH="1">
              <a:off x="4039468" y="3503144"/>
              <a:ext cx="332770" cy="10886"/>
            </a:xfrm>
            <a:custGeom>
              <a:avLst/>
              <a:gdLst/>
              <a:ahLst/>
              <a:cxnLst/>
              <a:rect l="l" t="t" r="r" b="b"/>
              <a:pathLst>
                <a:path w="5896" h="193" extrusionOk="0">
                  <a:moveTo>
                    <a:pt x="5825" y="1"/>
                  </a:moveTo>
                  <a:lnTo>
                    <a:pt x="70" y="52"/>
                  </a:lnTo>
                  <a:cubicBezTo>
                    <a:pt x="32" y="52"/>
                    <a:pt x="0" y="84"/>
                    <a:pt x="0" y="122"/>
                  </a:cubicBezTo>
                  <a:cubicBezTo>
                    <a:pt x="0" y="160"/>
                    <a:pt x="32" y="192"/>
                    <a:pt x="70" y="192"/>
                  </a:cubicBezTo>
                  <a:lnTo>
                    <a:pt x="5825" y="141"/>
                  </a:lnTo>
                  <a:cubicBezTo>
                    <a:pt x="5864" y="141"/>
                    <a:pt x="5896" y="109"/>
                    <a:pt x="5896" y="71"/>
                  </a:cubicBezTo>
                  <a:cubicBezTo>
                    <a:pt x="5896" y="33"/>
                    <a:pt x="5864" y="1"/>
                    <a:pt x="5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>
              <a:extLst>
                <a:ext uri="{FF2B5EF4-FFF2-40B4-BE49-F238E27FC236}">
                  <a16:creationId xmlns:a16="http://schemas.microsoft.com/office/drawing/2014/main" id="{E6ED3CFD-2335-3C69-FBFA-23DEF9FE5213}"/>
                </a:ext>
              </a:extLst>
            </p:cNvPr>
            <p:cNvSpPr/>
            <p:nvPr/>
          </p:nvSpPr>
          <p:spPr>
            <a:xfrm flipH="1">
              <a:off x="4283683" y="3059116"/>
              <a:ext cx="76702" cy="135316"/>
            </a:xfrm>
            <a:custGeom>
              <a:avLst/>
              <a:gdLst/>
              <a:ahLst/>
              <a:cxnLst/>
              <a:rect l="l" t="t" r="r" b="b"/>
              <a:pathLst>
                <a:path w="1359" h="2399" extrusionOk="0">
                  <a:moveTo>
                    <a:pt x="1283" y="1"/>
                  </a:moveTo>
                  <a:cubicBezTo>
                    <a:pt x="1250" y="1"/>
                    <a:pt x="1224" y="25"/>
                    <a:pt x="1218" y="59"/>
                  </a:cubicBezTo>
                  <a:cubicBezTo>
                    <a:pt x="1078" y="907"/>
                    <a:pt x="657" y="1691"/>
                    <a:pt x="32" y="2277"/>
                  </a:cubicBezTo>
                  <a:cubicBezTo>
                    <a:pt x="0" y="2303"/>
                    <a:pt x="0" y="2347"/>
                    <a:pt x="26" y="2373"/>
                  </a:cubicBezTo>
                  <a:cubicBezTo>
                    <a:pt x="39" y="2386"/>
                    <a:pt x="58" y="2398"/>
                    <a:pt x="77" y="2398"/>
                  </a:cubicBezTo>
                  <a:cubicBezTo>
                    <a:pt x="96" y="2398"/>
                    <a:pt x="115" y="2392"/>
                    <a:pt x="128" y="2379"/>
                  </a:cubicBezTo>
                  <a:cubicBezTo>
                    <a:pt x="772" y="1774"/>
                    <a:pt x="1211" y="958"/>
                    <a:pt x="1352" y="78"/>
                  </a:cubicBezTo>
                  <a:cubicBezTo>
                    <a:pt x="1358" y="47"/>
                    <a:pt x="1333" y="8"/>
                    <a:pt x="1294" y="2"/>
                  </a:cubicBezTo>
                  <a:cubicBezTo>
                    <a:pt x="1290" y="1"/>
                    <a:pt x="128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>
              <a:extLst>
                <a:ext uri="{FF2B5EF4-FFF2-40B4-BE49-F238E27FC236}">
                  <a16:creationId xmlns:a16="http://schemas.microsoft.com/office/drawing/2014/main" id="{E1AC2123-930A-6DCC-FF11-3912FA51E526}"/>
                </a:ext>
              </a:extLst>
            </p:cNvPr>
            <p:cNvSpPr/>
            <p:nvPr/>
          </p:nvSpPr>
          <p:spPr>
            <a:xfrm flipH="1">
              <a:off x="3679757" y="3042081"/>
              <a:ext cx="210803" cy="214508"/>
            </a:xfrm>
            <a:custGeom>
              <a:avLst/>
              <a:gdLst/>
              <a:ahLst/>
              <a:cxnLst/>
              <a:rect l="l" t="t" r="r" b="b"/>
              <a:pathLst>
                <a:path w="3735" h="3803" extrusionOk="0">
                  <a:moveTo>
                    <a:pt x="81" y="0"/>
                  </a:moveTo>
                  <a:cubicBezTo>
                    <a:pt x="73" y="0"/>
                    <a:pt x="65" y="2"/>
                    <a:pt x="57" y="4"/>
                  </a:cubicBezTo>
                  <a:cubicBezTo>
                    <a:pt x="19" y="17"/>
                    <a:pt x="0" y="55"/>
                    <a:pt x="13" y="94"/>
                  </a:cubicBezTo>
                  <a:cubicBezTo>
                    <a:pt x="606" y="1783"/>
                    <a:pt x="1963" y="3172"/>
                    <a:pt x="3633" y="3803"/>
                  </a:cubicBezTo>
                  <a:lnTo>
                    <a:pt x="3658" y="3803"/>
                  </a:lnTo>
                  <a:cubicBezTo>
                    <a:pt x="3690" y="3803"/>
                    <a:pt x="3716" y="3790"/>
                    <a:pt x="3722" y="3758"/>
                  </a:cubicBezTo>
                  <a:cubicBezTo>
                    <a:pt x="3735" y="3726"/>
                    <a:pt x="3722" y="3682"/>
                    <a:pt x="3684" y="3669"/>
                  </a:cubicBezTo>
                  <a:cubicBezTo>
                    <a:pt x="2046" y="3057"/>
                    <a:pt x="720" y="1700"/>
                    <a:pt x="147" y="49"/>
                  </a:cubicBezTo>
                  <a:cubicBezTo>
                    <a:pt x="137" y="19"/>
                    <a:pt x="111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>
              <a:extLst>
                <a:ext uri="{FF2B5EF4-FFF2-40B4-BE49-F238E27FC236}">
                  <a16:creationId xmlns:a16="http://schemas.microsoft.com/office/drawing/2014/main" id="{A913E137-6304-6BF5-2FCF-DBDD31621880}"/>
                </a:ext>
              </a:extLst>
            </p:cNvPr>
            <p:cNvSpPr/>
            <p:nvPr/>
          </p:nvSpPr>
          <p:spPr>
            <a:xfrm flipH="1">
              <a:off x="3714237" y="3225570"/>
              <a:ext cx="33525" cy="275144"/>
            </a:xfrm>
            <a:custGeom>
              <a:avLst/>
              <a:gdLst/>
              <a:ahLst/>
              <a:cxnLst/>
              <a:rect l="l" t="t" r="r" b="b"/>
              <a:pathLst>
                <a:path w="594" h="4878" extrusionOk="0">
                  <a:moveTo>
                    <a:pt x="80" y="1"/>
                  </a:moveTo>
                  <a:cubicBezTo>
                    <a:pt x="77" y="1"/>
                    <a:pt x="74" y="1"/>
                    <a:pt x="70" y="2"/>
                  </a:cubicBezTo>
                  <a:cubicBezTo>
                    <a:pt x="32" y="2"/>
                    <a:pt x="0" y="40"/>
                    <a:pt x="7" y="78"/>
                  </a:cubicBezTo>
                  <a:lnTo>
                    <a:pt x="453" y="4814"/>
                  </a:lnTo>
                  <a:cubicBezTo>
                    <a:pt x="453" y="4852"/>
                    <a:pt x="485" y="4877"/>
                    <a:pt x="517" y="4877"/>
                  </a:cubicBezTo>
                  <a:lnTo>
                    <a:pt x="523" y="4877"/>
                  </a:lnTo>
                  <a:cubicBezTo>
                    <a:pt x="561" y="4877"/>
                    <a:pt x="593" y="4839"/>
                    <a:pt x="587" y="4801"/>
                  </a:cubicBezTo>
                  <a:lnTo>
                    <a:pt x="141" y="65"/>
                  </a:lnTo>
                  <a:cubicBezTo>
                    <a:pt x="141" y="31"/>
                    <a:pt x="114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5">
              <a:extLst>
                <a:ext uri="{FF2B5EF4-FFF2-40B4-BE49-F238E27FC236}">
                  <a16:creationId xmlns:a16="http://schemas.microsoft.com/office/drawing/2014/main" id="{9C21BD0B-9CA2-0655-624B-7F1D17A49E86}"/>
                </a:ext>
              </a:extLst>
            </p:cNvPr>
            <p:cNvSpPr/>
            <p:nvPr/>
          </p:nvSpPr>
          <p:spPr>
            <a:xfrm flipH="1">
              <a:off x="4089802" y="3220945"/>
              <a:ext cx="11965" cy="287327"/>
            </a:xfrm>
            <a:custGeom>
              <a:avLst/>
              <a:gdLst/>
              <a:ahLst/>
              <a:cxnLst/>
              <a:rect l="l" t="t" r="r" b="b"/>
              <a:pathLst>
                <a:path w="212" h="5094" extrusionOk="0">
                  <a:moveTo>
                    <a:pt x="71" y="1"/>
                  </a:moveTo>
                  <a:cubicBezTo>
                    <a:pt x="33" y="1"/>
                    <a:pt x="1" y="33"/>
                    <a:pt x="1" y="71"/>
                  </a:cubicBezTo>
                  <a:lnTo>
                    <a:pt x="71" y="5023"/>
                  </a:lnTo>
                  <a:cubicBezTo>
                    <a:pt x="71" y="5061"/>
                    <a:pt x="103" y="5093"/>
                    <a:pt x="141" y="5093"/>
                  </a:cubicBezTo>
                  <a:cubicBezTo>
                    <a:pt x="179" y="5093"/>
                    <a:pt x="211" y="5061"/>
                    <a:pt x="211" y="5023"/>
                  </a:cubicBezTo>
                  <a:lnTo>
                    <a:pt x="141" y="71"/>
                  </a:lnTo>
                  <a:cubicBezTo>
                    <a:pt x="141" y="33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5">
              <a:extLst>
                <a:ext uri="{FF2B5EF4-FFF2-40B4-BE49-F238E27FC236}">
                  <a16:creationId xmlns:a16="http://schemas.microsoft.com/office/drawing/2014/main" id="{BCBB09B7-C998-67EF-DA91-63C45DF147EB}"/>
                </a:ext>
              </a:extLst>
            </p:cNvPr>
            <p:cNvSpPr/>
            <p:nvPr/>
          </p:nvSpPr>
          <p:spPr>
            <a:xfrm flipH="1">
              <a:off x="3703144" y="2500528"/>
              <a:ext cx="735300" cy="565911"/>
            </a:xfrm>
            <a:custGeom>
              <a:avLst/>
              <a:gdLst/>
              <a:ahLst/>
              <a:cxnLst/>
              <a:rect l="l" t="t" r="r" b="b"/>
              <a:pathLst>
                <a:path w="13028" h="10033" extrusionOk="0">
                  <a:moveTo>
                    <a:pt x="7348" y="1"/>
                  </a:moveTo>
                  <a:cubicBezTo>
                    <a:pt x="4732" y="1"/>
                    <a:pt x="2053" y="697"/>
                    <a:pt x="0" y="2327"/>
                  </a:cubicBezTo>
                  <a:cubicBezTo>
                    <a:pt x="670" y="3219"/>
                    <a:pt x="1339" y="4067"/>
                    <a:pt x="2002" y="4966"/>
                  </a:cubicBezTo>
                  <a:cubicBezTo>
                    <a:pt x="1804" y="6597"/>
                    <a:pt x="1536" y="8235"/>
                    <a:pt x="1333" y="9867"/>
                  </a:cubicBezTo>
                  <a:cubicBezTo>
                    <a:pt x="2832" y="9980"/>
                    <a:pt x="4334" y="10033"/>
                    <a:pt x="5837" y="10033"/>
                  </a:cubicBezTo>
                  <a:cubicBezTo>
                    <a:pt x="8237" y="10033"/>
                    <a:pt x="10637" y="9897"/>
                    <a:pt x="13028" y="9650"/>
                  </a:cubicBezTo>
                  <a:lnTo>
                    <a:pt x="12805" y="4691"/>
                  </a:lnTo>
                  <a:lnTo>
                    <a:pt x="7419" y="1"/>
                  </a:lnTo>
                  <a:cubicBezTo>
                    <a:pt x="7395" y="1"/>
                    <a:pt x="7372" y="1"/>
                    <a:pt x="7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5">
              <a:extLst>
                <a:ext uri="{FF2B5EF4-FFF2-40B4-BE49-F238E27FC236}">
                  <a16:creationId xmlns:a16="http://schemas.microsoft.com/office/drawing/2014/main" id="{A579164E-E7C9-B77C-70C7-0F7F7E610329}"/>
                </a:ext>
              </a:extLst>
            </p:cNvPr>
            <p:cNvSpPr/>
            <p:nvPr/>
          </p:nvSpPr>
          <p:spPr>
            <a:xfrm flipH="1">
              <a:off x="3892774" y="2687175"/>
              <a:ext cx="320466" cy="248069"/>
            </a:xfrm>
            <a:custGeom>
              <a:avLst/>
              <a:gdLst/>
              <a:ahLst/>
              <a:cxnLst/>
              <a:rect l="l" t="t" r="r" b="b"/>
              <a:pathLst>
                <a:path w="5678" h="4398" extrusionOk="0">
                  <a:moveTo>
                    <a:pt x="1577" y="1"/>
                  </a:moveTo>
                  <a:cubicBezTo>
                    <a:pt x="366" y="1"/>
                    <a:pt x="0" y="2718"/>
                    <a:pt x="2703" y="4397"/>
                  </a:cubicBezTo>
                  <a:cubicBezTo>
                    <a:pt x="5678" y="2540"/>
                    <a:pt x="5415" y="269"/>
                    <a:pt x="4115" y="269"/>
                  </a:cubicBezTo>
                  <a:cubicBezTo>
                    <a:pt x="3755" y="269"/>
                    <a:pt x="3315" y="442"/>
                    <a:pt x="2843" y="847"/>
                  </a:cubicBezTo>
                  <a:cubicBezTo>
                    <a:pt x="2385" y="249"/>
                    <a:pt x="1942" y="1"/>
                    <a:pt x="1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>
              <a:extLst>
                <a:ext uri="{FF2B5EF4-FFF2-40B4-BE49-F238E27FC236}">
                  <a16:creationId xmlns:a16="http://schemas.microsoft.com/office/drawing/2014/main" id="{A4CC7D51-C78E-D1CA-F050-9DBB7309BF49}"/>
                </a:ext>
              </a:extLst>
            </p:cNvPr>
            <p:cNvSpPr/>
            <p:nvPr/>
          </p:nvSpPr>
          <p:spPr>
            <a:xfrm flipH="1">
              <a:off x="4306371" y="2710471"/>
              <a:ext cx="28446" cy="79136"/>
            </a:xfrm>
            <a:custGeom>
              <a:avLst/>
              <a:gdLst/>
              <a:ahLst/>
              <a:cxnLst/>
              <a:rect l="l" t="t" r="r" b="b"/>
              <a:pathLst>
                <a:path w="504" h="1403" extrusionOk="0">
                  <a:moveTo>
                    <a:pt x="280" y="1"/>
                  </a:moveTo>
                  <a:cubicBezTo>
                    <a:pt x="242" y="1"/>
                    <a:pt x="204" y="26"/>
                    <a:pt x="198" y="64"/>
                  </a:cubicBezTo>
                  <a:lnTo>
                    <a:pt x="6" y="1326"/>
                  </a:lnTo>
                  <a:cubicBezTo>
                    <a:pt x="0" y="1358"/>
                    <a:pt x="19" y="1390"/>
                    <a:pt x="51" y="1397"/>
                  </a:cubicBezTo>
                  <a:cubicBezTo>
                    <a:pt x="57" y="1403"/>
                    <a:pt x="70" y="1403"/>
                    <a:pt x="76" y="1403"/>
                  </a:cubicBezTo>
                  <a:cubicBezTo>
                    <a:pt x="102" y="1403"/>
                    <a:pt x="121" y="1390"/>
                    <a:pt x="134" y="1371"/>
                  </a:cubicBezTo>
                  <a:cubicBezTo>
                    <a:pt x="191" y="1282"/>
                    <a:pt x="249" y="1212"/>
                    <a:pt x="306" y="1135"/>
                  </a:cubicBezTo>
                  <a:cubicBezTo>
                    <a:pt x="363" y="1059"/>
                    <a:pt x="421" y="982"/>
                    <a:pt x="484" y="887"/>
                  </a:cubicBezTo>
                  <a:cubicBezTo>
                    <a:pt x="503" y="848"/>
                    <a:pt x="491" y="810"/>
                    <a:pt x="459" y="791"/>
                  </a:cubicBezTo>
                  <a:cubicBezTo>
                    <a:pt x="447" y="782"/>
                    <a:pt x="434" y="777"/>
                    <a:pt x="421" y="777"/>
                  </a:cubicBezTo>
                  <a:cubicBezTo>
                    <a:pt x="398" y="777"/>
                    <a:pt x="375" y="790"/>
                    <a:pt x="363" y="810"/>
                  </a:cubicBezTo>
                  <a:cubicBezTo>
                    <a:pt x="306" y="899"/>
                    <a:pt x="255" y="969"/>
                    <a:pt x="198" y="1046"/>
                  </a:cubicBezTo>
                  <a:cubicBezTo>
                    <a:pt x="195" y="1049"/>
                    <a:pt x="193" y="1050"/>
                    <a:pt x="192" y="1052"/>
                  </a:cubicBezTo>
                  <a:lnTo>
                    <a:pt x="192" y="1052"/>
                  </a:lnTo>
                  <a:lnTo>
                    <a:pt x="338" y="84"/>
                  </a:lnTo>
                  <a:cubicBezTo>
                    <a:pt x="344" y="45"/>
                    <a:pt x="319" y="7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>
              <a:extLst>
                <a:ext uri="{FF2B5EF4-FFF2-40B4-BE49-F238E27FC236}">
                  <a16:creationId xmlns:a16="http://schemas.microsoft.com/office/drawing/2014/main" id="{522F45F0-050B-D537-90C2-A63567862B06}"/>
                </a:ext>
              </a:extLst>
            </p:cNvPr>
            <p:cNvSpPr/>
            <p:nvPr/>
          </p:nvSpPr>
          <p:spPr>
            <a:xfrm flipH="1">
              <a:off x="4317549" y="2599633"/>
              <a:ext cx="92844" cy="138249"/>
            </a:xfrm>
            <a:custGeom>
              <a:avLst/>
              <a:gdLst/>
              <a:ahLst/>
              <a:cxnLst/>
              <a:rect l="l" t="t" r="r" b="b"/>
              <a:pathLst>
                <a:path w="1645" h="2451" extrusionOk="0">
                  <a:moveTo>
                    <a:pt x="79" y="0"/>
                  </a:moveTo>
                  <a:cubicBezTo>
                    <a:pt x="67" y="0"/>
                    <a:pt x="55" y="3"/>
                    <a:pt x="45" y="9"/>
                  </a:cubicBezTo>
                  <a:cubicBezTo>
                    <a:pt x="13" y="28"/>
                    <a:pt x="1" y="66"/>
                    <a:pt x="20" y="105"/>
                  </a:cubicBezTo>
                  <a:cubicBezTo>
                    <a:pt x="447" y="914"/>
                    <a:pt x="950" y="1692"/>
                    <a:pt x="1511" y="2425"/>
                  </a:cubicBezTo>
                  <a:cubicBezTo>
                    <a:pt x="1524" y="2437"/>
                    <a:pt x="1543" y="2450"/>
                    <a:pt x="1568" y="2450"/>
                  </a:cubicBezTo>
                  <a:cubicBezTo>
                    <a:pt x="1581" y="2450"/>
                    <a:pt x="1594" y="2444"/>
                    <a:pt x="1607" y="2437"/>
                  </a:cubicBezTo>
                  <a:cubicBezTo>
                    <a:pt x="1639" y="2412"/>
                    <a:pt x="1645" y="2367"/>
                    <a:pt x="1619" y="2335"/>
                  </a:cubicBezTo>
                  <a:cubicBezTo>
                    <a:pt x="1065" y="1615"/>
                    <a:pt x="568" y="844"/>
                    <a:pt x="141" y="35"/>
                  </a:cubicBezTo>
                  <a:cubicBezTo>
                    <a:pt x="128" y="13"/>
                    <a:pt x="103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>
              <a:extLst>
                <a:ext uri="{FF2B5EF4-FFF2-40B4-BE49-F238E27FC236}">
                  <a16:creationId xmlns:a16="http://schemas.microsoft.com/office/drawing/2014/main" id="{90F3B5BF-069D-0A8C-0C23-D0CCE23DCF28}"/>
                </a:ext>
              </a:extLst>
            </p:cNvPr>
            <p:cNvSpPr/>
            <p:nvPr/>
          </p:nvSpPr>
          <p:spPr>
            <a:xfrm flipH="1">
              <a:off x="3702746" y="2981106"/>
              <a:ext cx="656905" cy="37509"/>
            </a:xfrm>
            <a:custGeom>
              <a:avLst/>
              <a:gdLst/>
              <a:ahLst/>
              <a:cxnLst/>
              <a:rect l="l" t="t" r="r" b="b"/>
              <a:pathLst>
                <a:path w="11639" h="665" extrusionOk="0">
                  <a:moveTo>
                    <a:pt x="11561" y="1"/>
                  </a:moveTo>
                  <a:cubicBezTo>
                    <a:pt x="11557" y="1"/>
                    <a:pt x="11553" y="1"/>
                    <a:pt x="11549" y="2"/>
                  </a:cubicBezTo>
                  <a:cubicBezTo>
                    <a:pt x="9453" y="351"/>
                    <a:pt x="7335" y="526"/>
                    <a:pt x="5217" y="526"/>
                  </a:cubicBezTo>
                  <a:cubicBezTo>
                    <a:pt x="3503" y="526"/>
                    <a:pt x="1788" y="411"/>
                    <a:pt x="83" y="180"/>
                  </a:cubicBezTo>
                  <a:cubicBezTo>
                    <a:pt x="79" y="180"/>
                    <a:pt x="75" y="179"/>
                    <a:pt x="71" y="179"/>
                  </a:cubicBezTo>
                  <a:cubicBezTo>
                    <a:pt x="39" y="179"/>
                    <a:pt x="12" y="203"/>
                    <a:pt x="7" y="238"/>
                  </a:cubicBezTo>
                  <a:cubicBezTo>
                    <a:pt x="0" y="276"/>
                    <a:pt x="26" y="314"/>
                    <a:pt x="64" y="314"/>
                  </a:cubicBezTo>
                  <a:cubicBezTo>
                    <a:pt x="1778" y="550"/>
                    <a:pt x="3499" y="665"/>
                    <a:pt x="5220" y="665"/>
                  </a:cubicBezTo>
                  <a:cubicBezTo>
                    <a:pt x="7349" y="665"/>
                    <a:pt x="9471" y="486"/>
                    <a:pt x="11574" y="136"/>
                  </a:cubicBezTo>
                  <a:cubicBezTo>
                    <a:pt x="11613" y="129"/>
                    <a:pt x="11638" y="97"/>
                    <a:pt x="11632" y="59"/>
                  </a:cubicBezTo>
                  <a:cubicBezTo>
                    <a:pt x="11626" y="25"/>
                    <a:pt x="11595" y="1"/>
                    <a:pt x="1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5">
              <a:extLst>
                <a:ext uri="{FF2B5EF4-FFF2-40B4-BE49-F238E27FC236}">
                  <a16:creationId xmlns:a16="http://schemas.microsoft.com/office/drawing/2014/main" id="{968968AD-E304-7901-7D9C-AE15F7154D73}"/>
                </a:ext>
              </a:extLst>
            </p:cNvPr>
            <p:cNvSpPr/>
            <p:nvPr/>
          </p:nvSpPr>
          <p:spPr>
            <a:xfrm flipH="1">
              <a:off x="3366059" y="2591116"/>
              <a:ext cx="400780" cy="643976"/>
            </a:xfrm>
            <a:custGeom>
              <a:avLst/>
              <a:gdLst/>
              <a:ahLst/>
              <a:cxnLst/>
              <a:rect l="l" t="t" r="r" b="b"/>
              <a:pathLst>
                <a:path w="7101" h="11417" extrusionOk="0">
                  <a:moveTo>
                    <a:pt x="2136" y="1"/>
                  </a:moveTo>
                  <a:lnTo>
                    <a:pt x="1033" y="3946"/>
                  </a:lnTo>
                  <a:cubicBezTo>
                    <a:pt x="1409" y="4163"/>
                    <a:pt x="1791" y="4379"/>
                    <a:pt x="2167" y="4602"/>
                  </a:cubicBezTo>
                  <a:cubicBezTo>
                    <a:pt x="988" y="6132"/>
                    <a:pt x="230" y="7980"/>
                    <a:pt x="32" y="9905"/>
                  </a:cubicBezTo>
                  <a:cubicBezTo>
                    <a:pt x="13" y="10128"/>
                    <a:pt x="1" y="10364"/>
                    <a:pt x="96" y="10568"/>
                  </a:cubicBezTo>
                  <a:cubicBezTo>
                    <a:pt x="176" y="10728"/>
                    <a:pt x="347" y="10853"/>
                    <a:pt x="515" y="10853"/>
                  </a:cubicBezTo>
                  <a:cubicBezTo>
                    <a:pt x="561" y="10853"/>
                    <a:pt x="607" y="10843"/>
                    <a:pt x="651" y="10823"/>
                  </a:cubicBezTo>
                  <a:cubicBezTo>
                    <a:pt x="676" y="11027"/>
                    <a:pt x="880" y="11161"/>
                    <a:pt x="1078" y="11199"/>
                  </a:cubicBezTo>
                  <a:cubicBezTo>
                    <a:pt x="1104" y="11204"/>
                    <a:pt x="1130" y="11206"/>
                    <a:pt x="1157" y="11206"/>
                  </a:cubicBezTo>
                  <a:cubicBezTo>
                    <a:pt x="1327" y="11206"/>
                    <a:pt x="1504" y="11105"/>
                    <a:pt x="1581" y="10957"/>
                  </a:cubicBezTo>
                  <a:cubicBezTo>
                    <a:pt x="1613" y="11141"/>
                    <a:pt x="1804" y="11396"/>
                    <a:pt x="1995" y="11415"/>
                  </a:cubicBezTo>
                  <a:cubicBezTo>
                    <a:pt x="2004" y="11416"/>
                    <a:pt x="2013" y="11416"/>
                    <a:pt x="2022" y="11416"/>
                  </a:cubicBezTo>
                  <a:cubicBezTo>
                    <a:pt x="2204" y="11416"/>
                    <a:pt x="2380" y="11292"/>
                    <a:pt x="2435" y="11116"/>
                  </a:cubicBezTo>
                  <a:cubicBezTo>
                    <a:pt x="2502" y="11300"/>
                    <a:pt x="2733" y="11410"/>
                    <a:pt x="2937" y="11410"/>
                  </a:cubicBezTo>
                  <a:cubicBezTo>
                    <a:pt x="2987" y="11410"/>
                    <a:pt x="3035" y="11404"/>
                    <a:pt x="3079" y="11390"/>
                  </a:cubicBezTo>
                  <a:cubicBezTo>
                    <a:pt x="3308" y="11320"/>
                    <a:pt x="3487" y="11135"/>
                    <a:pt x="3652" y="10963"/>
                  </a:cubicBezTo>
                  <a:cubicBezTo>
                    <a:pt x="3793" y="10810"/>
                    <a:pt x="3933" y="10663"/>
                    <a:pt x="4073" y="10510"/>
                  </a:cubicBezTo>
                  <a:cubicBezTo>
                    <a:pt x="3998" y="10390"/>
                    <a:pt x="3852" y="10333"/>
                    <a:pt x="3702" y="10333"/>
                  </a:cubicBezTo>
                  <a:cubicBezTo>
                    <a:pt x="3558" y="10333"/>
                    <a:pt x="3411" y="10385"/>
                    <a:pt x="3321" y="10485"/>
                  </a:cubicBezTo>
                  <a:cubicBezTo>
                    <a:pt x="3429" y="10032"/>
                    <a:pt x="3512" y="9574"/>
                    <a:pt x="3621" y="9121"/>
                  </a:cubicBezTo>
                  <a:cubicBezTo>
                    <a:pt x="4730" y="8898"/>
                    <a:pt x="5743" y="8018"/>
                    <a:pt x="6336" y="7050"/>
                  </a:cubicBezTo>
                  <a:cubicBezTo>
                    <a:pt x="6928" y="6081"/>
                    <a:pt x="7100" y="4864"/>
                    <a:pt x="6795" y="3774"/>
                  </a:cubicBezTo>
                  <a:cubicBezTo>
                    <a:pt x="6514" y="2760"/>
                    <a:pt x="5845" y="1875"/>
                    <a:pt x="5004" y="1244"/>
                  </a:cubicBezTo>
                  <a:cubicBezTo>
                    <a:pt x="4169" y="613"/>
                    <a:pt x="3162" y="217"/>
                    <a:pt x="2136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5">
              <a:extLst>
                <a:ext uri="{FF2B5EF4-FFF2-40B4-BE49-F238E27FC236}">
                  <a16:creationId xmlns:a16="http://schemas.microsoft.com/office/drawing/2014/main" id="{4F3CF3EB-8A07-C1FB-C58C-39789974CFA3}"/>
                </a:ext>
              </a:extLst>
            </p:cNvPr>
            <p:cNvSpPr/>
            <p:nvPr/>
          </p:nvSpPr>
          <p:spPr>
            <a:xfrm flipH="1">
              <a:off x="3537633" y="2767948"/>
              <a:ext cx="115194" cy="91433"/>
            </a:xfrm>
            <a:custGeom>
              <a:avLst/>
              <a:gdLst/>
              <a:ahLst/>
              <a:cxnLst/>
              <a:rect l="l" t="t" r="r" b="b"/>
              <a:pathLst>
                <a:path w="2041" h="1621" extrusionOk="0">
                  <a:moveTo>
                    <a:pt x="1959" y="0"/>
                  </a:moveTo>
                  <a:cubicBezTo>
                    <a:pt x="1955" y="0"/>
                    <a:pt x="1950" y="1"/>
                    <a:pt x="1945" y="1"/>
                  </a:cubicBezTo>
                  <a:cubicBezTo>
                    <a:pt x="1135" y="218"/>
                    <a:pt x="415" y="779"/>
                    <a:pt x="20" y="1512"/>
                  </a:cubicBezTo>
                  <a:cubicBezTo>
                    <a:pt x="1" y="1550"/>
                    <a:pt x="14" y="1588"/>
                    <a:pt x="46" y="1608"/>
                  </a:cubicBezTo>
                  <a:cubicBezTo>
                    <a:pt x="58" y="1614"/>
                    <a:pt x="71" y="1620"/>
                    <a:pt x="77" y="1620"/>
                  </a:cubicBezTo>
                  <a:cubicBezTo>
                    <a:pt x="103" y="1620"/>
                    <a:pt x="128" y="1608"/>
                    <a:pt x="141" y="1582"/>
                  </a:cubicBezTo>
                  <a:cubicBezTo>
                    <a:pt x="524" y="881"/>
                    <a:pt x="1212" y="339"/>
                    <a:pt x="1983" y="142"/>
                  </a:cubicBezTo>
                  <a:cubicBezTo>
                    <a:pt x="2015" y="129"/>
                    <a:pt x="2040" y="91"/>
                    <a:pt x="2028" y="52"/>
                  </a:cubicBezTo>
                  <a:cubicBezTo>
                    <a:pt x="2022" y="19"/>
                    <a:pt x="1992" y="0"/>
                    <a:pt x="1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>
              <a:extLst>
                <a:ext uri="{FF2B5EF4-FFF2-40B4-BE49-F238E27FC236}">
                  <a16:creationId xmlns:a16="http://schemas.microsoft.com/office/drawing/2014/main" id="{BA0651E1-77F1-E080-AA98-5C4B0B543B56}"/>
                </a:ext>
              </a:extLst>
            </p:cNvPr>
            <p:cNvSpPr/>
            <p:nvPr/>
          </p:nvSpPr>
          <p:spPr>
            <a:xfrm flipH="1">
              <a:off x="3559246" y="3058044"/>
              <a:ext cx="12981" cy="59056"/>
            </a:xfrm>
            <a:custGeom>
              <a:avLst/>
              <a:gdLst/>
              <a:ahLst/>
              <a:cxnLst/>
              <a:rect l="l" t="t" r="r" b="b"/>
              <a:pathLst>
                <a:path w="230" h="1047" extrusionOk="0">
                  <a:moveTo>
                    <a:pt x="82" y="1"/>
                  </a:moveTo>
                  <a:cubicBezTo>
                    <a:pt x="78" y="1"/>
                    <a:pt x="75" y="1"/>
                    <a:pt x="71" y="2"/>
                  </a:cubicBezTo>
                  <a:cubicBezTo>
                    <a:pt x="32" y="2"/>
                    <a:pt x="1" y="34"/>
                    <a:pt x="7" y="72"/>
                  </a:cubicBezTo>
                  <a:lnTo>
                    <a:pt x="90" y="983"/>
                  </a:lnTo>
                  <a:cubicBezTo>
                    <a:pt x="96" y="1022"/>
                    <a:pt x="122" y="1047"/>
                    <a:pt x="160" y="1047"/>
                  </a:cubicBezTo>
                  <a:lnTo>
                    <a:pt x="166" y="1047"/>
                  </a:lnTo>
                  <a:cubicBezTo>
                    <a:pt x="204" y="1041"/>
                    <a:pt x="230" y="1009"/>
                    <a:pt x="230" y="971"/>
                  </a:cubicBezTo>
                  <a:lnTo>
                    <a:pt x="147" y="59"/>
                  </a:lnTo>
                  <a:cubicBezTo>
                    <a:pt x="141" y="25"/>
                    <a:pt x="11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>
              <a:extLst>
                <a:ext uri="{FF2B5EF4-FFF2-40B4-BE49-F238E27FC236}">
                  <a16:creationId xmlns:a16="http://schemas.microsoft.com/office/drawing/2014/main" id="{D11E36A3-25BD-62E7-0485-4E1FFB665370}"/>
                </a:ext>
              </a:extLst>
            </p:cNvPr>
            <p:cNvSpPr/>
            <p:nvPr/>
          </p:nvSpPr>
          <p:spPr>
            <a:xfrm flipH="1">
              <a:off x="3725750" y="3172718"/>
              <a:ext cx="10893" cy="32151"/>
            </a:xfrm>
            <a:custGeom>
              <a:avLst/>
              <a:gdLst/>
              <a:ahLst/>
              <a:cxnLst/>
              <a:rect l="l" t="t" r="r" b="b"/>
              <a:pathLst>
                <a:path w="193" h="570" extrusionOk="0">
                  <a:moveTo>
                    <a:pt x="76" y="1"/>
                  </a:moveTo>
                  <a:cubicBezTo>
                    <a:pt x="72" y="1"/>
                    <a:pt x="69" y="1"/>
                    <a:pt x="65" y="2"/>
                  </a:cubicBezTo>
                  <a:cubicBezTo>
                    <a:pt x="26" y="2"/>
                    <a:pt x="1" y="40"/>
                    <a:pt x="1" y="78"/>
                  </a:cubicBezTo>
                  <a:lnTo>
                    <a:pt x="52" y="505"/>
                  </a:lnTo>
                  <a:cubicBezTo>
                    <a:pt x="52" y="544"/>
                    <a:pt x="84" y="569"/>
                    <a:pt x="122" y="569"/>
                  </a:cubicBezTo>
                  <a:lnTo>
                    <a:pt x="128" y="569"/>
                  </a:lnTo>
                  <a:cubicBezTo>
                    <a:pt x="167" y="563"/>
                    <a:pt x="192" y="531"/>
                    <a:pt x="192" y="493"/>
                  </a:cubicBezTo>
                  <a:lnTo>
                    <a:pt x="141" y="59"/>
                  </a:lnTo>
                  <a:cubicBezTo>
                    <a:pt x="135" y="25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>
              <a:extLst>
                <a:ext uri="{FF2B5EF4-FFF2-40B4-BE49-F238E27FC236}">
                  <a16:creationId xmlns:a16="http://schemas.microsoft.com/office/drawing/2014/main" id="{DE2033E4-4788-4C68-0F83-C3BE2BCC7D11}"/>
                </a:ext>
              </a:extLst>
            </p:cNvPr>
            <p:cNvSpPr/>
            <p:nvPr/>
          </p:nvSpPr>
          <p:spPr>
            <a:xfrm flipH="1">
              <a:off x="3675404" y="3183209"/>
              <a:ext cx="11570" cy="44278"/>
            </a:xfrm>
            <a:custGeom>
              <a:avLst/>
              <a:gdLst/>
              <a:ahLst/>
              <a:cxnLst/>
              <a:rect l="l" t="t" r="r" b="b"/>
              <a:pathLst>
                <a:path w="205" h="785" extrusionOk="0">
                  <a:moveTo>
                    <a:pt x="71" y="1"/>
                  </a:moveTo>
                  <a:cubicBezTo>
                    <a:pt x="32" y="7"/>
                    <a:pt x="0" y="39"/>
                    <a:pt x="7" y="77"/>
                  </a:cubicBezTo>
                  <a:lnTo>
                    <a:pt x="64" y="721"/>
                  </a:lnTo>
                  <a:cubicBezTo>
                    <a:pt x="64" y="753"/>
                    <a:pt x="96" y="785"/>
                    <a:pt x="128" y="785"/>
                  </a:cubicBezTo>
                  <a:lnTo>
                    <a:pt x="134" y="785"/>
                  </a:lnTo>
                  <a:cubicBezTo>
                    <a:pt x="173" y="778"/>
                    <a:pt x="204" y="746"/>
                    <a:pt x="198" y="708"/>
                  </a:cubicBezTo>
                  <a:lnTo>
                    <a:pt x="147" y="64"/>
                  </a:lnTo>
                  <a:cubicBezTo>
                    <a:pt x="141" y="26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5">
              <a:extLst>
                <a:ext uri="{FF2B5EF4-FFF2-40B4-BE49-F238E27FC236}">
                  <a16:creationId xmlns:a16="http://schemas.microsoft.com/office/drawing/2014/main" id="{15077CC7-2149-1D95-66D9-B634E652A13A}"/>
                </a:ext>
              </a:extLst>
            </p:cNvPr>
            <p:cNvSpPr/>
            <p:nvPr/>
          </p:nvSpPr>
          <p:spPr>
            <a:xfrm flipH="1">
              <a:off x="3628275" y="3187552"/>
              <a:ext cx="11232" cy="42811"/>
            </a:xfrm>
            <a:custGeom>
              <a:avLst/>
              <a:gdLst/>
              <a:ahLst/>
              <a:cxnLst/>
              <a:rect l="l" t="t" r="r" b="b"/>
              <a:pathLst>
                <a:path w="199" h="759" extrusionOk="0">
                  <a:moveTo>
                    <a:pt x="64" y="0"/>
                  </a:moveTo>
                  <a:cubicBezTo>
                    <a:pt x="26" y="7"/>
                    <a:pt x="1" y="38"/>
                    <a:pt x="1" y="77"/>
                  </a:cubicBezTo>
                  <a:lnTo>
                    <a:pt x="58" y="695"/>
                  </a:lnTo>
                  <a:cubicBezTo>
                    <a:pt x="58" y="733"/>
                    <a:pt x="90" y="759"/>
                    <a:pt x="122" y="759"/>
                  </a:cubicBezTo>
                  <a:lnTo>
                    <a:pt x="128" y="759"/>
                  </a:lnTo>
                  <a:cubicBezTo>
                    <a:pt x="166" y="752"/>
                    <a:pt x="198" y="720"/>
                    <a:pt x="192" y="682"/>
                  </a:cubicBezTo>
                  <a:lnTo>
                    <a:pt x="141" y="64"/>
                  </a:lnTo>
                  <a:cubicBezTo>
                    <a:pt x="141" y="26"/>
                    <a:pt x="10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5">
              <a:extLst>
                <a:ext uri="{FF2B5EF4-FFF2-40B4-BE49-F238E27FC236}">
                  <a16:creationId xmlns:a16="http://schemas.microsoft.com/office/drawing/2014/main" id="{96BBA4DF-B22A-6E0D-BD08-CFBE01A06CCA}"/>
                </a:ext>
              </a:extLst>
            </p:cNvPr>
            <p:cNvSpPr/>
            <p:nvPr/>
          </p:nvSpPr>
          <p:spPr>
            <a:xfrm flipH="1">
              <a:off x="3572171" y="3161944"/>
              <a:ext cx="16593" cy="48678"/>
            </a:xfrm>
            <a:custGeom>
              <a:avLst/>
              <a:gdLst/>
              <a:ahLst/>
              <a:cxnLst/>
              <a:rect l="l" t="t" r="r" b="b"/>
              <a:pathLst>
                <a:path w="294" h="863" extrusionOk="0">
                  <a:moveTo>
                    <a:pt x="218" y="1"/>
                  </a:moveTo>
                  <a:cubicBezTo>
                    <a:pt x="184" y="1"/>
                    <a:pt x="153" y="25"/>
                    <a:pt x="147" y="59"/>
                  </a:cubicBezTo>
                  <a:lnTo>
                    <a:pt x="7" y="779"/>
                  </a:lnTo>
                  <a:cubicBezTo>
                    <a:pt x="0" y="817"/>
                    <a:pt x="26" y="856"/>
                    <a:pt x="64" y="862"/>
                  </a:cubicBezTo>
                  <a:lnTo>
                    <a:pt x="77" y="862"/>
                  </a:lnTo>
                  <a:cubicBezTo>
                    <a:pt x="109" y="862"/>
                    <a:pt x="141" y="837"/>
                    <a:pt x="147" y="805"/>
                  </a:cubicBezTo>
                  <a:lnTo>
                    <a:pt x="287" y="85"/>
                  </a:lnTo>
                  <a:cubicBezTo>
                    <a:pt x="294" y="46"/>
                    <a:pt x="268" y="8"/>
                    <a:pt x="230" y="2"/>
                  </a:cubicBezTo>
                  <a:cubicBezTo>
                    <a:pt x="226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>
              <a:extLst>
                <a:ext uri="{FF2B5EF4-FFF2-40B4-BE49-F238E27FC236}">
                  <a16:creationId xmlns:a16="http://schemas.microsoft.com/office/drawing/2014/main" id="{FCD8B45F-6B3F-B3D9-E4D5-CED4519DDF65}"/>
                </a:ext>
              </a:extLst>
            </p:cNvPr>
            <p:cNvSpPr/>
            <p:nvPr/>
          </p:nvSpPr>
          <p:spPr>
            <a:xfrm flipH="1">
              <a:off x="3582629" y="2498384"/>
              <a:ext cx="425219" cy="408767"/>
            </a:xfrm>
            <a:custGeom>
              <a:avLst/>
              <a:gdLst/>
              <a:ahLst/>
              <a:cxnLst/>
              <a:rect l="l" t="t" r="r" b="b"/>
              <a:pathLst>
                <a:path w="7534" h="7247" extrusionOk="0">
                  <a:moveTo>
                    <a:pt x="568" y="0"/>
                  </a:moveTo>
                  <a:cubicBezTo>
                    <a:pt x="77" y="663"/>
                    <a:pt x="0" y="1556"/>
                    <a:pt x="281" y="2327"/>
                  </a:cubicBezTo>
                  <a:cubicBezTo>
                    <a:pt x="555" y="3104"/>
                    <a:pt x="1097" y="3761"/>
                    <a:pt x="1657" y="4366"/>
                  </a:cubicBezTo>
                  <a:cubicBezTo>
                    <a:pt x="2613" y="5411"/>
                    <a:pt x="3678" y="6412"/>
                    <a:pt x="4819" y="7247"/>
                  </a:cubicBezTo>
                  <a:cubicBezTo>
                    <a:pt x="5845" y="5399"/>
                    <a:pt x="6782" y="3493"/>
                    <a:pt x="7534" y="1517"/>
                  </a:cubicBezTo>
                  <a:cubicBezTo>
                    <a:pt x="5303" y="663"/>
                    <a:pt x="2951" y="153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>
              <a:extLst>
                <a:ext uri="{FF2B5EF4-FFF2-40B4-BE49-F238E27FC236}">
                  <a16:creationId xmlns:a16="http://schemas.microsoft.com/office/drawing/2014/main" id="{F4C9791A-A57D-804D-D263-827D66249BDE}"/>
                </a:ext>
              </a:extLst>
            </p:cNvPr>
            <p:cNvSpPr/>
            <p:nvPr/>
          </p:nvSpPr>
          <p:spPr>
            <a:xfrm flipH="1">
              <a:off x="3890513" y="2509101"/>
              <a:ext cx="232815" cy="120932"/>
            </a:xfrm>
            <a:custGeom>
              <a:avLst/>
              <a:gdLst/>
              <a:ahLst/>
              <a:cxnLst/>
              <a:rect l="l" t="t" r="r" b="b"/>
              <a:pathLst>
                <a:path w="4125" h="2144" extrusionOk="0">
                  <a:moveTo>
                    <a:pt x="80" y="1"/>
                  </a:moveTo>
                  <a:cubicBezTo>
                    <a:pt x="46" y="1"/>
                    <a:pt x="20" y="30"/>
                    <a:pt x="20" y="65"/>
                  </a:cubicBezTo>
                  <a:cubicBezTo>
                    <a:pt x="1" y="817"/>
                    <a:pt x="408" y="1582"/>
                    <a:pt x="1014" y="1926"/>
                  </a:cubicBezTo>
                  <a:cubicBezTo>
                    <a:pt x="1269" y="2067"/>
                    <a:pt x="1556" y="2143"/>
                    <a:pt x="1849" y="2143"/>
                  </a:cubicBezTo>
                  <a:cubicBezTo>
                    <a:pt x="2199" y="2143"/>
                    <a:pt x="2563" y="2035"/>
                    <a:pt x="2888" y="1824"/>
                  </a:cubicBezTo>
                  <a:cubicBezTo>
                    <a:pt x="3429" y="1474"/>
                    <a:pt x="3863" y="868"/>
                    <a:pt x="4111" y="110"/>
                  </a:cubicBezTo>
                  <a:cubicBezTo>
                    <a:pt x="4124" y="72"/>
                    <a:pt x="4099" y="34"/>
                    <a:pt x="4067" y="21"/>
                  </a:cubicBezTo>
                  <a:cubicBezTo>
                    <a:pt x="4059" y="18"/>
                    <a:pt x="4051" y="17"/>
                    <a:pt x="4043" y="17"/>
                  </a:cubicBezTo>
                  <a:cubicBezTo>
                    <a:pt x="4014" y="17"/>
                    <a:pt x="3988" y="35"/>
                    <a:pt x="3978" y="65"/>
                  </a:cubicBezTo>
                  <a:cubicBezTo>
                    <a:pt x="3742" y="792"/>
                    <a:pt x="3327" y="1378"/>
                    <a:pt x="2811" y="1710"/>
                  </a:cubicBezTo>
                  <a:cubicBezTo>
                    <a:pt x="2509" y="1903"/>
                    <a:pt x="2171" y="2002"/>
                    <a:pt x="1842" y="2002"/>
                  </a:cubicBezTo>
                  <a:cubicBezTo>
                    <a:pt x="1574" y="2002"/>
                    <a:pt x="1312" y="1937"/>
                    <a:pt x="1078" y="1805"/>
                  </a:cubicBezTo>
                  <a:cubicBezTo>
                    <a:pt x="523" y="1487"/>
                    <a:pt x="141" y="773"/>
                    <a:pt x="160" y="72"/>
                  </a:cubicBezTo>
                  <a:cubicBezTo>
                    <a:pt x="160" y="34"/>
                    <a:pt x="128" y="2"/>
                    <a:pt x="90" y="2"/>
                  </a:cubicBezTo>
                  <a:cubicBezTo>
                    <a:pt x="86" y="1"/>
                    <a:pt x="8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>
              <a:extLst>
                <a:ext uri="{FF2B5EF4-FFF2-40B4-BE49-F238E27FC236}">
                  <a16:creationId xmlns:a16="http://schemas.microsoft.com/office/drawing/2014/main" id="{D2FDD38B-2BFA-1F7C-8DF5-87CE671CC05E}"/>
                </a:ext>
              </a:extLst>
            </p:cNvPr>
            <p:cNvSpPr/>
            <p:nvPr/>
          </p:nvSpPr>
          <p:spPr>
            <a:xfrm flipH="1">
              <a:off x="3617498" y="2568553"/>
              <a:ext cx="118016" cy="260591"/>
            </a:xfrm>
            <a:custGeom>
              <a:avLst/>
              <a:gdLst/>
              <a:ahLst/>
              <a:cxnLst/>
              <a:rect l="l" t="t" r="r" b="b"/>
              <a:pathLst>
                <a:path w="2091" h="4620" extrusionOk="0">
                  <a:moveTo>
                    <a:pt x="2011" y="1"/>
                  </a:moveTo>
                  <a:cubicBezTo>
                    <a:pt x="1983" y="1"/>
                    <a:pt x="1958" y="15"/>
                    <a:pt x="1944" y="44"/>
                  </a:cubicBezTo>
                  <a:lnTo>
                    <a:pt x="13" y="4524"/>
                  </a:lnTo>
                  <a:cubicBezTo>
                    <a:pt x="0" y="4556"/>
                    <a:pt x="19" y="4601"/>
                    <a:pt x="51" y="4614"/>
                  </a:cubicBezTo>
                  <a:cubicBezTo>
                    <a:pt x="64" y="4620"/>
                    <a:pt x="70" y="4620"/>
                    <a:pt x="77" y="4620"/>
                  </a:cubicBezTo>
                  <a:cubicBezTo>
                    <a:pt x="108" y="4620"/>
                    <a:pt x="134" y="4607"/>
                    <a:pt x="147" y="4575"/>
                  </a:cubicBezTo>
                  <a:lnTo>
                    <a:pt x="2078" y="95"/>
                  </a:lnTo>
                  <a:cubicBezTo>
                    <a:pt x="2091" y="63"/>
                    <a:pt x="2071" y="18"/>
                    <a:pt x="2040" y="6"/>
                  </a:cubicBezTo>
                  <a:cubicBezTo>
                    <a:pt x="2030" y="2"/>
                    <a:pt x="2020" y="1"/>
                    <a:pt x="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5">
              <a:extLst>
                <a:ext uri="{FF2B5EF4-FFF2-40B4-BE49-F238E27FC236}">
                  <a16:creationId xmlns:a16="http://schemas.microsoft.com/office/drawing/2014/main" id="{0AA350A9-BEF6-F3C0-AFD2-0C8DC790087E}"/>
                </a:ext>
              </a:extLst>
            </p:cNvPr>
            <p:cNvSpPr/>
            <p:nvPr/>
          </p:nvSpPr>
          <p:spPr>
            <a:xfrm flipH="1">
              <a:off x="3700975" y="2752324"/>
              <a:ext cx="80991" cy="114615"/>
            </a:xfrm>
            <a:custGeom>
              <a:avLst/>
              <a:gdLst/>
              <a:ahLst/>
              <a:cxnLst/>
              <a:rect l="l" t="t" r="r" b="b"/>
              <a:pathLst>
                <a:path w="1435" h="2032" extrusionOk="0">
                  <a:moveTo>
                    <a:pt x="79" y="0"/>
                  </a:moveTo>
                  <a:cubicBezTo>
                    <a:pt x="65" y="0"/>
                    <a:pt x="51" y="4"/>
                    <a:pt x="39" y="11"/>
                  </a:cubicBezTo>
                  <a:cubicBezTo>
                    <a:pt x="7" y="36"/>
                    <a:pt x="1" y="75"/>
                    <a:pt x="20" y="106"/>
                  </a:cubicBezTo>
                  <a:lnTo>
                    <a:pt x="1295" y="1999"/>
                  </a:lnTo>
                  <a:cubicBezTo>
                    <a:pt x="1307" y="2018"/>
                    <a:pt x="1333" y="2031"/>
                    <a:pt x="1352" y="2031"/>
                  </a:cubicBezTo>
                  <a:cubicBezTo>
                    <a:pt x="1365" y="2031"/>
                    <a:pt x="1378" y="2025"/>
                    <a:pt x="1390" y="2018"/>
                  </a:cubicBezTo>
                  <a:cubicBezTo>
                    <a:pt x="1422" y="1999"/>
                    <a:pt x="1435" y="1955"/>
                    <a:pt x="1409" y="1923"/>
                  </a:cubicBezTo>
                  <a:lnTo>
                    <a:pt x="141" y="30"/>
                  </a:lnTo>
                  <a:cubicBezTo>
                    <a:pt x="125" y="10"/>
                    <a:pt x="102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5">
              <a:extLst>
                <a:ext uri="{FF2B5EF4-FFF2-40B4-BE49-F238E27FC236}">
                  <a16:creationId xmlns:a16="http://schemas.microsoft.com/office/drawing/2014/main" id="{307F6B5F-6970-C305-E805-23E0FB34A59F}"/>
                </a:ext>
              </a:extLst>
            </p:cNvPr>
            <p:cNvSpPr/>
            <p:nvPr/>
          </p:nvSpPr>
          <p:spPr>
            <a:xfrm flipH="1">
              <a:off x="3926860" y="2453429"/>
              <a:ext cx="168756" cy="142310"/>
            </a:xfrm>
            <a:custGeom>
              <a:avLst/>
              <a:gdLst/>
              <a:ahLst/>
              <a:cxnLst/>
              <a:rect l="l" t="t" r="r" b="b"/>
              <a:pathLst>
                <a:path w="2990" h="2523" extrusionOk="0">
                  <a:moveTo>
                    <a:pt x="2499" y="1"/>
                  </a:moveTo>
                  <a:lnTo>
                    <a:pt x="2499" y="1"/>
                  </a:lnTo>
                  <a:cubicBezTo>
                    <a:pt x="1804" y="205"/>
                    <a:pt x="1122" y="434"/>
                    <a:pt x="434" y="638"/>
                  </a:cubicBezTo>
                  <a:lnTo>
                    <a:pt x="434" y="1122"/>
                  </a:lnTo>
                  <a:cubicBezTo>
                    <a:pt x="403" y="1124"/>
                    <a:pt x="371" y="1124"/>
                    <a:pt x="339" y="1124"/>
                  </a:cubicBezTo>
                  <a:cubicBezTo>
                    <a:pt x="280" y="1124"/>
                    <a:pt x="219" y="1123"/>
                    <a:pt x="158" y="1123"/>
                  </a:cubicBezTo>
                  <a:cubicBezTo>
                    <a:pt x="104" y="1123"/>
                    <a:pt x="50" y="1124"/>
                    <a:pt x="0" y="1129"/>
                  </a:cubicBezTo>
                  <a:cubicBezTo>
                    <a:pt x="109" y="1435"/>
                    <a:pt x="236" y="1741"/>
                    <a:pt x="434" y="1996"/>
                  </a:cubicBezTo>
                  <a:cubicBezTo>
                    <a:pt x="631" y="2257"/>
                    <a:pt x="905" y="2461"/>
                    <a:pt x="1224" y="2512"/>
                  </a:cubicBezTo>
                  <a:cubicBezTo>
                    <a:pt x="1272" y="2519"/>
                    <a:pt x="1320" y="2522"/>
                    <a:pt x="1368" y="2522"/>
                  </a:cubicBezTo>
                  <a:cubicBezTo>
                    <a:pt x="1720" y="2522"/>
                    <a:pt x="2062" y="2344"/>
                    <a:pt x="2320" y="2091"/>
                  </a:cubicBezTo>
                  <a:cubicBezTo>
                    <a:pt x="2607" y="1811"/>
                    <a:pt x="2798" y="1428"/>
                    <a:pt x="2989" y="1072"/>
                  </a:cubicBezTo>
                  <a:cubicBezTo>
                    <a:pt x="2907" y="1062"/>
                    <a:pt x="2825" y="1062"/>
                    <a:pt x="2744" y="1062"/>
                  </a:cubicBezTo>
                  <a:cubicBezTo>
                    <a:pt x="2663" y="1062"/>
                    <a:pt x="2582" y="1062"/>
                    <a:pt x="2499" y="1052"/>
                  </a:cubicBezTo>
                  <a:cubicBezTo>
                    <a:pt x="2492" y="708"/>
                    <a:pt x="2505" y="351"/>
                    <a:pt x="2499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>
              <a:extLst>
                <a:ext uri="{FF2B5EF4-FFF2-40B4-BE49-F238E27FC236}">
                  <a16:creationId xmlns:a16="http://schemas.microsoft.com/office/drawing/2014/main" id="{EDA2C5AC-4DE2-9BDA-A30E-D23AF37935B3}"/>
                </a:ext>
              </a:extLst>
            </p:cNvPr>
            <p:cNvSpPr/>
            <p:nvPr/>
          </p:nvSpPr>
          <p:spPr>
            <a:xfrm flipH="1">
              <a:off x="3929400" y="2243993"/>
              <a:ext cx="193928" cy="62497"/>
            </a:xfrm>
            <a:custGeom>
              <a:avLst/>
              <a:gdLst/>
              <a:ahLst/>
              <a:cxnLst/>
              <a:rect l="l" t="t" r="r" b="b"/>
              <a:pathLst>
                <a:path w="3436" h="1108" extrusionOk="0">
                  <a:moveTo>
                    <a:pt x="1968" y="1"/>
                  </a:moveTo>
                  <a:cubicBezTo>
                    <a:pt x="1313" y="1"/>
                    <a:pt x="593" y="317"/>
                    <a:pt x="32" y="878"/>
                  </a:cubicBezTo>
                  <a:cubicBezTo>
                    <a:pt x="1" y="910"/>
                    <a:pt x="1" y="954"/>
                    <a:pt x="32" y="980"/>
                  </a:cubicBezTo>
                  <a:cubicBezTo>
                    <a:pt x="45" y="992"/>
                    <a:pt x="63" y="999"/>
                    <a:pt x="80" y="999"/>
                  </a:cubicBezTo>
                  <a:cubicBezTo>
                    <a:pt x="98" y="999"/>
                    <a:pt x="115" y="992"/>
                    <a:pt x="128" y="980"/>
                  </a:cubicBezTo>
                  <a:cubicBezTo>
                    <a:pt x="664" y="449"/>
                    <a:pt x="1346" y="143"/>
                    <a:pt x="1961" y="143"/>
                  </a:cubicBezTo>
                  <a:cubicBezTo>
                    <a:pt x="2107" y="143"/>
                    <a:pt x="2249" y="160"/>
                    <a:pt x="2384" y="196"/>
                  </a:cubicBezTo>
                  <a:cubicBezTo>
                    <a:pt x="2843" y="310"/>
                    <a:pt x="3162" y="616"/>
                    <a:pt x="3296" y="1056"/>
                  </a:cubicBezTo>
                  <a:cubicBezTo>
                    <a:pt x="3302" y="1088"/>
                    <a:pt x="3327" y="1107"/>
                    <a:pt x="3359" y="1107"/>
                  </a:cubicBezTo>
                  <a:lnTo>
                    <a:pt x="3378" y="1107"/>
                  </a:lnTo>
                  <a:cubicBezTo>
                    <a:pt x="3417" y="1094"/>
                    <a:pt x="3436" y="1056"/>
                    <a:pt x="3423" y="1018"/>
                  </a:cubicBezTo>
                  <a:cubicBezTo>
                    <a:pt x="3283" y="527"/>
                    <a:pt x="2926" y="183"/>
                    <a:pt x="2422" y="55"/>
                  </a:cubicBezTo>
                  <a:cubicBezTo>
                    <a:pt x="2277" y="19"/>
                    <a:pt x="2124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>
              <a:extLst>
                <a:ext uri="{FF2B5EF4-FFF2-40B4-BE49-F238E27FC236}">
                  <a16:creationId xmlns:a16="http://schemas.microsoft.com/office/drawing/2014/main" id="{A92DFF03-C23D-9CF3-CA0A-021DF3BBF74C}"/>
                </a:ext>
              </a:extLst>
            </p:cNvPr>
            <p:cNvSpPr/>
            <p:nvPr/>
          </p:nvSpPr>
          <p:spPr>
            <a:xfrm flipH="1">
              <a:off x="3882611" y="2251495"/>
              <a:ext cx="224180" cy="201648"/>
            </a:xfrm>
            <a:custGeom>
              <a:avLst/>
              <a:gdLst/>
              <a:ahLst/>
              <a:cxnLst/>
              <a:rect l="l" t="t" r="r" b="b"/>
              <a:pathLst>
                <a:path w="3972" h="3575" extrusionOk="0">
                  <a:moveTo>
                    <a:pt x="1762" y="1"/>
                  </a:moveTo>
                  <a:cubicBezTo>
                    <a:pt x="1560" y="1"/>
                    <a:pt x="1362" y="38"/>
                    <a:pt x="1180" y="120"/>
                  </a:cubicBezTo>
                  <a:cubicBezTo>
                    <a:pt x="721" y="330"/>
                    <a:pt x="326" y="630"/>
                    <a:pt x="1" y="1012"/>
                  </a:cubicBezTo>
                  <a:cubicBezTo>
                    <a:pt x="77" y="1133"/>
                    <a:pt x="154" y="1255"/>
                    <a:pt x="224" y="1376"/>
                  </a:cubicBezTo>
                  <a:lnTo>
                    <a:pt x="2340" y="3574"/>
                  </a:lnTo>
                  <a:cubicBezTo>
                    <a:pt x="2830" y="3345"/>
                    <a:pt x="3334" y="3077"/>
                    <a:pt x="3602" y="2612"/>
                  </a:cubicBezTo>
                  <a:cubicBezTo>
                    <a:pt x="3971" y="1981"/>
                    <a:pt x="3774" y="1121"/>
                    <a:pt x="3245" y="624"/>
                  </a:cubicBezTo>
                  <a:cubicBezTo>
                    <a:pt x="2857" y="258"/>
                    <a:pt x="2294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>
              <a:extLst>
                <a:ext uri="{FF2B5EF4-FFF2-40B4-BE49-F238E27FC236}">
                  <a16:creationId xmlns:a16="http://schemas.microsoft.com/office/drawing/2014/main" id="{5F00E028-D7A8-6F81-51C5-25FBF66061A3}"/>
                </a:ext>
              </a:extLst>
            </p:cNvPr>
            <p:cNvSpPr/>
            <p:nvPr/>
          </p:nvSpPr>
          <p:spPr>
            <a:xfrm flipH="1">
              <a:off x="3900616" y="2303502"/>
              <a:ext cx="220172" cy="199899"/>
            </a:xfrm>
            <a:custGeom>
              <a:avLst/>
              <a:gdLst/>
              <a:ahLst/>
              <a:cxnLst/>
              <a:rect l="l" t="t" r="r" b="b"/>
              <a:pathLst>
                <a:path w="3901" h="3544" extrusionOk="0">
                  <a:moveTo>
                    <a:pt x="1425" y="0"/>
                  </a:moveTo>
                  <a:cubicBezTo>
                    <a:pt x="1139" y="0"/>
                    <a:pt x="854" y="34"/>
                    <a:pt x="593" y="103"/>
                  </a:cubicBezTo>
                  <a:cubicBezTo>
                    <a:pt x="408" y="441"/>
                    <a:pt x="249" y="823"/>
                    <a:pt x="179" y="1199"/>
                  </a:cubicBezTo>
                  <a:cubicBezTo>
                    <a:pt x="128" y="1518"/>
                    <a:pt x="19" y="1817"/>
                    <a:pt x="7" y="2143"/>
                  </a:cubicBezTo>
                  <a:cubicBezTo>
                    <a:pt x="0" y="2474"/>
                    <a:pt x="70" y="2812"/>
                    <a:pt x="268" y="3073"/>
                  </a:cubicBezTo>
                  <a:cubicBezTo>
                    <a:pt x="515" y="3391"/>
                    <a:pt x="922" y="3544"/>
                    <a:pt x="1327" y="3544"/>
                  </a:cubicBezTo>
                  <a:cubicBezTo>
                    <a:pt x="1393" y="3544"/>
                    <a:pt x="1458" y="3540"/>
                    <a:pt x="1523" y="3532"/>
                  </a:cubicBezTo>
                  <a:cubicBezTo>
                    <a:pt x="1989" y="3481"/>
                    <a:pt x="2428" y="3252"/>
                    <a:pt x="2817" y="2997"/>
                  </a:cubicBezTo>
                  <a:cubicBezTo>
                    <a:pt x="2829" y="2997"/>
                    <a:pt x="2840" y="2997"/>
                    <a:pt x="2852" y="2997"/>
                  </a:cubicBezTo>
                  <a:cubicBezTo>
                    <a:pt x="3095" y="2997"/>
                    <a:pt x="3336" y="2932"/>
                    <a:pt x="3531" y="2786"/>
                  </a:cubicBezTo>
                  <a:cubicBezTo>
                    <a:pt x="3735" y="2640"/>
                    <a:pt x="3882" y="2404"/>
                    <a:pt x="3888" y="2149"/>
                  </a:cubicBezTo>
                  <a:cubicBezTo>
                    <a:pt x="3901" y="1900"/>
                    <a:pt x="3760" y="1639"/>
                    <a:pt x="3531" y="1531"/>
                  </a:cubicBezTo>
                  <a:cubicBezTo>
                    <a:pt x="3459" y="1497"/>
                    <a:pt x="3379" y="1480"/>
                    <a:pt x="3300" y="1480"/>
                  </a:cubicBezTo>
                  <a:cubicBezTo>
                    <a:pt x="3126" y="1480"/>
                    <a:pt x="2952" y="1559"/>
                    <a:pt x="2855" y="1703"/>
                  </a:cubicBezTo>
                  <a:cubicBezTo>
                    <a:pt x="2760" y="1199"/>
                    <a:pt x="2620" y="683"/>
                    <a:pt x="2518" y="180"/>
                  </a:cubicBezTo>
                  <a:cubicBezTo>
                    <a:pt x="2184" y="60"/>
                    <a:pt x="1803" y="0"/>
                    <a:pt x="1425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5">
              <a:extLst>
                <a:ext uri="{FF2B5EF4-FFF2-40B4-BE49-F238E27FC236}">
                  <a16:creationId xmlns:a16="http://schemas.microsoft.com/office/drawing/2014/main" id="{0F83B1B7-C4D4-3261-7B70-58AC52C836E7}"/>
                </a:ext>
              </a:extLst>
            </p:cNvPr>
            <p:cNvSpPr/>
            <p:nvPr/>
          </p:nvSpPr>
          <p:spPr>
            <a:xfrm flipH="1">
              <a:off x="3985500" y="2487441"/>
              <a:ext cx="92505" cy="24311"/>
            </a:xfrm>
            <a:custGeom>
              <a:avLst/>
              <a:gdLst/>
              <a:ahLst/>
              <a:cxnLst/>
              <a:rect l="l" t="t" r="r" b="b"/>
              <a:pathLst>
                <a:path w="1639" h="431" extrusionOk="0">
                  <a:moveTo>
                    <a:pt x="1561" y="0"/>
                  </a:moveTo>
                  <a:cubicBezTo>
                    <a:pt x="1546" y="0"/>
                    <a:pt x="1531" y="5"/>
                    <a:pt x="1517" y="16"/>
                  </a:cubicBezTo>
                  <a:cubicBezTo>
                    <a:pt x="1269" y="197"/>
                    <a:pt x="964" y="293"/>
                    <a:pt x="659" y="293"/>
                  </a:cubicBezTo>
                  <a:cubicBezTo>
                    <a:pt x="472" y="293"/>
                    <a:pt x="284" y="257"/>
                    <a:pt x="109" y="182"/>
                  </a:cubicBezTo>
                  <a:cubicBezTo>
                    <a:pt x="99" y="179"/>
                    <a:pt x="90" y="177"/>
                    <a:pt x="81" y="177"/>
                  </a:cubicBezTo>
                  <a:cubicBezTo>
                    <a:pt x="53" y="177"/>
                    <a:pt x="29" y="191"/>
                    <a:pt x="20" y="220"/>
                  </a:cubicBezTo>
                  <a:cubicBezTo>
                    <a:pt x="1" y="258"/>
                    <a:pt x="20" y="296"/>
                    <a:pt x="52" y="309"/>
                  </a:cubicBezTo>
                  <a:cubicBezTo>
                    <a:pt x="243" y="392"/>
                    <a:pt x="453" y="430"/>
                    <a:pt x="657" y="430"/>
                  </a:cubicBezTo>
                  <a:cubicBezTo>
                    <a:pt x="995" y="430"/>
                    <a:pt x="1326" y="328"/>
                    <a:pt x="1600" y="124"/>
                  </a:cubicBezTo>
                  <a:cubicBezTo>
                    <a:pt x="1632" y="105"/>
                    <a:pt x="1639" y="61"/>
                    <a:pt x="1613" y="29"/>
                  </a:cubicBezTo>
                  <a:cubicBezTo>
                    <a:pt x="1602" y="10"/>
                    <a:pt x="1582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5">
              <a:extLst>
                <a:ext uri="{FF2B5EF4-FFF2-40B4-BE49-F238E27FC236}">
                  <a16:creationId xmlns:a16="http://schemas.microsoft.com/office/drawing/2014/main" id="{62814546-5AD1-0A9B-5361-839ADA65FB60}"/>
                </a:ext>
              </a:extLst>
            </p:cNvPr>
            <p:cNvSpPr/>
            <p:nvPr/>
          </p:nvSpPr>
          <p:spPr>
            <a:xfrm flipH="1">
              <a:off x="3917880" y="2410052"/>
              <a:ext cx="40693" cy="21547"/>
            </a:xfrm>
            <a:custGeom>
              <a:avLst/>
              <a:gdLst/>
              <a:ahLst/>
              <a:cxnLst/>
              <a:rect l="l" t="t" r="r" b="b"/>
              <a:pathLst>
                <a:path w="721" h="382" extrusionOk="0">
                  <a:moveTo>
                    <a:pt x="641" y="0"/>
                  </a:moveTo>
                  <a:cubicBezTo>
                    <a:pt x="632" y="0"/>
                    <a:pt x="622" y="2"/>
                    <a:pt x="612" y="5"/>
                  </a:cubicBezTo>
                  <a:lnTo>
                    <a:pt x="52" y="247"/>
                  </a:lnTo>
                  <a:cubicBezTo>
                    <a:pt x="13" y="266"/>
                    <a:pt x="1" y="305"/>
                    <a:pt x="13" y="343"/>
                  </a:cubicBezTo>
                  <a:cubicBezTo>
                    <a:pt x="26" y="368"/>
                    <a:pt x="52" y="381"/>
                    <a:pt x="77" y="381"/>
                  </a:cubicBezTo>
                  <a:cubicBezTo>
                    <a:pt x="90" y="381"/>
                    <a:pt x="96" y="381"/>
                    <a:pt x="109" y="375"/>
                  </a:cubicBezTo>
                  <a:lnTo>
                    <a:pt x="670" y="132"/>
                  </a:lnTo>
                  <a:cubicBezTo>
                    <a:pt x="702" y="120"/>
                    <a:pt x="721" y="81"/>
                    <a:pt x="702" y="43"/>
                  </a:cubicBezTo>
                  <a:cubicBezTo>
                    <a:pt x="692" y="15"/>
                    <a:pt x="668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5">
              <a:extLst>
                <a:ext uri="{FF2B5EF4-FFF2-40B4-BE49-F238E27FC236}">
                  <a16:creationId xmlns:a16="http://schemas.microsoft.com/office/drawing/2014/main" id="{AD5ACB76-2469-CBD3-E57C-4550B21ECF31}"/>
                </a:ext>
              </a:extLst>
            </p:cNvPr>
            <p:cNvSpPr/>
            <p:nvPr/>
          </p:nvSpPr>
          <p:spPr>
            <a:xfrm flipH="1">
              <a:off x="4079756" y="2374347"/>
              <a:ext cx="15860" cy="15906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1" y="1"/>
                  </a:moveTo>
                  <a:cubicBezTo>
                    <a:pt x="64" y="1"/>
                    <a:pt x="0" y="64"/>
                    <a:pt x="0" y="141"/>
                  </a:cubicBezTo>
                  <a:cubicBezTo>
                    <a:pt x="0" y="217"/>
                    <a:pt x="64" y="281"/>
                    <a:pt x="141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5">
              <a:extLst>
                <a:ext uri="{FF2B5EF4-FFF2-40B4-BE49-F238E27FC236}">
                  <a16:creationId xmlns:a16="http://schemas.microsoft.com/office/drawing/2014/main" id="{C3738D70-EB4D-BAF1-E597-03FA99EAD66E}"/>
                </a:ext>
              </a:extLst>
            </p:cNvPr>
            <p:cNvSpPr/>
            <p:nvPr/>
          </p:nvSpPr>
          <p:spPr>
            <a:xfrm flipH="1">
              <a:off x="4003502" y="2381567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41" y="0"/>
                  </a:moveTo>
                  <a:cubicBezTo>
                    <a:pt x="58" y="0"/>
                    <a:pt x="1" y="64"/>
                    <a:pt x="1" y="140"/>
                  </a:cubicBezTo>
                  <a:cubicBezTo>
                    <a:pt x="1" y="217"/>
                    <a:pt x="58" y="281"/>
                    <a:pt x="141" y="281"/>
                  </a:cubicBezTo>
                  <a:cubicBezTo>
                    <a:pt x="218" y="281"/>
                    <a:pt x="275" y="217"/>
                    <a:pt x="275" y="140"/>
                  </a:cubicBezTo>
                  <a:cubicBezTo>
                    <a:pt x="275" y="64"/>
                    <a:pt x="218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>
              <a:extLst>
                <a:ext uri="{FF2B5EF4-FFF2-40B4-BE49-F238E27FC236}">
                  <a16:creationId xmlns:a16="http://schemas.microsoft.com/office/drawing/2014/main" id="{C33D8336-A119-5551-79F8-FDA50957374F}"/>
                </a:ext>
              </a:extLst>
            </p:cNvPr>
            <p:cNvSpPr/>
            <p:nvPr/>
          </p:nvSpPr>
          <p:spPr>
            <a:xfrm flipH="1">
              <a:off x="4067170" y="2333002"/>
              <a:ext cx="39960" cy="15511"/>
            </a:xfrm>
            <a:custGeom>
              <a:avLst/>
              <a:gdLst/>
              <a:ahLst/>
              <a:cxnLst/>
              <a:rect l="l" t="t" r="r" b="b"/>
              <a:pathLst>
                <a:path w="708" h="275" extrusionOk="0">
                  <a:moveTo>
                    <a:pt x="351" y="1"/>
                  </a:moveTo>
                  <a:cubicBezTo>
                    <a:pt x="217" y="1"/>
                    <a:pt x="90" y="58"/>
                    <a:pt x="26" y="160"/>
                  </a:cubicBezTo>
                  <a:cubicBezTo>
                    <a:pt x="0" y="192"/>
                    <a:pt x="13" y="237"/>
                    <a:pt x="45" y="262"/>
                  </a:cubicBezTo>
                  <a:cubicBezTo>
                    <a:pt x="57" y="269"/>
                    <a:pt x="70" y="273"/>
                    <a:pt x="82" y="273"/>
                  </a:cubicBezTo>
                  <a:cubicBezTo>
                    <a:pt x="104" y="273"/>
                    <a:pt x="125" y="263"/>
                    <a:pt x="141" y="243"/>
                  </a:cubicBezTo>
                  <a:cubicBezTo>
                    <a:pt x="179" y="179"/>
                    <a:pt x="262" y="141"/>
                    <a:pt x="351" y="141"/>
                  </a:cubicBezTo>
                  <a:cubicBezTo>
                    <a:pt x="446" y="141"/>
                    <a:pt x="523" y="179"/>
                    <a:pt x="568" y="243"/>
                  </a:cubicBezTo>
                  <a:cubicBezTo>
                    <a:pt x="580" y="262"/>
                    <a:pt x="606" y="275"/>
                    <a:pt x="625" y="275"/>
                  </a:cubicBezTo>
                  <a:cubicBezTo>
                    <a:pt x="638" y="275"/>
                    <a:pt x="650" y="268"/>
                    <a:pt x="663" y="262"/>
                  </a:cubicBezTo>
                  <a:cubicBezTo>
                    <a:pt x="695" y="237"/>
                    <a:pt x="708" y="198"/>
                    <a:pt x="682" y="166"/>
                  </a:cubicBezTo>
                  <a:cubicBezTo>
                    <a:pt x="612" y="58"/>
                    <a:pt x="491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>
              <a:extLst>
                <a:ext uri="{FF2B5EF4-FFF2-40B4-BE49-F238E27FC236}">
                  <a16:creationId xmlns:a16="http://schemas.microsoft.com/office/drawing/2014/main" id="{B80EA1E2-B276-0349-A6F0-0E623427D4E0}"/>
                </a:ext>
              </a:extLst>
            </p:cNvPr>
            <p:cNvSpPr/>
            <p:nvPr/>
          </p:nvSpPr>
          <p:spPr>
            <a:xfrm flipH="1">
              <a:off x="3982620" y="2339207"/>
              <a:ext cx="45378" cy="24762"/>
            </a:xfrm>
            <a:custGeom>
              <a:avLst/>
              <a:gdLst/>
              <a:ahLst/>
              <a:cxnLst/>
              <a:rect l="l" t="t" r="r" b="b"/>
              <a:pathLst>
                <a:path w="804" h="439" extrusionOk="0">
                  <a:moveTo>
                    <a:pt x="372" y="0"/>
                  </a:moveTo>
                  <a:cubicBezTo>
                    <a:pt x="240" y="0"/>
                    <a:pt x="107" y="57"/>
                    <a:pt x="26" y="158"/>
                  </a:cubicBezTo>
                  <a:cubicBezTo>
                    <a:pt x="0" y="190"/>
                    <a:pt x="7" y="235"/>
                    <a:pt x="32" y="260"/>
                  </a:cubicBezTo>
                  <a:cubicBezTo>
                    <a:pt x="46" y="269"/>
                    <a:pt x="63" y="273"/>
                    <a:pt x="79" y="273"/>
                  </a:cubicBezTo>
                  <a:cubicBezTo>
                    <a:pt x="100" y="273"/>
                    <a:pt x="120" y="266"/>
                    <a:pt x="134" y="248"/>
                  </a:cubicBezTo>
                  <a:cubicBezTo>
                    <a:pt x="190" y="177"/>
                    <a:pt x="282" y="138"/>
                    <a:pt x="372" y="138"/>
                  </a:cubicBezTo>
                  <a:cubicBezTo>
                    <a:pt x="395" y="138"/>
                    <a:pt x="418" y="140"/>
                    <a:pt x="440" y="146"/>
                  </a:cubicBezTo>
                  <a:cubicBezTo>
                    <a:pt x="549" y="171"/>
                    <a:pt x="638" y="267"/>
                    <a:pt x="663" y="381"/>
                  </a:cubicBezTo>
                  <a:cubicBezTo>
                    <a:pt x="670" y="413"/>
                    <a:pt x="695" y="439"/>
                    <a:pt x="727" y="439"/>
                  </a:cubicBezTo>
                  <a:cubicBezTo>
                    <a:pt x="733" y="439"/>
                    <a:pt x="740" y="432"/>
                    <a:pt x="746" y="432"/>
                  </a:cubicBezTo>
                  <a:cubicBezTo>
                    <a:pt x="778" y="426"/>
                    <a:pt x="804" y="388"/>
                    <a:pt x="797" y="350"/>
                  </a:cubicBezTo>
                  <a:cubicBezTo>
                    <a:pt x="765" y="190"/>
                    <a:pt x="631" y="50"/>
                    <a:pt x="472" y="12"/>
                  </a:cubicBezTo>
                  <a:cubicBezTo>
                    <a:pt x="439" y="4"/>
                    <a:pt x="406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>
              <a:extLst>
                <a:ext uri="{FF2B5EF4-FFF2-40B4-BE49-F238E27FC236}">
                  <a16:creationId xmlns:a16="http://schemas.microsoft.com/office/drawing/2014/main" id="{BA10AF9F-80C4-5817-1C67-1700596A6D43}"/>
                </a:ext>
              </a:extLst>
            </p:cNvPr>
            <p:cNvSpPr/>
            <p:nvPr/>
          </p:nvSpPr>
          <p:spPr>
            <a:xfrm flipH="1">
              <a:off x="4050970" y="2378465"/>
              <a:ext cx="22350" cy="48452"/>
            </a:xfrm>
            <a:custGeom>
              <a:avLst/>
              <a:gdLst/>
              <a:ahLst/>
              <a:cxnLst/>
              <a:rect l="l" t="t" r="r" b="b"/>
              <a:pathLst>
                <a:path w="396" h="859" extrusionOk="0">
                  <a:moveTo>
                    <a:pt x="314" y="0"/>
                  </a:moveTo>
                  <a:cubicBezTo>
                    <a:pt x="285" y="0"/>
                    <a:pt x="259" y="17"/>
                    <a:pt x="249" y="42"/>
                  </a:cubicBezTo>
                  <a:lnTo>
                    <a:pt x="7" y="743"/>
                  </a:lnTo>
                  <a:cubicBezTo>
                    <a:pt x="0" y="763"/>
                    <a:pt x="0" y="782"/>
                    <a:pt x="13" y="801"/>
                  </a:cubicBezTo>
                  <a:cubicBezTo>
                    <a:pt x="26" y="820"/>
                    <a:pt x="45" y="833"/>
                    <a:pt x="64" y="833"/>
                  </a:cubicBezTo>
                  <a:lnTo>
                    <a:pt x="281" y="858"/>
                  </a:lnTo>
                  <a:lnTo>
                    <a:pt x="287" y="858"/>
                  </a:lnTo>
                  <a:cubicBezTo>
                    <a:pt x="325" y="858"/>
                    <a:pt x="357" y="833"/>
                    <a:pt x="357" y="801"/>
                  </a:cubicBezTo>
                  <a:cubicBezTo>
                    <a:pt x="364" y="763"/>
                    <a:pt x="338" y="724"/>
                    <a:pt x="300" y="718"/>
                  </a:cubicBezTo>
                  <a:lnTo>
                    <a:pt x="166" y="705"/>
                  </a:lnTo>
                  <a:lnTo>
                    <a:pt x="383" y="87"/>
                  </a:lnTo>
                  <a:cubicBezTo>
                    <a:pt x="396" y="55"/>
                    <a:pt x="376" y="17"/>
                    <a:pt x="338" y="4"/>
                  </a:cubicBezTo>
                  <a:cubicBezTo>
                    <a:pt x="330" y="1"/>
                    <a:pt x="322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5">
              <a:extLst>
                <a:ext uri="{FF2B5EF4-FFF2-40B4-BE49-F238E27FC236}">
                  <a16:creationId xmlns:a16="http://schemas.microsoft.com/office/drawing/2014/main" id="{DB4EAE54-0E8C-B840-2C1F-C01219F2065C}"/>
                </a:ext>
              </a:extLst>
            </p:cNvPr>
            <p:cNvSpPr/>
            <p:nvPr/>
          </p:nvSpPr>
          <p:spPr>
            <a:xfrm flipH="1">
              <a:off x="4023653" y="2432784"/>
              <a:ext cx="41032" cy="16752"/>
            </a:xfrm>
            <a:custGeom>
              <a:avLst/>
              <a:gdLst/>
              <a:ahLst/>
              <a:cxnLst/>
              <a:rect l="l" t="t" r="r" b="b"/>
              <a:pathLst>
                <a:path w="727" h="297" extrusionOk="0">
                  <a:moveTo>
                    <a:pt x="649" y="1"/>
                  </a:moveTo>
                  <a:cubicBezTo>
                    <a:pt x="625" y="1"/>
                    <a:pt x="600" y="14"/>
                    <a:pt x="587" y="35"/>
                  </a:cubicBezTo>
                  <a:cubicBezTo>
                    <a:pt x="549" y="105"/>
                    <a:pt x="466" y="150"/>
                    <a:pt x="370" y="156"/>
                  </a:cubicBezTo>
                  <a:cubicBezTo>
                    <a:pt x="363" y="157"/>
                    <a:pt x="355" y="157"/>
                    <a:pt x="348" y="157"/>
                  </a:cubicBezTo>
                  <a:cubicBezTo>
                    <a:pt x="256" y="157"/>
                    <a:pt x="182" y="120"/>
                    <a:pt x="134" y="61"/>
                  </a:cubicBezTo>
                  <a:cubicBezTo>
                    <a:pt x="122" y="41"/>
                    <a:pt x="100" y="31"/>
                    <a:pt x="78" y="31"/>
                  </a:cubicBezTo>
                  <a:cubicBezTo>
                    <a:pt x="64" y="31"/>
                    <a:pt x="51" y="35"/>
                    <a:pt x="39" y="42"/>
                  </a:cubicBezTo>
                  <a:cubicBezTo>
                    <a:pt x="7" y="67"/>
                    <a:pt x="0" y="112"/>
                    <a:pt x="26" y="137"/>
                  </a:cubicBezTo>
                  <a:cubicBezTo>
                    <a:pt x="96" y="239"/>
                    <a:pt x="217" y="297"/>
                    <a:pt x="351" y="297"/>
                  </a:cubicBezTo>
                  <a:cubicBezTo>
                    <a:pt x="355" y="297"/>
                    <a:pt x="359" y="294"/>
                    <a:pt x="366" y="294"/>
                  </a:cubicBezTo>
                  <a:cubicBezTo>
                    <a:pt x="369" y="294"/>
                    <a:pt x="372" y="295"/>
                    <a:pt x="376" y="297"/>
                  </a:cubicBezTo>
                  <a:cubicBezTo>
                    <a:pt x="517" y="290"/>
                    <a:pt x="644" y="214"/>
                    <a:pt x="708" y="105"/>
                  </a:cubicBezTo>
                  <a:cubicBezTo>
                    <a:pt x="727" y="74"/>
                    <a:pt x="714" y="29"/>
                    <a:pt x="682" y="10"/>
                  </a:cubicBezTo>
                  <a:cubicBezTo>
                    <a:pt x="672" y="4"/>
                    <a:pt x="661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65">
            <a:extLst>
              <a:ext uri="{FF2B5EF4-FFF2-40B4-BE49-F238E27FC236}">
                <a16:creationId xmlns:a16="http://schemas.microsoft.com/office/drawing/2014/main" id="{30B015FB-A5AD-145E-6A6D-9C42C05719BC}"/>
              </a:ext>
            </a:extLst>
          </p:cNvPr>
          <p:cNvGrpSpPr/>
          <p:nvPr/>
        </p:nvGrpSpPr>
        <p:grpSpPr>
          <a:xfrm flipH="1">
            <a:off x="3456605" y="2649579"/>
            <a:ext cx="829365" cy="2139630"/>
            <a:chOff x="2041389" y="2249295"/>
            <a:chExt cx="768785" cy="1983343"/>
          </a:xfrm>
        </p:grpSpPr>
        <p:sp>
          <p:nvSpPr>
            <p:cNvPr id="2463" name="Google Shape;2463;p65">
              <a:extLst>
                <a:ext uri="{FF2B5EF4-FFF2-40B4-BE49-F238E27FC236}">
                  <a16:creationId xmlns:a16="http://schemas.microsoft.com/office/drawing/2014/main" id="{55B43B4E-CBDB-FE57-20CB-BE8378A2FE2B}"/>
                </a:ext>
              </a:extLst>
            </p:cNvPr>
            <p:cNvSpPr/>
            <p:nvPr/>
          </p:nvSpPr>
          <p:spPr>
            <a:xfrm flipH="1">
              <a:off x="2616923" y="2848552"/>
              <a:ext cx="187494" cy="730501"/>
            </a:xfrm>
            <a:custGeom>
              <a:avLst/>
              <a:gdLst/>
              <a:ahLst/>
              <a:cxnLst/>
              <a:rect l="l" t="t" r="r" b="b"/>
              <a:pathLst>
                <a:path w="3322" h="12951" extrusionOk="0">
                  <a:moveTo>
                    <a:pt x="1110" y="0"/>
                  </a:moveTo>
                  <a:cubicBezTo>
                    <a:pt x="714" y="1625"/>
                    <a:pt x="428" y="3276"/>
                    <a:pt x="243" y="4933"/>
                  </a:cubicBezTo>
                  <a:cubicBezTo>
                    <a:pt x="1" y="7126"/>
                    <a:pt x="262" y="9337"/>
                    <a:pt x="785" y="11479"/>
                  </a:cubicBezTo>
                  <a:cubicBezTo>
                    <a:pt x="918" y="12039"/>
                    <a:pt x="1454" y="12428"/>
                    <a:pt x="1894" y="12804"/>
                  </a:cubicBezTo>
                  <a:cubicBezTo>
                    <a:pt x="2072" y="12951"/>
                    <a:pt x="2359" y="12881"/>
                    <a:pt x="2582" y="12932"/>
                  </a:cubicBezTo>
                  <a:cubicBezTo>
                    <a:pt x="2244" y="8853"/>
                    <a:pt x="2512" y="4678"/>
                    <a:pt x="3321" y="669"/>
                  </a:cubicBezTo>
                  <a:lnTo>
                    <a:pt x="1110" y="0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5">
              <a:extLst>
                <a:ext uri="{FF2B5EF4-FFF2-40B4-BE49-F238E27FC236}">
                  <a16:creationId xmlns:a16="http://schemas.microsoft.com/office/drawing/2014/main" id="{95E3C7B0-C179-B07E-50EC-A28C6A2270CE}"/>
                </a:ext>
              </a:extLst>
            </p:cNvPr>
            <p:cNvSpPr/>
            <p:nvPr/>
          </p:nvSpPr>
          <p:spPr>
            <a:xfrm flipH="1">
              <a:off x="2681713" y="3431903"/>
              <a:ext cx="43572" cy="89289"/>
            </a:xfrm>
            <a:custGeom>
              <a:avLst/>
              <a:gdLst/>
              <a:ahLst/>
              <a:cxnLst/>
              <a:rect l="l" t="t" r="r" b="b"/>
              <a:pathLst>
                <a:path w="772" h="1583" extrusionOk="0">
                  <a:moveTo>
                    <a:pt x="77" y="1"/>
                  </a:moveTo>
                  <a:cubicBezTo>
                    <a:pt x="73" y="1"/>
                    <a:pt x="69" y="1"/>
                    <a:pt x="65" y="2"/>
                  </a:cubicBezTo>
                  <a:cubicBezTo>
                    <a:pt x="26" y="15"/>
                    <a:pt x="1" y="53"/>
                    <a:pt x="14" y="91"/>
                  </a:cubicBezTo>
                  <a:lnTo>
                    <a:pt x="300" y="1175"/>
                  </a:lnTo>
                  <a:cubicBezTo>
                    <a:pt x="326" y="1264"/>
                    <a:pt x="351" y="1366"/>
                    <a:pt x="415" y="1449"/>
                  </a:cubicBezTo>
                  <a:cubicBezTo>
                    <a:pt x="479" y="1532"/>
                    <a:pt x="574" y="1583"/>
                    <a:pt x="664" y="1583"/>
                  </a:cubicBezTo>
                  <a:cubicBezTo>
                    <a:pt x="683" y="1583"/>
                    <a:pt x="696" y="1583"/>
                    <a:pt x="715" y="1576"/>
                  </a:cubicBezTo>
                  <a:cubicBezTo>
                    <a:pt x="753" y="1570"/>
                    <a:pt x="772" y="1532"/>
                    <a:pt x="766" y="1500"/>
                  </a:cubicBezTo>
                  <a:cubicBezTo>
                    <a:pt x="760" y="1466"/>
                    <a:pt x="729" y="1441"/>
                    <a:pt x="695" y="1441"/>
                  </a:cubicBezTo>
                  <a:cubicBezTo>
                    <a:pt x="691" y="1441"/>
                    <a:pt x="687" y="1442"/>
                    <a:pt x="683" y="1442"/>
                  </a:cubicBezTo>
                  <a:cubicBezTo>
                    <a:pt x="676" y="1444"/>
                    <a:pt x="669" y="1445"/>
                    <a:pt x="662" y="1445"/>
                  </a:cubicBezTo>
                  <a:cubicBezTo>
                    <a:pt x="611" y="1445"/>
                    <a:pt x="557" y="1405"/>
                    <a:pt x="523" y="1366"/>
                  </a:cubicBezTo>
                  <a:cubicBezTo>
                    <a:pt x="479" y="1302"/>
                    <a:pt x="460" y="1219"/>
                    <a:pt x="441" y="1143"/>
                  </a:cubicBezTo>
                  <a:lnTo>
                    <a:pt x="147" y="53"/>
                  </a:lnTo>
                  <a:cubicBezTo>
                    <a:pt x="136" y="20"/>
                    <a:pt x="10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5">
              <a:extLst>
                <a:ext uri="{FF2B5EF4-FFF2-40B4-BE49-F238E27FC236}">
                  <a16:creationId xmlns:a16="http://schemas.microsoft.com/office/drawing/2014/main" id="{B5ADC37B-01C2-4C4F-1EA7-290C548808F0}"/>
                </a:ext>
              </a:extLst>
            </p:cNvPr>
            <p:cNvSpPr/>
            <p:nvPr/>
          </p:nvSpPr>
          <p:spPr>
            <a:xfrm flipH="1">
              <a:off x="2421975" y="3477592"/>
              <a:ext cx="261543" cy="669358"/>
            </a:xfrm>
            <a:custGeom>
              <a:avLst/>
              <a:gdLst/>
              <a:ahLst/>
              <a:cxnLst/>
              <a:rect l="l" t="t" r="r" b="b"/>
              <a:pathLst>
                <a:path w="4634" h="11867" extrusionOk="0">
                  <a:moveTo>
                    <a:pt x="2963" y="0"/>
                  </a:moveTo>
                  <a:cubicBezTo>
                    <a:pt x="1975" y="0"/>
                    <a:pt x="966" y="102"/>
                    <a:pt x="0" y="231"/>
                  </a:cubicBezTo>
                  <a:cubicBezTo>
                    <a:pt x="752" y="3934"/>
                    <a:pt x="956" y="7739"/>
                    <a:pt x="606" y="11499"/>
                  </a:cubicBezTo>
                  <a:cubicBezTo>
                    <a:pt x="1198" y="11671"/>
                    <a:pt x="1785" y="11792"/>
                    <a:pt x="2390" y="11850"/>
                  </a:cubicBezTo>
                  <a:cubicBezTo>
                    <a:pt x="2498" y="11861"/>
                    <a:pt x="2606" y="11866"/>
                    <a:pt x="2714" y="11866"/>
                  </a:cubicBezTo>
                  <a:cubicBezTo>
                    <a:pt x="3218" y="11866"/>
                    <a:pt x="3717" y="11746"/>
                    <a:pt x="4168" y="11531"/>
                  </a:cubicBezTo>
                  <a:cubicBezTo>
                    <a:pt x="4563" y="8427"/>
                    <a:pt x="4634" y="5374"/>
                    <a:pt x="3818" y="2245"/>
                  </a:cubicBezTo>
                  <a:cubicBezTo>
                    <a:pt x="3811" y="1512"/>
                    <a:pt x="3811" y="766"/>
                    <a:pt x="3805" y="27"/>
                  </a:cubicBezTo>
                  <a:cubicBezTo>
                    <a:pt x="3527" y="9"/>
                    <a:pt x="3246" y="0"/>
                    <a:pt x="2963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5">
              <a:extLst>
                <a:ext uri="{FF2B5EF4-FFF2-40B4-BE49-F238E27FC236}">
                  <a16:creationId xmlns:a16="http://schemas.microsoft.com/office/drawing/2014/main" id="{546505F5-E873-A78E-8F49-1AA9A5BB67D8}"/>
                </a:ext>
              </a:extLst>
            </p:cNvPr>
            <p:cNvSpPr/>
            <p:nvPr/>
          </p:nvSpPr>
          <p:spPr>
            <a:xfrm flipH="1">
              <a:off x="2666191" y="3542289"/>
              <a:ext cx="14449" cy="47944"/>
            </a:xfrm>
            <a:custGeom>
              <a:avLst/>
              <a:gdLst/>
              <a:ahLst/>
              <a:cxnLst/>
              <a:rect l="l" t="t" r="r" b="b"/>
              <a:pathLst>
                <a:path w="256" h="850" extrusionOk="0">
                  <a:moveTo>
                    <a:pt x="74" y="1"/>
                  </a:moveTo>
                  <a:cubicBezTo>
                    <a:pt x="70" y="1"/>
                    <a:pt x="67" y="1"/>
                    <a:pt x="64" y="2"/>
                  </a:cubicBezTo>
                  <a:cubicBezTo>
                    <a:pt x="26" y="8"/>
                    <a:pt x="0" y="40"/>
                    <a:pt x="0" y="78"/>
                  </a:cubicBezTo>
                  <a:lnTo>
                    <a:pt x="108" y="792"/>
                  </a:lnTo>
                  <a:cubicBezTo>
                    <a:pt x="115" y="824"/>
                    <a:pt x="147" y="849"/>
                    <a:pt x="179" y="849"/>
                  </a:cubicBezTo>
                  <a:lnTo>
                    <a:pt x="191" y="849"/>
                  </a:lnTo>
                  <a:cubicBezTo>
                    <a:pt x="230" y="843"/>
                    <a:pt x="255" y="811"/>
                    <a:pt x="249" y="773"/>
                  </a:cubicBezTo>
                  <a:lnTo>
                    <a:pt x="140" y="59"/>
                  </a:lnTo>
                  <a:cubicBezTo>
                    <a:pt x="135" y="25"/>
                    <a:pt x="103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5">
              <a:extLst>
                <a:ext uri="{FF2B5EF4-FFF2-40B4-BE49-F238E27FC236}">
                  <a16:creationId xmlns:a16="http://schemas.microsoft.com/office/drawing/2014/main" id="{F218BA7E-45CC-FFE4-AC43-4B20163F6949}"/>
                </a:ext>
              </a:extLst>
            </p:cNvPr>
            <p:cNvSpPr/>
            <p:nvPr/>
          </p:nvSpPr>
          <p:spPr>
            <a:xfrm flipH="1">
              <a:off x="2578425" y="3580476"/>
              <a:ext cx="57287" cy="17993"/>
            </a:xfrm>
            <a:custGeom>
              <a:avLst/>
              <a:gdLst/>
              <a:ahLst/>
              <a:cxnLst/>
              <a:rect l="l" t="t" r="r" b="b"/>
              <a:pathLst>
                <a:path w="1015" h="319" extrusionOk="0">
                  <a:moveTo>
                    <a:pt x="934" y="0"/>
                  </a:moveTo>
                  <a:cubicBezTo>
                    <a:pt x="917" y="0"/>
                    <a:pt x="899" y="7"/>
                    <a:pt x="887" y="19"/>
                  </a:cubicBezTo>
                  <a:cubicBezTo>
                    <a:pt x="782" y="127"/>
                    <a:pt x="633" y="182"/>
                    <a:pt x="485" y="182"/>
                  </a:cubicBezTo>
                  <a:cubicBezTo>
                    <a:pt x="353" y="182"/>
                    <a:pt x="221" y="138"/>
                    <a:pt x="122" y="51"/>
                  </a:cubicBezTo>
                  <a:cubicBezTo>
                    <a:pt x="110" y="39"/>
                    <a:pt x="94" y="33"/>
                    <a:pt x="77" y="33"/>
                  </a:cubicBezTo>
                  <a:cubicBezTo>
                    <a:pt x="59" y="33"/>
                    <a:pt x="40" y="41"/>
                    <a:pt x="26" y="58"/>
                  </a:cubicBezTo>
                  <a:cubicBezTo>
                    <a:pt x="1" y="83"/>
                    <a:pt x="1" y="128"/>
                    <a:pt x="33" y="153"/>
                  </a:cubicBezTo>
                  <a:cubicBezTo>
                    <a:pt x="154" y="262"/>
                    <a:pt x="319" y="319"/>
                    <a:pt x="485" y="319"/>
                  </a:cubicBezTo>
                  <a:cubicBezTo>
                    <a:pt x="670" y="319"/>
                    <a:pt x="855" y="249"/>
                    <a:pt x="989" y="121"/>
                  </a:cubicBezTo>
                  <a:cubicBezTo>
                    <a:pt x="1014" y="89"/>
                    <a:pt x="1014" y="45"/>
                    <a:pt x="982" y="19"/>
                  </a:cubicBezTo>
                  <a:cubicBezTo>
                    <a:pt x="970" y="7"/>
                    <a:pt x="952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5">
              <a:extLst>
                <a:ext uri="{FF2B5EF4-FFF2-40B4-BE49-F238E27FC236}">
                  <a16:creationId xmlns:a16="http://schemas.microsoft.com/office/drawing/2014/main" id="{31FE2008-6936-8F54-7753-6E0932FF9414}"/>
                </a:ext>
              </a:extLst>
            </p:cNvPr>
            <p:cNvSpPr/>
            <p:nvPr/>
          </p:nvSpPr>
          <p:spPr>
            <a:xfrm flipH="1">
              <a:off x="2423786" y="4004818"/>
              <a:ext cx="386388" cy="221728"/>
            </a:xfrm>
            <a:custGeom>
              <a:avLst/>
              <a:gdLst/>
              <a:ahLst/>
              <a:cxnLst/>
              <a:rect l="l" t="t" r="r" b="b"/>
              <a:pathLst>
                <a:path w="6846" h="3931" extrusionOk="0">
                  <a:moveTo>
                    <a:pt x="3767" y="0"/>
                  </a:moveTo>
                  <a:cubicBezTo>
                    <a:pt x="3487" y="0"/>
                    <a:pt x="3215" y="175"/>
                    <a:pt x="3041" y="399"/>
                  </a:cubicBezTo>
                  <a:cubicBezTo>
                    <a:pt x="2850" y="661"/>
                    <a:pt x="2754" y="979"/>
                    <a:pt x="2658" y="1292"/>
                  </a:cubicBezTo>
                  <a:cubicBezTo>
                    <a:pt x="2397" y="2197"/>
                    <a:pt x="1677" y="2853"/>
                    <a:pt x="816" y="3229"/>
                  </a:cubicBezTo>
                  <a:cubicBezTo>
                    <a:pt x="644" y="3306"/>
                    <a:pt x="460" y="3369"/>
                    <a:pt x="307" y="3471"/>
                  </a:cubicBezTo>
                  <a:cubicBezTo>
                    <a:pt x="147" y="3580"/>
                    <a:pt x="13" y="3739"/>
                    <a:pt x="1" y="3930"/>
                  </a:cubicBezTo>
                  <a:lnTo>
                    <a:pt x="6629" y="3930"/>
                  </a:lnTo>
                  <a:cubicBezTo>
                    <a:pt x="6705" y="3019"/>
                    <a:pt x="6769" y="2139"/>
                    <a:pt x="6846" y="1228"/>
                  </a:cubicBezTo>
                  <a:lnTo>
                    <a:pt x="6846" y="1228"/>
                  </a:lnTo>
                  <a:cubicBezTo>
                    <a:pt x="6094" y="1323"/>
                    <a:pt x="5418" y="1394"/>
                    <a:pt x="4666" y="1489"/>
                  </a:cubicBezTo>
                  <a:cubicBezTo>
                    <a:pt x="4653" y="1183"/>
                    <a:pt x="4641" y="877"/>
                    <a:pt x="4526" y="597"/>
                  </a:cubicBezTo>
                  <a:cubicBezTo>
                    <a:pt x="4411" y="317"/>
                    <a:pt x="4182" y="62"/>
                    <a:pt x="3882" y="11"/>
                  </a:cubicBezTo>
                  <a:cubicBezTo>
                    <a:pt x="3844" y="4"/>
                    <a:pt x="3805" y="0"/>
                    <a:pt x="3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5">
              <a:extLst>
                <a:ext uri="{FF2B5EF4-FFF2-40B4-BE49-F238E27FC236}">
                  <a16:creationId xmlns:a16="http://schemas.microsoft.com/office/drawing/2014/main" id="{64932FD2-E57F-DC39-2EAE-31094904FA6F}"/>
                </a:ext>
              </a:extLst>
            </p:cNvPr>
            <p:cNvSpPr/>
            <p:nvPr/>
          </p:nvSpPr>
          <p:spPr>
            <a:xfrm flipH="1">
              <a:off x="2434565" y="4180410"/>
              <a:ext cx="364094" cy="41458"/>
            </a:xfrm>
            <a:custGeom>
              <a:avLst/>
              <a:gdLst/>
              <a:ahLst/>
              <a:cxnLst/>
              <a:rect l="l" t="t" r="r" b="b"/>
              <a:pathLst>
                <a:path w="6451" h="735" extrusionOk="0">
                  <a:moveTo>
                    <a:pt x="6369" y="0"/>
                  </a:moveTo>
                  <a:cubicBezTo>
                    <a:pt x="6365" y="0"/>
                    <a:pt x="6360" y="1"/>
                    <a:pt x="6355" y="1"/>
                  </a:cubicBezTo>
                  <a:cubicBezTo>
                    <a:pt x="4721" y="397"/>
                    <a:pt x="3048" y="595"/>
                    <a:pt x="1369" y="595"/>
                  </a:cubicBezTo>
                  <a:cubicBezTo>
                    <a:pt x="938" y="595"/>
                    <a:pt x="508" y="582"/>
                    <a:pt x="77" y="556"/>
                  </a:cubicBezTo>
                  <a:cubicBezTo>
                    <a:pt x="45" y="556"/>
                    <a:pt x="7" y="588"/>
                    <a:pt x="7" y="626"/>
                  </a:cubicBezTo>
                  <a:cubicBezTo>
                    <a:pt x="1" y="664"/>
                    <a:pt x="33" y="696"/>
                    <a:pt x="71" y="696"/>
                  </a:cubicBezTo>
                  <a:cubicBezTo>
                    <a:pt x="498" y="722"/>
                    <a:pt x="925" y="734"/>
                    <a:pt x="1358" y="734"/>
                  </a:cubicBezTo>
                  <a:cubicBezTo>
                    <a:pt x="3053" y="734"/>
                    <a:pt x="4736" y="537"/>
                    <a:pt x="6387" y="135"/>
                  </a:cubicBezTo>
                  <a:cubicBezTo>
                    <a:pt x="6425" y="129"/>
                    <a:pt x="6450" y="91"/>
                    <a:pt x="6444" y="52"/>
                  </a:cubicBezTo>
                  <a:cubicBezTo>
                    <a:pt x="6433" y="19"/>
                    <a:pt x="6402" y="0"/>
                    <a:pt x="6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5">
              <a:extLst>
                <a:ext uri="{FF2B5EF4-FFF2-40B4-BE49-F238E27FC236}">
                  <a16:creationId xmlns:a16="http://schemas.microsoft.com/office/drawing/2014/main" id="{1F48A80F-AAF6-6462-584C-EBED11FC0B6A}"/>
                </a:ext>
              </a:extLst>
            </p:cNvPr>
            <p:cNvSpPr/>
            <p:nvPr/>
          </p:nvSpPr>
          <p:spPr>
            <a:xfrm flipH="1">
              <a:off x="2595361" y="4160217"/>
              <a:ext cx="155097" cy="50482"/>
            </a:xfrm>
            <a:custGeom>
              <a:avLst/>
              <a:gdLst/>
              <a:ahLst/>
              <a:cxnLst/>
              <a:rect l="l" t="t" r="r" b="b"/>
              <a:pathLst>
                <a:path w="2748" h="895" extrusionOk="0">
                  <a:moveTo>
                    <a:pt x="1101" y="0"/>
                  </a:moveTo>
                  <a:cubicBezTo>
                    <a:pt x="735" y="0"/>
                    <a:pt x="364" y="96"/>
                    <a:pt x="45" y="277"/>
                  </a:cubicBezTo>
                  <a:cubicBezTo>
                    <a:pt x="13" y="296"/>
                    <a:pt x="1" y="340"/>
                    <a:pt x="20" y="372"/>
                  </a:cubicBezTo>
                  <a:cubicBezTo>
                    <a:pt x="33" y="394"/>
                    <a:pt x="55" y="407"/>
                    <a:pt x="79" y="407"/>
                  </a:cubicBezTo>
                  <a:cubicBezTo>
                    <a:pt x="91" y="407"/>
                    <a:pt x="103" y="404"/>
                    <a:pt x="115" y="398"/>
                  </a:cubicBezTo>
                  <a:cubicBezTo>
                    <a:pt x="410" y="231"/>
                    <a:pt x="754" y="143"/>
                    <a:pt x="1097" y="143"/>
                  </a:cubicBezTo>
                  <a:cubicBezTo>
                    <a:pt x="1215" y="143"/>
                    <a:pt x="1332" y="153"/>
                    <a:pt x="1447" y="175"/>
                  </a:cubicBezTo>
                  <a:cubicBezTo>
                    <a:pt x="1900" y="257"/>
                    <a:pt x="2327" y="512"/>
                    <a:pt x="2614" y="869"/>
                  </a:cubicBezTo>
                  <a:cubicBezTo>
                    <a:pt x="2627" y="888"/>
                    <a:pt x="2646" y="895"/>
                    <a:pt x="2665" y="895"/>
                  </a:cubicBezTo>
                  <a:cubicBezTo>
                    <a:pt x="2684" y="895"/>
                    <a:pt x="2697" y="895"/>
                    <a:pt x="2709" y="882"/>
                  </a:cubicBezTo>
                  <a:cubicBezTo>
                    <a:pt x="2741" y="857"/>
                    <a:pt x="2748" y="812"/>
                    <a:pt x="2722" y="780"/>
                  </a:cubicBezTo>
                  <a:cubicBezTo>
                    <a:pt x="2410" y="398"/>
                    <a:pt x="1957" y="130"/>
                    <a:pt x="1473" y="34"/>
                  </a:cubicBezTo>
                  <a:cubicBezTo>
                    <a:pt x="1351" y="12"/>
                    <a:pt x="1227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5">
              <a:extLst>
                <a:ext uri="{FF2B5EF4-FFF2-40B4-BE49-F238E27FC236}">
                  <a16:creationId xmlns:a16="http://schemas.microsoft.com/office/drawing/2014/main" id="{F757DAD6-79E3-3380-7095-8BC387857B8F}"/>
                </a:ext>
              </a:extLst>
            </p:cNvPr>
            <p:cNvSpPr/>
            <p:nvPr/>
          </p:nvSpPr>
          <p:spPr>
            <a:xfrm flipH="1">
              <a:off x="2539254" y="4081587"/>
              <a:ext cx="64059" cy="130183"/>
            </a:xfrm>
            <a:custGeom>
              <a:avLst/>
              <a:gdLst/>
              <a:ahLst/>
              <a:cxnLst/>
              <a:rect l="l" t="t" r="r" b="b"/>
              <a:pathLst>
                <a:path w="1135" h="2308" extrusionOk="0">
                  <a:moveTo>
                    <a:pt x="1055" y="1"/>
                  </a:moveTo>
                  <a:cubicBezTo>
                    <a:pt x="1038" y="1"/>
                    <a:pt x="1020" y="7"/>
                    <a:pt x="1007" y="20"/>
                  </a:cubicBezTo>
                  <a:cubicBezTo>
                    <a:pt x="396" y="587"/>
                    <a:pt x="26" y="1397"/>
                    <a:pt x="0" y="2238"/>
                  </a:cubicBezTo>
                  <a:cubicBezTo>
                    <a:pt x="0" y="2276"/>
                    <a:pt x="26" y="2308"/>
                    <a:pt x="64" y="2308"/>
                  </a:cubicBezTo>
                  <a:lnTo>
                    <a:pt x="70" y="2308"/>
                  </a:lnTo>
                  <a:cubicBezTo>
                    <a:pt x="109" y="2308"/>
                    <a:pt x="134" y="2276"/>
                    <a:pt x="141" y="2244"/>
                  </a:cubicBezTo>
                  <a:cubicBezTo>
                    <a:pt x="166" y="1441"/>
                    <a:pt x="517" y="664"/>
                    <a:pt x="1103" y="122"/>
                  </a:cubicBezTo>
                  <a:cubicBezTo>
                    <a:pt x="1128" y="90"/>
                    <a:pt x="1135" y="52"/>
                    <a:pt x="1103" y="20"/>
                  </a:cubicBezTo>
                  <a:cubicBezTo>
                    <a:pt x="1090" y="7"/>
                    <a:pt x="107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5">
              <a:extLst>
                <a:ext uri="{FF2B5EF4-FFF2-40B4-BE49-F238E27FC236}">
                  <a16:creationId xmlns:a16="http://schemas.microsoft.com/office/drawing/2014/main" id="{C5127FDF-93B8-8ED2-1FD7-07CDD5D64360}"/>
                </a:ext>
              </a:extLst>
            </p:cNvPr>
            <p:cNvSpPr/>
            <p:nvPr/>
          </p:nvSpPr>
          <p:spPr>
            <a:xfrm flipH="1">
              <a:off x="2591012" y="4093037"/>
              <a:ext cx="80653" cy="9814"/>
            </a:xfrm>
            <a:custGeom>
              <a:avLst/>
              <a:gdLst/>
              <a:ahLst/>
              <a:cxnLst/>
              <a:rect l="l" t="t" r="r" b="b"/>
              <a:pathLst>
                <a:path w="1429" h="174" extrusionOk="0">
                  <a:moveTo>
                    <a:pt x="66" y="1"/>
                  </a:moveTo>
                  <a:cubicBezTo>
                    <a:pt x="28" y="1"/>
                    <a:pt x="7" y="31"/>
                    <a:pt x="7" y="72"/>
                  </a:cubicBezTo>
                  <a:cubicBezTo>
                    <a:pt x="0" y="110"/>
                    <a:pt x="32" y="142"/>
                    <a:pt x="71" y="142"/>
                  </a:cubicBezTo>
                  <a:lnTo>
                    <a:pt x="1358" y="174"/>
                  </a:lnTo>
                  <a:cubicBezTo>
                    <a:pt x="1396" y="174"/>
                    <a:pt x="1428" y="142"/>
                    <a:pt x="1428" y="104"/>
                  </a:cubicBezTo>
                  <a:cubicBezTo>
                    <a:pt x="1428" y="65"/>
                    <a:pt x="1396" y="34"/>
                    <a:pt x="1358" y="34"/>
                  </a:cubicBezTo>
                  <a:lnTo>
                    <a:pt x="77" y="2"/>
                  </a:lnTo>
                  <a:cubicBezTo>
                    <a:pt x="73" y="1"/>
                    <a:pt x="6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>
              <a:extLst>
                <a:ext uri="{FF2B5EF4-FFF2-40B4-BE49-F238E27FC236}">
                  <a16:creationId xmlns:a16="http://schemas.microsoft.com/office/drawing/2014/main" id="{0CDCDF35-DF74-263B-A3EE-C82490F45A40}"/>
                </a:ext>
              </a:extLst>
            </p:cNvPr>
            <p:cNvSpPr/>
            <p:nvPr/>
          </p:nvSpPr>
          <p:spPr>
            <a:xfrm flipH="1">
              <a:off x="2612234" y="4118928"/>
              <a:ext cx="78847" cy="10886"/>
            </a:xfrm>
            <a:custGeom>
              <a:avLst/>
              <a:gdLst/>
              <a:ahLst/>
              <a:cxnLst/>
              <a:rect l="l" t="t" r="r" b="b"/>
              <a:pathLst>
                <a:path w="1397" h="193" extrusionOk="0">
                  <a:moveTo>
                    <a:pt x="61" y="1"/>
                  </a:moveTo>
                  <a:cubicBezTo>
                    <a:pt x="27" y="1"/>
                    <a:pt x="0" y="30"/>
                    <a:pt x="0" y="65"/>
                  </a:cubicBezTo>
                  <a:cubicBezTo>
                    <a:pt x="0" y="104"/>
                    <a:pt x="26" y="135"/>
                    <a:pt x="64" y="135"/>
                  </a:cubicBezTo>
                  <a:lnTo>
                    <a:pt x="1326" y="193"/>
                  </a:lnTo>
                  <a:cubicBezTo>
                    <a:pt x="1364" y="193"/>
                    <a:pt x="1396" y="161"/>
                    <a:pt x="1396" y="123"/>
                  </a:cubicBezTo>
                  <a:cubicBezTo>
                    <a:pt x="1396" y="84"/>
                    <a:pt x="1371" y="53"/>
                    <a:pt x="1332" y="53"/>
                  </a:cubicBezTo>
                  <a:lnTo>
                    <a:pt x="70" y="2"/>
                  </a:lnTo>
                  <a:cubicBezTo>
                    <a:pt x="67" y="1"/>
                    <a:pt x="6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>
              <a:extLst>
                <a:ext uri="{FF2B5EF4-FFF2-40B4-BE49-F238E27FC236}">
                  <a16:creationId xmlns:a16="http://schemas.microsoft.com/office/drawing/2014/main" id="{D573BB12-4F50-3A5D-D47E-73D96FE52D2D}"/>
                </a:ext>
              </a:extLst>
            </p:cNvPr>
            <p:cNvSpPr/>
            <p:nvPr/>
          </p:nvSpPr>
          <p:spPr>
            <a:xfrm flipH="1">
              <a:off x="2617992" y="4140531"/>
              <a:ext cx="86748" cy="12691"/>
            </a:xfrm>
            <a:custGeom>
              <a:avLst/>
              <a:gdLst/>
              <a:ahLst/>
              <a:cxnLst/>
              <a:rect l="l" t="t" r="r" b="b"/>
              <a:pathLst>
                <a:path w="1537" h="225" extrusionOk="0">
                  <a:moveTo>
                    <a:pt x="77" y="1"/>
                  </a:moveTo>
                  <a:cubicBezTo>
                    <a:pt x="38" y="1"/>
                    <a:pt x="0" y="26"/>
                    <a:pt x="0" y="65"/>
                  </a:cubicBezTo>
                  <a:cubicBezTo>
                    <a:pt x="0" y="103"/>
                    <a:pt x="26" y="141"/>
                    <a:pt x="64" y="141"/>
                  </a:cubicBezTo>
                  <a:lnTo>
                    <a:pt x="1460" y="224"/>
                  </a:lnTo>
                  <a:cubicBezTo>
                    <a:pt x="1498" y="224"/>
                    <a:pt x="1530" y="192"/>
                    <a:pt x="1530" y="154"/>
                  </a:cubicBezTo>
                  <a:cubicBezTo>
                    <a:pt x="1536" y="116"/>
                    <a:pt x="1504" y="84"/>
                    <a:pt x="1466" y="8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>
              <a:extLst>
                <a:ext uri="{FF2B5EF4-FFF2-40B4-BE49-F238E27FC236}">
                  <a16:creationId xmlns:a16="http://schemas.microsoft.com/office/drawing/2014/main" id="{2C4EE6E8-C8C6-7E38-96EE-8EADDD83C44D}"/>
                </a:ext>
              </a:extLst>
            </p:cNvPr>
            <p:cNvSpPr/>
            <p:nvPr/>
          </p:nvSpPr>
          <p:spPr>
            <a:xfrm flipH="1">
              <a:off x="2198576" y="3505344"/>
              <a:ext cx="236032" cy="643863"/>
            </a:xfrm>
            <a:custGeom>
              <a:avLst/>
              <a:gdLst/>
              <a:ahLst/>
              <a:cxnLst/>
              <a:rect l="l" t="t" r="r" b="b"/>
              <a:pathLst>
                <a:path w="4182" h="11415" extrusionOk="0">
                  <a:moveTo>
                    <a:pt x="3793" y="0"/>
                  </a:moveTo>
                  <a:cubicBezTo>
                    <a:pt x="2441" y="83"/>
                    <a:pt x="1441" y="319"/>
                    <a:pt x="83" y="402"/>
                  </a:cubicBezTo>
                  <a:lnTo>
                    <a:pt x="192" y="2040"/>
                  </a:lnTo>
                  <a:cubicBezTo>
                    <a:pt x="0" y="5214"/>
                    <a:pt x="676" y="7540"/>
                    <a:pt x="1224" y="11415"/>
                  </a:cubicBezTo>
                  <a:lnTo>
                    <a:pt x="4181" y="10676"/>
                  </a:lnTo>
                  <a:cubicBezTo>
                    <a:pt x="3837" y="8012"/>
                    <a:pt x="3990" y="5398"/>
                    <a:pt x="3869" y="2715"/>
                  </a:cubicBezTo>
                  <a:cubicBezTo>
                    <a:pt x="3831" y="1836"/>
                    <a:pt x="3837" y="880"/>
                    <a:pt x="3793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5">
              <a:extLst>
                <a:ext uri="{FF2B5EF4-FFF2-40B4-BE49-F238E27FC236}">
                  <a16:creationId xmlns:a16="http://schemas.microsoft.com/office/drawing/2014/main" id="{B1B94AD6-A02D-5B6D-F3A8-7948596D9C6A}"/>
                </a:ext>
              </a:extLst>
            </p:cNvPr>
            <p:cNvSpPr/>
            <p:nvPr/>
          </p:nvSpPr>
          <p:spPr>
            <a:xfrm flipH="1">
              <a:off x="2237797" y="3592660"/>
              <a:ext cx="70211" cy="26341"/>
            </a:xfrm>
            <a:custGeom>
              <a:avLst/>
              <a:gdLst/>
              <a:ahLst/>
              <a:cxnLst/>
              <a:rect l="l" t="t" r="r" b="b"/>
              <a:pathLst>
                <a:path w="1244" h="467" extrusionOk="0">
                  <a:moveTo>
                    <a:pt x="82" y="0"/>
                  </a:moveTo>
                  <a:cubicBezTo>
                    <a:pt x="70" y="0"/>
                    <a:pt x="57" y="4"/>
                    <a:pt x="46" y="14"/>
                  </a:cubicBezTo>
                  <a:cubicBezTo>
                    <a:pt x="7" y="33"/>
                    <a:pt x="1" y="77"/>
                    <a:pt x="26" y="109"/>
                  </a:cubicBezTo>
                  <a:cubicBezTo>
                    <a:pt x="141" y="288"/>
                    <a:pt x="345" y="415"/>
                    <a:pt x="575" y="453"/>
                  </a:cubicBezTo>
                  <a:cubicBezTo>
                    <a:pt x="626" y="460"/>
                    <a:pt x="677" y="466"/>
                    <a:pt x="727" y="466"/>
                  </a:cubicBezTo>
                  <a:cubicBezTo>
                    <a:pt x="906" y="466"/>
                    <a:pt x="1078" y="409"/>
                    <a:pt x="1212" y="307"/>
                  </a:cubicBezTo>
                  <a:cubicBezTo>
                    <a:pt x="1244" y="281"/>
                    <a:pt x="1244" y="237"/>
                    <a:pt x="1225" y="211"/>
                  </a:cubicBezTo>
                  <a:cubicBezTo>
                    <a:pt x="1210" y="193"/>
                    <a:pt x="1188" y="183"/>
                    <a:pt x="1167" y="183"/>
                  </a:cubicBezTo>
                  <a:cubicBezTo>
                    <a:pt x="1151" y="183"/>
                    <a:pt x="1136" y="188"/>
                    <a:pt x="1123" y="199"/>
                  </a:cubicBezTo>
                  <a:cubicBezTo>
                    <a:pt x="1014" y="282"/>
                    <a:pt x="875" y="324"/>
                    <a:pt x="730" y="324"/>
                  </a:cubicBezTo>
                  <a:cubicBezTo>
                    <a:pt x="687" y="324"/>
                    <a:pt x="643" y="321"/>
                    <a:pt x="600" y="313"/>
                  </a:cubicBezTo>
                  <a:cubicBezTo>
                    <a:pt x="402" y="281"/>
                    <a:pt x="237" y="179"/>
                    <a:pt x="141" y="33"/>
                  </a:cubicBezTo>
                  <a:cubicBezTo>
                    <a:pt x="125" y="13"/>
                    <a:pt x="104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5">
              <a:extLst>
                <a:ext uri="{FF2B5EF4-FFF2-40B4-BE49-F238E27FC236}">
                  <a16:creationId xmlns:a16="http://schemas.microsoft.com/office/drawing/2014/main" id="{D488BF19-7E41-318D-B4B7-A77E2D8FCCAA}"/>
                </a:ext>
              </a:extLst>
            </p:cNvPr>
            <p:cNvSpPr/>
            <p:nvPr/>
          </p:nvSpPr>
          <p:spPr>
            <a:xfrm flipH="1">
              <a:off x="2041389" y="3997711"/>
              <a:ext cx="354387" cy="234927"/>
            </a:xfrm>
            <a:custGeom>
              <a:avLst/>
              <a:gdLst/>
              <a:ahLst/>
              <a:cxnLst/>
              <a:rect l="l" t="t" r="r" b="b"/>
              <a:pathLst>
                <a:path w="6279" h="4165" extrusionOk="0">
                  <a:moveTo>
                    <a:pt x="3089" y="1"/>
                  </a:moveTo>
                  <a:cubicBezTo>
                    <a:pt x="2820" y="1"/>
                    <a:pt x="2546" y="145"/>
                    <a:pt x="2365" y="353"/>
                  </a:cubicBezTo>
                  <a:cubicBezTo>
                    <a:pt x="2117" y="640"/>
                    <a:pt x="2002" y="1016"/>
                    <a:pt x="1900" y="1379"/>
                  </a:cubicBezTo>
                  <a:cubicBezTo>
                    <a:pt x="1295" y="1271"/>
                    <a:pt x="606" y="1131"/>
                    <a:pt x="1" y="1016"/>
                  </a:cubicBezTo>
                  <a:lnTo>
                    <a:pt x="1" y="1016"/>
                  </a:lnTo>
                  <a:cubicBezTo>
                    <a:pt x="20" y="2017"/>
                    <a:pt x="7" y="2985"/>
                    <a:pt x="26" y="3986"/>
                  </a:cubicBezTo>
                  <a:lnTo>
                    <a:pt x="6253" y="4165"/>
                  </a:lnTo>
                  <a:cubicBezTo>
                    <a:pt x="6279" y="3941"/>
                    <a:pt x="6145" y="3731"/>
                    <a:pt x="5973" y="3591"/>
                  </a:cubicBezTo>
                  <a:cubicBezTo>
                    <a:pt x="5807" y="3451"/>
                    <a:pt x="5597" y="3362"/>
                    <a:pt x="5405" y="3247"/>
                  </a:cubicBezTo>
                  <a:cubicBezTo>
                    <a:pt x="4819" y="2903"/>
                    <a:pt x="4532" y="2246"/>
                    <a:pt x="4182" y="1660"/>
                  </a:cubicBezTo>
                  <a:cubicBezTo>
                    <a:pt x="4022" y="1399"/>
                    <a:pt x="3978" y="1086"/>
                    <a:pt x="3895" y="793"/>
                  </a:cubicBezTo>
                  <a:cubicBezTo>
                    <a:pt x="3812" y="500"/>
                    <a:pt x="3659" y="194"/>
                    <a:pt x="3385" y="66"/>
                  </a:cubicBezTo>
                  <a:cubicBezTo>
                    <a:pt x="3291" y="21"/>
                    <a:pt x="3190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>
              <a:extLst>
                <a:ext uri="{FF2B5EF4-FFF2-40B4-BE49-F238E27FC236}">
                  <a16:creationId xmlns:a16="http://schemas.microsoft.com/office/drawing/2014/main" id="{F0FDE7B7-A268-530B-DC66-2254DE966ABF}"/>
                </a:ext>
              </a:extLst>
            </p:cNvPr>
            <p:cNvSpPr/>
            <p:nvPr/>
          </p:nvSpPr>
          <p:spPr>
            <a:xfrm flipH="1">
              <a:off x="2054709" y="4174149"/>
              <a:ext cx="344623" cy="53472"/>
            </a:xfrm>
            <a:custGeom>
              <a:avLst/>
              <a:gdLst/>
              <a:ahLst/>
              <a:cxnLst/>
              <a:rect l="l" t="t" r="r" b="b"/>
              <a:pathLst>
                <a:path w="6106" h="948" extrusionOk="0">
                  <a:moveTo>
                    <a:pt x="80" y="0"/>
                  </a:moveTo>
                  <a:cubicBezTo>
                    <a:pt x="53" y="0"/>
                    <a:pt x="23" y="17"/>
                    <a:pt x="13" y="42"/>
                  </a:cubicBezTo>
                  <a:cubicBezTo>
                    <a:pt x="0" y="81"/>
                    <a:pt x="19" y="119"/>
                    <a:pt x="51" y="138"/>
                  </a:cubicBezTo>
                  <a:cubicBezTo>
                    <a:pt x="1440" y="673"/>
                    <a:pt x="2925" y="947"/>
                    <a:pt x="4410" y="947"/>
                  </a:cubicBezTo>
                  <a:cubicBezTo>
                    <a:pt x="4952" y="947"/>
                    <a:pt x="5500" y="909"/>
                    <a:pt x="6036" y="839"/>
                  </a:cubicBezTo>
                  <a:cubicBezTo>
                    <a:pt x="6074" y="833"/>
                    <a:pt x="6106" y="794"/>
                    <a:pt x="6099" y="756"/>
                  </a:cubicBezTo>
                  <a:cubicBezTo>
                    <a:pt x="6094" y="722"/>
                    <a:pt x="6062" y="698"/>
                    <a:pt x="6028" y="698"/>
                  </a:cubicBezTo>
                  <a:cubicBezTo>
                    <a:pt x="6024" y="698"/>
                    <a:pt x="6020" y="698"/>
                    <a:pt x="6017" y="699"/>
                  </a:cubicBezTo>
                  <a:cubicBezTo>
                    <a:pt x="5484" y="772"/>
                    <a:pt x="4948" y="808"/>
                    <a:pt x="4412" y="808"/>
                  </a:cubicBezTo>
                  <a:cubicBezTo>
                    <a:pt x="2945" y="808"/>
                    <a:pt x="1479" y="536"/>
                    <a:pt x="102" y="4"/>
                  </a:cubicBezTo>
                  <a:cubicBezTo>
                    <a:pt x="95" y="1"/>
                    <a:pt x="88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>
              <a:extLst>
                <a:ext uri="{FF2B5EF4-FFF2-40B4-BE49-F238E27FC236}">
                  <a16:creationId xmlns:a16="http://schemas.microsoft.com/office/drawing/2014/main" id="{877F8B1A-1339-EEDF-4343-C18048476FC3}"/>
                </a:ext>
              </a:extLst>
            </p:cNvPr>
            <p:cNvSpPr/>
            <p:nvPr/>
          </p:nvSpPr>
          <p:spPr>
            <a:xfrm flipH="1">
              <a:off x="2081681" y="4163263"/>
              <a:ext cx="160120" cy="58943"/>
            </a:xfrm>
            <a:custGeom>
              <a:avLst/>
              <a:gdLst/>
              <a:ahLst/>
              <a:cxnLst/>
              <a:rect l="l" t="t" r="r" b="b"/>
              <a:pathLst>
                <a:path w="2837" h="1045" extrusionOk="0">
                  <a:moveTo>
                    <a:pt x="1731" y="0"/>
                  </a:moveTo>
                  <a:cubicBezTo>
                    <a:pt x="1578" y="0"/>
                    <a:pt x="1425" y="17"/>
                    <a:pt x="1275" y="50"/>
                  </a:cubicBezTo>
                  <a:cubicBezTo>
                    <a:pt x="765" y="172"/>
                    <a:pt x="307" y="497"/>
                    <a:pt x="20" y="936"/>
                  </a:cubicBezTo>
                  <a:cubicBezTo>
                    <a:pt x="1" y="968"/>
                    <a:pt x="7" y="1013"/>
                    <a:pt x="39" y="1032"/>
                  </a:cubicBezTo>
                  <a:cubicBezTo>
                    <a:pt x="52" y="1038"/>
                    <a:pt x="64" y="1045"/>
                    <a:pt x="77" y="1045"/>
                  </a:cubicBezTo>
                  <a:cubicBezTo>
                    <a:pt x="103" y="1045"/>
                    <a:pt x="122" y="1032"/>
                    <a:pt x="134" y="1013"/>
                  </a:cubicBezTo>
                  <a:cubicBezTo>
                    <a:pt x="402" y="599"/>
                    <a:pt x="829" y="299"/>
                    <a:pt x="1307" y="191"/>
                  </a:cubicBezTo>
                  <a:cubicBezTo>
                    <a:pt x="1449" y="157"/>
                    <a:pt x="1594" y="140"/>
                    <a:pt x="1739" y="140"/>
                  </a:cubicBezTo>
                  <a:cubicBezTo>
                    <a:pt x="2081" y="140"/>
                    <a:pt x="2420" y="233"/>
                    <a:pt x="2716" y="407"/>
                  </a:cubicBezTo>
                  <a:cubicBezTo>
                    <a:pt x="2729" y="414"/>
                    <a:pt x="2743" y="418"/>
                    <a:pt x="2756" y="418"/>
                  </a:cubicBezTo>
                  <a:cubicBezTo>
                    <a:pt x="2779" y="418"/>
                    <a:pt x="2799" y="406"/>
                    <a:pt x="2811" y="382"/>
                  </a:cubicBezTo>
                  <a:cubicBezTo>
                    <a:pt x="2837" y="350"/>
                    <a:pt x="2824" y="305"/>
                    <a:pt x="2792" y="286"/>
                  </a:cubicBezTo>
                  <a:cubicBezTo>
                    <a:pt x="2472" y="97"/>
                    <a:pt x="2101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>
              <a:extLst>
                <a:ext uri="{FF2B5EF4-FFF2-40B4-BE49-F238E27FC236}">
                  <a16:creationId xmlns:a16="http://schemas.microsoft.com/office/drawing/2014/main" id="{910E03E4-A22C-3BDF-2AEE-CBBD4EFDD38E}"/>
                </a:ext>
              </a:extLst>
            </p:cNvPr>
            <p:cNvSpPr/>
            <p:nvPr/>
          </p:nvSpPr>
          <p:spPr>
            <a:xfrm flipH="1">
              <a:off x="2234184" y="4070757"/>
              <a:ext cx="64454" cy="151447"/>
            </a:xfrm>
            <a:custGeom>
              <a:avLst/>
              <a:gdLst/>
              <a:ahLst/>
              <a:cxnLst/>
              <a:rect l="l" t="t" r="r" b="b"/>
              <a:pathLst>
                <a:path w="1142" h="2685" extrusionOk="0">
                  <a:moveTo>
                    <a:pt x="82" y="1"/>
                  </a:moveTo>
                  <a:cubicBezTo>
                    <a:pt x="69" y="1"/>
                    <a:pt x="57" y="5"/>
                    <a:pt x="45" y="14"/>
                  </a:cubicBezTo>
                  <a:cubicBezTo>
                    <a:pt x="13" y="33"/>
                    <a:pt x="1" y="78"/>
                    <a:pt x="20" y="110"/>
                  </a:cubicBezTo>
                  <a:cubicBezTo>
                    <a:pt x="511" y="868"/>
                    <a:pt x="848" y="1741"/>
                    <a:pt x="995" y="2627"/>
                  </a:cubicBezTo>
                  <a:cubicBezTo>
                    <a:pt x="1001" y="2666"/>
                    <a:pt x="1033" y="2685"/>
                    <a:pt x="1065" y="2685"/>
                  </a:cubicBezTo>
                  <a:lnTo>
                    <a:pt x="1078" y="2685"/>
                  </a:lnTo>
                  <a:cubicBezTo>
                    <a:pt x="1116" y="2678"/>
                    <a:pt x="1141" y="2646"/>
                    <a:pt x="1135" y="2608"/>
                  </a:cubicBezTo>
                  <a:cubicBezTo>
                    <a:pt x="982" y="1697"/>
                    <a:pt x="638" y="811"/>
                    <a:pt x="141" y="33"/>
                  </a:cubicBezTo>
                  <a:cubicBezTo>
                    <a:pt x="125" y="13"/>
                    <a:pt x="103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>
              <a:extLst>
                <a:ext uri="{FF2B5EF4-FFF2-40B4-BE49-F238E27FC236}">
                  <a16:creationId xmlns:a16="http://schemas.microsoft.com/office/drawing/2014/main" id="{3455DE2B-9F80-574A-A241-5554D656E008}"/>
                </a:ext>
              </a:extLst>
            </p:cNvPr>
            <p:cNvSpPr/>
            <p:nvPr/>
          </p:nvSpPr>
          <p:spPr>
            <a:xfrm flipH="1">
              <a:off x="2155787" y="4083392"/>
              <a:ext cx="83870" cy="18050"/>
            </a:xfrm>
            <a:custGeom>
              <a:avLst/>
              <a:gdLst/>
              <a:ahLst/>
              <a:cxnLst/>
              <a:rect l="l" t="t" r="r" b="b"/>
              <a:pathLst>
                <a:path w="1486" h="320" extrusionOk="0">
                  <a:moveTo>
                    <a:pt x="1403" y="1"/>
                  </a:moveTo>
                  <a:lnTo>
                    <a:pt x="65" y="179"/>
                  </a:lnTo>
                  <a:cubicBezTo>
                    <a:pt x="26" y="185"/>
                    <a:pt x="1" y="217"/>
                    <a:pt x="7" y="256"/>
                  </a:cubicBezTo>
                  <a:cubicBezTo>
                    <a:pt x="7" y="294"/>
                    <a:pt x="39" y="319"/>
                    <a:pt x="71" y="319"/>
                  </a:cubicBezTo>
                  <a:lnTo>
                    <a:pt x="84" y="319"/>
                  </a:lnTo>
                  <a:lnTo>
                    <a:pt x="1422" y="141"/>
                  </a:lnTo>
                  <a:cubicBezTo>
                    <a:pt x="1460" y="134"/>
                    <a:pt x="1486" y="103"/>
                    <a:pt x="1479" y="64"/>
                  </a:cubicBezTo>
                  <a:cubicBezTo>
                    <a:pt x="1473" y="26"/>
                    <a:pt x="1441" y="1"/>
                    <a:pt x="1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>
              <a:extLst>
                <a:ext uri="{FF2B5EF4-FFF2-40B4-BE49-F238E27FC236}">
                  <a16:creationId xmlns:a16="http://schemas.microsoft.com/office/drawing/2014/main" id="{E71DB211-5D79-E464-F00B-3FBD231A86CF}"/>
                </a:ext>
              </a:extLst>
            </p:cNvPr>
            <p:cNvSpPr/>
            <p:nvPr/>
          </p:nvSpPr>
          <p:spPr>
            <a:xfrm flipH="1">
              <a:off x="2146756" y="4111369"/>
              <a:ext cx="82459" cy="18106"/>
            </a:xfrm>
            <a:custGeom>
              <a:avLst/>
              <a:gdLst/>
              <a:ahLst/>
              <a:cxnLst/>
              <a:rect l="l" t="t" r="r" b="b"/>
              <a:pathLst>
                <a:path w="1461" h="321" extrusionOk="0">
                  <a:moveTo>
                    <a:pt x="1389" y="1"/>
                  </a:moveTo>
                  <a:cubicBezTo>
                    <a:pt x="1385" y="1"/>
                    <a:pt x="1381" y="1"/>
                    <a:pt x="1377" y="2"/>
                  </a:cubicBezTo>
                  <a:lnTo>
                    <a:pt x="64" y="180"/>
                  </a:lnTo>
                  <a:cubicBezTo>
                    <a:pt x="26" y="187"/>
                    <a:pt x="1" y="225"/>
                    <a:pt x="7" y="263"/>
                  </a:cubicBezTo>
                  <a:cubicBezTo>
                    <a:pt x="13" y="295"/>
                    <a:pt x="39" y="320"/>
                    <a:pt x="77" y="320"/>
                  </a:cubicBezTo>
                  <a:lnTo>
                    <a:pt x="84" y="320"/>
                  </a:lnTo>
                  <a:lnTo>
                    <a:pt x="1396" y="142"/>
                  </a:lnTo>
                  <a:cubicBezTo>
                    <a:pt x="1435" y="136"/>
                    <a:pt x="1460" y="97"/>
                    <a:pt x="1454" y="59"/>
                  </a:cubicBezTo>
                  <a:cubicBezTo>
                    <a:pt x="1448" y="25"/>
                    <a:pt x="1422" y="1"/>
                    <a:pt x="1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>
              <a:extLst>
                <a:ext uri="{FF2B5EF4-FFF2-40B4-BE49-F238E27FC236}">
                  <a16:creationId xmlns:a16="http://schemas.microsoft.com/office/drawing/2014/main" id="{AFF9DD5B-5E12-871E-849D-08DD07EA6FA1}"/>
                </a:ext>
              </a:extLst>
            </p:cNvPr>
            <p:cNvSpPr/>
            <p:nvPr/>
          </p:nvSpPr>
          <p:spPr>
            <a:xfrm flipH="1">
              <a:off x="2134565" y="4139854"/>
              <a:ext cx="85619" cy="15511"/>
            </a:xfrm>
            <a:custGeom>
              <a:avLst/>
              <a:gdLst/>
              <a:ahLst/>
              <a:cxnLst/>
              <a:rect l="l" t="t" r="r" b="b"/>
              <a:pathLst>
                <a:path w="1517" h="275" extrusionOk="0">
                  <a:moveTo>
                    <a:pt x="1434" y="0"/>
                  </a:moveTo>
                  <a:lnTo>
                    <a:pt x="70" y="134"/>
                  </a:lnTo>
                  <a:cubicBezTo>
                    <a:pt x="32" y="140"/>
                    <a:pt x="0" y="172"/>
                    <a:pt x="6" y="211"/>
                  </a:cubicBezTo>
                  <a:cubicBezTo>
                    <a:pt x="13" y="242"/>
                    <a:pt x="38" y="274"/>
                    <a:pt x="77" y="274"/>
                  </a:cubicBezTo>
                  <a:lnTo>
                    <a:pt x="83" y="274"/>
                  </a:lnTo>
                  <a:lnTo>
                    <a:pt x="1447" y="140"/>
                  </a:lnTo>
                  <a:cubicBezTo>
                    <a:pt x="1485" y="134"/>
                    <a:pt x="1517" y="102"/>
                    <a:pt x="1511" y="64"/>
                  </a:cubicBezTo>
                  <a:cubicBezTo>
                    <a:pt x="1511" y="26"/>
                    <a:pt x="1472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>
              <a:extLst>
                <a:ext uri="{FF2B5EF4-FFF2-40B4-BE49-F238E27FC236}">
                  <a16:creationId xmlns:a16="http://schemas.microsoft.com/office/drawing/2014/main" id="{CDD0B045-0BD0-AF53-878B-33423974D0C0}"/>
                </a:ext>
              </a:extLst>
            </p:cNvPr>
            <p:cNvSpPr/>
            <p:nvPr/>
          </p:nvSpPr>
          <p:spPr>
            <a:xfrm flipH="1">
              <a:off x="2202198" y="3107005"/>
              <a:ext cx="488150" cy="459137"/>
            </a:xfrm>
            <a:custGeom>
              <a:avLst/>
              <a:gdLst/>
              <a:ahLst/>
              <a:cxnLst/>
              <a:rect l="l" t="t" r="r" b="b"/>
              <a:pathLst>
                <a:path w="8649" h="8140" extrusionOk="0">
                  <a:moveTo>
                    <a:pt x="7712" y="1"/>
                  </a:moveTo>
                  <a:lnTo>
                    <a:pt x="198" y="606"/>
                  </a:lnTo>
                  <a:cubicBezTo>
                    <a:pt x="134" y="3009"/>
                    <a:pt x="64" y="5412"/>
                    <a:pt x="0" y="7814"/>
                  </a:cubicBezTo>
                  <a:cubicBezTo>
                    <a:pt x="1205" y="7757"/>
                    <a:pt x="2447" y="7668"/>
                    <a:pt x="3652" y="7604"/>
                  </a:cubicBezTo>
                  <a:cubicBezTo>
                    <a:pt x="3658" y="7770"/>
                    <a:pt x="3703" y="7974"/>
                    <a:pt x="3716" y="8139"/>
                  </a:cubicBezTo>
                  <a:cubicBezTo>
                    <a:pt x="5354" y="8063"/>
                    <a:pt x="7004" y="7967"/>
                    <a:pt x="8649" y="7891"/>
                  </a:cubicBezTo>
                  <a:cubicBezTo>
                    <a:pt x="8336" y="5265"/>
                    <a:pt x="8018" y="2626"/>
                    <a:pt x="7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>
              <a:extLst>
                <a:ext uri="{FF2B5EF4-FFF2-40B4-BE49-F238E27FC236}">
                  <a16:creationId xmlns:a16="http://schemas.microsoft.com/office/drawing/2014/main" id="{A1629A2B-3EB3-B551-E677-E0603DA2BC56}"/>
                </a:ext>
              </a:extLst>
            </p:cNvPr>
            <p:cNvSpPr/>
            <p:nvPr/>
          </p:nvSpPr>
          <p:spPr>
            <a:xfrm flipH="1">
              <a:off x="2478071" y="3296416"/>
              <a:ext cx="70945" cy="257489"/>
            </a:xfrm>
            <a:custGeom>
              <a:avLst/>
              <a:gdLst/>
              <a:ahLst/>
              <a:cxnLst/>
              <a:rect l="l" t="t" r="r" b="b"/>
              <a:pathLst>
                <a:path w="1257" h="4565" extrusionOk="0">
                  <a:moveTo>
                    <a:pt x="77" y="0"/>
                  </a:moveTo>
                  <a:cubicBezTo>
                    <a:pt x="54" y="0"/>
                    <a:pt x="32" y="13"/>
                    <a:pt x="20" y="33"/>
                  </a:cubicBezTo>
                  <a:cubicBezTo>
                    <a:pt x="1" y="65"/>
                    <a:pt x="7" y="110"/>
                    <a:pt x="39" y="129"/>
                  </a:cubicBezTo>
                  <a:cubicBezTo>
                    <a:pt x="90" y="161"/>
                    <a:pt x="154" y="193"/>
                    <a:pt x="217" y="218"/>
                  </a:cubicBezTo>
                  <a:cubicBezTo>
                    <a:pt x="268" y="244"/>
                    <a:pt x="313" y="269"/>
                    <a:pt x="358" y="288"/>
                  </a:cubicBezTo>
                  <a:lnTo>
                    <a:pt x="1110" y="4507"/>
                  </a:lnTo>
                  <a:cubicBezTo>
                    <a:pt x="1116" y="4546"/>
                    <a:pt x="1148" y="4565"/>
                    <a:pt x="1180" y="4565"/>
                  </a:cubicBezTo>
                  <a:lnTo>
                    <a:pt x="1193" y="4565"/>
                  </a:lnTo>
                  <a:cubicBezTo>
                    <a:pt x="1231" y="4558"/>
                    <a:pt x="1256" y="4520"/>
                    <a:pt x="1250" y="4482"/>
                  </a:cubicBezTo>
                  <a:lnTo>
                    <a:pt x="492" y="231"/>
                  </a:lnTo>
                  <a:cubicBezTo>
                    <a:pt x="485" y="212"/>
                    <a:pt x="472" y="199"/>
                    <a:pt x="460" y="186"/>
                  </a:cubicBezTo>
                  <a:cubicBezTo>
                    <a:pt x="402" y="154"/>
                    <a:pt x="339" y="122"/>
                    <a:pt x="281" y="97"/>
                  </a:cubicBezTo>
                  <a:cubicBezTo>
                    <a:pt x="217" y="65"/>
                    <a:pt x="160" y="40"/>
                    <a:pt x="115" y="14"/>
                  </a:cubicBezTo>
                  <a:cubicBezTo>
                    <a:pt x="104" y="5"/>
                    <a:pt x="90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>
              <a:extLst>
                <a:ext uri="{FF2B5EF4-FFF2-40B4-BE49-F238E27FC236}">
                  <a16:creationId xmlns:a16="http://schemas.microsoft.com/office/drawing/2014/main" id="{A9C5CCD6-B390-7FE0-3983-C3D92A1FA133}"/>
                </a:ext>
              </a:extLst>
            </p:cNvPr>
            <p:cNvSpPr/>
            <p:nvPr/>
          </p:nvSpPr>
          <p:spPr>
            <a:xfrm flipH="1">
              <a:off x="2621604" y="3183604"/>
              <a:ext cx="76307" cy="153196"/>
            </a:xfrm>
            <a:custGeom>
              <a:avLst/>
              <a:gdLst/>
              <a:ahLst/>
              <a:cxnLst/>
              <a:rect l="l" t="t" r="r" b="b"/>
              <a:pathLst>
                <a:path w="1352" h="2716" extrusionOk="0">
                  <a:moveTo>
                    <a:pt x="1288" y="0"/>
                  </a:moveTo>
                  <a:cubicBezTo>
                    <a:pt x="1249" y="0"/>
                    <a:pt x="1218" y="19"/>
                    <a:pt x="1211" y="57"/>
                  </a:cubicBezTo>
                  <a:cubicBezTo>
                    <a:pt x="1084" y="994"/>
                    <a:pt x="663" y="1899"/>
                    <a:pt x="26" y="2600"/>
                  </a:cubicBezTo>
                  <a:cubicBezTo>
                    <a:pt x="0" y="2626"/>
                    <a:pt x="7" y="2671"/>
                    <a:pt x="32" y="2696"/>
                  </a:cubicBezTo>
                  <a:cubicBezTo>
                    <a:pt x="45" y="2709"/>
                    <a:pt x="64" y="2715"/>
                    <a:pt x="77" y="2715"/>
                  </a:cubicBezTo>
                  <a:cubicBezTo>
                    <a:pt x="96" y="2715"/>
                    <a:pt x="115" y="2709"/>
                    <a:pt x="134" y="2690"/>
                  </a:cubicBezTo>
                  <a:cubicBezTo>
                    <a:pt x="784" y="1969"/>
                    <a:pt x="1218" y="1045"/>
                    <a:pt x="1351" y="77"/>
                  </a:cubicBezTo>
                  <a:cubicBezTo>
                    <a:pt x="1351" y="38"/>
                    <a:pt x="1326" y="6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>
              <a:extLst>
                <a:ext uri="{FF2B5EF4-FFF2-40B4-BE49-F238E27FC236}">
                  <a16:creationId xmlns:a16="http://schemas.microsoft.com/office/drawing/2014/main" id="{817599A3-1C19-6110-C507-819AE94E5B78}"/>
                </a:ext>
              </a:extLst>
            </p:cNvPr>
            <p:cNvSpPr/>
            <p:nvPr/>
          </p:nvSpPr>
          <p:spPr>
            <a:xfrm flipH="1">
              <a:off x="2196433" y="3496995"/>
              <a:ext cx="295746" cy="21716"/>
            </a:xfrm>
            <a:custGeom>
              <a:avLst/>
              <a:gdLst/>
              <a:ahLst/>
              <a:cxnLst/>
              <a:rect l="l" t="t" r="r" b="b"/>
              <a:pathLst>
                <a:path w="5240" h="385" extrusionOk="0">
                  <a:moveTo>
                    <a:pt x="5179" y="1"/>
                  </a:moveTo>
                  <a:cubicBezTo>
                    <a:pt x="5176" y="1"/>
                    <a:pt x="5173" y="1"/>
                    <a:pt x="5170" y="2"/>
                  </a:cubicBezTo>
                  <a:lnTo>
                    <a:pt x="71" y="244"/>
                  </a:lnTo>
                  <a:cubicBezTo>
                    <a:pt x="33" y="244"/>
                    <a:pt x="1" y="276"/>
                    <a:pt x="1" y="314"/>
                  </a:cubicBezTo>
                  <a:cubicBezTo>
                    <a:pt x="1" y="352"/>
                    <a:pt x="33" y="384"/>
                    <a:pt x="71" y="384"/>
                  </a:cubicBezTo>
                  <a:lnTo>
                    <a:pt x="77" y="384"/>
                  </a:lnTo>
                  <a:lnTo>
                    <a:pt x="5176" y="142"/>
                  </a:lnTo>
                  <a:cubicBezTo>
                    <a:pt x="5214" y="135"/>
                    <a:pt x="5240" y="104"/>
                    <a:pt x="5240" y="65"/>
                  </a:cubicBezTo>
                  <a:cubicBezTo>
                    <a:pt x="5240" y="30"/>
                    <a:pt x="5213" y="1"/>
                    <a:pt x="5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>
              <a:extLst>
                <a:ext uri="{FF2B5EF4-FFF2-40B4-BE49-F238E27FC236}">
                  <a16:creationId xmlns:a16="http://schemas.microsoft.com/office/drawing/2014/main" id="{03E31F97-EC1A-CED0-F858-8D7A33ABDB4B}"/>
                </a:ext>
              </a:extLst>
            </p:cNvPr>
            <p:cNvSpPr/>
            <p:nvPr/>
          </p:nvSpPr>
          <p:spPr>
            <a:xfrm flipH="1">
              <a:off x="2486373" y="3494570"/>
              <a:ext cx="213343" cy="10096"/>
            </a:xfrm>
            <a:custGeom>
              <a:avLst/>
              <a:gdLst/>
              <a:ahLst/>
              <a:cxnLst/>
              <a:rect l="l" t="t" r="r" b="b"/>
              <a:pathLst>
                <a:path w="3780" h="179" extrusionOk="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40"/>
                    <a:pt x="70" y="140"/>
                  </a:cubicBezTo>
                  <a:lnTo>
                    <a:pt x="3710" y="178"/>
                  </a:lnTo>
                  <a:cubicBezTo>
                    <a:pt x="3748" y="178"/>
                    <a:pt x="3780" y="153"/>
                    <a:pt x="3780" y="115"/>
                  </a:cubicBezTo>
                  <a:cubicBezTo>
                    <a:pt x="3780" y="77"/>
                    <a:pt x="3748" y="45"/>
                    <a:pt x="3710" y="4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>
              <a:extLst>
                <a:ext uri="{FF2B5EF4-FFF2-40B4-BE49-F238E27FC236}">
                  <a16:creationId xmlns:a16="http://schemas.microsoft.com/office/drawing/2014/main" id="{61D34266-F79E-E36F-D995-6EABD495724D}"/>
                </a:ext>
              </a:extLst>
            </p:cNvPr>
            <p:cNvSpPr/>
            <p:nvPr/>
          </p:nvSpPr>
          <p:spPr>
            <a:xfrm flipH="1">
              <a:off x="2509733" y="3385199"/>
              <a:ext cx="25624" cy="118394"/>
            </a:xfrm>
            <a:custGeom>
              <a:avLst/>
              <a:gdLst/>
              <a:ahLst/>
              <a:cxnLst/>
              <a:rect l="l" t="t" r="r" b="b"/>
              <a:pathLst>
                <a:path w="454" h="2099" extrusionOk="0">
                  <a:moveTo>
                    <a:pt x="378" y="1"/>
                  </a:moveTo>
                  <a:cubicBezTo>
                    <a:pt x="344" y="1"/>
                    <a:pt x="313" y="25"/>
                    <a:pt x="307" y="59"/>
                  </a:cubicBezTo>
                  <a:lnTo>
                    <a:pt x="7" y="2016"/>
                  </a:lnTo>
                  <a:cubicBezTo>
                    <a:pt x="1" y="2054"/>
                    <a:pt x="33" y="2092"/>
                    <a:pt x="71" y="2098"/>
                  </a:cubicBezTo>
                  <a:lnTo>
                    <a:pt x="77" y="2098"/>
                  </a:lnTo>
                  <a:cubicBezTo>
                    <a:pt x="109" y="2098"/>
                    <a:pt x="141" y="2073"/>
                    <a:pt x="148" y="2041"/>
                  </a:cubicBezTo>
                  <a:lnTo>
                    <a:pt x="447" y="78"/>
                  </a:lnTo>
                  <a:cubicBezTo>
                    <a:pt x="453" y="40"/>
                    <a:pt x="428" y="2"/>
                    <a:pt x="390" y="2"/>
                  </a:cubicBezTo>
                  <a:cubicBezTo>
                    <a:pt x="386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>
              <a:extLst>
                <a:ext uri="{FF2B5EF4-FFF2-40B4-BE49-F238E27FC236}">
                  <a16:creationId xmlns:a16="http://schemas.microsoft.com/office/drawing/2014/main" id="{82607EDF-A10E-EED1-EB1B-AE4854B315FD}"/>
                </a:ext>
              </a:extLst>
            </p:cNvPr>
            <p:cNvSpPr/>
            <p:nvPr/>
          </p:nvSpPr>
          <p:spPr>
            <a:xfrm flipH="1">
              <a:off x="2225902" y="2803484"/>
              <a:ext cx="460889" cy="385923"/>
            </a:xfrm>
            <a:custGeom>
              <a:avLst/>
              <a:gdLst/>
              <a:ahLst/>
              <a:cxnLst/>
              <a:rect l="l" t="t" r="r" b="b"/>
              <a:pathLst>
                <a:path w="8166" h="6842" extrusionOk="0">
                  <a:moveTo>
                    <a:pt x="3034" y="0"/>
                  </a:moveTo>
                  <a:cubicBezTo>
                    <a:pt x="2177" y="0"/>
                    <a:pt x="1324" y="138"/>
                    <a:pt x="549" y="493"/>
                  </a:cubicBezTo>
                  <a:lnTo>
                    <a:pt x="1" y="6701"/>
                  </a:lnTo>
                  <a:cubicBezTo>
                    <a:pt x="2709" y="6745"/>
                    <a:pt x="5425" y="6790"/>
                    <a:pt x="8140" y="6841"/>
                  </a:cubicBezTo>
                  <a:cubicBezTo>
                    <a:pt x="8165" y="4904"/>
                    <a:pt x="8018" y="2934"/>
                    <a:pt x="7795" y="1016"/>
                  </a:cubicBezTo>
                  <a:cubicBezTo>
                    <a:pt x="6616" y="627"/>
                    <a:pt x="5431" y="245"/>
                    <a:pt x="4201" y="79"/>
                  </a:cubicBezTo>
                  <a:cubicBezTo>
                    <a:pt x="3816" y="29"/>
                    <a:pt x="3425" y="0"/>
                    <a:pt x="3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>
              <a:extLst>
                <a:ext uri="{FF2B5EF4-FFF2-40B4-BE49-F238E27FC236}">
                  <a16:creationId xmlns:a16="http://schemas.microsoft.com/office/drawing/2014/main" id="{203D71AA-F0F5-4884-B6BB-E2973400CC63}"/>
                </a:ext>
              </a:extLst>
            </p:cNvPr>
            <p:cNvSpPr/>
            <p:nvPr/>
          </p:nvSpPr>
          <p:spPr>
            <a:xfrm flipH="1">
              <a:off x="2288890" y="3141638"/>
              <a:ext cx="405465" cy="13932"/>
            </a:xfrm>
            <a:custGeom>
              <a:avLst/>
              <a:gdLst/>
              <a:ahLst/>
              <a:cxnLst/>
              <a:rect l="l" t="t" r="r" b="b"/>
              <a:pathLst>
                <a:path w="7184" h="247" extrusionOk="0">
                  <a:moveTo>
                    <a:pt x="3554" y="1"/>
                  </a:moveTo>
                  <a:cubicBezTo>
                    <a:pt x="2391" y="1"/>
                    <a:pt x="1227" y="34"/>
                    <a:pt x="71" y="100"/>
                  </a:cubicBezTo>
                  <a:cubicBezTo>
                    <a:pt x="33" y="100"/>
                    <a:pt x="1" y="139"/>
                    <a:pt x="7" y="177"/>
                  </a:cubicBezTo>
                  <a:cubicBezTo>
                    <a:pt x="7" y="215"/>
                    <a:pt x="39" y="241"/>
                    <a:pt x="77" y="241"/>
                  </a:cubicBezTo>
                  <a:cubicBezTo>
                    <a:pt x="1230" y="174"/>
                    <a:pt x="2391" y="141"/>
                    <a:pt x="3551" y="141"/>
                  </a:cubicBezTo>
                  <a:cubicBezTo>
                    <a:pt x="4739" y="141"/>
                    <a:pt x="5927" y="176"/>
                    <a:pt x="7107" y="247"/>
                  </a:cubicBezTo>
                  <a:lnTo>
                    <a:pt x="7114" y="247"/>
                  </a:lnTo>
                  <a:cubicBezTo>
                    <a:pt x="7152" y="247"/>
                    <a:pt x="7177" y="221"/>
                    <a:pt x="7184" y="183"/>
                  </a:cubicBezTo>
                  <a:cubicBezTo>
                    <a:pt x="7184" y="145"/>
                    <a:pt x="7158" y="113"/>
                    <a:pt x="7120" y="107"/>
                  </a:cubicBezTo>
                  <a:cubicBezTo>
                    <a:pt x="5937" y="36"/>
                    <a:pt x="4746" y="1"/>
                    <a:pt x="3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>
              <a:extLst>
                <a:ext uri="{FF2B5EF4-FFF2-40B4-BE49-F238E27FC236}">
                  <a16:creationId xmlns:a16="http://schemas.microsoft.com/office/drawing/2014/main" id="{4B5DB726-9574-5B4C-A77A-854875A44B84}"/>
                </a:ext>
              </a:extLst>
            </p:cNvPr>
            <p:cNvSpPr/>
            <p:nvPr/>
          </p:nvSpPr>
          <p:spPr>
            <a:xfrm flipH="1">
              <a:off x="2107593" y="2884145"/>
              <a:ext cx="296818" cy="468444"/>
            </a:xfrm>
            <a:custGeom>
              <a:avLst/>
              <a:gdLst/>
              <a:ahLst/>
              <a:cxnLst/>
              <a:rect l="l" t="t" r="r" b="b"/>
              <a:pathLst>
                <a:path w="5259" h="8305" extrusionOk="0">
                  <a:moveTo>
                    <a:pt x="4800" y="0"/>
                  </a:moveTo>
                  <a:cubicBezTo>
                    <a:pt x="3819" y="268"/>
                    <a:pt x="2869" y="548"/>
                    <a:pt x="1856" y="631"/>
                  </a:cubicBezTo>
                  <a:cubicBezTo>
                    <a:pt x="2028" y="1848"/>
                    <a:pt x="2193" y="3059"/>
                    <a:pt x="2365" y="4277"/>
                  </a:cubicBezTo>
                  <a:cubicBezTo>
                    <a:pt x="1926" y="4544"/>
                    <a:pt x="1518" y="4857"/>
                    <a:pt x="1244" y="5296"/>
                  </a:cubicBezTo>
                  <a:cubicBezTo>
                    <a:pt x="772" y="5398"/>
                    <a:pt x="313" y="5711"/>
                    <a:pt x="1" y="6087"/>
                  </a:cubicBezTo>
                  <a:cubicBezTo>
                    <a:pt x="472" y="7043"/>
                    <a:pt x="1397" y="7858"/>
                    <a:pt x="2365" y="8305"/>
                  </a:cubicBezTo>
                  <a:cubicBezTo>
                    <a:pt x="2474" y="8031"/>
                    <a:pt x="2684" y="7782"/>
                    <a:pt x="2786" y="7508"/>
                  </a:cubicBezTo>
                  <a:cubicBezTo>
                    <a:pt x="3041" y="7355"/>
                    <a:pt x="3423" y="7208"/>
                    <a:pt x="3653" y="7024"/>
                  </a:cubicBezTo>
                  <a:cubicBezTo>
                    <a:pt x="4628" y="6214"/>
                    <a:pt x="5259" y="5029"/>
                    <a:pt x="5144" y="3773"/>
                  </a:cubicBezTo>
                  <a:cubicBezTo>
                    <a:pt x="5036" y="2524"/>
                    <a:pt x="4908" y="1249"/>
                    <a:pt x="4800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>
              <a:extLst>
                <a:ext uri="{FF2B5EF4-FFF2-40B4-BE49-F238E27FC236}">
                  <a16:creationId xmlns:a16="http://schemas.microsoft.com/office/drawing/2014/main" id="{377681BA-7593-82C7-9CD2-7FBCEA39221F}"/>
                </a:ext>
              </a:extLst>
            </p:cNvPr>
            <p:cNvSpPr/>
            <p:nvPr/>
          </p:nvSpPr>
          <p:spPr>
            <a:xfrm flipH="1">
              <a:off x="2166568" y="3082468"/>
              <a:ext cx="113332" cy="49411"/>
            </a:xfrm>
            <a:custGeom>
              <a:avLst/>
              <a:gdLst/>
              <a:ahLst/>
              <a:cxnLst/>
              <a:rect l="l" t="t" r="r" b="b"/>
              <a:pathLst>
                <a:path w="2008" h="876" extrusionOk="0">
                  <a:moveTo>
                    <a:pt x="1383" y="0"/>
                  </a:moveTo>
                  <a:cubicBezTo>
                    <a:pt x="837" y="0"/>
                    <a:pt x="287" y="290"/>
                    <a:pt x="19" y="773"/>
                  </a:cubicBezTo>
                  <a:cubicBezTo>
                    <a:pt x="0" y="805"/>
                    <a:pt x="13" y="850"/>
                    <a:pt x="45" y="869"/>
                  </a:cubicBezTo>
                  <a:cubicBezTo>
                    <a:pt x="57" y="875"/>
                    <a:pt x="70" y="875"/>
                    <a:pt x="83" y="875"/>
                  </a:cubicBezTo>
                  <a:cubicBezTo>
                    <a:pt x="108" y="875"/>
                    <a:pt x="128" y="863"/>
                    <a:pt x="140" y="843"/>
                  </a:cubicBezTo>
                  <a:cubicBezTo>
                    <a:pt x="384" y="403"/>
                    <a:pt x="887" y="138"/>
                    <a:pt x="1382" y="138"/>
                  </a:cubicBezTo>
                  <a:cubicBezTo>
                    <a:pt x="1559" y="138"/>
                    <a:pt x="1736" y="172"/>
                    <a:pt x="1899" y="244"/>
                  </a:cubicBezTo>
                  <a:cubicBezTo>
                    <a:pt x="1909" y="248"/>
                    <a:pt x="1918" y="249"/>
                    <a:pt x="1928" y="249"/>
                  </a:cubicBezTo>
                  <a:cubicBezTo>
                    <a:pt x="1955" y="249"/>
                    <a:pt x="1981" y="235"/>
                    <a:pt x="1995" y="206"/>
                  </a:cubicBezTo>
                  <a:cubicBezTo>
                    <a:pt x="2008" y="174"/>
                    <a:pt x="1995" y="130"/>
                    <a:pt x="1957" y="117"/>
                  </a:cubicBezTo>
                  <a:cubicBezTo>
                    <a:pt x="1775" y="38"/>
                    <a:pt x="1579" y="0"/>
                    <a:pt x="1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>
              <a:extLst>
                <a:ext uri="{FF2B5EF4-FFF2-40B4-BE49-F238E27FC236}">
                  <a16:creationId xmlns:a16="http://schemas.microsoft.com/office/drawing/2014/main" id="{512ADC79-5ED8-0D08-FE89-1220038AB167}"/>
                </a:ext>
              </a:extLst>
            </p:cNvPr>
            <p:cNvSpPr/>
            <p:nvPr/>
          </p:nvSpPr>
          <p:spPr>
            <a:xfrm flipH="1">
              <a:off x="2244624" y="3276674"/>
              <a:ext cx="9764" cy="38186"/>
            </a:xfrm>
            <a:custGeom>
              <a:avLst/>
              <a:gdLst/>
              <a:ahLst/>
              <a:cxnLst/>
              <a:rect l="l" t="t" r="r" b="b"/>
              <a:pathLst>
                <a:path w="173" h="677" extrusionOk="0">
                  <a:moveTo>
                    <a:pt x="103" y="1"/>
                  </a:moveTo>
                  <a:cubicBezTo>
                    <a:pt x="64" y="1"/>
                    <a:pt x="32" y="33"/>
                    <a:pt x="32" y="71"/>
                  </a:cubicBezTo>
                  <a:lnTo>
                    <a:pt x="1" y="606"/>
                  </a:lnTo>
                  <a:cubicBezTo>
                    <a:pt x="1" y="644"/>
                    <a:pt x="32" y="676"/>
                    <a:pt x="71" y="676"/>
                  </a:cubicBezTo>
                  <a:cubicBezTo>
                    <a:pt x="109" y="676"/>
                    <a:pt x="141" y="651"/>
                    <a:pt x="141" y="613"/>
                  </a:cubicBezTo>
                  <a:lnTo>
                    <a:pt x="166" y="77"/>
                  </a:lnTo>
                  <a:cubicBezTo>
                    <a:pt x="173" y="39"/>
                    <a:pt x="141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>
              <a:extLst>
                <a:ext uri="{FF2B5EF4-FFF2-40B4-BE49-F238E27FC236}">
                  <a16:creationId xmlns:a16="http://schemas.microsoft.com/office/drawing/2014/main" id="{DE464F39-DBC9-653D-F237-5A788FA53EC5}"/>
                </a:ext>
              </a:extLst>
            </p:cNvPr>
            <p:cNvSpPr/>
            <p:nvPr/>
          </p:nvSpPr>
          <p:spPr>
            <a:xfrm flipH="1">
              <a:off x="2236334" y="3195280"/>
              <a:ext cx="184615" cy="169159"/>
            </a:xfrm>
            <a:custGeom>
              <a:avLst/>
              <a:gdLst/>
              <a:ahLst/>
              <a:cxnLst/>
              <a:rect l="l" t="t" r="r" b="b"/>
              <a:pathLst>
                <a:path w="3271" h="2999" extrusionOk="0">
                  <a:moveTo>
                    <a:pt x="79" y="0"/>
                  </a:moveTo>
                  <a:cubicBezTo>
                    <a:pt x="72" y="0"/>
                    <a:pt x="65" y="1"/>
                    <a:pt x="58" y="3"/>
                  </a:cubicBezTo>
                  <a:cubicBezTo>
                    <a:pt x="20" y="16"/>
                    <a:pt x="1" y="54"/>
                    <a:pt x="13" y="93"/>
                  </a:cubicBezTo>
                  <a:cubicBezTo>
                    <a:pt x="460" y="1539"/>
                    <a:pt x="1702" y="2680"/>
                    <a:pt x="3181" y="2999"/>
                  </a:cubicBezTo>
                  <a:lnTo>
                    <a:pt x="3200" y="2999"/>
                  </a:lnTo>
                  <a:cubicBezTo>
                    <a:pt x="3232" y="2999"/>
                    <a:pt x="3257" y="2980"/>
                    <a:pt x="3264" y="2948"/>
                  </a:cubicBezTo>
                  <a:cubicBezTo>
                    <a:pt x="3270" y="2910"/>
                    <a:pt x="3251" y="2871"/>
                    <a:pt x="3213" y="2865"/>
                  </a:cubicBezTo>
                  <a:cubicBezTo>
                    <a:pt x="1798" y="2559"/>
                    <a:pt x="568" y="1431"/>
                    <a:pt x="147" y="48"/>
                  </a:cubicBezTo>
                  <a:cubicBezTo>
                    <a:pt x="137" y="22"/>
                    <a:pt x="109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>
              <a:extLst>
                <a:ext uri="{FF2B5EF4-FFF2-40B4-BE49-F238E27FC236}">
                  <a16:creationId xmlns:a16="http://schemas.microsoft.com/office/drawing/2014/main" id="{BBD87579-3D41-C9BA-6103-921892746410}"/>
                </a:ext>
              </a:extLst>
            </p:cNvPr>
            <p:cNvSpPr/>
            <p:nvPr/>
          </p:nvSpPr>
          <p:spPr>
            <a:xfrm flipH="1">
              <a:off x="2104729" y="2604145"/>
              <a:ext cx="673047" cy="349429"/>
            </a:xfrm>
            <a:custGeom>
              <a:avLst/>
              <a:gdLst/>
              <a:ahLst/>
              <a:cxnLst/>
              <a:rect l="l" t="t" r="r" b="b"/>
              <a:pathLst>
                <a:path w="11925" h="6195" extrusionOk="0">
                  <a:moveTo>
                    <a:pt x="5644" y="1"/>
                  </a:moveTo>
                  <a:cubicBezTo>
                    <a:pt x="5403" y="1"/>
                    <a:pt x="5161" y="9"/>
                    <a:pt x="4921" y="25"/>
                  </a:cubicBezTo>
                  <a:cubicBezTo>
                    <a:pt x="3786" y="95"/>
                    <a:pt x="2690" y="598"/>
                    <a:pt x="1900" y="1408"/>
                  </a:cubicBezTo>
                  <a:cubicBezTo>
                    <a:pt x="905" y="2421"/>
                    <a:pt x="440" y="3823"/>
                    <a:pt x="0" y="5181"/>
                  </a:cubicBezTo>
                  <a:cubicBezTo>
                    <a:pt x="1020" y="5499"/>
                    <a:pt x="1963" y="5748"/>
                    <a:pt x="2977" y="6067"/>
                  </a:cubicBezTo>
                  <a:cubicBezTo>
                    <a:pt x="3635" y="5652"/>
                    <a:pt x="4390" y="5482"/>
                    <a:pt x="5157" y="5482"/>
                  </a:cubicBezTo>
                  <a:cubicBezTo>
                    <a:pt x="5274" y="5482"/>
                    <a:pt x="5390" y="5486"/>
                    <a:pt x="5507" y="5493"/>
                  </a:cubicBezTo>
                  <a:cubicBezTo>
                    <a:pt x="6374" y="5557"/>
                    <a:pt x="7189" y="5875"/>
                    <a:pt x="7993" y="6194"/>
                  </a:cubicBezTo>
                  <a:cubicBezTo>
                    <a:pt x="9286" y="5971"/>
                    <a:pt x="10631" y="5684"/>
                    <a:pt x="11925" y="5455"/>
                  </a:cubicBezTo>
                  <a:cubicBezTo>
                    <a:pt x="11810" y="3785"/>
                    <a:pt x="10950" y="2185"/>
                    <a:pt x="9618" y="1166"/>
                  </a:cubicBezTo>
                  <a:cubicBezTo>
                    <a:pt x="8478" y="298"/>
                    <a:pt x="7072" y="1"/>
                    <a:pt x="5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>
              <a:extLst>
                <a:ext uri="{FF2B5EF4-FFF2-40B4-BE49-F238E27FC236}">
                  <a16:creationId xmlns:a16="http://schemas.microsoft.com/office/drawing/2014/main" id="{9608F714-C774-C3E1-5D6D-39FEF786E0BF}"/>
                </a:ext>
              </a:extLst>
            </p:cNvPr>
            <p:cNvSpPr/>
            <p:nvPr/>
          </p:nvSpPr>
          <p:spPr>
            <a:xfrm flipH="1">
              <a:off x="2666191" y="2829487"/>
              <a:ext cx="16988" cy="108636"/>
            </a:xfrm>
            <a:custGeom>
              <a:avLst/>
              <a:gdLst/>
              <a:ahLst/>
              <a:cxnLst/>
              <a:rect l="l" t="t" r="r" b="b"/>
              <a:pathLst>
                <a:path w="301" h="1926" extrusionOk="0">
                  <a:moveTo>
                    <a:pt x="64" y="0"/>
                  </a:moveTo>
                  <a:cubicBezTo>
                    <a:pt x="26" y="7"/>
                    <a:pt x="0" y="39"/>
                    <a:pt x="0" y="77"/>
                  </a:cubicBezTo>
                  <a:lnTo>
                    <a:pt x="160" y="1861"/>
                  </a:lnTo>
                  <a:cubicBezTo>
                    <a:pt x="160" y="1893"/>
                    <a:pt x="192" y="1925"/>
                    <a:pt x="230" y="1925"/>
                  </a:cubicBezTo>
                  <a:lnTo>
                    <a:pt x="236" y="1925"/>
                  </a:lnTo>
                  <a:cubicBezTo>
                    <a:pt x="275" y="1919"/>
                    <a:pt x="300" y="1887"/>
                    <a:pt x="300" y="1849"/>
                  </a:cubicBezTo>
                  <a:lnTo>
                    <a:pt x="141" y="64"/>
                  </a:lnTo>
                  <a:cubicBezTo>
                    <a:pt x="141" y="26"/>
                    <a:pt x="10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>
              <a:extLst>
                <a:ext uri="{FF2B5EF4-FFF2-40B4-BE49-F238E27FC236}">
                  <a16:creationId xmlns:a16="http://schemas.microsoft.com/office/drawing/2014/main" id="{C083FD1C-E69E-E3FD-226B-7AC7E1FBC6DE}"/>
                </a:ext>
              </a:extLst>
            </p:cNvPr>
            <p:cNvSpPr/>
            <p:nvPr/>
          </p:nvSpPr>
          <p:spPr>
            <a:xfrm flipH="1">
              <a:off x="2298921" y="2845281"/>
              <a:ext cx="11570" cy="98596"/>
            </a:xfrm>
            <a:custGeom>
              <a:avLst/>
              <a:gdLst/>
              <a:ahLst/>
              <a:cxnLst/>
              <a:rect l="l" t="t" r="r" b="b"/>
              <a:pathLst>
                <a:path w="205" h="1748" extrusionOk="0">
                  <a:moveTo>
                    <a:pt x="64" y="1"/>
                  </a:moveTo>
                  <a:cubicBezTo>
                    <a:pt x="26" y="7"/>
                    <a:pt x="0" y="39"/>
                    <a:pt x="0" y="77"/>
                  </a:cubicBezTo>
                  <a:lnTo>
                    <a:pt x="64" y="1683"/>
                  </a:lnTo>
                  <a:cubicBezTo>
                    <a:pt x="64" y="1722"/>
                    <a:pt x="96" y="1747"/>
                    <a:pt x="134" y="1747"/>
                  </a:cubicBezTo>
                  <a:cubicBezTo>
                    <a:pt x="172" y="1747"/>
                    <a:pt x="204" y="1715"/>
                    <a:pt x="204" y="1677"/>
                  </a:cubicBezTo>
                  <a:lnTo>
                    <a:pt x="141" y="71"/>
                  </a:lnTo>
                  <a:cubicBezTo>
                    <a:pt x="141" y="33"/>
                    <a:pt x="10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>
              <a:extLst>
                <a:ext uri="{FF2B5EF4-FFF2-40B4-BE49-F238E27FC236}">
                  <a16:creationId xmlns:a16="http://schemas.microsoft.com/office/drawing/2014/main" id="{747ED6F1-CED1-D1DB-0F23-410911207C8C}"/>
                </a:ext>
              </a:extLst>
            </p:cNvPr>
            <p:cNvSpPr/>
            <p:nvPr/>
          </p:nvSpPr>
          <p:spPr>
            <a:xfrm flipH="1">
              <a:off x="2101438" y="2875402"/>
              <a:ext cx="203692" cy="44729"/>
            </a:xfrm>
            <a:custGeom>
              <a:avLst/>
              <a:gdLst/>
              <a:ahLst/>
              <a:cxnLst/>
              <a:rect l="l" t="t" r="r" b="b"/>
              <a:pathLst>
                <a:path w="3609" h="793" extrusionOk="0">
                  <a:moveTo>
                    <a:pt x="3534" y="1"/>
                  </a:moveTo>
                  <a:cubicBezTo>
                    <a:pt x="3529" y="1"/>
                    <a:pt x="3524" y="1"/>
                    <a:pt x="3519" y="2"/>
                  </a:cubicBezTo>
                  <a:lnTo>
                    <a:pt x="65" y="659"/>
                  </a:lnTo>
                  <a:cubicBezTo>
                    <a:pt x="26" y="665"/>
                    <a:pt x="1" y="703"/>
                    <a:pt x="7" y="735"/>
                  </a:cubicBezTo>
                  <a:cubicBezTo>
                    <a:pt x="14" y="773"/>
                    <a:pt x="46" y="792"/>
                    <a:pt x="77" y="792"/>
                  </a:cubicBezTo>
                  <a:lnTo>
                    <a:pt x="90" y="792"/>
                  </a:lnTo>
                  <a:lnTo>
                    <a:pt x="3545" y="136"/>
                  </a:lnTo>
                  <a:cubicBezTo>
                    <a:pt x="3583" y="130"/>
                    <a:pt x="3608" y="91"/>
                    <a:pt x="3602" y="53"/>
                  </a:cubicBezTo>
                  <a:cubicBezTo>
                    <a:pt x="3596" y="20"/>
                    <a:pt x="3566" y="1"/>
                    <a:pt x="3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>
              <a:extLst>
                <a:ext uri="{FF2B5EF4-FFF2-40B4-BE49-F238E27FC236}">
                  <a16:creationId xmlns:a16="http://schemas.microsoft.com/office/drawing/2014/main" id="{6B98528A-3522-FC71-71A1-796709130BCE}"/>
                </a:ext>
              </a:extLst>
            </p:cNvPr>
            <p:cNvSpPr/>
            <p:nvPr/>
          </p:nvSpPr>
          <p:spPr>
            <a:xfrm flipH="1">
              <a:off x="2332402" y="2618303"/>
              <a:ext cx="289255" cy="97242"/>
            </a:xfrm>
            <a:custGeom>
              <a:avLst/>
              <a:gdLst/>
              <a:ahLst/>
              <a:cxnLst/>
              <a:rect l="l" t="t" r="r" b="b"/>
              <a:pathLst>
                <a:path w="5125" h="1724" extrusionOk="0">
                  <a:moveTo>
                    <a:pt x="5044" y="1"/>
                  </a:moveTo>
                  <a:cubicBezTo>
                    <a:pt x="5019" y="1"/>
                    <a:pt x="4997" y="13"/>
                    <a:pt x="4984" y="35"/>
                  </a:cubicBezTo>
                  <a:cubicBezTo>
                    <a:pt x="4538" y="895"/>
                    <a:pt x="3627" y="1495"/>
                    <a:pt x="2664" y="1571"/>
                  </a:cubicBezTo>
                  <a:cubicBezTo>
                    <a:pt x="2593" y="1577"/>
                    <a:pt x="2521" y="1579"/>
                    <a:pt x="2450" y="1579"/>
                  </a:cubicBezTo>
                  <a:cubicBezTo>
                    <a:pt x="1557" y="1579"/>
                    <a:pt x="665" y="1144"/>
                    <a:pt x="134" y="424"/>
                  </a:cubicBezTo>
                  <a:cubicBezTo>
                    <a:pt x="119" y="408"/>
                    <a:pt x="96" y="400"/>
                    <a:pt x="75" y="400"/>
                  </a:cubicBezTo>
                  <a:cubicBezTo>
                    <a:pt x="62" y="400"/>
                    <a:pt x="49" y="404"/>
                    <a:pt x="39" y="411"/>
                  </a:cubicBezTo>
                  <a:cubicBezTo>
                    <a:pt x="7" y="437"/>
                    <a:pt x="0" y="481"/>
                    <a:pt x="19" y="507"/>
                  </a:cubicBezTo>
                  <a:cubicBezTo>
                    <a:pt x="580" y="1259"/>
                    <a:pt x="1517" y="1724"/>
                    <a:pt x="2454" y="1724"/>
                  </a:cubicBezTo>
                  <a:cubicBezTo>
                    <a:pt x="2524" y="1724"/>
                    <a:pt x="2601" y="1718"/>
                    <a:pt x="2677" y="1711"/>
                  </a:cubicBezTo>
                  <a:cubicBezTo>
                    <a:pt x="3684" y="1635"/>
                    <a:pt x="4640" y="997"/>
                    <a:pt x="5105" y="105"/>
                  </a:cubicBezTo>
                  <a:cubicBezTo>
                    <a:pt x="5125" y="67"/>
                    <a:pt x="5112" y="29"/>
                    <a:pt x="5080" y="10"/>
                  </a:cubicBezTo>
                  <a:cubicBezTo>
                    <a:pt x="5068" y="3"/>
                    <a:pt x="5055" y="1"/>
                    <a:pt x="5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>
              <a:extLst>
                <a:ext uri="{FF2B5EF4-FFF2-40B4-BE49-F238E27FC236}">
                  <a16:creationId xmlns:a16="http://schemas.microsoft.com/office/drawing/2014/main" id="{11675807-2A39-84D6-A4D2-16CC57F8F682}"/>
                </a:ext>
              </a:extLst>
            </p:cNvPr>
            <p:cNvSpPr/>
            <p:nvPr/>
          </p:nvSpPr>
          <p:spPr>
            <a:xfrm flipH="1">
              <a:off x="2379191" y="2789552"/>
              <a:ext cx="257197" cy="242711"/>
            </a:xfrm>
            <a:custGeom>
              <a:avLst/>
              <a:gdLst/>
              <a:ahLst/>
              <a:cxnLst/>
              <a:rect l="l" t="t" r="r" b="b"/>
              <a:pathLst>
                <a:path w="4557" h="4303" extrusionOk="0">
                  <a:moveTo>
                    <a:pt x="3493" y="1"/>
                  </a:moveTo>
                  <a:cubicBezTo>
                    <a:pt x="1887" y="1"/>
                    <a:pt x="0" y="1613"/>
                    <a:pt x="1262" y="4303"/>
                  </a:cubicBezTo>
                  <a:cubicBezTo>
                    <a:pt x="2352" y="4022"/>
                    <a:pt x="4557" y="3290"/>
                    <a:pt x="3493" y="1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5">
              <a:extLst>
                <a:ext uri="{FF2B5EF4-FFF2-40B4-BE49-F238E27FC236}">
                  <a16:creationId xmlns:a16="http://schemas.microsoft.com/office/drawing/2014/main" id="{9E50E48B-CC53-7E7E-117E-6655FF9FBFB3}"/>
                </a:ext>
              </a:extLst>
            </p:cNvPr>
            <p:cNvSpPr/>
            <p:nvPr/>
          </p:nvSpPr>
          <p:spPr>
            <a:xfrm flipH="1">
              <a:off x="2366547" y="2495507"/>
              <a:ext cx="219495" cy="194146"/>
            </a:xfrm>
            <a:custGeom>
              <a:avLst/>
              <a:gdLst/>
              <a:ahLst/>
              <a:cxnLst/>
              <a:rect l="l" t="t" r="r" b="b"/>
              <a:pathLst>
                <a:path w="3889" h="3442" extrusionOk="0">
                  <a:moveTo>
                    <a:pt x="2747" y="0"/>
                  </a:moveTo>
                  <a:cubicBezTo>
                    <a:pt x="2091" y="345"/>
                    <a:pt x="1479" y="708"/>
                    <a:pt x="822" y="1046"/>
                  </a:cubicBezTo>
                  <a:cubicBezTo>
                    <a:pt x="835" y="1422"/>
                    <a:pt x="842" y="1791"/>
                    <a:pt x="854" y="2167"/>
                  </a:cubicBezTo>
                  <a:cubicBezTo>
                    <a:pt x="574" y="2282"/>
                    <a:pt x="281" y="2378"/>
                    <a:pt x="0" y="2486"/>
                  </a:cubicBezTo>
                  <a:cubicBezTo>
                    <a:pt x="428" y="3080"/>
                    <a:pt x="1121" y="3442"/>
                    <a:pt x="1848" y="3442"/>
                  </a:cubicBezTo>
                  <a:cubicBezTo>
                    <a:pt x="1901" y="3442"/>
                    <a:pt x="1955" y="3440"/>
                    <a:pt x="2008" y="3436"/>
                  </a:cubicBezTo>
                  <a:cubicBezTo>
                    <a:pt x="2792" y="3378"/>
                    <a:pt x="3525" y="2894"/>
                    <a:pt x="3888" y="2193"/>
                  </a:cubicBezTo>
                  <a:cubicBezTo>
                    <a:pt x="3557" y="2155"/>
                    <a:pt x="3212" y="2123"/>
                    <a:pt x="2881" y="2078"/>
                  </a:cubicBezTo>
                  <a:cubicBezTo>
                    <a:pt x="2817" y="1383"/>
                    <a:pt x="2805" y="702"/>
                    <a:pt x="2747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>
              <a:extLst>
                <a:ext uri="{FF2B5EF4-FFF2-40B4-BE49-F238E27FC236}">
                  <a16:creationId xmlns:a16="http://schemas.microsoft.com/office/drawing/2014/main" id="{3702C1EA-2FAB-F2A0-3EF1-4893AAD0993C}"/>
                </a:ext>
              </a:extLst>
            </p:cNvPr>
            <p:cNvSpPr/>
            <p:nvPr/>
          </p:nvSpPr>
          <p:spPr>
            <a:xfrm flipH="1">
              <a:off x="2508664" y="2249295"/>
              <a:ext cx="107970" cy="94140"/>
            </a:xfrm>
            <a:custGeom>
              <a:avLst/>
              <a:gdLst/>
              <a:ahLst/>
              <a:cxnLst/>
              <a:rect l="l" t="t" r="r" b="b"/>
              <a:pathLst>
                <a:path w="1913" h="1669" extrusionOk="0">
                  <a:moveTo>
                    <a:pt x="907" y="0"/>
                  </a:moveTo>
                  <a:cubicBezTo>
                    <a:pt x="641" y="0"/>
                    <a:pt x="374" y="125"/>
                    <a:pt x="217" y="337"/>
                  </a:cubicBezTo>
                  <a:cubicBezTo>
                    <a:pt x="1" y="631"/>
                    <a:pt x="13" y="1077"/>
                    <a:pt x="243" y="1364"/>
                  </a:cubicBezTo>
                  <a:cubicBezTo>
                    <a:pt x="401" y="1557"/>
                    <a:pt x="654" y="1669"/>
                    <a:pt x="907" y="1669"/>
                  </a:cubicBezTo>
                  <a:cubicBezTo>
                    <a:pt x="1020" y="1669"/>
                    <a:pt x="1133" y="1647"/>
                    <a:pt x="1237" y="1599"/>
                  </a:cubicBezTo>
                  <a:cubicBezTo>
                    <a:pt x="1913" y="1294"/>
                    <a:pt x="1906" y="337"/>
                    <a:pt x="1205" y="57"/>
                  </a:cubicBezTo>
                  <a:cubicBezTo>
                    <a:pt x="1110" y="18"/>
                    <a:pt x="1009" y="0"/>
                    <a:pt x="907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>
              <a:extLst>
                <a:ext uri="{FF2B5EF4-FFF2-40B4-BE49-F238E27FC236}">
                  <a16:creationId xmlns:a16="http://schemas.microsoft.com/office/drawing/2014/main" id="{92248259-8F9B-2756-4FAE-23675E2A8B40}"/>
                </a:ext>
              </a:extLst>
            </p:cNvPr>
            <p:cNvSpPr/>
            <p:nvPr/>
          </p:nvSpPr>
          <p:spPr>
            <a:xfrm flipH="1">
              <a:off x="2372700" y="2282180"/>
              <a:ext cx="227735" cy="207288"/>
            </a:xfrm>
            <a:custGeom>
              <a:avLst/>
              <a:gdLst/>
              <a:ahLst/>
              <a:cxnLst/>
              <a:rect l="l" t="t" r="r" b="b"/>
              <a:pathLst>
                <a:path w="4035" h="3675" extrusionOk="0">
                  <a:moveTo>
                    <a:pt x="1860" y="1"/>
                  </a:moveTo>
                  <a:cubicBezTo>
                    <a:pt x="1606" y="1"/>
                    <a:pt x="1352" y="47"/>
                    <a:pt x="1116" y="143"/>
                  </a:cubicBezTo>
                  <a:cubicBezTo>
                    <a:pt x="510" y="385"/>
                    <a:pt x="109" y="1004"/>
                    <a:pt x="0" y="1654"/>
                  </a:cubicBezTo>
                  <a:cubicBezTo>
                    <a:pt x="83" y="1737"/>
                    <a:pt x="160" y="1819"/>
                    <a:pt x="236" y="1902"/>
                  </a:cubicBezTo>
                  <a:lnTo>
                    <a:pt x="3060" y="3674"/>
                  </a:lnTo>
                  <a:cubicBezTo>
                    <a:pt x="3397" y="3572"/>
                    <a:pt x="3671" y="3311"/>
                    <a:pt x="3831" y="2999"/>
                  </a:cubicBezTo>
                  <a:cubicBezTo>
                    <a:pt x="3984" y="2686"/>
                    <a:pt x="4035" y="2323"/>
                    <a:pt x="3996" y="1972"/>
                  </a:cubicBezTo>
                  <a:cubicBezTo>
                    <a:pt x="3926" y="1322"/>
                    <a:pt x="3563" y="698"/>
                    <a:pt x="3009" y="341"/>
                  </a:cubicBezTo>
                  <a:cubicBezTo>
                    <a:pt x="2668" y="118"/>
                    <a:pt x="2263" y="1"/>
                    <a:pt x="1860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>
              <a:extLst>
                <a:ext uri="{FF2B5EF4-FFF2-40B4-BE49-F238E27FC236}">
                  <a16:creationId xmlns:a16="http://schemas.microsoft.com/office/drawing/2014/main" id="{9177873B-EBF4-6724-B5F3-EF19D44B60B0}"/>
                </a:ext>
              </a:extLst>
            </p:cNvPr>
            <p:cNvSpPr/>
            <p:nvPr/>
          </p:nvSpPr>
          <p:spPr>
            <a:xfrm flipH="1">
              <a:off x="2295709" y="2282293"/>
              <a:ext cx="125579" cy="116533"/>
            </a:xfrm>
            <a:custGeom>
              <a:avLst/>
              <a:gdLst/>
              <a:ahLst/>
              <a:cxnLst/>
              <a:rect l="l" t="t" r="r" b="b"/>
              <a:pathLst>
                <a:path w="2225" h="2066" extrusionOk="0">
                  <a:moveTo>
                    <a:pt x="1099" y="1"/>
                  </a:moveTo>
                  <a:cubicBezTo>
                    <a:pt x="1002" y="1"/>
                    <a:pt x="904" y="13"/>
                    <a:pt x="810" y="39"/>
                  </a:cubicBezTo>
                  <a:cubicBezTo>
                    <a:pt x="440" y="141"/>
                    <a:pt x="134" y="434"/>
                    <a:pt x="0" y="798"/>
                  </a:cubicBezTo>
                  <a:lnTo>
                    <a:pt x="45" y="2021"/>
                  </a:lnTo>
                  <a:cubicBezTo>
                    <a:pt x="262" y="2043"/>
                    <a:pt x="481" y="2066"/>
                    <a:pt x="700" y="2066"/>
                  </a:cubicBezTo>
                  <a:cubicBezTo>
                    <a:pt x="860" y="2066"/>
                    <a:pt x="1020" y="2054"/>
                    <a:pt x="1179" y="2021"/>
                  </a:cubicBezTo>
                  <a:cubicBezTo>
                    <a:pt x="1549" y="1945"/>
                    <a:pt x="1912" y="1728"/>
                    <a:pt x="2065" y="1378"/>
                  </a:cubicBezTo>
                  <a:cubicBezTo>
                    <a:pt x="2225" y="1034"/>
                    <a:pt x="2135" y="587"/>
                    <a:pt x="1868" y="313"/>
                  </a:cubicBezTo>
                  <a:cubicBezTo>
                    <a:pt x="1668" y="109"/>
                    <a:pt x="1384" y="1"/>
                    <a:pt x="1099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>
              <a:extLst>
                <a:ext uri="{FF2B5EF4-FFF2-40B4-BE49-F238E27FC236}">
                  <a16:creationId xmlns:a16="http://schemas.microsoft.com/office/drawing/2014/main" id="{8A2E7551-B8FE-44D8-529C-7D24DCE51436}"/>
                </a:ext>
              </a:extLst>
            </p:cNvPr>
            <p:cNvSpPr/>
            <p:nvPr/>
          </p:nvSpPr>
          <p:spPr>
            <a:xfrm flipH="1">
              <a:off x="2368742" y="2309029"/>
              <a:ext cx="63721" cy="97750"/>
            </a:xfrm>
            <a:custGeom>
              <a:avLst/>
              <a:gdLst/>
              <a:ahLst/>
              <a:cxnLst/>
              <a:rect l="l" t="t" r="r" b="b"/>
              <a:pathLst>
                <a:path w="1129" h="1733" extrusionOk="0">
                  <a:moveTo>
                    <a:pt x="306" y="1"/>
                  </a:moveTo>
                  <a:cubicBezTo>
                    <a:pt x="283" y="1"/>
                    <a:pt x="261" y="11"/>
                    <a:pt x="249" y="31"/>
                  </a:cubicBezTo>
                  <a:cubicBezTo>
                    <a:pt x="96" y="285"/>
                    <a:pt x="13" y="540"/>
                    <a:pt x="7" y="783"/>
                  </a:cubicBezTo>
                  <a:cubicBezTo>
                    <a:pt x="1" y="1076"/>
                    <a:pt x="109" y="1350"/>
                    <a:pt x="300" y="1528"/>
                  </a:cubicBezTo>
                  <a:cubicBezTo>
                    <a:pt x="440" y="1662"/>
                    <a:pt x="632" y="1732"/>
                    <a:pt x="810" y="1732"/>
                  </a:cubicBezTo>
                  <a:cubicBezTo>
                    <a:pt x="906" y="1732"/>
                    <a:pt x="995" y="1713"/>
                    <a:pt x="1078" y="1675"/>
                  </a:cubicBezTo>
                  <a:cubicBezTo>
                    <a:pt x="1116" y="1662"/>
                    <a:pt x="1129" y="1618"/>
                    <a:pt x="1116" y="1586"/>
                  </a:cubicBezTo>
                  <a:cubicBezTo>
                    <a:pt x="1102" y="1557"/>
                    <a:pt x="1077" y="1543"/>
                    <a:pt x="1049" y="1543"/>
                  </a:cubicBezTo>
                  <a:cubicBezTo>
                    <a:pt x="1040" y="1543"/>
                    <a:pt x="1030" y="1544"/>
                    <a:pt x="1020" y="1547"/>
                  </a:cubicBezTo>
                  <a:cubicBezTo>
                    <a:pt x="955" y="1577"/>
                    <a:pt x="884" y="1591"/>
                    <a:pt x="811" y="1591"/>
                  </a:cubicBezTo>
                  <a:cubicBezTo>
                    <a:pt x="663" y="1591"/>
                    <a:pt x="509" y="1533"/>
                    <a:pt x="390" y="1426"/>
                  </a:cubicBezTo>
                  <a:cubicBezTo>
                    <a:pt x="230" y="1280"/>
                    <a:pt x="141" y="1038"/>
                    <a:pt x="147" y="789"/>
                  </a:cubicBezTo>
                  <a:cubicBezTo>
                    <a:pt x="154" y="572"/>
                    <a:pt x="230" y="336"/>
                    <a:pt x="370" y="107"/>
                  </a:cubicBezTo>
                  <a:cubicBezTo>
                    <a:pt x="390" y="75"/>
                    <a:pt x="377" y="31"/>
                    <a:pt x="345" y="11"/>
                  </a:cubicBezTo>
                  <a:cubicBezTo>
                    <a:pt x="333" y="4"/>
                    <a:pt x="319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>
              <a:extLst>
                <a:ext uri="{FF2B5EF4-FFF2-40B4-BE49-F238E27FC236}">
                  <a16:creationId xmlns:a16="http://schemas.microsoft.com/office/drawing/2014/main" id="{03B77A3B-C002-F7DF-71F6-8465E54E91EE}"/>
                </a:ext>
              </a:extLst>
            </p:cNvPr>
            <p:cNvSpPr/>
            <p:nvPr/>
          </p:nvSpPr>
          <p:spPr>
            <a:xfrm flipH="1">
              <a:off x="2514420" y="2279924"/>
              <a:ext cx="81330" cy="63568"/>
            </a:xfrm>
            <a:custGeom>
              <a:avLst/>
              <a:gdLst/>
              <a:ahLst/>
              <a:cxnLst/>
              <a:rect l="l" t="t" r="r" b="b"/>
              <a:pathLst>
                <a:path w="1441" h="1127" extrusionOk="0">
                  <a:moveTo>
                    <a:pt x="1360" y="1"/>
                  </a:moveTo>
                  <a:cubicBezTo>
                    <a:pt x="1352" y="1"/>
                    <a:pt x="1345" y="2"/>
                    <a:pt x="1339" y="5"/>
                  </a:cubicBezTo>
                  <a:cubicBezTo>
                    <a:pt x="810" y="196"/>
                    <a:pt x="344" y="559"/>
                    <a:pt x="19" y="1018"/>
                  </a:cubicBezTo>
                  <a:cubicBezTo>
                    <a:pt x="0" y="1050"/>
                    <a:pt x="7" y="1095"/>
                    <a:pt x="38" y="1114"/>
                  </a:cubicBezTo>
                  <a:cubicBezTo>
                    <a:pt x="51" y="1120"/>
                    <a:pt x="64" y="1127"/>
                    <a:pt x="77" y="1127"/>
                  </a:cubicBezTo>
                  <a:cubicBezTo>
                    <a:pt x="102" y="1127"/>
                    <a:pt x="121" y="1114"/>
                    <a:pt x="134" y="1095"/>
                  </a:cubicBezTo>
                  <a:cubicBezTo>
                    <a:pt x="440" y="661"/>
                    <a:pt x="886" y="317"/>
                    <a:pt x="1383" y="139"/>
                  </a:cubicBezTo>
                  <a:cubicBezTo>
                    <a:pt x="1421" y="126"/>
                    <a:pt x="1441" y="81"/>
                    <a:pt x="1421" y="49"/>
                  </a:cubicBezTo>
                  <a:cubicBezTo>
                    <a:pt x="1416" y="19"/>
                    <a:pt x="1387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>
              <a:extLst>
                <a:ext uri="{FF2B5EF4-FFF2-40B4-BE49-F238E27FC236}">
                  <a16:creationId xmlns:a16="http://schemas.microsoft.com/office/drawing/2014/main" id="{1CCE14E9-BB2F-6D50-DB3F-66344CD1F48A}"/>
                </a:ext>
              </a:extLst>
            </p:cNvPr>
            <p:cNvSpPr/>
            <p:nvPr/>
          </p:nvSpPr>
          <p:spPr>
            <a:xfrm flipH="1">
              <a:off x="2389575" y="2339150"/>
              <a:ext cx="220229" cy="224097"/>
            </a:xfrm>
            <a:custGeom>
              <a:avLst/>
              <a:gdLst/>
              <a:ahLst/>
              <a:cxnLst/>
              <a:rect l="l" t="t" r="r" b="b"/>
              <a:pathLst>
                <a:path w="3902" h="3973" extrusionOk="0">
                  <a:moveTo>
                    <a:pt x="2372" y="0"/>
                  </a:moveTo>
                  <a:cubicBezTo>
                    <a:pt x="2123" y="268"/>
                    <a:pt x="1823" y="421"/>
                    <a:pt x="1467" y="491"/>
                  </a:cubicBezTo>
                  <a:cubicBezTo>
                    <a:pt x="1322" y="519"/>
                    <a:pt x="1179" y="536"/>
                    <a:pt x="1038" y="536"/>
                  </a:cubicBezTo>
                  <a:cubicBezTo>
                    <a:pt x="830" y="536"/>
                    <a:pt x="625" y="499"/>
                    <a:pt x="428" y="408"/>
                  </a:cubicBezTo>
                  <a:cubicBezTo>
                    <a:pt x="249" y="1084"/>
                    <a:pt x="122" y="1772"/>
                    <a:pt x="52" y="2467"/>
                  </a:cubicBezTo>
                  <a:cubicBezTo>
                    <a:pt x="20" y="2785"/>
                    <a:pt x="1" y="3117"/>
                    <a:pt x="141" y="3403"/>
                  </a:cubicBezTo>
                  <a:cubicBezTo>
                    <a:pt x="325" y="3783"/>
                    <a:pt x="762" y="3972"/>
                    <a:pt x="1190" y="3972"/>
                  </a:cubicBezTo>
                  <a:cubicBezTo>
                    <a:pt x="1295" y="3972"/>
                    <a:pt x="1399" y="3961"/>
                    <a:pt x="1498" y="3939"/>
                  </a:cubicBezTo>
                  <a:cubicBezTo>
                    <a:pt x="2008" y="3824"/>
                    <a:pt x="2442" y="3486"/>
                    <a:pt x="2837" y="3148"/>
                  </a:cubicBezTo>
                  <a:cubicBezTo>
                    <a:pt x="3060" y="3148"/>
                    <a:pt x="3283" y="3110"/>
                    <a:pt x="3474" y="2989"/>
                  </a:cubicBezTo>
                  <a:cubicBezTo>
                    <a:pt x="3659" y="2874"/>
                    <a:pt x="3812" y="2683"/>
                    <a:pt x="3857" y="2467"/>
                  </a:cubicBezTo>
                  <a:cubicBezTo>
                    <a:pt x="3901" y="2243"/>
                    <a:pt x="3818" y="2001"/>
                    <a:pt x="3646" y="1861"/>
                  </a:cubicBezTo>
                  <a:cubicBezTo>
                    <a:pt x="3558" y="1795"/>
                    <a:pt x="3446" y="1760"/>
                    <a:pt x="3335" y="1760"/>
                  </a:cubicBezTo>
                  <a:cubicBezTo>
                    <a:pt x="3222" y="1760"/>
                    <a:pt x="3109" y="1796"/>
                    <a:pt x="3022" y="1874"/>
                  </a:cubicBezTo>
                  <a:cubicBezTo>
                    <a:pt x="2830" y="1256"/>
                    <a:pt x="2563" y="618"/>
                    <a:pt x="2372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>
              <a:extLst>
                <a:ext uri="{FF2B5EF4-FFF2-40B4-BE49-F238E27FC236}">
                  <a16:creationId xmlns:a16="http://schemas.microsoft.com/office/drawing/2014/main" id="{D5545DA4-2A93-B15D-EED1-8114CEE9A507}"/>
                </a:ext>
              </a:extLst>
            </p:cNvPr>
            <p:cNvSpPr/>
            <p:nvPr/>
          </p:nvSpPr>
          <p:spPr>
            <a:xfrm flipH="1">
              <a:off x="2462607" y="2322905"/>
              <a:ext cx="104753" cy="64809"/>
            </a:xfrm>
            <a:custGeom>
              <a:avLst/>
              <a:gdLst/>
              <a:ahLst/>
              <a:cxnLst/>
              <a:rect l="l" t="t" r="r" b="b"/>
              <a:pathLst>
                <a:path w="1856" h="1149" extrusionOk="0">
                  <a:moveTo>
                    <a:pt x="1771" y="0"/>
                  </a:moveTo>
                  <a:cubicBezTo>
                    <a:pt x="1745" y="0"/>
                    <a:pt x="1718" y="18"/>
                    <a:pt x="1709" y="46"/>
                  </a:cubicBezTo>
                  <a:cubicBezTo>
                    <a:pt x="1476" y="622"/>
                    <a:pt x="876" y="1013"/>
                    <a:pt x="259" y="1013"/>
                  </a:cubicBezTo>
                  <a:cubicBezTo>
                    <a:pt x="201" y="1013"/>
                    <a:pt x="142" y="1009"/>
                    <a:pt x="84" y="1002"/>
                  </a:cubicBezTo>
                  <a:cubicBezTo>
                    <a:pt x="80" y="1001"/>
                    <a:pt x="76" y="1001"/>
                    <a:pt x="72" y="1001"/>
                  </a:cubicBezTo>
                  <a:cubicBezTo>
                    <a:pt x="38" y="1001"/>
                    <a:pt x="7" y="1025"/>
                    <a:pt x="7" y="1059"/>
                  </a:cubicBezTo>
                  <a:cubicBezTo>
                    <a:pt x="1" y="1097"/>
                    <a:pt x="26" y="1129"/>
                    <a:pt x="64" y="1136"/>
                  </a:cubicBezTo>
                  <a:cubicBezTo>
                    <a:pt x="128" y="1148"/>
                    <a:pt x="198" y="1148"/>
                    <a:pt x="262" y="1148"/>
                  </a:cubicBezTo>
                  <a:cubicBezTo>
                    <a:pt x="931" y="1148"/>
                    <a:pt x="1588" y="721"/>
                    <a:pt x="1836" y="97"/>
                  </a:cubicBezTo>
                  <a:cubicBezTo>
                    <a:pt x="1855" y="59"/>
                    <a:pt x="1836" y="20"/>
                    <a:pt x="1798" y="8"/>
                  </a:cubicBezTo>
                  <a:cubicBezTo>
                    <a:pt x="1789" y="3"/>
                    <a:pt x="1780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>
              <a:extLst>
                <a:ext uri="{FF2B5EF4-FFF2-40B4-BE49-F238E27FC236}">
                  <a16:creationId xmlns:a16="http://schemas.microsoft.com/office/drawing/2014/main" id="{47F5A819-E930-AA18-1506-5A2B68D6986A}"/>
                </a:ext>
              </a:extLst>
            </p:cNvPr>
            <p:cNvSpPr/>
            <p:nvPr/>
          </p:nvSpPr>
          <p:spPr>
            <a:xfrm flipH="1">
              <a:off x="2578084" y="2434758"/>
              <a:ext cx="15860" cy="15850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0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0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>
              <a:extLst>
                <a:ext uri="{FF2B5EF4-FFF2-40B4-BE49-F238E27FC236}">
                  <a16:creationId xmlns:a16="http://schemas.microsoft.com/office/drawing/2014/main" id="{69BED24D-4AC6-7FA3-6BAF-754485458D78}"/>
                </a:ext>
              </a:extLst>
            </p:cNvPr>
            <p:cNvSpPr/>
            <p:nvPr/>
          </p:nvSpPr>
          <p:spPr>
            <a:xfrm flipH="1">
              <a:off x="2502170" y="2443388"/>
              <a:ext cx="15916" cy="15511"/>
            </a:xfrm>
            <a:custGeom>
              <a:avLst/>
              <a:gdLst/>
              <a:ahLst/>
              <a:cxnLst/>
              <a:rect l="l" t="t" r="r" b="b"/>
              <a:pathLst>
                <a:path w="282" h="275" extrusionOk="0">
                  <a:moveTo>
                    <a:pt x="141" y="0"/>
                  </a:moveTo>
                  <a:cubicBezTo>
                    <a:pt x="65" y="0"/>
                    <a:pt x="1" y="64"/>
                    <a:pt x="1" y="141"/>
                  </a:cubicBezTo>
                  <a:cubicBezTo>
                    <a:pt x="1" y="217"/>
                    <a:pt x="65" y="274"/>
                    <a:pt x="141" y="274"/>
                  </a:cubicBezTo>
                  <a:cubicBezTo>
                    <a:pt x="218" y="274"/>
                    <a:pt x="281" y="217"/>
                    <a:pt x="281" y="141"/>
                  </a:cubicBezTo>
                  <a:cubicBezTo>
                    <a:pt x="281" y="64"/>
                    <a:pt x="218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>
              <a:extLst>
                <a:ext uri="{FF2B5EF4-FFF2-40B4-BE49-F238E27FC236}">
                  <a16:creationId xmlns:a16="http://schemas.microsoft.com/office/drawing/2014/main" id="{03E203B2-50EC-1A3E-C1E6-215D2CCF9E61}"/>
                </a:ext>
              </a:extLst>
            </p:cNvPr>
            <p:cNvSpPr/>
            <p:nvPr/>
          </p:nvSpPr>
          <p:spPr>
            <a:xfrm flipH="1">
              <a:off x="2568377" y="2400915"/>
              <a:ext cx="37476" cy="13763"/>
            </a:xfrm>
            <a:custGeom>
              <a:avLst/>
              <a:gdLst/>
              <a:ahLst/>
              <a:cxnLst/>
              <a:rect l="l" t="t" r="r" b="b"/>
              <a:pathLst>
                <a:path w="664" h="244" extrusionOk="0">
                  <a:moveTo>
                    <a:pt x="344" y="0"/>
                  </a:moveTo>
                  <a:cubicBezTo>
                    <a:pt x="228" y="0"/>
                    <a:pt x="110" y="42"/>
                    <a:pt x="26" y="122"/>
                  </a:cubicBezTo>
                  <a:cubicBezTo>
                    <a:pt x="1" y="148"/>
                    <a:pt x="1" y="192"/>
                    <a:pt x="26" y="224"/>
                  </a:cubicBezTo>
                  <a:cubicBezTo>
                    <a:pt x="39" y="237"/>
                    <a:pt x="58" y="243"/>
                    <a:pt x="77" y="243"/>
                  </a:cubicBezTo>
                  <a:cubicBezTo>
                    <a:pt x="96" y="243"/>
                    <a:pt x="115" y="237"/>
                    <a:pt x="128" y="224"/>
                  </a:cubicBezTo>
                  <a:cubicBezTo>
                    <a:pt x="185" y="168"/>
                    <a:pt x="264" y="139"/>
                    <a:pt x="343" y="139"/>
                  </a:cubicBezTo>
                  <a:cubicBezTo>
                    <a:pt x="416" y="139"/>
                    <a:pt x="488" y="163"/>
                    <a:pt x="543" y="212"/>
                  </a:cubicBezTo>
                  <a:cubicBezTo>
                    <a:pt x="554" y="223"/>
                    <a:pt x="569" y="228"/>
                    <a:pt x="584" y="228"/>
                  </a:cubicBezTo>
                  <a:cubicBezTo>
                    <a:pt x="603" y="228"/>
                    <a:pt x="624" y="220"/>
                    <a:pt x="638" y="205"/>
                  </a:cubicBezTo>
                  <a:cubicBezTo>
                    <a:pt x="664" y="173"/>
                    <a:pt x="664" y="129"/>
                    <a:pt x="632" y="103"/>
                  </a:cubicBezTo>
                  <a:cubicBezTo>
                    <a:pt x="553" y="34"/>
                    <a:pt x="449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>
              <a:extLst>
                <a:ext uri="{FF2B5EF4-FFF2-40B4-BE49-F238E27FC236}">
                  <a16:creationId xmlns:a16="http://schemas.microsoft.com/office/drawing/2014/main" id="{60ED6B9B-8642-9A5A-73E8-370E0D66B17F}"/>
                </a:ext>
              </a:extLst>
            </p:cNvPr>
            <p:cNvSpPr/>
            <p:nvPr/>
          </p:nvSpPr>
          <p:spPr>
            <a:xfrm flipH="1">
              <a:off x="2480215" y="2402889"/>
              <a:ext cx="54408" cy="27244"/>
            </a:xfrm>
            <a:custGeom>
              <a:avLst/>
              <a:gdLst/>
              <a:ahLst/>
              <a:cxnLst/>
              <a:rect l="l" t="t" r="r" b="b"/>
              <a:pathLst>
                <a:path w="964" h="483" extrusionOk="0">
                  <a:moveTo>
                    <a:pt x="417" y="0"/>
                  </a:moveTo>
                  <a:cubicBezTo>
                    <a:pt x="278" y="0"/>
                    <a:pt x="137" y="49"/>
                    <a:pt x="33" y="145"/>
                  </a:cubicBezTo>
                  <a:cubicBezTo>
                    <a:pt x="1" y="164"/>
                    <a:pt x="1" y="208"/>
                    <a:pt x="26" y="240"/>
                  </a:cubicBezTo>
                  <a:cubicBezTo>
                    <a:pt x="41" y="255"/>
                    <a:pt x="61" y="263"/>
                    <a:pt x="80" y="263"/>
                  </a:cubicBezTo>
                  <a:cubicBezTo>
                    <a:pt x="96" y="263"/>
                    <a:pt x="111" y="258"/>
                    <a:pt x="122" y="247"/>
                  </a:cubicBezTo>
                  <a:cubicBezTo>
                    <a:pt x="200" y="178"/>
                    <a:pt x="302" y="142"/>
                    <a:pt x="405" y="142"/>
                  </a:cubicBezTo>
                  <a:cubicBezTo>
                    <a:pt x="445" y="142"/>
                    <a:pt x="485" y="147"/>
                    <a:pt x="523" y="157"/>
                  </a:cubicBezTo>
                  <a:cubicBezTo>
                    <a:pt x="657" y="189"/>
                    <a:pt x="772" y="304"/>
                    <a:pt x="816" y="432"/>
                  </a:cubicBezTo>
                  <a:cubicBezTo>
                    <a:pt x="829" y="463"/>
                    <a:pt x="855" y="483"/>
                    <a:pt x="880" y="483"/>
                  </a:cubicBezTo>
                  <a:cubicBezTo>
                    <a:pt x="893" y="483"/>
                    <a:pt x="899" y="483"/>
                    <a:pt x="906" y="476"/>
                  </a:cubicBezTo>
                  <a:cubicBezTo>
                    <a:pt x="944" y="463"/>
                    <a:pt x="963" y="425"/>
                    <a:pt x="950" y="393"/>
                  </a:cubicBezTo>
                  <a:cubicBezTo>
                    <a:pt x="887" y="208"/>
                    <a:pt x="740" y="68"/>
                    <a:pt x="555" y="17"/>
                  </a:cubicBezTo>
                  <a:cubicBezTo>
                    <a:pt x="510" y="6"/>
                    <a:pt x="46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>
              <a:extLst>
                <a:ext uri="{FF2B5EF4-FFF2-40B4-BE49-F238E27FC236}">
                  <a16:creationId xmlns:a16="http://schemas.microsoft.com/office/drawing/2014/main" id="{E422BBD4-B8D3-F737-CCA4-E70B2998D90E}"/>
                </a:ext>
              </a:extLst>
            </p:cNvPr>
            <p:cNvSpPr/>
            <p:nvPr/>
          </p:nvSpPr>
          <p:spPr>
            <a:xfrm flipH="1">
              <a:off x="2542808" y="2443558"/>
              <a:ext cx="25624" cy="45519"/>
            </a:xfrm>
            <a:custGeom>
              <a:avLst/>
              <a:gdLst/>
              <a:ahLst/>
              <a:cxnLst/>
              <a:rect l="l" t="t" r="r" b="b"/>
              <a:pathLst>
                <a:path w="454" h="807" extrusionOk="0">
                  <a:moveTo>
                    <a:pt x="263" y="0"/>
                  </a:moveTo>
                  <a:cubicBezTo>
                    <a:pt x="236" y="0"/>
                    <a:pt x="209" y="22"/>
                    <a:pt x="198" y="48"/>
                  </a:cubicBezTo>
                  <a:lnTo>
                    <a:pt x="7" y="711"/>
                  </a:lnTo>
                  <a:cubicBezTo>
                    <a:pt x="1" y="730"/>
                    <a:pt x="7" y="756"/>
                    <a:pt x="20" y="775"/>
                  </a:cubicBezTo>
                  <a:cubicBezTo>
                    <a:pt x="32" y="788"/>
                    <a:pt x="52" y="800"/>
                    <a:pt x="77" y="800"/>
                  </a:cubicBezTo>
                  <a:lnTo>
                    <a:pt x="383" y="807"/>
                  </a:lnTo>
                  <a:cubicBezTo>
                    <a:pt x="421" y="807"/>
                    <a:pt x="453" y="775"/>
                    <a:pt x="453" y="737"/>
                  </a:cubicBezTo>
                  <a:cubicBezTo>
                    <a:pt x="453" y="698"/>
                    <a:pt x="421" y="667"/>
                    <a:pt x="383" y="667"/>
                  </a:cubicBezTo>
                  <a:lnTo>
                    <a:pt x="166" y="660"/>
                  </a:lnTo>
                  <a:lnTo>
                    <a:pt x="332" y="87"/>
                  </a:lnTo>
                  <a:cubicBezTo>
                    <a:pt x="338" y="55"/>
                    <a:pt x="319" y="10"/>
                    <a:pt x="281" y="4"/>
                  </a:cubicBezTo>
                  <a:cubicBezTo>
                    <a:pt x="275" y="1"/>
                    <a:pt x="269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>
              <a:extLst>
                <a:ext uri="{FF2B5EF4-FFF2-40B4-BE49-F238E27FC236}">
                  <a16:creationId xmlns:a16="http://schemas.microsoft.com/office/drawing/2014/main" id="{134A8BD2-DB89-4C8B-33FB-8DB96D8F8EBA}"/>
                </a:ext>
              </a:extLst>
            </p:cNvPr>
            <p:cNvSpPr/>
            <p:nvPr/>
          </p:nvSpPr>
          <p:spPr>
            <a:xfrm flipH="1">
              <a:off x="2518031" y="2490036"/>
              <a:ext cx="37815" cy="24198"/>
            </a:xfrm>
            <a:custGeom>
              <a:avLst/>
              <a:gdLst/>
              <a:ahLst/>
              <a:cxnLst/>
              <a:rect l="l" t="t" r="r" b="b"/>
              <a:pathLst>
                <a:path w="670" h="429" extrusionOk="0">
                  <a:moveTo>
                    <a:pt x="594" y="1"/>
                  </a:moveTo>
                  <a:cubicBezTo>
                    <a:pt x="565" y="1"/>
                    <a:pt x="534" y="19"/>
                    <a:pt x="523" y="53"/>
                  </a:cubicBezTo>
                  <a:cubicBezTo>
                    <a:pt x="498" y="136"/>
                    <a:pt x="440" y="206"/>
                    <a:pt x="358" y="244"/>
                  </a:cubicBezTo>
                  <a:cubicBezTo>
                    <a:pt x="303" y="273"/>
                    <a:pt x="246" y="289"/>
                    <a:pt x="190" y="289"/>
                  </a:cubicBezTo>
                  <a:cubicBezTo>
                    <a:pt x="160" y="289"/>
                    <a:pt x="131" y="285"/>
                    <a:pt x="103" y="276"/>
                  </a:cubicBezTo>
                  <a:cubicBezTo>
                    <a:pt x="96" y="273"/>
                    <a:pt x="88" y="272"/>
                    <a:pt x="81" y="272"/>
                  </a:cubicBezTo>
                  <a:cubicBezTo>
                    <a:pt x="53" y="272"/>
                    <a:pt x="23" y="289"/>
                    <a:pt x="13" y="314"/>
                  </a:cubicBezTo>
                  <a:cubicBezTo>
                    <a:pt x="1" y="352"/>
                    <a:pt x="20" y="391"/>
                    <a:pt x="58" y="403"/>
                  </a:cubicBezTo>
                  <a:cubicBezTo>
                    <a:pt x="103" y="423"/>
                    <a:pt x="147" y="429"/>
                    <a:pt x="198" y="429"/>
                  </a:cubicBezTo>
                  <a:cubicBezTo>
                    <a:pt x="275" y="429"/>
                    <a:pt x="351" y="410"/>
                    <a:pt x="421" y="372"/>
                  </a:cubicBezTo>
                  <a:cubicBezTo>
                    <a:pt x="536" y="308"/>
                    <a:pt x="625" y="206"/>
                    <a:pt x="657" y="91"/>
                  </a:cubicBezTo>
                  <a:cubicBezTo>
                    <a:pt x="670" y="53"/>
                    <a:pt x="644" y="15"/>
                    <a:pt x="606" y="2"/>
                  </a:cubicBezTo>
                  <a:cubicBezTo>
                    <a:pt x="602" y="1"/>
                    <a:pt x="598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>
              <a:extLst>
                <a:ext uri="{FF2B5EF4-FFF2-40B4-BE49-F238E27FC236}">
                  <a16:creationId xmlns:a16="http://schemas.microsoft.com/office/drawing/2014/main" id="{5CF56FB3-1C8D-684C-5316-5F5B0C91EBA1}"/>
                </a:ext>
              </a:extLst>
            </p:cNvPr>
            <p:cNvSpPr/>
            <p:nvPr/>
          </p:nvSpPr>
          <p:spPr>
            <a:xfrm flipH="1">
              <a:off x="2407912" y="2458618"/>
              <a:ext cx="32792" cy="15737"/>
            </a:xfrm>
            <a:custGeom>
              <a:avLst/>
              <a:gdLst/>
              <a:ahLst/>
              <a:cxnLst/>
              <a:rect l="l" t="t" r="r" b="b"/>
              <a:pathLst>
                <a:path w="581" h="279" extrusionOk="0">
                  <a:moveTo>
                    <a:pt x="509" y="0"/>
                  </a:moveTo>
                  <a:cubicBezTo>
                    <a:pt x="501" y="0"/>
                    <a:pt x="493" y="2"/>
                    <a:pt x="485" y="4"/>
                  </a:cubicBezTo>
                  <a:lnTo>
                    <a:pt x="58" y="145"/>
                  </a:lnTo>
                  <a:cubicBezTo>
                    <a:pt x="19" y="151"/>
                    <a:pt x="0" y="196"/>
                    <a:pt x="13" y="227"/>
                  </a:cubicBezTo>
                  <a:cubicBezTo>
                    <a:pt x="19" y="259"/>
                    <a:pt x="51" y="278"/>
                    <a:pt x="77" y="278"/>
                  </a:cubicBezTo>
                  <a:cubicBezTo>
                    <a:pt x="83" y="278"/>
                    <a:pt x="96" y="278"/>
                    <a:pt x="102" y="272"/>
                  </a:cubicBezTo>
                  <a:lnTo>
                    <a:pt x="529" y="132"/>
                  </a:lnTo>
                  <a:cubicBezTo>
                    <a:pt x="561" y="119"/>
                    <a:pt x="580" y="81"/>
                    <a:pt x="567" y="43"/>
                  </a:cubicBezTo>
                  <a:cubicBezTo>
                    <a:pt x="562" y="18"/>
                    <a:pt x="53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>
              <a:extLst>
                <a:ext uri="{FF2B5EF4-FFF2-40B4-BE49-F238E27FC236}">
                  <a16:creationId xmlns:a16="http://schemas.microsoft.com/office/drawing/2014/main" id="{07A34452-0553-F732-096D-8505920574BC}"/>
                </a:ext>
              </a:extLst>
            </p:cNvPr>
            <p:cNvSpPr/>
            <p:nvPr/>
          </p:nvSpPr>
          <p:spPr>
            <a:xfrm flipH="1">
              <a:off x="2475926" y="2545991"/>
              <a:ext cx="67333" cy="25439"/>
            </a:xfrm>
            <a:custGeom>
              <a:avLst/>
              <a:gdLst/>
              <a:ahLst/>
              <a:cxnLst/>
              <a:rect l="l" t="t" r="r" b="b"/>
              <a:pathLst>
                <a:path w="1193" h="451" extrusionOk="0">
                  <a:moveTo>
                    <a:pt x="1118" y="1"/>
                  </a:moveTo>
                  <a:cubicBezTo>
                    <a:pt x="1102" y="1"/>
                    <a:pt x="1085" y="6"/>
                    <a:pt x="1071" y="17"/>
                  </a:cubicBezTo>
                  <a:cubicBezTo>
                    <a:pt x="848" y="203"/>
                    <a:pt x="548" y="310"/>
                    <a:pt x="255" y="310"/>
                  </a:cubicBezTo>
                  <a:cubicBezTo>
                    <a:pt x="197" y="310"/>
                    <a:pt x="140" y="306"/>
                    <a:pt x="84" y="297"/>
                  </a:cubicBezTo>
                  <a:cubicBezTo>
                    <a:pt x="45" y="297"/>
                    <a:pt x="7" y="323"/>
                    <a:pt x="1" y="361"/>
                  </a:cubicBezTo>
                  <a:cubicBezTo>
                    <a:pt x="1" y="399"/>
                    <a:pt x="26" y="431"/>
                    <a:pt x="64" y="437"/>
                  </a:cubicBezTo>
                  <a:cubicBezTo>
                    <a:pt x="122" y="444"/>
                    <a:pt x="186" y="450"/>
                    <a:pt x="249" y="450"/>
                  </a:cubicBezTo>
                  <a:cubicBezTo>
                    <a:pt x="574" y="450"/>
                    <a:pt x="906" y="336"/>
                    <a:pt x="1161" y="125"/>
                  </a:cubicBezTo>
                  <a:cubicBezTo>
                    <a:pt x="1193" y="100"/>
                    <a:pt x="1193" y="55"/>
                    <a:pt x="1167" y="23"/>
                  </a:cubicBezTo>
                  <a:cubicBezTo>
                    <a:pt x="1156" y="9"/>
                    <a:pt x="113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65">
            <a:extLst>
              <a:ext uri="{FF2B5EF4-FFF2-40B4-BE49-F238E27FC236}">
                <a16:creationId xmlns:a16="http://schemas.microsoft.com/office/drawing/2014/main" id="{BE246C70-402A-7C13-89D3-DDF59BB7E5EC}"/>
              </a:ext>
            </a:extLst>
          </p:cNvPr>
          <p:cNvGrpSpPr/>
          <p:nvPr/>
        </p:nvGrpSpPr>
        <p:grpSpPr>
          <a:xfrm flipH="1">
            <a:off x="2700920" y="-152393"/>
            <a:ext cx="1096778" cy="1899756"/>
            <a:chOff x="5086189" y="571500"/>
            <a:chExt cx="798644" cy="1383351"/>
          </a:xfrm>
        </p:grpSpPr>
        <p:sp>
          <p:nvSpPr>
            <p:cNvPr id="2519" name="Google Shape;2519;p65">
              <a:extLst>
                <a:ext uri="{FF2B5EF4-FFF2-40B4-BE49-F238E27FC236}">
                  <a16:creationId xmlns:a16="http://schemas.microsoft.com/office/drawing/2014/main" id="{76E48C8A-0488-C968-2865-245FE2DCF0EF}"/>
                </a:ext>
              </a:extLst>
            </p:cNvPr>
            <p:cNvSpPr/>
            <p:nvPr/>
          </p:nvSpPr>
          <p:spPr>
            <a:xfrm>
              <a:off x="5230060" y="583007"/>
              <a:ext cx="49329" cy="1069157"/>
            </a:xfrm>
            <a:custGeom>
              <a:avLst/>
              <a:gdLst/>
              <a:ahLst/>
              <a:cxnLst/>
              <a:rect l="l" t="t" r="r" b="b"/>
              <a:pathLst>
                <a:path w="874" h="18955" extrusionOk="0">
                  <a:moveTo>
                    <a:pt x="734" y="0"/>
                  </a:moveTo>
                  <a:cubicBezTo>
                    <a:pt x="657" y="0"/>
                    <a:pt x="593" y="58"/>
                    <a:pt x="593" y="134"/>
                  </a:cubicBezTo>
                  <a:lnTo>
                    <a:pt x="1" y="18808"/>
                  </a:lnTo>
                  <a:cubicBezTo>
                    <a:pt x="1" y="18884"/>
                    <a:pt x="58" y="18948"/>
                    <a:pt x="134" y="18955"/>
                  </a:cubicBezTo>
                  <a:lnTo>
                    <a:pt x="141" y="18955"/>
                  </a:lnTo>
                  <a:cubicBezTo>
                    <a:pt x="217" y="18955"/>
                    <a:pt x="281" y="18891"/>
                    <a:pt x="281" y="18821"/>
                  </a:cubicBezTo>
                  <a:lnTo>
                    <a:pt x="867" y="140"/>
                  </a:lnTo>
                  <a:cubicBezTo>
                    <a:pt x="874" y="64"/>
                    <a:pt x="810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>
              <a:extLst>
                <a:ext uri="{FF2B5EF4-FFF2-40B4-BE49-F238E27FC236}">
                  <a16:creationId xmlns:a16="http://schemas.microsoft.com/office/drawing/2014/main" id="{161D1F78-EFB2-91E7-CA2B-3271390320D0}"/>
                </a:ext>
              </a:extLst>
            </p:cNvPr>
            <p:cNvSpPr/>
            <p:nvPr/>
          </p:nvSpPr>
          <p:spPr>
            <a:xfrm>
              <a:off x="5086189" y="1642762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2"/>
                  </a:moveTo>
                  <a:cubicBezTo>
                    <a:pt x="3984" y="562"/>
                    <a:pt x="4978" y="1550"/>
                    <a:pt x="4978" y="2767"/>
                  </a:cubicBezTo>
                  <a:cubicBezTo>
                    <a:pt x="4978" y="3991"/>
                    <a:pt x="3984" y="4978"/>
                    <a:pt x="2766" y="4978"/>
                  </a:cubicBezTo>
                  <a:cubicBezTo>
                    <a:pt x="1549" y="4978"/>
                    <a:pt x="561" y="3991"/>
                    <a:pt x="561" y="2767"/>
                  </a:cubicBezTo>
                  <a:cubicBezTo>
                    <a:pt x="561" y="1550"/>
                    <a:pt x="1549" y="562"/>
                    <a:pt x="2766" y="562"/>
                  </a:cubicBezTo>
                  <a:close/>
                  <a:moveTo>
                    <a:pt x="2766" y="1"/>
                  </a:moveTo>
                  <a:cubicBezTo>
                    <a:pt x="1243" y="1"/>
                    <a:pt x="0" y="1244"/>
                    <a:pt x="0" y="2767"/>
                  </a:cubicBezTo>
                  <a:cubicBezTo>
                    <a:pt x="0" y="4296"/>
                    <a:pt x="1243" y="5533"/>
                    <a:pt x="2766" y="5533"/>
                  </a:cubicBezTo>
                  <a:cubicBezTo>
                    <a:pt x="4290" y="5533"/>
                    <a:pt x="5532" y="4296"/>
                    <a:pt x="5532" y="2767"/>
                  </a:cubicBezTo>
                  <a:cubicBezTo>
                    <a:pt x="5532" y="1244"/>
                    <a:pt x="4290" y="1"/>
                    <a:pt x="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>
              <a:extLst>
                <a:ext uri="{FF2B5EF4-FFF2-40B4-BE49-F238E27FC236}">
                  <a16:creationId xmlns:a16="http://schemas.microsoft.com/office/drawing/2014/main" id="{E4AB356C-1183-72CF-AFF5-9BD9C56D4DC2}"/>
                </a:ext>
              </a:extLst>
            </p:cNvPr>
            <p:cNvSpPr/>
            <p:nvPr/>
          </p:nvSpPr>
          <p:spPr>
            <a:xfrm>
              <a:off x="5716084" y="571500"/>
              <a:ext cx="33864" cy="1052969"/>
            </a:xfrm>
            <a:custGeom>
              <a:avLst/>
              <a:gdLst/>
              <a:ahLst/>
              <a:cxnLst/>
              <a:rect l="l" t="t" r="r" b="b"/>
              <a:pathLst>
                <a:path w="600" h="18668" extrusionOk="0">
                  <a:moveTo>
                    <a:pt x="459" y="0"/>
                  </a:moveTo>
                  <a:cubicBezTo>
                    <a:pt x="382" y="0"/>
                    <a:pt x="319" y="64"/>
                    <a:pt x="319" y="140"/>
                  </a:cubicBezTo>
                  <a:lnTo>
                    <a:pt x="0" y="18521"/>
                  </a:lnTo>
                  <a:cubicBezTo>
                    <a:pt x="0" y="18598"/>
                    <a:pt x="64" y="18661"/>
                    <a:pt x="140" y="18668"/>
                  </a:cubicBezTo>
                  <a:cubicBezTo>
                    <a:pt x="217" y="18668"/>
                    <a:pt x="280" y="18604"/>
                    <a:pt x="280" y="18528"/>
                  </a:cubicBezTo>
                  <a:lnTo>
                    <a:pt x="599" y="147"/>
                  </a:lnTo>
                  <a:cubicBezTo>
                    <a:pt x="599" y="70"/>
                    <a:pt x="535" y="7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>
              <a:extLst>
                <a:ext uri="{FF2B5EF4-FFF2-40B4-BE49-F238E27FC236}">
                  <a16:creationId xmlns:a16="http://schemas.microsoft.com/office/drawing/2014/main" id="{E66299D3-AC84-6749-4DBD-86A9AF50DE93}"/>
                </a:ext>
              </a:extLst>
            </p:cNvPr>
            <p:cNvSpPr/>
            <p:nvPr/>
          </p:nvSpPr>
          <p:spPr>
            <a:xfrm>
              <a:off x="5572551" y="1614390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1"/>
                  </a:moveTo>
                  <a:cubicBezTo>
                    <a:pt x="3983" y="561"/>
                    <a:pt x="4971" y="1549"/>
                    <a:pt x="4971" y="2766"/>
                  </a:cubicBezTo>
                  <a:cubicBezTo>
                    <a:pt x="4971" y="3984"/>
                    <a:pt x="3983" y="4978"/>
                    <a:pt x="2766" y="4978"/>
                  </a:cubicBezTo>
                  <a:cubicBezTo>
                    <a:pt x="1542" y="4978"/>
                    <a:pt x="555" y="3984"/>
                    <a:pt x="555" y="2766"/>
                  </a:cubicBezTo>
                  <a:cubicBezTo>
                    <a:pt x="555" y="1549"/>
                    <a:pt x="1542" y="561"/>
                    <a:pt x="2766" y="561"/>
                  </a:cubicBezTo>
                  <a:close/>
                  <a:moveTo>
                    <a:pt x="2766" y="0"/>
                  </a:moveTo>
                  <a:cubicBezTo>
                    <a:pt x="1236" y="0"/>
                    <a:pt x="0" y="1243"/>
                    <a:pt x="0" y="2766"/>
                  </a:cubicBezTo>
                  <a:cubicBezTo>
                    <a:pt x="0" y="4290"/>
                    <a:pt x="1236" y="5532"/>
                    <a:pt x="2766" y="5532"/>
                  </a:cubicBezTo>
                  <a:cubicBezTo>
                    <a:pt x="4289" y="5532"/>
                    <a:pt x="5532" y="4290"/>
                    <a:pt x="5532" y="2766"/>
                  </a:cubicBezTo>
                  <a:cubicBezTo>
                    <a:pt x="5532" y="1243"/>
                    <a:pt x="4289" y="0"/>
                    <a:pt x="2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952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 txBox="1">
            <a:spLocks noGrp="1"/>
          </p:cNvSpPr>
          <p:nvPr>
            <p:ph type="title"/>
          </p:nvPr>
        </p:nvSpPr>
        <p:spPr>
          <a:xfrm>
            <a:off x="1542900" y="1742762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é o promotor?</a:t>
            </a:r>
            <a:endParaRPr/>
          </a:p>
        </p:txBody>
      </p:sp>
      <p:sp>
        <p:nvSpPr>
          <p:cNvPr id="824" name="Google Shape;824;p38"/>
          <p:cNvSpPr txBox="1">
            <a:spLocks noGrp="1"/>
          </p:cNvSpPr>
          <p:nvPr>
            <p:ph type="title" idx="2"/>
          </p:nvPr>
        </p:nvSpPr>
        <p:spPr>
          <a:xfrm>
            <a:off x="720000" y="15141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8"/>
          <p:cNvSpPr txBox="1">
            <a:spLocks noGrp="1"/>
          </p:cNvSpPr>
          <p:nvPr>
            <p:ph type="title" idx="3"/>
          </p:nvPr>
        </p:nvSpPr>
        <p:spPr>
          <a:xfrm>
            <a:off x="4902709" y="1666575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gera valor para o negocio?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4"/>
          </p:nvPr>
        </p:nvSpPr>
        <p:spPr>
          <a:xfrm>
            <a:off x="4099500" y="15141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title" idx="6"/>
          </p:nvPr>
        </p:nvSpPr>
        <p:spPr>
          <a:xfrm>
            <a:off x="1455929" y="3024850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funcionalidades</a:t>
            </a:r>
            <a:endParaRPr/>
          </a:p>
        </p:txBody>
      </p:sp>
      <p:sp>
        <p:nvSpPr>
          <p:cNvPr id="830" name="Google Shape;830;p38"/>
          <p:cNvSpPr txBox="1">
            <a:spLocks noGrp="1"/>
          </p:cNvSpPr>
          <p:nvPr>
            <p:ph type="title" idx="7"/>
          </p:nvPr>
        </p:nvSpPr>
        <p:spPr>
          <a:xfrm>
            <a:off x="720000" y="28269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2" name="Google Shape;832;p38"/>
          <p:cNvSpPr txBox="1">
            <a:spLocks noGrp="1"/>
          </p:cNvSpPr>
          <p:nvPr>
            <p:ph type="title" idx="9"/>
          </p:nvPr>
        </p:nvSpPr>
        <p:spPr>
          <a:xfrm>
            <a:off x="4922400" y="3127226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Prioridades do projeto</a:t>
            </a:r>
            <a:endParaRPr/>
          </a:p>
        </p:txBody>
      </p:sp>
      <p:sp>
        <p:nvSpPr>
          <p:cNvPr id="833" name="Google Shape;833;p38"/>
          <p:cNvSpPr txBox="1">
            <a:spLocks noGrp="1"/>
          </p:cNvSpPr>
          <p:nvPr>
            <p:ph type="title" idx="13"/>
          </p:nvPr>
        </p:nvSpPr>
        <p:spPr>
          <a:xfrm>
            <a:off x="4099500" y="28269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title" idx="15"/>
          </p:nvPr>
        </p:nvSpPr>
        <p:spPr>
          <a:xfrm>
            <a:off x="720000" y="4087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Conteúdos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8111120" y="1299638"/>
            <a:ext cx="778147" cy="3611013"/>
          </a:xfrm>
          <a:custGeom>
            <a:avLst/>
            <a:gdLst/>
            <a:ahLst/>
            <a:cxnLst/>
            <a:rect l="l" t="t" r="r" b="b"/>
            <a:pathLst>
              <a:path w="13704" h="63549" extrusionOk="0">
                <a:moveTo>
                  <a:pt x="13009" y="6902"/>
                </a:moveTo>
                <a:lnTo>
                  <a:pt x="13009" y="12065"/>
                </a:lnTo>
                <a:lnTo>
                  <a:pt x="695" y="12065"/>
                </a:lnTo>
                <a:lnTo>
                  <a:pt x="695" y="6902"/>
                </a:lnTo>
                <a:close/>
                <a:moveTo>
                  <a:pt x="13009" y="12766"/>
                </a:moveTo>
                <a:lnTo>
                  <a:pt x="13009" y="17928"/>
                </a:lnTo>
                <a:lnTo>
                  <a:pt x="695" y="17928"/>
                </a:lnTo>
                <a:lnTo>
                  <a:pt x="695" y="12766"/>
                </a:lnTo>
                <a:close/>
                <a:moveTo>
                  <a:pt x="13009" y="18629"/>
                </a:moveTo>
                <a:lnTo>
                  <a:pt x="13009" y="23792"/>
                </a:lnTo>
                <a:lnTo>
                  <a:pt x="695" y="23792"/>
                </a:lnTo>
                <a:lnTo>
                  <a:pt x="695" y="18629"/>
                </a:lnTo>
                <a:close/>
                <a:moveTo>
                  <a:pt x="13009" y="24493"/>
                </a:moveTo>
                <a:lnTo>
                  <a:pt x="13009" y="29655"/>
                </a:lnTo>
                <a:lnTo>
                  <a:pt x="695" y="29655"/>
                </a:lnTo>
                <a:lnTo>
                  <a:pt x="695" y="24493"/>
                </a:lnTo>
                <a:close/>
                <a:moveTo>
                  <a:pt x="13009" y="30356"/>
                </a:moveTo>
                <a:lnTo>
                  <a:pt x="13009" y="35525"/>
                </a:lnTo>
                <a:lnTo>
                  <a:pt x="695" y="35525"/>
                </a:lnTo>
                <a:lnTo>
                  <a:pt x="695" y="30356"/>
                </a:lnTo>
                <a:close/>
                <a:moveTo>
                  <a:pt x="13009" y="36220"/>
                </a:moveTo>
                <a:lnTo>
                  <a:pt x="13009" y="41389"/>
                </a:lnTo>
                <a:lnTo>
                  <a:pt x="695" y="41389"/>
                </a:lnTo>
                <a:lnTo>
                  <a:pt x="695" y="36220"/>
                </a:lnTo>
                <a:close/>
                <a:moveTo>
                  <a:pt x="13009" y="42083"/>
                </a:moveTo>
                <a:lnTo>
                  <a:pt x="13009" y="47252"/>
                </a:lnTo>
                <a:lnTo>
                  <a:pt x="695" y="47252"/>
                </a:lnTo>
                <a:lnTo>
                  <a:pt x="695" y="42083"/>
                </a:lnTo>
                <a:close/>
                <a:moveTo>
                  <a:pt x="13009" y="47947"/>
                </a:moveTo>
                <a:lnTo>
                  <a:pt x="13009" y="53116"/>
                </a:lnTo>
                <a:lnTo>
                  <a:pt x="695" y="53116"/>
                </a:lnTo>
                <a:lnTo>
                  <a:pt x="695" y="47947"/>
                </a:lnTo>
                <a:close/>
                <a:moveTo>
                  <a:pt x="345" y="0"/>
                </a:moveTo>
                <a:cubicBezTo>
                  <a:pt x="153" y="0"/>
                  <a:pt x="1" y="159"/>
                  <a:pt x="1" y="351"/>
                </a:cubicBezTo>
                <a:lnTo>
                  <a:pt x="1" y="63205"/>
                </a:lnTo>
                <a:cubicBezTo>
                  <a:pt x="1" y="63396"/>
                  <a:pt x="153" y="63549"/>
                  <a:pt x="345" y="63549"/>
                </a:cubicBezTo>
                <a:cubicBezTo>
                  <a:pt x="536" y="63549"/>
                  <a:pt x="695" y="63396"/>
                  <a:pt x="695" y="63205"/>
                </a:cubicBezTo>
                <a:lnTo>
                  <a:pt x="695" y="53810"/>
                </a:lnTo>
                <a:lnTo>
                  <a:pt x="13009" y="53810"/>
                </a:lnTo>
                <a:lnTo>
                  <a:pt x="13009" y="63205"/>
                </a:lnTo>
                <a:cubicBezTo>
                  <a:pt x="13009" y="63396"/>
                  <a:pt x="13162" y="63549"/>
                  <a:pt x="13353" y="63549"/>
                </a:cubicBezTo>
                <a:cubicBezTo>
                  <a:pt x="13544" y="63549"/>
                  <a:pt x="13703" y="63396"/>
                  <a:pt x="13703" y="63205"/>
                </a:cubicBezTo>
                <a:lnTo>
                  <a:pt x="13703" y="351"/>
                </a:lnTo>
                <a:cubicBezTo>
                  <a:pt x="13703" y="159"/>
                  <a:pt x="13544" y="0"/>
                  <a:pt x="13353" y="0"/>
                </a:cubicBezTo>
                <a:cubicBezTo>
                  <a:pt x="13162" y="0"/>
                  <a:pt x="13009" y="159"/>
                  <a:pt x="13009" y="351"/>
                </a:cubicBezTo>
                <a:lnTo>
                  <a:pt x="13009" y="6201"/>
                </a:lnTo>
                <a:lnTo>
                  <a:pt x="695" y="6201"/>
                </a:lnTo>
                <a:lnTo>
                  <a:pt x="695" y="351"/>
                </a:lnTo>
                <a:cubicBezTo>
                  <a:pt x="695" y="159"/>
                  <a:pt x="536" y="0"/>
                  <a:pt x="3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38"/>
          <p:cNvGrpSpPr/>
          <p:nvPr/>
        </p:nvGrpSpPr>
        <p:grpSpPr>
          <a:xfrm>
            <a:off x="6336823" y="4048963"/>
            <a:ext cx="1242155" cy="861698"/>
            <a:chOff x="6115948" y="3363163"/>
            <a:chExt cx="1242155" cy="861698"/>
          </a:xfrm>
        </p:grpSpPr>
        <p:sp>
          <p:nvSpPr>
            <p:cNvPr id="838" name="Google Shape;838;p38"/>
            <p:cNvSpPr/>
            <p:nvPr/>
          </p:nvSpPr>
          <p:spPr>
            <a:xfrm>
              <a:off x="6115948" y="3363163"/>
              <a:ext cx="1242155" cy="371327"/>
            </a:xfrm>
            <a:custGeom>
              <a:avLst/>
              <a:gdLst/>
              <a:ahLst/>
              <a:cxnLst/>
              <a:rect l="l" t="t" r="r" b="b"/>
              <a:pathLst>
                <a:path w="21842" h="6534" extrusionOk="0">
                  <a:moveTo>
                    <a:pt x="1256" y="1"/>
                  </a:moveTo>
                  <a:cubicBezTo>
                    <a:pt x="567" y="1"/>
                    <a:pt x="0" y="562"/>
                    <a:pt x="0" y="1256"/>
                  </a:cubicBezTo>
                  <a:lnTo>
                    <a:pt x="0" y="5278"/>
                  </a:lnTo>
                  <a:cubicBezTo>
                    <a:pt x="0" y="5973"/>
                    <a:pt x="561" y="6533"/>
                    <a:pt x="1256" y="6533"/>
                  </a:cubicBezTo>
                  <a:lnTo>
                    <a:pt x="20586" y="6533"/>
                  </a:lnTo>
                  <a:cubicBezTo>
                    <a:pt x="21274" y="6533"/>
                    <a:pt x="21842" y="5973"/>
                    <a:pt x="21835" y="5278"/>
                  </a:cubicBezTo>
                  <a:lnTo>
                    <a:pt x="21835" y="1256"/>
                  </a:lnTo>
                  <a:cubicBezTo>
                    <a:pt x="21835" y="562"/>
                    <a:pt x="21274" y="1"/>
                    <a:pt x="20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360206" y="3379473"/>
              <a:ext cx="110612" cy="338707"/>
            </a:xfrm>
            <a:custGeom>
              <a:avLst/>
              <a:gdLst/>
              <a:ahLst/>
              <a:cxnLst/>
              <a:rect l="l" t="t" r="r" b="b"/>
              <a:pathLst>
                <a:path w="1945" h="5960" extrusionOk="0">
                  <a:moveTo>
                    <a:pt x="1874" y="1"/>
                  </a:moveTo>
                  <a:cubicBezTo>
                    <a:pt x="842" y="1"/>
                    <a:pt x="1" y="842"/>
                    <a:pt x="1" y="1874"/>
                  </a:cubicBezTo>
                  <a:lnTo>
                    <a:pt x="1" y="4086"/>
                  </a:lnTo>
                  <a:cubicBezTo>
                    <a:pt x="1" y="5118"/>
                    <a:pt x="842" y="5960"/>
                    <a:pt x="1874" y="5960"/>
                  </a:cubicBezTo>
                  <a:cubicBezTo>
                    <a:pt x="1913" y="5960"/>
                    <a:pt x="1945" y="5921"/>
                    <a:pt x="1945" y="5883"/>
                  </a:cubicBezTo>
                  <a:cubicBezTo>
                    <a:pt x="1945" y="5845"/>
                    <a:pt x="1913" y="5813"/>
                    <a:pt x="1874" y="5813"/>
                  </a:cubicBezTo>
                  <a:cubicBezTo>
                    <a:pt x="918" y="5813"/>
                    <a:pt x="141" y="5036"/>
                    <a:pt x="141" y="4080"/>
                  </a:cubicBezTo>
                  <a:lnTo>
                    <a:pt x="141" y="1874"/>
                  </a:lnTo>
                  <a:cubicBezTo>
                    <a:pt x="141" y="918"/>
                    <a:pt x="918" y="141"/>
                    <a:pt x="1874" y="141"/>
                  </a:cubicBezTo>
                  <a:cubicBezTo>
                    <a:pt x="1913" y="141"/>
                    <a:pt x="1945" y="109"/>
                    <a:pt x="1945" y="71"/>
                  </a:cubicBezTo>
                  <a:cubicBezTo>
                    <a:pt x="1945" y="32"/>
                    <a:pt x="1913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6176117" y="3734419"/>
              <a:ext cx="270417" cy="490443"/>
            </a:xfrm>
            <a:custGeom>
              <a:avLst/>
              <a:gdLst/>
              <a:ahLst/>
              <a:cxnLst/>
              <a:rect l="l" t="t" r="r" b="b"/>
              <a:pathLst>
                <a:path w="4755" h="8630" extrusionOk="0">
                  <a:moveTo>
                    <a:pt x="3429" y="0"/>
                  </a:moveTo>
                  <a:lnTo>
                    <a:pt x="0" y="8630"/>
                  </a:lnTo>
                  <a:lnTo>
                    <a:pt x="1319" y="8630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6388868" y="3734419"/>
              <a:ext cx="478106" cy="64161"/>
            </a:xfrm>
            <a:custGeom>
              <a:avLst/>
              <a:gdLst/>
              <a:ahLst/>
              <a:cxnLst/>
              <a:rect l="l" t="t" r="r" b="b"/>
              <a:pathLst>
                <a:path w="8407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8407" y="112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813290" y="3734419"/>
              <a:ext cx="270417" cy="490443"/>
            </a:xfrm>
            <a:custGeom>
              <a:avLst/>
              <a:gdLst/>
              <a:ahLst/>
              <a:cxnLst/>
              <a:rect l="l" t="t" r="r" b="b"/>
              <a:pathLst>
                <a:path w="4755" h="8630" extrusionOk="0">
                  <a:moveTo>
                    <a:pt x="0" y="0"/>
                  </a:moveTo>
                  <a:lnTo>
                    <a:pt x="3429" y="8630"/>
                  </a:lnTo>
                  <a:lnTo>
                    <a:pt x="4755" y="863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413152" y="3734419"/>
              <a:ext cx="270417" cy="490443"/>
            </a:xfrm>
            <a:custGeom>
              <a:avLst/>
              <a:gdLst/>
              <a:ahLst/>
              <a:cxnLst/>
              <a:rect l="l" t="t" r="r" b="b"/>
              <a:pathLst>
                <a:path w="4755" h="8630" extrusionOk="0">
                  <a:moveTo>
                    <a:pt x="3429" y="0"/>
                  </a:moveTo>
                  <a:lnTo>
                    <a:pt x="0" y="8630"/>
                  </a:lnTo>
                  <a:lnTo>
                    <a:pt x="1326" y="8630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625903" y="3734419"/>
              <a:ext cx="478106" cy="64161"/>
            </a:xfrm>
            <a:custGeom>
              <a:avLst/>
              <a:gdLst/>
              <a:ahLst/>
              <a:cxnLst/>
              <a:rect l="l" t="t" r="r" b="b"/>
              <a:pathLst>
                <a:path w="8407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8407" y="112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050325" y="3734419"/>
              <a:ext cx="270474" cy="490443"/>
            </a:xfrm>
            <a:custGeom>
              <a:avLst/>
              <a:gdLst/>
              <a:ahLst/>
              <a:cxnLst/>
              <a:rect l="l" t="t" r="r" b="b"/>
              <a:pathLst>
                <a:path w="4756" h="8630" extrusionOk="0">
                  <a:moveTo>
                    <a:pt x="1" y="0"/>
                  </a:moveTo>
                  <a:lnTo>
                    <a:pt x="3429" y="8630"/>
                  </a:lnTo>
                  <a:lnTo>
                    <a:pt x="4755" y="863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8"/>
          <p:cNvGrpSpPr/>
          <p:nvPr/>
        </p:nvGrpSpPr>
        <p:grpSpPr>
          <a:xfrm flipH="1">
            <a:off x="448669" y="4294802"/>
            <a:ext cx="542654" cy="539139"/>
            <a:chOff x="1191959" y="3692252"/>
            <a:chExt cx="542654" cy="539139"/>
          </a:xfrm>
        </p:grpSpPr>
        <p:sp>
          <p:nvSpPr>
            <p:cNvPr id="847" name="Google Shape;847;p38"/>
            <p:cNvSpPr/>
            <p:nvPr/>
          </p:nvSpPr>
          <p:spPr>
            <a:xfrm>
              <a:off x="1199977" y="3696003"/>
              <a:ext cx="531052" cy="531076"/>
            </a:xfrm>
            <a:custGeom>
              <a:avLst/>
              <a:gdLst/>
              <a:ahLst/>
              <a:cxnLst/>
              <a:rect l="l" t="t" r="r" b="b"/>
              <a:pathLst>
                <a:path w="9338" h="9345" extrusionOk="0">
                  <a:moveTo>
                    <a:pt x="4672" y="1"/>
                  </a:moveTo>
                  <a:cubicBezTo>
                    <a:pt x="2091" y="1"/>
                    <a:pt x="0" y="2091"/>
                    <a:pt x="0" y="4673"/>
                  </a:cubicBezTo>
                  <a:cubicBezTo>
                    <a:pt x="0" y="7247"/>
                    <a:pt x="2091" y="9344"/>
                    <a:pt x="4672" y="9344"/>
                  </a:cubicBezTo>
                  <a:cubicBezTo>
                    <a:pt x="7247" y="9344"/>
                    <a:pt x="9337" y="7247"/>
                    <a:pt x="9337" y="4673"/>
                  </a:cubicBezTo>
                  <a:cubicBezTo>
                    <a:pt x="9337" y="2091"/>
                    <a:pt x="7247" y="1"/>
                    <a:pt x="46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422510" y="3882568"/>
              <a:ext cx="312103" cy="348823"/>
            </a:xfrm>
            <a:custGeom>
              <a:avLst/>
              <a:gdLst/>
              <a:ahLst/>
              <a:cxnLst/>
              <a:rect l="l" t="t" r="r" b="b"/>
              <a:pathLst>
                <a:path w="5488" h="6138" extrusionOk="0">
                  <a:moveTo>
                    <a:pt x="3847" y="0"/>
                  </a:moveTo>
                  <a:cubicBezTo>
                    <a:pt x="3318" y="0"/>
                    <a:pt x="2779" y="125"/>
                    <a:pt x="2295" y="376"/>
                  </a:cubicBezTo>
                  <a:cubicBezTo>
                    <a:pt x="1358" y="854"/>
                    <a:pt x="631" y="1766"/>
                    <a:pt x="293" y="2862"/>
                  </a:cubicBezTo>
                  <a:cubicBezTo>
                    <a:pt x="0" y="3850"/>
                    <a:pt x="13" y="4965"/>
                    <a:pt x="332" y="6087"/>
                  </a:cubicBezTo>
                  <a:cubicBezTo>
                    <a:pt x="344" y="6119"/>
                    <a:pt x="370" y="6138"/>
                    <a:pt x="402" y="6138"/>
                  </a:cubicBezTo>
                  <a:cubicBezTo>
                    <a:pt x="408" y="6138"/>
                    <a:pt x="415" y="6138"/>
                    <a:pt x="421" y="6131"/>
                  </a:cubicBezTo>
                  <a:cubicBezTo>
                    <a:pt x="453" y="6119"/>
                    <a:pt x="478" y="6080"/>
                    <a:pt x="466" y="6048"/>
                  </a:cubicBezTo>
                  <a:cubicBezTo>
                    <a:pt x="153" y="4952"/>
                    <a:pt x="141" y="3862"/>
                    <a:pt x="427" y="2906"/>
                  </a:cubicBezTo>
                  <a:cubicBezTo>
                    <a:pt x="752" y="1842"/>
                    <a:pt x="1453" y="963"/>
                    <a:pt x="2358" y="497"/>
                  </a:cubicBezTo>
                  <a:cubicBezTo>
                    <a:pt x="2826" y="257"/>
                    <a:pt x="3343" y="138"/>
                    <a:pt x="3850" y="138"/>
                  </a:cubicBezTo>
                  <a:cubicBezTo>
                    <a:pt x="4393" y="138"/>
                    <a:pt x="4925" y="275"/>
                    <a:pt x="5373" y="548"/>
                  </a:cubicBezTo>
                  <a:cubicBezTo>
                    <a:pt x="5385" y="555"/>
                    <a:pt x="5399" y="559"/>
                    <a:pt x="5412" y="559"/>
                  </a:cubicBezTo>
                  <a:cubicBezTo>
                    <a:pt x="5435" y="559"/>
                    <a:pt x="5457" y="549"/>
                    <a:pt x="5469" y="529"/>
                  </a:cubicBezTo>
                  <a:cubicBezTo>
                    <a:pt x="5488" y="491"/>
                    <a:pt x="5481" y="453"/>
                    <a:pt x="5450" y="434"/>
                  </a:cubicBezTo>
                  <a:cubicBezTo>
                    <a:pt x="4980" y="146"/>
                    <a:pt x="4419" y="0"/>
                    <a:pt x="3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261568" y="3744022"/>
              <a:ext cx="375569" cy="403379"/>
            </a:xfrm>
            <a:custGeom>
              <a:avLst/>
              <a:gdLst/>
              <a:ahLst/>
              <a:cxnLst/>
              <a:rect l="l" t="t" r="r" b="b"/>
              <a:pathLst>
                <a:path w="6604" h="7098" extrusionOk="0">
                  <a:moveTo>
                    <a:pt x="6528" y="0"/>
                  </a:moveTo>
                  <a:cubicBezTo>
                    <a:pt x="6521" y="0"/>
                    <a:pt x="6515" y="1"/>
                    <a:pt x="6508" y="4"/>
                  </a:cubicBezTo>
                  <a:cubicBezTo>
                    <a:pt x="3321" y="947"/>
                    <a:pt x="708" y="3764"/>
                    <a:pt x="13" y="7008"/>
                  </a:cubicBezTo>
                  <a:cubicBezTo>
                    <a:pt x="1" y="7046"/>
                    <a:pt x="26" y="7084"/>
                    <a:pt x="64" y="7091"/>
                  </a:cubicBezTo>
                  <a:cubicBezTo>
                    <a:pt x="71" y="7097"/>
                    <a:pt x="77" y="7097"/>
                    <a:pt x="77" y="7097"/>
                  </a:cubicBezTo>
                  <a:cubicBezTo>
                    <a:pt x="109" y="7097"/>
                    <a:pt x="141" y="7072"/>
                    <a:pt x="147" y="7040"/>
                  </a:cubicBezTo>
                  <a:cubicBezTo>
                    <a:pt x="835" y="3840"/>
                    <a:pt x="3404" y="1062"/>
                    <a:pt x="6546" y="137"/>
                  </a:cubicBezTo>
                  <a:cubicBezTo>
                    <a:pt x="6584" y="131"/>
                    <a:pt x="6603" y="86"/>
                    <a:pt x="6591" y="55"/>
                  </a:cubicBezTo>
                  <a:cubicBezTo>
                    <a:pt x="6585" y="23"/>
                    <a:pt x="6559" y="0"/>
                    <a:pt x="6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191959" y="3692252"/>
              <a:ext cx="290037" cy="288526"/>
            </a:xfrm>
            <a:custGeom>
              <a:avLst/>
              <a:gdLst/>
              <a:ahLst/>
              <a:cxnLst/>
              <a:rect l="l" t="t" r="r" b="b"/>
              <a:pathLst>
                <a:path w="5100" h="5077" extrusionOk="0">
                  <a:moveTo>
                    <a:pt x="5013" y="0"/>
                  </a:moveTo>
                  <a:cubicBezTo>
                    <a:pt x="4993" y="0"/>
                    <a:pt x="4974" y="10"/>
                    <a:pt x="4959" y="29"/>
                  </a:cubicBezTo>
                  <a:cubicBezTo>
                    <a:pt x="3838" y="1647"/>
                    <a:pt x="1881" y="3795"/>
                    <a:pt x="45" y="4949"/>
                  </a:cubicBezTo>
                  <a:cubicBezTo>
                    <a:pt x="14" y="4968"/>
                    <a:pt x="1" y="5013"/>
                    <a:pt x="26" y="5044"/>
                  </a:cubicBezTo>
                  <a:cubicBezTo>
                    <a:pt x="39" y="5064"/>
                    <a:pt x="58" y="5076"/>
                    <a:pt x="84" y="5076"/>
                  </a:cubicBezTo>
                  <a:cubicBezTo>
                    <a:pt x="96" y="5076"/>
                    <a:pt x="109" y="5076"/>
                    <a:pt x="122" y="5064"/>
                  </a:cubicBezTo>
                  <a:cubicBezTo>
                    <a:pt x="1970" y="3904"/>
                    <a:pt x="3946" y="1743"/>
                    <a:pt x="5074" y="111"/>
                  </a:cubicBezTo>
                  <a:cubicBezTo>
                    <a:pt x="5100" y="80"/>
                    <a:pt x="5087" y="35"/>
                    <a:pt x="5055" y="16"/>
                  </a:cubicBezTo>
                  <a:cubicBezTo>
                    <a:pt x="5042" y="5"/>
                    <a:pt x="5027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E58461F7-4468-FB46-166F-9A7285BA7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42A7379-5856-74E0-A3FE-7BF3B080F33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53F2327-2251-718A-8FB4-C185F44531C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942FCEF2-688C-B345-E0E9-4965BCF835C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C631B-DDBC-78A0-F754-9D2A445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Roadmap</a:t>
            </a:r>
            <a:r>
              <a:rPr lang="pt-PT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C4ABC3-5559-1E3F-7E59-B9AB8F54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400"/>
          </a:p>
          <a:p>
            <a:pPr marL="139700" indent="0">
              <a:lnSpc>
                <a:spcPct val="114999"/>
              </a:lnSpc>
              <a:buNone/>
            </a:pPr>
            <a:r>
              <a:rPr lang="pt-PT" sz="1400"/>
              <a:t> </a:t>
            </a:r>
          </a:p>
          <a:p>
            <a:pPr marL="139700" indent="0">
              <a:lnSpc>
                <a:spcPct val="114999"/>
              </a:lnSpc>
              <a:buNone/>
            </a:pPr>
            <a:r>
              <a:rPr lang="pt-PT" sz="1400"/>
              <a:t> 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1DFCCD92-AAD9-576E-EBE7-18E23DA621EE}"/>
              </a:ext>
            </a:extLst>
          </p:cNvPr>
          <p:cNvSpPr txBox="1">
            <a:spLocks/>
          </p:cNvSpPr>
          <p:nvPr/>
        </p:nvSpPr>
        <p:spPr>
          <a:xfrm>
            <a:off x="720000" y="1280629"/>
            <a:ext cx="4132690" cy="255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PT" sz="1400"/>
              <a:t>Épico 1​</a:t>
            </a:r>
          </a:p>
          <a:p>
            <a:pPr lvl="1">
              <a:lnSpc>
                <a:spcPct val="114999"/>
              </a:lnSpc>
            </a:pPr>
            <a:r>
              <a:rPr lang="pt-PT"/>
              <a:t>Aceder a planos de alimentação saudável</a:t>
            </a:r>
          </a:p>
          <a:p>
            <a:pPr lvl="1">
              <a:lnSpc>
                <a:spcPct val="114999"/>
              </a:lnSpc>
            </a:pPr>
            <a:r>
              <a:rPr lang="pt-PT"/>
              <a:t>Realizar a inscrição numa aula</a:t>
            </a:r>
          </a:p>
          <a:p>
            <a:pPr lvl="1">
              <a:lnSpc>
                <a:spcPct val="114999"/>
              </a:lnSpc>
            </a:pPr>
            <a:r>
              <a:rPr lang="pt-PT"/>
              <a:t>Pesquisar aulas disponíveis por categoria</a:t>
            </a:r>
          </a:p>
          <a:p>
            <a:pPr lvl="1">
              <a:lnSpc>
                <a:spcPct val="114999"/>
              </a:lnSpc>
            </a:pPr>
            <a:endParaRPr lang="pt-PT"/>
          </a:p>
        </p:txBody>
      </p:sp>
      <p:pic>
        <p:nvPicPr>
          <p:cNvPr id="4" name="Imagem 3" descr="Uma imagem com Equilíbrio, dançar, Exercício físico, articular&#10;&#10;Descrição gerada automaticamente">
            <a:extLst>
              <a:ext uri="{FF2B5EF4-FFF2-40B4-BE49-F238E27FC236}">
                <a16:creationId xmlns:a16="http://schemas.microsoft.com/office/drawing/2014/main" id="{38FAD911-1CD9-EA3E-19BF-E9B282CE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43" y="8165"/>
            <a:ext cx="4667001" cy="47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8E19C-8C02-C894-8E1A-37914474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92" y="448666"/>
            <a:ext cx="7704000" cy="640200"/>
          </a:xfrm>
        </p:spPr>
        <p:txBody>
          <a:bodyPr/>
          <a:lstStyle/>
          <a:p>
            <a:r>
              <a:rPr lang="pt-PT" err="1"/>
              <a:t>Roadmap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F12AAF-AA39-5B0E-2A51-934AB36D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292" y="1284341"/>
            <a:ext cx="3474600" cy="1280100"/>
          </a:xfrm>
        </p:spPr>
        <p:txBody>
          <a:bodyPr/>
          <a:lstStyle/>
          <a:p>
            <a:r>
              <a:rPr lang="pt-PT" sz="1400"/>
              <a:t>Épico 2</a:t>
            </a:r>
            <a:endParaRPr lang="en-US" sz="1400"/>
          </a:p>
          <a:p>
            <a:pPr lvl="1">
              <a:lnSpc>
                <a:spcPct val="114999"/>
              </a:lnSpc>
            </a:pPr>
            <a:r>
              <a:rPr lang="pt-PT"/>
              <a:t>Consulta de horários e disponibilidade</a:t>
            </a:r>
          </a:p>
          <a:p>
            <a:pPr lvl="1">
              <a:lnSpc>
                <a:spcPct val="114999"/>
              </a:lnSpc>
            </a:pPr>
            <a:r>
              <a:rPr lang="pt-PT"/>
              <a:t>Acompanhamento de Saúde Mental</a:t>
            </a:r>
          </a:p>
          <a:p>
            <a:pPr lvl="1">
              <a:lnSpc>
                <a:spcPct val="114999"/>
              </a:lnSpc>
            </a:pPr>
            <a:endParaRPr lang="pt-PT"/>
          </a:p>
          <a:p>
            <a:pPr lvl="1">
              <a:lnSpc>
                <a:spcPct val="114999"/>
              </a:lnSpc>
            </a:pPr>
            <a:endParaRPr lang="pt-PT"/>
          </a:p>
          <a:p>
            <a:pPr>
              <a:lnSpc>
                <a:spcPct val="114999"/>
              </a:lnSpc>
            </a:pPr>
            <a:endParaRPr lang="pt-PT"/>
          </a:p>
        </p:txBody>
      </p:sp>
      <p:pic>
        <p:nvPicPr>
          <p:cNvPr id="4" name="Imagem 3" descr="Mais de 161.400 ilustrações de stock, gráficos vetoriais e clipart  Royalty-Free sobre Saude Mental - iStock | Mente, Loucura, Felicidade">
            <a:extLst>
              <a:ext uri="{FF2B5EF4-FFF2-40B4-BE49-F238E27FC236}">
                <a16:creationId xmlns:a16="http://schemas.microsoft.com/office/drawing/2014/main" id="{CAF916DE-9EDC-2DF1-ADA8-A39FC728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61" y="288"/>
            <a:ext cx="5776809" cy="47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99B9-04D3-1890-384B-4CAA49F8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991" y="422689"/>
            <a:ext cx="2913049" cy="640200"/>
          </a:xfrm>
        </p:spPr>
        <p:txBody>
          <a:bodyPr/>
          <a:lstStyle/>
          <a:p>
            <a:r>
              <a:rPr lang="pt-PT" err="1"/>
              <a:t>Roadmap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CD84AC-A9DC-CFD7-6334-7B19F1C2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623" y="1291763"/>
            <a:ext cx="3474600" cy="1280100"/>
          </a:xfrm>
        </p:spPr>
        <p:txBody>
          <a:bodyPr/>
          <a:lstStyle/>
          <a:p>
            <a:r>
              <a:rPr lang="pt-PT" sz="1400"/>
              <a:t>Épico 3</a:t>
            </a:r>
            <a:endParaRPr lang="en-US" sz="1400"/>
          </a:p>
          <a:p>
            <a:pPr lvl="1">
              <a:lnSpc>
                <a:spcPct val="114999"/>
              </a:lnSpc>
            </a:pPr>
            <a:r>
              <a:rPr lang="pt-PT"/>
              <a:t>Definir objetivos de fitness</a:t>
            </a:r>
          </a:p>
          <a:p>
            <a:pPr lvl="1">
              <a:lnSpc>
                <a:spcPct val="114999"/>
              </a:lnSpc>
            </a:pPr>
            <a:r>
              <a:rPr lang="pt-PT"/>
              <a:t>Monitorização do progresso</a:t>
            </a:r>
          </a:p>
          <a:p>
            <a:pPr lvl="1">
              <a:lnSpc>
                <a:spcPct val="114999"/>
              </a:lnSpc>
            </a:pPr>
            <a:endParaRPr lang="pt-PT"/>
          </a:p>
        </p:txBody>
      </p:sp>
      <p:pic>
        <p:nvPicPr>
          <p:cNvPr id="4" name="Imagem 3" descr="Ilustração de Design Plano de Academia de Treino | Vetor Premium">
            <a:extLst>
              <a:ext uri="{FF2B5EF4-FFF2-40B4-BE49-F238E27FC236}">
                <a16:creationId xmlns:a16="http://schemas.microsoft.com/office/drawing/2014/main" id="{1B62222C-A9F0-587B-12D6-68BB7F4C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" y="1485"/>
            <a:ext cx="4672938" cy="47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433DA-B416-55CA-E883-D339969C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7845"/>
            <a:ext cx="2081776" cy="640200"/>
          </a:xfrm>
        </p:spPr>
        <p:txBody>
          <a:bodyPr/>
          <a:lstStyle/>
          <a:p>
            <a:r>
              <a:rPr lang="pt-PT" err="1"/>
              <a:t>Roadmap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A77BE5-551B-8D8A-9ABC-AA7BCC65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/>
              <a:t>Épico 4</a:t>
            </a:r>
            <a:endParaRPr lang="en-US" sz="1400"/>
          </a:p>
          <a:p>
            <a:pPr lvl="1">
              <a:lnSpc>
                <a:spcPct val="114999"/>
              </a:lnSpc>
            </a:pPr>
            <a:r>
              <a:rPr lang="pt-PT"/>
              <a:t>Visualizar o seu calendário fitness</a:t>
            </a:r>
          </a:p>
          <a:p>
            <a:pPr lvl="1">
              <a:lnSpc>
                <a:spcPct val="114999"/>
              </a:lnSpc>
            </a:pPr>
            <a:r>
              <a:rPr lang="pt-PT"/>
              <a:t>Receber acompanhamento personalizado</a:t>
            </a:r>
          </a:p>
          <a:p>
            <a:pPr lvl="1">
              <a:lnSpc>
                <a:spcPct val="114999"/>
              </a:lnSpc>
            </a:pPr>
            <a:endParaRPr lang="pt-PT"/>
          </a:p>
        </p:txBody>
      </p:sp>
      <p:pic>
        <p:nvPicPr>
          <p:cNvPr id="4" name="Imagem 3" descr="828.500+ Alimentação Saudável Ilustração de stock, gráficos vetoriais e  clipart royalty-free - iStock">
            <a:extLst>
              <a:ext uri="{FF2B5EF4-FFF2-40B4-BE49-F238E27FC236}">
                <a16:creationId xmlns:a16="http://schemas.microsoft.com/office/drawing/2014/main" id="{77D16A38-E3D8-D8F4-E62A-D3AC9817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30" y="1090"/>
            <a:ext cx="5327773" cy="46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>
            <a:spLocks noGrp="1"/>
          </p:cNvSpPr>
          <p:nvPr>
            <p:ph type="ctrTitle"/>
          </p:nvPr>
        </p:nvSpPr>
        <p:spPr>
          <a:xfrm>
            <a:off x="1554450" y="968475"/>
            <a:ext cx="6035100" cy="21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>
                <a:latin typeface="Fredoka SemiBold"/>
                <a:ea typeface="Fredoka"/>
                <a:cs typeface="Fredoka SemiBold"/>
                <a:sym typeface="Fredoka SemiBold"/>
              </a:rPr>
              <a:t>CorSano</a:t>
            </a:r>
            <a:br>
              <a:rPr lang="en">
                <a:latin typeface="Fredoka SemiBold"/>
                <a:ea typeface="Fredoka"/>
                <a:cs typeface="Fredoka SemiBold"/>
                <a:sym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Alan Marques – 125046</a:t>
            </a:r>
            <a:br>
              <a:rPr lang="en" sz="1600">
                <a:latin typeface="Fredoka SemiBold"/>
                <a:ea typeface="Fredoka"/>
                <a:cs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Daniel Duque - 124880</a:t>
            </a:r>
            <a:br>
              <a:rPr lang="en" sz="1600">
                <a:latin typeface="Fredoka SemiBold"/>
                <a:ea typeface="Fredoka"/>
                <a:cs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Tiago Oliveira - 125155</a:t>
            </a:r>
            <a:br>
              <a:rPr lang="en" sz="1600">
                <a:latin typeface="Fredoka SemiBold"/>
                <a:ea typeface="Fredoka"/>
                <a:cs typeface="Fredoka SemiBold"/>
              </a:rPr>
            </a:br>
            <a:r>
              <a:rPr lang="en" sz="1600">
                <a:latin typeface="Fredoka SemiBold"/>
                <a:ea typeface="Fredoka"/>
                <a:cs typeface="Fredoka SemiBold"/>
              </a:rPr>
              <a:t>Martim Gil - 124833</a:t>
            </a:r>
          </a:p>
        </p:txBody>
      </p:sp>
      <p:sp>
        <p:nvSpPr>
          <p:cNvPr id="560" name="Google Shape;560;p36"/>
          <p:cNvSpPr txBox="1">
            <a:spLocks noGrp="1"/>
          </p:cNvSpPr>
          <p:nvPr>
            <p:ph type="subTitle" idx="1"/>
          </p:nvPr>
        </p:nvSpPr>
        <p:spPr>
          <a:xfrm>
            <a:off x="2392525" y="30714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1 – Conceito do Produto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Modelação e Análise de Sistemas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1" name="Google Shape;561;p36"/>
          <p:cNvGrpSpPr/>
          <p:nvPr/>
        </p:nvGrpSpPr>
        <p:grpSpPr>
          <a:xfrm>
            <a:off x="225970" y="-152393"/>
            <a:ext cx="1096778" cy="1899756"/>
            <a:chOff x="5086189" y="571500"/>
            <a:chExt cx="798644" cy="1383351"/>
          </a:xfrm>
        </p:grpSpPr>
        <p:sp>
          <p:nvSpPr>
            <p:cNvPr id="562" name="Google Shape;562;p36"/>
            <p:cNvSpPr/>
            <p:nvPr/>
          </p:nvSpPr>
          <p:spPr>
            <a:xfrm>
              <a:off x="5230060" y="583007"/>
              <a:ext cx="49329" cy="1069157"/>
            </a:xfrm>
            <a:custGeom>
              <a:avLst/>
              <a:gdLst/>
              <a:ahLst/>
              <a:cxnLst/>
              <a:rect l="l" t="t" r="r" b="b"/>
              <a:pathLst>
                <a:path w="874" h="18955" extrusionOk="0">
                  <a:moveTo>
                    <a:pt x="734" y="0"/>
                  </a:moveTo>
                  <a:cubicBezTo>
                    <a:pt x="657" y="0"/>
                    <a:pt x="593" y="58"/>
                    <a:pt x="593" y="134"/>
                  </a:cubicBezTo>
                  <a:lnTo>
                    <a:pt x="1" y="18808"/>
                  </a:lnTo>
                  <a:cubicBezTo>
                    <a:pt x="1" y="18884"/>
                    <a:pt x="58" y="18948"/>
                    <a:pt x="134" y="18955"/>
                  </a:cubicBezTo>
                  <a:lnTo>
                    <a:pt x="141" y="18955"/>
                  </a:lnTo>
                  <a:cubicBezTo>
                    <a:pt x="217" y="18955"/>
                    <a:pt x="281" y="18891"/>
                    <a:pt x="281" y="18821"/>
                  </a:cubicBezTo>
                  <a:lnTo>
                    <a:pt x="867" y="140"/>
                  </a:lnTo>
                  <a:cubicBezTo>
                    <a:pt x="874" y="64"/>
                    <a:pt x="810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086189" y="1642762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2"/>
                  </a:moveTo>
                  <a:cubicBezTo>
                    <a:pt x="3984" y="562"/>
                    <a:pt x="4978" y="1550"/>
                    <a:pt x="4978" y="2767"/>
                  </a:cubicBezTo>
                  <a:cubicBezTo>
                    <a:pt x="4978" y="3991"/>
                    <a:pt x="3984" y="4978"/>
                    <a:pt x="2766" y="4978"/>
                  </a:cubicBezTo>
                  <a:cubicBezTo>
                    <a:pt x="1549" y="4978"/>
                    <a:pt x="561" y="3991"/>
                    <a:pt x="561" y="2767"/>
                  </a:cubicBezTo>
                  <a:cubicBezTo>
                    <a:pt x="561" y="1550"/>
                    <a:pt x="1549" y="562"/>
                    <a:pt x="2766" y="562"/>
                  </a:cubicBezTo>
                  <a:close/>
                  <a:moveTo>
                    <a:pt x="2766" y="1"/>
                  </a:moveTo>
                  <a:cubicBezTo>
                    <a:pt x="1243" y="1"/>
                    <a:pt x="0" y="1244"/>
                    <a:pt x="0" y="2767"/>
                  </a:cubicBezTo>
                  <a:cubicBezTo>
                    <a:pt x="0" y="4296"/>
                    <a:pt x="1243" y="5533"/>
                    <a:pt x="2766" y="5533"/>
                  </a:cubicBezTo>
                  <a:cubicBezTo>
                    <a:pt x="4290" y="5533"/>
                    <a:pt x="5532" y="4296"/>
                    <a:pt x="5532" y="2767"/>
                  </a:cubicBezTo>
                  <a:cubicBezTo>
                    <a:pt x="5532" y="1244"/>
                    <a:pt x="4290" y="1"/>
                    <a:pt x="2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716084" y="571500"/>
              <a:ext cx="33864" cy="1052969"/>
            </a:xfrm>
            <a:custGeom>
              <a:avLst/>
              <a:gdLst/>
              <a:ahLst/>
              <a:cxnLst/>
              <a:rect l="l" t="t" r="r" b="b"/>
              <a:pathLst>
                <a:path w="600" h="18668" extrusionOk="0">
                  <a:moveTo>
                    <a:pt x="459" y="0"/>
                  </a:moveTo>
                  <a:cubicBezTo>
                    <a:pt x="382" y="0"/>
                    <a:pt x="319" y="64"/>
                    <a:pt x="319" y="140"/>
                  </a:cubicBezTo>
                  <a:lnTo>
                    <a:pt x="0" y="18521"/>
                  </a:lnTo>
                  <a:cubicBezTo>
                    <a:pt x="0" y="18598"/>
                    <a:pt x="64" y="18661"/>
                    <a:pt x="140" y="18668"/>
                  </a:cubicBezTo>
                  <a:cubicBezTo>
                    <a:pt x="217" y="18668"/>
                    <a:pt x="280" y="18604"/>
                    <a:pt x="280" y="18528"/>
                  </a:cubicBezTo>
                  <a:lnTo>
                    <a:pt x="599" y="147"/>
                  </a:lnTo>
                  <a:cubicBezTo>
                    <a:pt x="599" y="70"/>
                    <a:pt x="535" y="7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572551" y="1614390"/>
              <a:ext cx="312283" cy="31208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2766" y="561"/>
                  </a:moveTo>
                  <a:cubicBezTo>
                    <a:pt x="3983" y="561"/>
                    <a:pt x="4971" y="1549"/>
                    <a:pt x="4971" y="2766"/>
                  </a:cubicBezTo>
                  <a:cubicBezTo>
                    <a:pt x="4971" y="3984"/>
                    <a:pt x="3983" y="4978"/>
                    <a:pt x="2766" y="4978"/>
                  </a:cubicBezTo>
                  <a:cubicBezTo>
                    <a:pt x="1542" y="4978"/>
                    <a:pt x="555" y="3984"/>
                    <a:pt x="555" y="2766"/>
                  </a:cubicBezTo>
                  <a:cubicBezTo>
                    <a:pt x="555" y="1549"/>
                    <a:pt x="1542" y="561"/>
                    <a:pt x="2766" y="561"/>
                  </a:cubicBezTo>
                  <a:close/>
                  <a:moveTo>
                    <a:pt x="2766" y="0"/>
                  </a:moveTo>
                  <a:cubicBezTo>
                    <a:pt x="1236" y="0"/>
                    <a:pt x="0" y="1243"/>
                    <a:pt x="0" y="2766"/>
                  </a:cubicBezTo>
                  <a:cubicBezTo>
                    <a:pt x="0" y="4290"/>
                    <a:pt x="1236" y="5532"/>
                    <a:pt x="2766" y="5532"/>
                  </a:cubicBezTo>
                  <a:cubicBezTo>
                    <a:pt x="4289" y="5532"/>
                    <a:pt x="5532" y="4290"/>
                    <a:pt x="5532" y="2766"/>
                  </a:cubicBezTo>
                  <a:cubicBezTo>
                    <a:pt x="5532" y="1243"/>
                    <a:pt x="4289" y="0"/>
                    <a:pt x="2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6"/>
          <p:cNvSpPr/>
          <p:nvPr/>
        </p:nvSpPr>
        <p:spPr>
          <a:xfrm flipH="1">
            <a:off x="8139878" y="1053501"/>
            <a:ext cx="778147" cy="3427039"/>
          </a:xfrm>
          <a:custGeom>
            <a:avLst/>
            <a:gdLst/>
            <a:ahLst/>
            <a:cxnLst/>
            <a:rect l="l" t="t" r="r" b="b"/>
            <a:pathLst>
              <a:path w="13704" h="63549" extrusionOk="0">
                <a:moveTo>
                  <a:pt x="13009" y="6902"/>
                </a:moveTo>
                <a:lnTo>
                  <a:pt x="13009" y="12065"/>
                </a:lnTo>
                <a:lnTo>
                  <a:pt x="695" y="12065"/>
                </a:lnTo>
                <a:lnTo>
                  <a:pt x="695" y="6902"/>
                </a:lnTo>
                <a:close/>
                <a:moveTo>
                  <a:pt x="13009" y="12766"/>
                </a:moveTo>
                <a:lnTo>
                  <a:pt x="13009" y="17928"/>
                </a:lnTo>
                <a:lnTo>
                  <a:pt x="695" y="17928"/>
                </a:lnTo>
                <a:lnTo>
                  <a:pt x="695" y="12766"/>
                </a:lnTo>
                <a:close/>
                <a:moveTo>
                  <a:pt x="13009" y="18629"/>
                </a:moveTo>
                <a:lnTo>
                  <a:pt x="13009" y="23792"/>
                </a:lnTo>
                <a:lnTo>
                  <a:pt x="695" y="23792"/>
                </a:lnTo>
                <a:lnTo>
                  <a:pt x="695" y="18629"/>
                </a:lnTo>
                <a:close/>
                <a:moveTo>
                  <a:pt x="13009" y="24493"/>
                </a:moveTo>
                <a:lnTo>
                  <a:pt x="13009" y="29655"/>
                </a:lnTo>
                <a:lnTo>
                  <a:pt x="695" y="29655"/>
                </a:lnTo>
                <a:lnTo>
                  <a:pt x="695" y="24493"/>
                </a:lnTo>
                <a:close/>
                <a:moveTo>
                  <a:pt x="13009" y="30356"/>
                </a:moveTo>
                <a:lnTo>
                  <a:pt x="13009" y="35525"/>
                </a:lnTo>
                <a:lnTo>
                  <a:pt x="695" y="35525"/>
                </a:lnTo>
                <a:lnTo>
                  <a:pt x="695" y="30356"/>
                </a:lnTo>
                <a:close/>
                <a:moveTo>
                  <a:pt x="13009" y="36220"/>
                </a:moveTo>
                <a:lnTo>
                  <a:pt x="13009" y="41389"/>
                </a:lnTo>
                <a:lnTo>
                  <a:pt x="695" y="41389"/>
                </a:lnTo>
                <a:lnTo>
                  <a:pt x="695" y="36220"/>
                </a:lnTo>
                <a:close/>
                <a:moveTo>
                  <a:pt x="13009" y="42083"/>
                </a:moveTo>
                <a:lnTo>
                  <a:pt x="13009" y="47252"/>
                </a:lnTo>
                <a:lnTo>
                  <a:pt x="695" y="47252"/>
                </a:lnTo>
                <a:lnTo>
                  <a:pt x="695" y="42083"/>
                </a:lnTo>
                <a:close/>
                <a:moveTo>
                  <a:pt x="13009" y="47947"/>
                </a:moveTo>
                <a:lnTo>
                  <a:pt x="13009" y="53116"/>
                </a:lnTo>
                <a:lnTo>
                  <a:pt x="695" y="53116"/>
                </a:lnTo>
                <a:lnTo>
                  <a:pt x="695" y="47947"/>
                </a:lnTo>
                <a:close/>
                <a:moveTo>
                  <a:pt x="345" y="0"/>
                </a:moveTo>
                <a:cubicBezTo>
                  <a:pt x="153" y="0"/>
                  <a:pt x="1" y="159"/>
                  <a:pt x="1" y="351"/>
                </a:cubicBezTo>
                <a:lnTo>
                  <a:pt x="1" y="63205"/>
                </a:lnTo>
                <a:cubicBezTo>
                  <a:pt x="1" y="63396"/>
                  <a:pt x="153" y="63549"/>
                  <a:pt x="345" y="63549"/>
                </a:cubicBezTo>
                <a:cubicBezTo>
                  <a:pt x="536" y="63549"/>
                  <a:pt x="695" y="63396"/>
                  <a:pt x="695" y="63205"/>
                </a:cubicBezTo>
                <a:lnTo>
                  <a:pt x="695" y="53810"/>
                </a:lnTo>
                <a:lnTo>
                  <a:pt x="13009" y="53810"/>
                </a:lnTo>
                <a:lnTo>
                  <a:pt x="13009" y="63205"/>
                </a:lnTo>
                <a:cubicBezTo>
                  <a:pt x="13009" y="63396"/>
                  <a:pt x="13162" y="63549"/>
                  <a:pt x="13353" y="63549"/>
                </a:cubicBezTo>
                <a:cubicBezTo>
                  <a:pt x="13544" y="63549"/>
                  <a:pt x="13703" y="63396"/>
                  <a:pt x="13703" y="63205"/>
                </a:cubicBezTo>
                <a:lnTo>
                  <a:pt x="13703" y="351"/>
                </a:lnTo>
                <a:cubicBezTo>
                  <a:pt x="13703" y="159"/>
                  <a:pt x="13544" y="0"/>
                  <a:pt x="13353" y="0"/>
                </a:cubicBezTo>
                <a:cubicBezTo>
                  <a:pt x="13162" y="0"/>
                  <a:pt x="13009" y="159"/>
                  <a:pt x="13009" y="351"/>
                </a:cubicBezTo>
                <a:lnTo>
                  <a:pt x="13009" y="6201"/>
                </a:lnTo>
                <a:lnTo>
                  <a:pt x="695" y="6201"/>
                </a:lnTo>
                <a:lnTo>
                  <a:pt x="695" y="351"/>
                </a:lnTo>
                <a:cubicBezTo>
                  <a:pt x="695" y="159"/>
                  <a:pt x="536" y="0"/>
                  <a:pt x="3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6"/>
          <p:cNvGrpSpPr/>
          <p:nvPr/>
        </p:nvGrpSpPr>
        <p:grpSpPr>
          <a:xfrm>
            <a:off x="2159409" y="4064352"/>
            <a:ext cx="542654" cy="539139"/>
            <a:chOff x="1191959" y="3692252"/>
            <a:chExt cx="542654" cy="539139"/>
          </a:xfrm>
        </p:grpSpPr>
        <p:sp>
          <p:nvSpPr>
            <p:cNvPr id="568" name="Google Shape;568;p36"/>
            <p:cNvSpPr/>
            <p:nvPr/>
          </p:nvSpPr>
          <p:spPr>
            <a:xfrm>
              <a:off x="1199977" y="3696003"/>
              <a:ext cx="531052" cy="531076"/>
            </a:xfrm>
            <a:custGeom>
              <a:avLst/>
              <a:gdLst/>
              <a:ahLst/>
              <a:cxnLst/>
              <a:rect l="l" t="t" r="r" b="b"/>
              <a:pathLst>
                <a:path w="9338" h="9345" extrusionOk="0">
                  <a:moveTo>
                    <a:pt x="4672" y="1"/>
                  </a:moveTo>
                  <a:cubicBezTo>
                    <a:pt x="2091" y="1"/>
                    <a:pt x="0" y="2091"/>
                    <a:pt x="0" y="4673"/>
                  </a:cubicBezTo>
                  <a:cubicBezTo>
                    <a:pt x="0" y="7247"/>
                    <a:pt x="2091" y="9344"/>
                    <a:pt x="4672" y="9344"/>
                  </a:cubicBezTo>
                  <a:cubicBezTo>
                    <a:pt x="7247" y="9344"/>
                    <a:pt x="9337" y="7247"/>
                    <a:pt x="9337" y="4673"/>
                  </a:cubicBezTo>
                  <a:cubicBezTo>
                    <a:pt x="9337" y="2091"/>
                    <a:pt x="7247" y="1"/>
                    <a:pt x="4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22510" y="3882568"/>
              <a:ext cx="312103" cy="348823"/>
            </a:xfrm>
            <a:custGeom>
              <a:avLst/>
              <a:gdLst/>
              <a:ahLst/>
              <a:cxnLst/>
              <a:rect l="l" t="t" r="r" b="b"/>
              <a:pathLst>
                <a:path w="5488" h="6138" extrusionOk="0">
                  <a:moveTo>
                    <a:pt x="3847" y="0"/>
                  </a:moveTo>
                  <a:cubicBezTo>
                    <a:pt x="3318" y="0"/>
                    <a:pt x="2779" y="125"/>
                    <a:pt x="2295" y="376"/>
                  </a:cubicBezTo>
                  <a:cubicBezTo>
                    <a:pt x="1358" y="854"/>
                    <a:pt x="631" y="1766"/>
                    <a:pt x="293" y="2862"/>
                  </a:cubicBezTo>
                  <a:cubicBezTo>
                    <a:pt x="0" y="3850"/>
                    <a:pt x="13" y="4965"/>
                    <a:pt x="332" y="6087"/>
                  </a:cubicBezTo>
                  <a:cubicBezTo>
                    <a:pt x="344" y="6119"/>
                    <a:pt x="370" y="6138"/>
                    <a:pt x="402" y="6138"/>
                  </a:cubicBezTo>
                  <a:cubicBezTo>
                    <a:pt x="408" y="6138"/>
                    <a:pt x="415" y="6138"/>
                    <a:pt x="421" y="6131"/>
                  </a:cubicBezTo>
                  <a:cubicBezTo>
                    <a:pt x="453" y="6119"/>
                    <a:pt x="478" y="6080"/>
                    <a:pt x="466" y="6048"/>
                  </a:cubicBezTo>
                  <a:cubicBezTo>
                    <a:pt x="153" y="4952"/>
                    <a:pt x="141" y="3862"/>
                    <a:pt x="427" y="2906"/>
                  </a:cubicBezTo>
                  <a:cubicBezTo>
                    <a:pt x="752" y="1842"/>
                    <a:pt x="1453" y="963"/>
                    <a:pt x="2358" y="497"/>
                  </a:cubicBezTo>
                  <a:cubicBezTo>
                    <a:pt x="2826" y="257"/>
                    <a:pt x="3343" y="138"/>
                    <a:pt x="3850" y="138"/>
                  </a:cubicBezTo>
                  <a:cubicBezTo>
                    <a:pt x="4393" y="138"/>
                    <a:pt x="4925" y="275"/>
                    <a:pt x="5373" y="548"/>
                  </a:cubicBezTo>
                  <a:cubicBezTo>
                    <a:pt x="5385" y="555"/>
                    <a:pt x="5399" y="559"/>
                    <a:pt x="5412" y="559"/>
                  </a:cubicBezTo>
                  <a:cubicBezTo>
                    <a:pt x="5435" y="559"/>
                    <a:pt x="5457" y="549"/>
                    <a:pt x="5469" y="529"/>
                  </a:cubicBezTo>
                  <a:cubicBezTo>
                    <a:pt x="5488" y="491"/>
                    <a:pt x="5481" y="453"/>
                    <a:pt x="5450" y="434"/>
                  </a:cubicBezTo>
                  <a:cubicBezTo>
                    <a:pt x="4980" y="146"/>
                    <a:pt x="4419" y="0"/>
                    <a:pt x="3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261568" y="3744022"/>
              <a:ext cx="375569" cy="403379"/>
            </a:xfrm>
            <a:custGeom>
              <a:avLst/>
              <a:gdLst/>
              <a:ahLst/>
              <a:cxnLst/>
              <a:rect l="l" t="t" r="r" b="b"/>
              <a:pathLst>
                <a:path w="6604" h="7098" extrusionOk="0">
                  <a:moveTo>
                    <a:pt x="6528" y="0"/>
                  </a:moveTo>
                  <a:cubicBezTo>
                    <a:pt x="6521" y="0"/>
                    <a:pt x="6515" y="1"/>
                    <a:pt x="6508" y="4"/>
                  </a:cubicBezTo>
                  <a:cubicBezTo>
                    <a:pt x="3321" y="947"/>
                    <a:pt x="708" y="3764"/>
                    <a:pt x="13" y="7008"/>
                  </a:cubicBezTo>
                  <a:cubicBezTo>
                    <a:pt x="1" y="7046"/>
                    <a:pt x="26" y="7084"/>
                    <a:pt x="64" y="7091"/>
                  </a:cubicBezTo>
                  <a:cubicBezTo>
                    <a:pt x="71" y="7097"/>
                    <a:pt x="77" y="7097"/>
                    <a:pt x="77" y="7097"/>
                  </a:cubicBezTo>
                  <a:cubicBezTo>
                    <a:pt x="109" y="7097"/>
                    <a:pt x="141" y="7072"/>
                    <a:pt x="147" y="7040"/>
                  </a:cubicBezTo>
                  <a:cubicBezTo>
                    <a:pt x="835" y="3840"/>
                    <a:pt x="3404" y="1062"/>
                    <a:pt x="6546" y="137"/>
                  </a:cubicBezTo>
                  <a:cubicBezTo>
                    <a:pt x="6584" y="131"/>
                    <a:pt x="6603" y="86"/>
                    <a:pt x="6591" y="55"/>
                  </a:cubicBezTo>
                  <a:cubicBezTo>
                    <a:pt x="6585" y="23"/>
                    <a:pt x="6559" y="0"/>
                    <a:pt x="6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191959" y="3692252"/>
              <a:ext cx="290037" cy="288526"/>
            </a:xfrm>
            <a:custGeom>
              <a:avLst/>
              <a:gdLst/>
              <a:ahLst/>
              <a:cxnLst/>
              <a:rect l="l" t="t" r="r" b="b"/>
              <a:pathLst>
                <a:path w="5100" h="5077" extrusionOk="0">
                  <a:moveTo>
                    <a:pt x="5013" y="0"/>
                  </a:moveTo>
                  <a:cubicBezTo>
                    <a:pt x="4993" y="0"/>
                    <a:pt x="4974" y="10"/>
                    <a:pt x="4959" y="29"/>
                  </a:cubicBezTo>
                  <a:cubicBezTo>
                    <a:pt x="3838" y="1647"/>
                    <a:pt x="1881" y="3795"/>
                    <a:pt x="45" y="4949"/>
                  </a:cubicBezTo>
                  <a:cubicBezTo>
                    <a:pt x="14" y="4968"/>
                    <a:pt x="1" y="5013"/>
                    <a:pt x="26" y="5044"/>
                  </a:cubicBezTo>
                  <a:cubicBezTo>
                    <a:pt x="39" y="5064"/>
                    <a:pt x="58" y="5076"/>
                    <a:pt x="84" y="5076"/>
                  </a:cubicBezTo>
                  <a:cubicBezTo>
                    <a:pt x="96" y="5076"/>
                    <a:pt x="109" y="5076"/>
                    <a:pt x="122" y="5064"/>
                  </a:cubicBezTo>
                  <a:cubicBezTo>
                    <a:pt x="1970" y="3904"/>
                    <a:pt x="3946" y="1743"/>
                    <a:pt x="5074" y="111"/>
                  </a:cubicBezTo>
                  <a:cubicBezTo>
                    <a:pt x="5100" y="80"/>
                    <a:pt x="5087" y="35"/>
                    <a:pt x="5055" y="16"/>
                  </a:cubicBezTo>
                  <a:cubicBezTo>
                    <a:pt x="5042" y="5"/>
                    <a:pt x="5027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6"/>
          <p:cNvGrpSpPr/>
          <p:nvPr/>
        </p:nvGrpSpPr>
        <p:grpSpPr>
          <a:xfrm>
            <a:off x="2589282" y="4226784"/>
            <a:ext cx="416516" cy="376726"/>
            <a:chOff x="1642882" y="3855859"/>
            <a:chExt cx="416516" cy="376726"/>
          </a:xfrm>
        </p:grpSpPr>
        <p:sp>
          <p:nvSpPr>
            <p:cNvPr id="573" name="Google Shape;573;p36"/>
            <p:cNvSpPr/>
            <p:nvPr/>
          </p:nvSpPr>
          <p:spPr>
            <a:xfrm>
              <a:off x="1642882" y="3855859"/>
              <a:ext cx="416516" cy="376726"/>
            </a:xfrm>
            <a:custGeom>
              <a:avLst/>
              <a:gdLst/>
              <a:ahLst/>
              <a:cxnLst/>
              <a:rect l="l" t="t" r="r" b="b"/>
              <a:pathLst>
                <a:path w="7324" h="6629" extrusionOk="0">
                  <a:moveTo>
                    <a:pt x="3683" y="1"/>
                  </a:moveTo>
                  <a:cubicBezTo>
                    <a:pt x="2624" y="1"/>
                    <a:pt x="1585" y="505"/>
                    <a:pt x="944" y="1445"/>
                  </a:cubicBezTo>
                  <a:cubicBezTo>
                    <a:pt x="0" y="2828"/>
                    <a:pt x="243" y="4670"/>
                    <a:pt x="1447" y="5760"/>
                  </a:cubicBezTo>
                  <a:cubicBezTo>
                    <a:pt x="1562" y="5868"/>
                    <a:pt x="1683" y="5964"/>
                    <a:pt x="1810" y="6053"/>
                  </a:cubicBezTo>
                  <a:cubicBezTo>
                    <a:pt x="1944" y="6142"/>
                    <a:pt x="2078" y="6219"/>
                    <a:pt x="2212" y="6283"/>
                  </a:cubicBezTo>
                  <a:cubicBezTo>
                    <a:pt x="2231" y="6295"/>
                    <a:pt x="2250" y="6302"/>
                    <a:pt x="2269" y="6315"/>
                  </a:cubicBezTo>
                  <a:cubicBezTo>
                    <a:pt x="2307" y="6334"/>
                    <a:pt x="2346" y="6346"/>
                    <a:pt x="2384" y="6366"/>
                  </a:cubicBezTo>
                  <a:cubicBezTo>
                    <a:pt x="2801" y="6543"/>
                    <a:pt x="3242" y="6629"/>
                    <a:pt x="3680" y="6629"/>
                  </a:cubicBezTo>
                  <a:cubicBezTo>
                    <a:pt x="4739" y="6629"/>
                    <a:pt x="5778" y="6125"/>
                    <a:pt x="6418" y="5186"/>
                  </a:cubicBezTo>
                  <a:cubicBezTo>
                    <a:pt x="7323" y="3854"/>
                    <a:pt x="7138" y="2102"/>
                    <a:pt x="6049" y="993"/>
                  </a:cubicBezTo>
                  <a:cubicBezTo>
                    <a:pt x="6023" y="967"/>
                    <a:pt x="5991" y="935"/>
                    <a:pt x="5959" y="910"/>
                  </a:cubicBezTo>
                  <a:cubicBezTo>
                    <a:pt x="5947" y="897"/>
                    <a:pt x="5934" y="878"/>
                    <a:pt x="5915" y="865"/>
                  </a:cubicBezTo>
                  <a:cubicBezTo>
                    <a:pt x="5800" y="763"/>
                    <a:pt x="5679" y="668"/>
                    <a:pt x="5552" y="579"/>
                  </a:cubicBezTo>
                  <a:cubicBezTo>
                    <a:pt x="5424" y="489"/>
                    <a:pt x="5290" y="413"/>
                    <a:pt x="5150" y="343"/>
                  </a:cubicBezTo>
                  <a:cubicBezTo>
                    <a:pt x="4683" y="112"/>
                    <a:pt x="4181" y="1"/>
                    <a:pt x="3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725173" y="3875294"/>
              <a:ext cx="288900" cy="344617"/>
            </a:xfrm>
            <a:custGeom>
              <a:avLst/>
              <a:gdLst/>
              <a:ahLst/>
              <a:cxnLst/>
              <a:rect l="l" t="t" r="r" b="b"/>
              <a:pathLst>
                <a:path w="5080" h="6064" extrusionOk="0">
                  <a:moveTo>
                    <a:pt x="3703" y="1"/>
                  </a:moveTo>
                  <a:lnTo>
                    <a:pt x="3697" y="7"/>
                  </a:lnTo>
                  <a:cubicBezTo>
                    <a:pt x="4359" y="453"/>
                    <a:pt x="4066" y="2034"/>
                    <a:pt x="3047" y="3525"/>
                  </a:cubicBezTo>
                  <a:cubicBezTo>
                    <a:pt x="2213" y="4744"/>
                    <a:pt x="1149" y="5534"/>
                    <a:pt x="430" y="5534"/>
                  </a:cubicBezTo>
                  <a:cubicBezTo>
                    <a:pt x="269" y="5534"/>
                    <a:pt x="126" y="5494"/>
                    <a:pt x="6" y="5412"/>
                  </a:cubicBezTo>
                  <a:lnTo>
                    <a:pt x="0" y="5418"/>
                  </a:lnTo>
                  <a:cubicBezTo>
                    <a:pt x="115" y="5526"/>
                    <a:pt x="236" y="5622"/>
                    <a:pt x="363" y="5711"/>
                  </a:cubicBezTo>
                  <a:cubicBezTo>
                    <a:pt x="497" y="5800"/>
                    <a:pt x="631" y="5877"/>
                    <a:pt x="765" y="5941"/>
                  </a:cubicBezTo>
                  <a:lnTo>
                    <a:pt x="771" y="5941"/>
                  </a:lnTo>
                  <a:cubicBezTo>
                    <a:pt x="790" y="5953"/>
                    <a:pt x="803" y="5960"/>
                    <a:pt x="822" y="5973"/>
                  </a:cubicBezTo>
                  <a:cubicBezTo>
                    <a:pt x="860" y="5992"/>
                    <a:pt x="899" y="6011"/>
                    <a:pt x="937" y="6024"/>
                  </a:cubicBezTo>
                  <a:cubicBezTo>
                    <a:pt x="1017" y="6050"/>
                    <a:pt x="1104" y="6063"/>
                    <a:pt x="1196" y="6063"/>
                  </a:cubicBezTo>
                  <a:cubicBezTo>
                    <a:pt x="1916" y="6063"/>
                    <a:pt x="2982" y="5274"/>
                    <a:pt x="3818" y="4054"/>
                  </a:cubicBezTo>
                  <a:cubicBezTo>
                    <a:pt x="4755" y="2671"/>
                    <a:pt x="5080" y="1218"/>
                    <a:pt x="4602" y="651"/>
                  </a:cubicBezTo>
                  <a:cubicBezTo>
                    <a:pt x="4576" y="619"/>
                    <a:pt x="4544" y="593"/>
                    <a:pt x="4512" y="568"/>
                  </a:cubicBezTo>
                  <a:cubicBezTo>
                    <a:pt x="4500" y="555"/>
                    <a:pt x="4481" y="542"/>
                    <a:pt x="4468" y="530"/>
                  </a:cubicBezTo>
                  <a:lnTo>
                    <a:pt x="4468" y="523"/>
                  </a:lnTo>
                  <a:cubicBezTo>
                    <a:pt x="4353" y="421"/>
                    <a:pt x="4232" y="326"/>
                    <a:pt x="4105" y="237"/>
                  </a:cubicBezTo>
                  <a:cubicBezTo>
                    <a:pt x="3977" y="147"/>
                    <a:pt x="3843" y="71"/>
                    <a:pt x="37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477119" y="1846225"/>
            <a:ext cx="1383156" cy="3115578"/>
            <a:chOff x="934319" y="1114520"/>
            <a:chExt cx="1383156" cy="3115578"/>
          </a:xfrm>
        </p:grpSpPr>
        <p:sp>
          <p:nvSpPr>
            <p:cNvPr id="576" name="Google Shape;576;p36"/>
            <p:cNvSpPr/>
            <p:nvPr/>
          </p:nvSpPr>
          <p:spPr>
            <a:xfrm>
              <a:off x="1587185" y="3041348"/>
              <a:ext cx="430299" cy="1012583"/>
            </a:xfrm>
            <a:custGeom>
              <a:avLst/>
              <a:gdLst/>
              <a:ahLst/>
              <a:cxnLst/>
              <a:rect l="l" t="t" r="r" b="b"/>
              <a:pathLst>
                <a:path w="7624" h="17952" extrusionOk="0">
                  <a:moveTo>
                    <a:pt x="3386" y="0"/>
                  </a:moveTo>
                  <a:cubicBezTo>
                    <a:pt x="2555" y="0"/>
                    <a:pt x="1721" y="29"/>
                    <a:pt x="880" y="81"/>
                  </a:cubicBezTo>
                  <a:cubicBezTo>
                    <a:pt x="1" y="6008"/>
                    <a:pt x="224" y="12101"/>
                    <a:pt x="1537" y="17952"/>
                  </a:cubicBezTo>
                  <a:lnTo>
                    <a:pt x="6444" y="17723"/>
                  </a:lnTo>
                  <a:cubicBezTo>
                    <a:pt x="6527" y="13146"/>
                    <a:pt x="6514" y="8494"/>
                    <a:pt x="7292" y="3988"/>
                  </a:cubicBezTo>
                  <a:cubicBezTo>
                    <a:pt x="7496" y="2783"/>
                    <a:pt x="7623" y="1477"/>
                    <a:pt x="7560" y="260"/>
                  </a:cubicBezTo>
                  <a:cubicBezTo>
                    <a:pt x="6163" y="80"/>
                    <a:pt x="4778" y="0"/>
                    <a:pt x="3386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932555" y="3230308"/>
              <a:ext cx="65132" cy="37453"/>
            </a:xfrm>
            <a:custGeom>
              <a:avLst/>
              <a:gdLst/>
              <a:ahLst/>
              <a:cxnLst/>
              <a:rect l="l" t="t" r="r" b="b"/>
              <a:pathLst>
                <a:path w="1154" h="664" extrusionOk="0">
                  <a:moveTo>
                    <a:pt x="79" y="1"/>
                  </a:moveTo>
                  <a:cubicBezTo>
                    <a:pt x="61" y="1"/>
                    <a:pt x="42" y="7"/>
                    <a:pt x="26" y="20"/>
                  </a:cubicBezTo>
                  <a:cubicBezTo>
                    <a:pt x="0" y="52"/>
                    <a:pt x="0" y="96"/>
                    <a:pt x="32" y="122"/>
                  </a:cubicBezTo>
                  <a:cubicBezTo>
                    <a:pt x="319" y="389"/>
                    <a:pt x="676" y="581"/>
                    <a:pt x="1058" y="663"/>
                  </a:cubicBezTo>
                  <a:lnTo>
                    <a:pt x="1077" y="663"/>
                  </a:lnTo>
                  <a:cubicBezTo>
                    <a:pt x="1109" y="663"/>
                    <a:pt x="1135" y="644"/>
                    <a:pt x="1147" y="606"/>
                  </a:cubicBezTo>
                  <a:cubicBezTo>
                    <a:pt x="1154" y="568"/>
                    <a:pt x="1128" y="536"/>
                    <a:pt x="1090" y="523"/>
                  </a:cubicBezTo>
                  <a:cubicBezTo>
                    <a:pt x="727" y="447"/>
                    <a:pt x="395" y="275"/>
                    <a:pt x="128" y="20"/>
                  </a:cubicBezTo>
                  <a:cubicBezTo>
                    <a:pt x="115" y="7"/>
                    <a:pt x="97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644023" y="3889243"/>
              <a:ext cx="596853" cy="333354"/>
            </a:xfrm>
            <a:custGeom>
              <a:avLst/>
              <a:gdLst/>
              <a:ahLst/>
              <a:cxnLst/>
              <a:rect l="l" t="t" r="r" b="b"/>
              <a:pathLst>
                <a:path w="10575" h="5910" extrusionOk="0">
                  <a:moveTo>
                    <a:pt x="5396" y="1"/>
                  </a:moveTo>
                  <a:cubicBezTo>
                    <a:pt x="5146" y="1"/>
                    <a:pt x="4964" y="252"/>
                    <a:pt x="4844" y="479"/>
                  </a:cubicBezTo>
                  <a:cubicBezTo>
                    <a:pt x="4570" y="995"/>
                    <a:pt x="4296" y="1492"/>
                    <a:pt x="4099" y="2047"/>
                  </a:cubicBezTo>
                  <a:cubicBezTo>
                    <a:pt x="2741" y="1837"/>
                    <a:pt x="1384" y="1626"/>
                    <a:pt x="33" y="1422"/>
                  </a:cubicBezTo>
                  <a:cubicBezTo>
                    <a:pt x="33" y="2907"/>
                    <a:pt x="1" y="4418"/>
                    <a:pt x="7" y="5909"/>
                  </a:cubicBezTo>
                  <a:lnTo>
                    <a:pt x="10574" y="5731"/>
                  </a:lnTo>
                  <a:cubicBezTo>
                    <a:pt x="10472" y="5202"/>
                    <a:pt x="10007" y="4813"/>
                    <a:pt x="9516" y="4583"/>
                  </a:cubicBezTo>
                  <a:cubicBezTo>
                    <a:pt x="9032" y="4354"/>
                    <a:pt x="8490" y="4246"/>
                    <a:pt x="8006" y="4016"/>
                  </a:cubicBezTo>
                  <a:cubicBezTo>
                    <a:pt x="7521" y="3780"/>
                    <a:pt x="7145" y="3417"/>
                    <a:pt x="6941" y="2914"/>
                  </a:cubicBezTo>
                  <a:cubicBezTo>
                    <a:pt x="6616" y="2136"/>
                    <a:pt x="6291" y="1352"/>
                    <a:pt x="5960" y="568"/>
                  </a:cubicBezTo>
                  <a:cubicBezTo>
                    <a:pt x="5858" y="307"/>
                    <a:pt x="5686" y="7"/>
                    <a:pt x="5405" y="1"/>
                  </a:cubicBezTo>
                  <a:cubicBezTo>
                    <a:pt x="5402" y="1"/>
                    <a:pt x="5399" y="1"/>
                    <a:pt x="5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638999" y="4136413"/>
              <a:ext cx="591435" cy="67122"/>
            </a:xfrm>
            <a:custGeom>
              <a:avLst/>
              <a:gdLst/>
              <a:ahLst/>
              <a:cxnLst/>
              <a:rect l="l" t="t" r="r" b="b"/>
              <a:pathLst>
                <a:path w="10479" h="1190" extrusionOk="0">
                  <a:moveTo>
                    <a:pt x="76" y="1"/>
                  </a:moveTo>
                  <a:cubicBezTo>
                    <a:pt x="45" y="1"/>
                    <a:pt x="18" y="23"/>
                    <a:pt x="13" y="55"/>
                  </a:cubicBezTo>
                  <a:cubicBezTo>
                    <a:pt x="0" y="87"/>
                    <a:pt x="20" y="125"/>
                    <a:pt x="58" y="138"/>
                  </a:cubicBezTo>
                  <a:cubicBezTo>
                    <a:pt x="2480" y="839"/>
                    <a:pt x="5029" y="1189"/>
                    <a:pt x="7566" y="1189"/>
                  </a:cubicBezTo>
                  <a:cubicBezTo>
                    <a:pt x="8522" y="1189"/>
                    <a:pt x="9471" y="1145"/>
                    <a:pt x="10408" y="1043"/>
                  </a:cubicBezTo>
                  <a:cubicBezTo>
                    <a:pt x="10446" y="1036"/>
                    <a:pt x="10478" y="1004"/>
                    <a:pt x="10472" y="966"/>
                  </a:cubicBezTo>
                  <a:cubicBezTo>
                    <a:pt x="10466" y="926"/>
                    <a:pt x="10440" y="902"/>
                    <a:pt x="10407" y="902"/>
                  </a:cubicBezTo>
                  <a:cubicBezTo>
                    <a:pt x="10403" y="902"/>
                    <a:pt x="10399" y="902"/>
                    <a:pt x="10395" y="903"/>
                  </a:cubicBezTo>
                  <a:cubicBezTo>
                    <a:pt x="9459" y="1003"/>
                    <a:pt x="8513" y="1054"/>
                    <a:pt x="7565" y="1054"/>
                  </a:cubicBezTo>
                  <a:cubicBezTo>
                    <a:pt x="5042" y="1054"/>
                    <a:pt x="2505" y="699"/>
                    <a:pt x="96" y="4"/>
                  </a:cubicBezTo>
                  <a:cubicBezTo>
                    <a:pt x="89" y="2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864542" y="3992973"/>
              <a:ext cx="103680" cy="204073"/>
            </a:xfrm>
            <a:custGeom>
              <a:avLst/>
              <a:gdLst/>
              <a:ahLst/>
              <a:cxnLst/>
              <a:rect l="l" t="t" r="r" b="b"/>
              <a:pathLst>
                <a:path w="1837" h="3618" extrusionOk="0">
                  <a:moveTo>
                    <a:pt x="83" y="1"/>
                  </a:moveTo>
                  <a:cubicBezTo>
                    <a:pt x="68" y="1"/>
                    <a:pt x="52" y="6"/>
                    <a:pt x="39" y="17"/>
                  </a:cubicBezTo>
                  <a:cubicBezTo>
                    <a:pt x="13" y="36"/>
                    <a:pt x="1" y="80"/>
                    <a:pt x="26" y="112"/>
                  </a:cubicBezTo>
                  <a:lnTo>
                    <a:pt x="1224" y="1839"/>
                  </a:lnTo>
                  <a:cubicBezTo>
                    <a:pt x="1435" y="2133"/>
                    <a:pt x="1492" y="2502"/>
                    <a:pt x="1556" y="2897"/>
                  </a:cubicBezTo>
                  <a:cubicBezTo>
                    <a:pt x="1588" y="3120"/>
                    <a:pt x="1626" y="3350"/>
                    <a:pt x="1690" y="3567"/>
                  </a:cubicBezTo>
                  <a:cubicBezTo>
                    <a:pt x="1702" y="3598"/>
                    <a:pt x="1728" y="3618"/>
                    <a:pt x="1760" y="3618"/>
                  </a:cubicBezTo>
                  <a:cubicBezTo>
                    <a:pt x="1766" y="3618"/>
                    <a:pt x="1772" y="3618"/>
                    <a:pt x="1779" y="3611"/>
                  </a:cubicBezTo>
                  <a:cubicBezTo>
                    <a:pt x="1817" y="3598"/>
                    <a:pt x="1836" y="3560"/>
                    <a:pt x="1823" y="3528"/>
                  </a:cubicBezTo>
                  <a:cubicBezTo>
                    <a:pt x="1760" y="3318"/>
                    <a:pt x="1721" y="3095"/>
                    <a:pt x="1690" y="2878"/>
                  </a:cubicBezTo>
                  <a:cubicBezTo>
                    <a:pt x="1632" y="2483"/>
                    <a:pt x="1568" y="2082"/>
                    <a:pt x="1339" y="1757"/>
                  </a:cubicBezTo>
                  <a:lnTo>
                    <a:pt x="141" y="29"/>
                  </a:lnTo>
                  <a:cubicBezTo>
                    <a:pt x="126" y="11"/>
                    <a:pt x="105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940795" y="4025181"/>
              <a:ext cx="85337" cy="12240"/>
            </a:xfrm>
            <a:custGeom>
              <a:avLst/>
              <a:gdLst/>
              <a:ahLst/>
              <a:cxnLst/>
              <a:rect l="l" t="t" r="r" b="b"/>
              <a:pathLst>
                <a:path w="1512" h="217" extrusionOk="0">
                  <a:moveTo>
                    <a:pt x="1435" y="0"/>
                  </a:moveTo>
                  <a:lnTo>
                    <a:pt x="71" y="83"/>
                  </a:lnTo>
                  <a:cubicBezTo>
                    <a:pt x="33" y="83"/>
                    <a:pt x="1" y="115"/>
                    <a:pt x="7" y="153"/>
                  </a:cubicBezTo>
                  <a:cubicBezTo>
                    <a:pt x="7" y="191"/>
                    <a:pt x="39" y="217"/>
                    <a:pt x="71" y="217"/>
                  </a:cubicBezTo>
                  <a:lnTo>
                    <a:pt x="77" y="217"/>
                  </a:lnTo>
                  <a:lnTo>
                    <a:pt x="1441" y="140"/>
                  </a:lnTo>
                  <a:cubicBezTo>
                    <a:pt x="1479" y="140"/>
                    <a:pt x="1511" y="102"/>
                    <a:pt x="1511" y="64"/>
                  </a:cubicBezTo>
                  <a:cubicBezTo>
                    <a:pt x="1505" y="26"/>
                    <a:pt x="1473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960607" y="4064327"/>
              <a:ext cx="83475" cy="10153"/>
            </a:xfrm>
            <a:custGeom>
              <a:avLst/>
              <a:gdLst/>
              <a:ahLst/>
              <a:cxnLst/>
              <a:rect l="l" t="t" r="r" b="b"/>
              <a:pathLst>
                <a:path w="1479" h="180" extrusionOk="0">
                  <a:moveTo>
                    <a:pt x="1409" y="1"/>
                  </a:moveTo>
                  <a:lnTo>
                    <a:pt x="70" y="39"/>
                  </a:lnTo>
                  <a:cubicBezTo>
                    <a:pt x="32" y="39"/>
                    <a:pt x="0" y="71"/>
                    <a:pt x="0" y="109"/>
                  </a:cubicBezTo>
                  <a:cubicBezTo>
                    <a:pt x="0" y="147"/>
                    <a:pt x="32" y="179"/>
                    <a:pt x="70" y="179"/>
                  </a:cubicBezTo>
                  <a:lnTo>
                    <a:pt x="1409" y="141"/>
                  </a:lnTo>
                  <a:cubicBezTo>
                    <a:pt x="1447" y="141"/>
                    <a:pt x="1479" y="109"/>
                    <a:pt x="1479" y="71"/>
                  </a:cubicBezTo>
                  <a:cubicBezTo>
                    <a:pt x="1479" y="33"/>
                    <a:pt x="1447" y="1"/>
                    <a:pt x="1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989392" y="4105334"/>
              <a:ext cx="93916" cy="7953"/>
            </a:xfrm>
            <a:custGeom>
              <a:avLst/>
              <a:gdLst/>
              <a:ahLst/>
              <a:cxnLst/>
              <a:rect l="l" t="t" r="r" b="b"/>
              <a:pathLst>
                <a:path w="1664" h="141" extrusionOk="0">
                  <a:moveTo>
                    <a:pt x="70" y="0"/>
                  </a:moveTo>
                  <a:cubicBezTo>
                    <a:pt x="32" y="0"/>
                    <a:pt x="0" y="26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593" y="141"/>
                  </a:lnTo>
                  <a:cubicBezTo>
                    <a:pt x="1632" y="141"/>
                    <a:pt x="1664" y="109"/>
                    <a:pt x="1664" y="70"/>
                  </a:cubicBezTo>
                  <a:cubicBezTo>
                    <a:pt x="1664" y="32"/>
                    <a:pt x="1632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112733" y="3077899"/>
              <a:ext cx="548935" cy="1057199"/>
            </a:xfrm>
            <a:custGeom>
              <a:avLst/>
              <a:gdLst/>
              <a:ahLst/>
              <a:cxnLst/>
              <a:rect l="l" t="t" r="r" b="b"/>
              <a:pathLst>
                <a:path w="9726" h="18743" extrusionOk="0">
                  <a:moveTo>
                    <a:pt x="2639" y="0"/>
                  </a:moveTo>
                  <a:cubicBezTo>
                    <a:pt x="873" y="5379"/>
                    <a:pt x="0" y="11058"/>
                    <a:pt x="51" y="16718"/>
                  </a:cubicBezTo>
                  <a:cubicBezTo>
                    <a:pt x="64" y="17763"/>
                    <a:pt x="1326" y="18330"/>
                    <a:pt x="2327" y="18630"/>
                  </a:cubicBezTo>
                  <a:cubicBezTo>
                    <a:pt x="2586" y="18707"/>
                    <a:pt x="2862" y="18742"/>
                    <a:pt x="3142" y="18742"/>
                  </a:cubicBezTo>
                  <a:cubicBezTo>
                    <a:pt x="3944" y="18742"/>
                    <a:pt x="4792" y="18459"/>
                    <a:pt x="5462" y="18082"/>
                  </a:cubicBezTo>
                  <a:cubicBezTo>
                    <a:pt x="5367" y="17502"/>
                    <a:pt x="5029" y="16877"/>
                    <a:pt x="5188" y="16310"/>
                  </a:cubicBezTo>
                  <a:cubicBezTo>
                    <a:pt x="6469" y="11727"/>
                    <a:pt x="8005" y="7221"/>
                    <a:pt x="9101" y="2594"/>
                  </a:cubicBezTo>
                  <a:cubicBezTo>
                    <a:pt x="9280" y="1842"/>
                    <a:pt x="9548" y="988"/>
                    <a:pt x="9726" y="236"/>
                  </a:cubicBezTo>
                  <a:cubicBezTo>
                    <a:pt x="7317" y="198"/>
                    <a:pt x="5054" y="39"/>
                    <a:pt x="2639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606602" y="3129229"/>
              <a:ext cx="63043" cy="162954"/>
            </a:xfrm>
            <a:custGeom>
              <a:avLst/>
              <a:gdLst/>
              <a:ahLst/>
              <a:cxnLst/>
              <a:rect l="l" t="t" r="r" b="b"/>
              <a:pathLst>
                <a:path w="1117" h="2889" extrusionOk="0">
                  <a:moveTo>
                    <a:pt x="1040" y="0"/>
                  </a:moveTo>
                  <a:cubicBezTo>
                    <a:pt x="1009" y="0"/>
                    <a:pt x="980" y="14"/>
                    <a:pt x="970" y="46"/>
                  </a:cubicBezTo>
                  <a:lnTo>
                    <a:pt x="14" y="2800"/>
                  </a:lnTo>
                  <a:cubicBezTo>
                    <a:pt x="1" y="2831"/>
                    <a:pt x="20" y="2876"/>
                    <a:pt x="58" y="2889"/>
                  </a:cubicBezTo>
                  <a:lnTo>
                    <a:pt x="77" y="2889"/>
                  </a:lnTo>
                  <a:cubicBezTo>
                    <a:pt x="109" y="2889"/>
                    <a:pt x="135" y="2870"/>
                    <a:pt x="141" y="2844"/>
                  </a:cubicBezTo>
                  <a:lnTo>
                    <a:pt x="1103" y="91"/>
                  </a:lnTo>
                  <a:cubicBezTo>
                    <a:pt x="1116" y="59"/>
                    <a:pt x="1097" y="14"/>
                    <a:pt x="1059" y="2"/>
                  </a:cubicBezTo>
                  <a:cubicBezTo>
                    <a:pt x="1053" y="1"/>
                    <a:pt x="104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451555" y="3189639"/>
              <a:ext cx="104414" cy="42868"/>
            </a:xfrm>
            <a:custGeom>
              <a:avLst/>
              <a:gdLst/>
              <a:ahLst/>
              <a:cxnLst/>
              <a:rect l="l" t="t" r="r" b="b"/>
              <a:pathLst>
                <a:path w="1850" h="760" extrusionOk="0">
                  <a:moveTo>
                    <a:pt x="77" y="0"/>
                  </a:moveTo>
                  <a:cubicBezTo>
                    <a:pt x="67" y="0"/>
                    <a:pt x="56" y="3"/>
                    <a:pt x="46" y="8"/>
                  </a:cubicBezTo>
                  <a:cubicBezTo>
                    <a:pt x="14" y="27"/>
                    <a:pt x="1" y="65"/>
                    <a:pt x="14" y="103"/>
                  </a:cubicBezTo>
                  <a:cubicBezTo>
                    <a:pt x="167" y="422"/>
                    <a:pt x="479" y="664"/>
                    <a:pt x="823" y="734"/>
                  </a:cubicBezTo>
                  <a:cubicBezTo>
                    <a:pt x="900" y="753"/>
                    <a:pt x="976" y="760"/>
                    <a:pt x="1053" y="760"/>
                  </a:cubicBezTo>
                  <a:cubicBezTo>
                    <a:pt x="1327" y="760"/>
                    <a:pt x="1607" y="658"/>
                    <a:pt x="1817" y="479"/>
                  </a:cubicBezTo>
                  <a:cubicBezTo>
                    <a:pt x="1843" y="454"/>
                    <a:pt x="1849" y="409"/>
                    <a:pt x="1824" y="377"/>
                  </a:cubicBezTo>
                  <a:cubicBezTo>
                    <a:pt x="1809" y="363"/>
                    <a:pt x="1789" y="355"/>
                    <a:pt x="1768" y="355"/>
                  </a:cubicBezTo>
                  <a:cubicBezTo>
                    <a:pt x="1752" y="355"/>
                    <a:pt x="1736" y="360"/>
                    <a:pt x="1722" y="371"/>
                  </a:cubicBezTo>
                  <a:cubicBezTo>
                    <a:pt x="1536" y="531"/>
                    <a:pt x="1292" y="621"/>
                    <a:pt x="1047" y="621"/>
                  </a:cubicBezTo>
                  <a:cubicBezTo>
                    <a:pt x="981" y="621"/>
                    <a:pt x="914" y="614"/>
                    <a:pt x="849" y="601"/>
                  </a:cubicBezTo>
                  <a:cubicBezTo>
                    <a:pt x="549" y="537"/>
                    <a:pt x="275" y="320"/>
                    <a:pt x="141" y="40"/>
                  </a:cubicBezTo>
                  <a:cubicBezTo>
                    <a:pt x="127" y="17"/>
                    <a:pt x="10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079996" y="3907067"/>
              <a:ext cx="519474" cy="323031"/>
            </a:xfrm>
            <a:custGeom>
              <a:avLst/>
              <a:gdLst/>
              <a:ahLst/>
              <a:cxnLst/>
              <a:rect l="l" t="t" r="r" b="b"/>
              <a:pathLst>
                <a:path w="9204" h="5727" extrusionOk="0">
                  <a:moveTo>
                    <a:pt x="4770" y="1"/>
                  </a:moveTo>
                  <a:cubicBezTo>
                    <a:pt x="4536" y="1"/>
                    <a:pt x="4305" y="139"/>
                    <a:pt x="4117" y="290"/>
                  </a:cubicBezTo>
                  <a:cubicBezTo>
                    <a:pt x="3633" y="679"/>
                    <a:pt x="3257" y="1195"/>
                    <a:pt x="3028" y="1775"/>
                  </a:cubicBezTo>
                  <a:cubicBezTo>
                    <a:pt x="2097" y="1374"/>
                    <a:pt x="1090" y="921"/>
                    <a:pt x="262" y="329"/>
                  </a:cubicBezTo>
                  <a:cubicBezTo>
                    <a:pt x="217" y="2011"/>
                    <a:pt x="51" y="3662"/>
                    <a:pt x="0" y="5338"/>
                  </a:cubicBezTo>
                  <a:lnTo>
                    <a:pt x="9140" y="5727"/>
                  </a:lnTo>
                  <a:cubicBezTo>
                    <a:pt x="9203" y="5376"/>
                    <a:pt x="8987" y="5032"/>
                    <a:pt x="8706" y="4822"/>
                  </a:cubicBezTo>
                  <a:cubicBezTo>
                    <a:pt x="8426" y="4612"/>
                    <a:pt x="8088" y="4491"/>
                    <a:pt x="7776" y="4325"/>
                  </a:cubicBezTo>
                  <a:cubicBezTo>
                    <a:pt x="6762" y="3783"/>
                    <a:pt x="6042" y="2744"/>
                    <a:pt x="5953" y="1597"/>
                  </a:cubicBezTo>
                  <a:cubicBezTo>
                    <a:pt x="5838" y="1763"/>
                    <a:pt x="5743" y="1858"/>
                    <a:pt x="5628" y="2024"/>
                  </a:cubicBezTo>
                  <a:cubicBezTo>
                    <a:pt x="5583" y="1699"/>
                    <a:pt x="5545" y="1380"/>
                    <a:pt x="5507" y="1055"/>
                  </a:cubicBezTo>
                  <a:cubicBezTo>
                    <a:pt x="5481" y="851"/>
                    <a:pt x="5449" y="635"/>
                    <a:pt x="5367" y="443"/>
                  </a:cubicBezTo>
                  <a:cubicBezTo>
                    <a:pt x="5284" y="252"/>
                    <a:pt x="5131" y="80"/>
                    <a:pt x="4927" y="23"/>
                  </a:cubicBezTo>
                  <a:cubicBezTo>
                    <a:pt x="4875" y="8"/>
                    <a:pt x="4822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075650" y="4139798"/>
              <a:ext cx="513717" cy="77388"/>
            </a:xfrm>
            <a:custGeom>
              <a:avLst/>
              <a:gdLst/>
              <a:ahLst/>
              <a:cxnLst/>
              <a:rect l="l" t="t" r="r" b="b"/>
              <a:pathLst>
                <a:path w="9102" h="1372" extrusionOk="0">
                  <a:moveTo>
                    <a:pt x="75" y="0"/>
                  </a:moveTo>
                  <a:cubicBezTo>
                    <a:pt x="49" y="0"/>
                    <a:pt x="23" y="18"/>
                    <a:pt x="14" y="46"/>
                  </a:cubicBezTo>
                  <a:cubicBezTo>
                    <a:pt x="1" y="78"/>
                    <a:pt x="20" y="122"/>
                    <a:pt x="52" y="135"/>
                  </a:cubicBezTo>
                  <a:cubicBezTo>
                    <a:pt x="2200" y="951"/>
                    <a:pt x="4488" y="1371"/>
                    <a:pt x="6776" y="1371"/>
                  </a:cubicBezTo>
                  <a:cubicBezTo>
                    <a:pt x="7528" y="1371"/>
                    <a:pt x="8286" y="1327"/>
                    <a:pt x="9032" y="1231"/>
                  </a:cubicBezTo>
                  <a:cubicBezTo>
                    <a:pt x="9070" y="1231"/>
                    <a:pt x="9102" y="1193"/>
                    <a:pt x="9096" y="1155"/>
                  </a:cubicBezTo>
                  <a:cubicBezTo>
                    <a:pt x="9090" y="1121"/>
                    <a:pt x="9064" y="1096"/>
                    <a:pt x="9031" y="1096"/>
                  </a:cubicBezTo>
                  <a:cubicBezTo>
                    <a:pt x="9027" y="1096"/>
                    <a:pt x="9023" y="1097"/>
                    <a:pt x="9019" y="1097"/>
                  </a:cubicBezTo>
                  <a:cubicBezTo>
                    <a:pt x="8275" y="1187"/>
                    <a:pt x="7527" y="1232"/>
                    <a:pt x="6780" y="1232"/>
                  </a:cubicBezTo>
                  <a:cubicBezTo>
                    <a:pt x="4504" y="1232"/>
                    <a:pt x="2233" y="818"/>
                    <a:pt x="103" y="8"/>
                  </a:cubicBezTo>
                  <a:cubicBezTo>
                    <a:pt x="94" y="2"/>
                    <a:pt x="85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2945" y="3996639"/>
              <a:ext cx="74162" cy="209037"/>
            </a:xfrm>
            <a:custGeom>
              <a:avLst/>
              <a:gdLst/>
              <a:ahLst/>
              <a:cxnLst/>
              <a:rect l="l" t="t" r="r" b="b"/>
              <a:pathLst>
                <a:path w="1314" h="3706" extrusionOk="0">
                  <a:moveTo>
                    <a:pt x="77" y="0"/>
                  </a:moveTo>
                  <a:cubicBezTo>
                    <a:pt x="66" y="0"/>
                    <a:pt x="55" y="3"/>
                    <a:pt x="45" y="9"/>
                  </a:cubicBezTo>
                  <a:cubicBezTo>
                    <a:pt x="7" y="34"/>
                    <a:pt x="0" y="73"/>
                    <a:pt x="20" y="105"/>
                  </a:cubicBezTo>
                  <a:lnTo>
                    <a:pt x="874" y="1577"/>
                  </a:lnTo>
                  <a:cubicBezTo>
                    <a:pt x="1097" y="1959"/>
                    <a:pt x="1109" y="2437"/>
                    <a:pt x="1122" y="2903"/>
                  </a:cubicBezTo>
                  <a:cubicBezTo>
                    <a:pt x="1128" y="3151"/>
                    <a:pt x="1135" y="3412"/>
                    <a:pt x="1173" y="3648"/>
                  </a:cubicBezTo>
                  <a:cubicBezTo>
                    <a:pt x="1173" y="3686"/>
                    <a:pt x="1205" y="3706"/>
                    <a:pt x="1237" y="3706"/>
                  </a:cubicBezTo>
                  <a:lnTo>
                    <a:pt x="1250" y="3706"/>
                  </a:lnTo>
                  <a:cubicBezTo>
                    <a:pt x="1288" y="3699"/>
                    <a:pt x="1313" y="3667"/>
                    <a:pt x="1307" y="3629"/>
                  </a:cubicBezTo>
                  <a:cubicBezTo>
                    <a:pt x="1269" y="3393"/>
                    <a:pt x="1262" y="3145"/>
                    <a:pt x="1262" y="2903"/>
                  </a:cubicBezTo>
                  <a:cubicBezTo>
                    <a:pt x="1250" y="2418"/>
                    <a:pt x="1237" y="1921"/>
                    <a:pt x="995" y="1507"/>
                  </a:cubicBezTo>
                  <a:lnTo>
                    <a:pt x="141" y="34"/>
                  </a:lnTo>
                  <a:cubicBezTo>
                    <a:pt x="123" y="13"/>
                    <a:pt x="100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92968" y="4005946"/>
              <a:ext cx="83475" cy="116702"/>
            </a:xfrm>
            <a:custGeom>
              <a:avLst/>
              <a:gdLst/>
              <a:ahLst/>
              <a:cxnLst/>
              <a:rect l="l" t="t" r="r" b="b"/>
              <a:pathLst>
                <a:path w="1479" h="2069" extrusionOk="0">
                  <a:moveTo>
                    <a:pt x="78" y="0"/>
                  </a:moveTo>
                  <a:cubicBezTo>
                    <a:pt x="71" y="0"/>
                    <a:pt x="64" y="1"/>
                    <a:pt x="57" y="3"/>
                  </a:cubicBezTo>
                  <a:cubicBezTo>
                    <a:pt x="19" y="10"/>
                    <a:pt x="0" y="48"/>
                    <a:pt x="6" y="86"/>
                  </a:cubicBezTo>
                  <a:cubicBezTo>
                    <a:pt x="210" y="870"/>
                    <a:pt x="701" y="1584"/>
                    <a:pt x="1358" y="2056"/>
                  </a:cubicBezTo>
                  <a:cubicBezTo>
                    <a:pt x="1370" y="2068"/>
                    <a:pt x="1383" y="2068"/>
                    <a:pt x="1402" y="2068"/>
                  </a:cubicBezTo>
                  <a:cubicBezTo>
                    <a:pt x="1421" y="2068"/>
                    <a:pt x="1440" y="2062"/>
                    <a:pt x="1460" y="2043"/>
                  </a:cubicBezTo>
                  <a:cubicBezTo>
                    <a:pt x="1479" y="2011"/>
                    <a:pt x="1472" y="1966"/>
                    <a:pt x="1440" y="1947"/>
                  </a:cubicBezTo>
                  <a:cubicBezTo>
                    <a:pt x="810" y="1495"/>
                    <a:pt x="338" y="800"/>
                    <a:pt x="140" y="54"/>
                  </a:cubicBezTo>
                  <a:cubicBezTo>
                    <a:pt x="135" y="23"/>
                    <a:pt x="10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10901" y="4043513"/>
              <a:ext cx="95384" cy="11901"/>
            </a:xfrm>
            <a:custGeom>
              <a:avLst/>
              <a:gdLst/>
              <a:ahLst/>
              <a:cxnLst/>
              <a:rect l="l" t="t" r="r" b="b"/>
              <a:pathLst>
                <a:path w="1690" h="211" extrusionOk="0">
                  <a:moveTo>
                    <a:pt x="1620" y="0"/>
                  </a:moveTo>
                  <a:lnTo>
                    <a:pt x="65" y="77"/>
                  </a:lnTo>
                  <a:cubicBezTo>
                    <a:pt x="26" y="77"/>
                    <a:pt x="1" y="109"/>
                    <a:pt x="1" y="147"/>
                  </a:cubicBezTo>
                  <a:cubicBezTo>
                    <a:pt x="1" y="185"/>
                    <a:pt x="33" y="210"/>
                    <a:pt x="71" y="210"/>
                  </a:cubicBezTo>
                  <a:lnTo>
                    <a:pt x="1626" y="140"/>
                  </a:lnTo>
                  <a:cubicBezTo>
                    <a:pt x="1664" y="140"/>
                    <a:pt x="1690" y="109"/>
                    <a:pt x="1690" y="70"/>
                  </a:cubicBezTo>
                  <a:cubicBezTo>
                    <a:pt x="1690" y="32"/>
                    <a:pt x="1658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330374" y="4085535"/>
              <a:ext cx="98601" cy="8686"/>
            </a:xfrm>
            <a:custGeom>
              <a:avLst/>
              <a:gdLst/>
              <a:ahLst/>
              <a:cxnLst/>
              <a:rect l="l" t="t" r="r" b="b"/>
              <a:pathLst>
                <a:path w="1747" h="154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676" y="154"/>
                  </a:lnTo>
                  <a:cubicBezTo>
                    <a:pt x="1715" y="154"/>
                    <a:pt x="1746" y="122"/>
                    <a:pt x="1746" y="84"/>
                  </a:cubicBezTo>
                  <a:cubicBezTo>
                    <a:pt x="1746" y="45"/>
                    <a:pt x="1715" y="14"/>
                    <a:pt x="1676" y="14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353007" y="4116841"/>
              <a:ext cx="98996" cy="14440"/>
            </a:xfrm>
            <a:custGeom>
              <a:avLst/>
              <a:gdLst/>
              <a:ahLst/>
              <a:cxnLst/>
              <a:rect l="l" t="t" r="r" b="b"/>
              <a:pathLst>
                <a:path w="1754" h="256" extrusionOk="0">
                  <a:moveTo>
                    <a:pt x="1677" y="0"/>
                  </a:moveTo>
                  <a:lnTo>
                    <a:pt x="71" y="115"/>
                  </a:lnTo>
                  <a:cubicBezTo>
                    <a:pt x="33" y="115"/>
                    <a:pt x="1" y="153"/>
                    <a:pt x="7" y="192"/>
                  </a:cubicBezTo>
                  <a:cubicBezTo>
                    <a:pt x="7" y="223"/>
                    <a:pt x="39" y="255"/>
                    <a:pt x="77" y="255"/>
                  </a:cubicBezTo>
                  <a:lnTo>
                    <a:pt x="1683" y="141"/>
                  </a:lnTo>
                  <a:cubicBezTo>
                    <a:pt x="1721" y="141"/>
                    <a:pt x="1753" y="109"/>
                    <a:pt x="1747" y="70"/>
                  </a:cubicBezTo>
                  <a:cubicBezTo>
                    <a:pt x="1747" y="32"/>
                    <a:pt x="1715" y="0"/>
                    <a:pt x="1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174932" y="2295266"/>
              <a:ext cx="893219" cy="854931"/>
            </a:xfrm>
            <a:custGeom>
              <a:avLst/>
              <a:gdLst/>
              <a:ahLst/>
              <a:cxnLst/>
              <a:rect l="l" t="t" r="r" b="b"/>
              <a:pathLst>
                <a:path w="15826" h="15157" extrusionOk="0">
                  <a:moveTo>
                    <a:pt x="14768" y="1"/>
                  </a:moveTo>
                  <a:lnTo>
                    <a:pt x="2283" y="1613"/>
                  </a:lnTo>
                  <a:cubicBezTo>
                    <a:pt x="1524" y="5928"/>
                    <a:pt x="759" y="10242"/>
                    <a:pt x="1" y="14557"/>
                  </a:cubicBezTo>
                  <a:cubicBezTo>
                    <a:pt x="493" y="14544"/>
                    <a:pt x="986" y="14538"/>
                    <a:pt x="1481" y="14538"/>
                  </a:cubicBezTo>
                  <a:cubicBezTo>
                    <a:pt x="4165" y="14538"/>
                    <a:pt x="6879" y="14731"/>
                    <a:pt x="9516" y="15156"/>
                  </a:cubicBezTo>
                  <a:cubicBezTo>
                    <a:pt x="9599" y="15023"/>
                    <a:pt x="9695" y="14819"/>
                    <a:pt x="9778" y="14685"/>
                  </a:cubicBezTo>
                  <a:cubicBezTo>
                    <a:pt x="9957" y="14686"/>
                    <a:pt x="10137" y="14686"/>
                    <a:pt x="10317" y="14686"/>
                  </a:cubicBezTo>
                  <a:cubicBezTo>
                    <a:pt x="12016" y="14686"/>
                    <a:pt x="13753" y="14640"/>
                    <a:pt x="15448" y="14640"/>
                  </a:cubicBezTo>
                  <a:cubicBezTo>
                    <a:pt x="15542" y="14640"/>
                    <a:pt x="15636" y="14640"/>
                    <a:pt x="15730" y="14640"/>
                  </a:cubicBezTo>
                  <a:cubicBezTo>
                    <a:pt x="15826" y="9784"/>
                    <a:pt x="15431" y="4812"/>
                    <a:pt x="14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710963" y="2639456"/>
              <a:ext cx="106164" cy="513962"/>
            </a:xfrm>
            <a:custGeom>
              <a:avLst/>
              <a:gdLst/>
              <a:ahLst/>
              <a:cxnLst/>
              <a:rect l="l" t="t" r="r" b="b"/>
              <a:pathLst>
                <a:path w="1881" h="9112" extrusionOk="0">
                  <a:moveTo>
                    <a:pt x="1796" y="1"/>
                  </a:moveTo>
                  <a:cubicBezTo>
                    <a:pt x="1766" y="1"/>
                    <a:pt x="1739" y="24"/>
                    <a:pt x="1734" y="55"/>
                  </a:cubicBezTo>
                  <a:lnTo>
                    <a:pt x="7" y="9029"/>
                  </a:lnTo>
                  <a:cubicBezTo>
                    <a:pt x="0" y="9067"/>
                    <a:pt x="26" y="9099"/>
                    <a:pt x="64" y="9105"/>
                  </a:cubicBezTo>
                  <a:cubicBezTo>
                    <a:pt x="70" y="9112"/>
                    <a:pt x="70" y="9112"/>
                    <a:pt x="77" y="9112"/>
                  </a:cubicBezTo>
                  <a:cubicBezTo>
                    <a:pt x="109" y="9112"/>
                    <a:pt x="140" y="9086"/>
                    <a:pt x="147" y="9054"/>
                  </a:cubicBezTo>
                  <a:lnTo>
                    <a:pt x="1874" y="81"/>
                  </a:lnTo>
                  <a:cubicBezTo>
                    <a:pt x="1880" y="42"/>
                    <a:pt x="1855" y="11"/>
                    <a:pt x="1817" y="4"/>
                  </a:cubicBezTo>
                  <a:cubicBezTo>
                    <a:pt x="1810" y="2"/>
                    <a:pt x="1803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729307" y="3026795"/>
              <a:ext cx="337455" cy="33561"/>
            </a:xfrm>
            <a:custGeom>
              <a:avLst/>
              <a:gdLst/>
              <a:ahLst/>
              <a:cxnLst/>
              <a:rect l="l" t="t" r="r" b="b"/>
              <a:pathLst>
                <a:path w="5979" h="595" extrusionOk="0">
                  <a:moveTo>
                    <a:pt x="5912" y="0"/>
                  </a:moveTo>
                  <a:cubicBezTo>
                    <a:pt x="5908" y="0"/>
                    <a:pt x="5905" y="1"/>
                    <a:pt x="5902" y="1"/>
                  </a:cubicBezTo>
                  <a:lnTo>
                    <a:pt x="70" y="454"/>
                  </a:lnTo>
                  <a:cubicBezTo>
                    <a:pt x="32" y="454"/>
                    <a:pt x="0" y="492"/>
                    <a:pt x="7" y="530"/>
                  </a:cubicBezTo>
                  <a:cubicBezTo>
                    <a:pt x="7" y="562"/>
                    <a:pt x="38" y="594"/>
                    <a:pt x="77" y="594"/>
                  </a:cubicBezTo>
                  <a:lnTo>
                    <a:pt x="83" y="594"/>
                  </a:lnTo>
                  <a:lnTo>
                    <a:pt x="5915" y="142"/>
                  </a:lnTo>
                  <a:cubicBezTo>
                    <a:pt x="5953" y="135"/>
                    <a:pt x="5978" y="103"/>
                    <a:pt x="5978" y="65"/>
                  </a:cubicBezTo>
                  <a:cubicBezTo>
                    <a:pt x="5973" y="30"/>
                    <a:pt x="5945" y="0"/>
                    <a:pt x="5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183963" y="3031815"/>
              <a:ext cx="548597" cy="54374"/>
            </a:xfrm>
            <a:custGeom>
              <a:avLst/>
              <a:gdLst/>
              <a:ahLst/>
              <a:cxnLst/>
              <a:rect l="l" t="t" r="r" b="b"/>
              <a:pathLst>
                <a:path w="9720" h="964" extrusionOk="0">
                  <a:moveTo>
                    <a:pt x="2639" y="1"/>
                  </a:moveTo>
                  <a:cubicBezTo>
                    <a:pt x="1782" y="1"/>
                    <a:pt x="923" y="37"/>
                    <a:pt x="64" y="110"/>
                  </a:cubicBezTo>
                  <a:cubicBezTo>
                    <a:pt x="26" y="116"/>
                    <a:pt x="0" y="148"/>
                    <a:pt x="0" y="186"/>
                  </a:cubicBezTo>
                  <a:cubicBezTo>
                    <a:pt x="7" y="225"/>
                    <a:pt x="38" y="250"/>
                    <a:pt x="77" y="250"/>
                  </a:cubicBezTo>
                  <a:cubicBezTo>
                    <a:pt x="930" y="177"/>
                    <a:pt x="1785" y="141"/>
                    <a:pt x="2638" y="141"/>
                  </a:cubicBezTo>
                  <a:cubicBezTo>
                    <a:pt x="4988" y="141"/>
                    <a:pt x="7330" y="417"/>
                    <a:pt x="9630" y="964"/>
                  </a:cubicBezTo>
                  <a:lnTo>
                    <a:pt x="9643" y="964"/>
                  </a:lnTo>
                  <a:cubicBezTo>
                    <a:pt x="9675" y="964"/>
                    <a:pt x="9707" y="945"/>
                    <a:pt x="9713" y="907"/>
                  </a:cubicBezTo>
                  <a:cubicBezTo>
                    <a:pt x="9720" y="875"/>
                    <a:pt x="9700" y="836"/>
                    <a:pt x="9662" y="824"/>
                  </a:cubicBezTo>
                  <a:cubicBezTo>
                    <a:pt x="7352" y="277"/>
                    <a:pt x="5001" y="1"/>
                    <a:pt x="2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276020" y="2392115"/>
              <a:ext cx="350436" cy="234306"/>
            </a:xfrm>
            <a:custGeom>
              <a:avLst/>
              <a:gdLst/>
              <a:ahLst/>
              <a:cxnLst/>
              <a:rect l="l" t="t" r="r" b="b"/>
              <a:pathLst>
                <a:path w="6209" h="4154" extrusionOk="0">
                  <a:moveTo>
                    <a:pt x="6127" y="0"/>
                  </a:moveTo>
                  <a:cubicBezTo>
                    <a:pt x="6098" y="0"/>
                    <a:pt x="6072" y="19"/>
                    <a:pt x="6062" y="49"/>
                  </a:cubicBezTo>
                  <a:cubicBezTo>
                    <a:pt x="5673" y="1292"/>
                    <a:pt x="4857" y="2362"/>
                    <a:pt x="3774" y="3083"/>
                  </a:cubicBezTo>
                  <a:cubicBezTo>
                    <a:pt x="2847" y="3690"/>
                    <a:pt x="1763" y="4011"/>
                    <a:pt x="663" y="4011"/>
                  </a:cubicBezTo>
                  <a:cubicBezTo>
                    <a:pt x="470" y="4011"/>
                    <a:pt x="277" y="4001"/>
                    <a:pt x="84" y="3981"/>
                  </a:cubicBezTo>
                  <a:cubicBezTo>
                    <a:pt x="45" y="3981"/>
                    <a:pt x="7" y="4007"/>
                    <a:pt x="7" y="4045"/>
                  </a:cubicBezTo>
                  <a:cubicBezTo>
                    <a:pt x="1" y="4083"/>
                    <a:pt x="33" y="4122"/>
                    <a:pt x="71" y="4122"/>
                  </a:cubicBezTo>
                  <a:cubicBezTo>
                    <a:pt x="262" y="4141"/>
                    <a:pt x="460" y="4153"/>
                    <a:pt x="651" y="4153"/>
                  </a:cubicBezTo>
                  <a:cubicBezTo>
                    <a:pt x="1785" y="4153"/>
                    <a:pt x="2901" y="3822"/>
                    <a:pt x="3850" y="3197"/>
                  </a:cubicBezTo>
                  <a:cubicBezTo>
                    <a:pt x="4959" y="2464"/>
                    <a:pt x="5794" y="1362"/>
                    <a:pt x="6196" y="94"/>
                  </a:cubicBezTo>
                  <a:cubicBezTo>
                    <a:pt x="6208" y="55"/>
                    <a:pt x="6189" y="17"/>
                    <a:pt x="6151" y="4"/>
                  </a:cubicBezTo>
                  <a:cubicBezTo>
                    <a:pt x="6143" y="2"/>
                    <a:pt x="6135" y="0"/>
                    <a:pt x="6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942263" y="2394992"/>
              <a:ext cx="107575" cy="190423"/>
            </a:xfrm>
            <a:custGeom>
              <a:avLst/>
              <a:gdLst/>
              <a:ahLst/>
              <a:cxnLst/>
              <a:rect l="l" t="t" r="r" b="b"/>
              <a:pathLst>
                <a:path w="1906" h="3376" extrusionOk="0">
                  <a:moveTo>
                    <a:pt x="75" y="0"/>
                  </a:moveTo>
                  <a:cubicBezTo>
                    <a:pt x="67" y="0"/>
                    <a:pt x="59" y="2"/>
                    <a:pt x="51" y="4"/>
                  </a:cubicBezTo>
                  <a:cubicBezTo>
                    <a:pt x="13" y="23"/>
                    <a:pt x="0" y="62"/>
                    <a:pt x="13" y="100"/>
                  </a:cubicBezTo>
                  <a:cubicBezTo>
                    <a:pt x="472" y="1241"/>
                    <a:pt x="1065" y="2337"/>
                    <a:pt x="1772" y="3344"/>
                  </a:cubicBezTo>
                  <a:cubicBezTo>
                    <a:pt x="1785" y="3363"/>
                    <a:pt x="1804" y="3376"/>
                    <a:pt x="1829" y="3376"/>
                  </a:cubicBezTo>
                  <a:cubicBezTo>
                    <a:pt x="1842" y="3376"/>
                    <a:pt x="1855" y="3369"/>
                    <a:pt x="1868" y="3363"/>
                  </a:cubicBezTo>
                  <a:cubicBezTo>
                    <a:pt x="1899" y="3338"/>
                    <a:pt x="1906" y="3299"/>
                    <a:pt x="1887" y="3267"/>
                  </a:cubicBezTo>
                  <a:cubicBezTo>
                    <a:pt x="1186" y="2267"/>
                    <a:pt x="599" y="1183"/>
                    <a:pt x="140" y="49"/>
                  </a:cubicBezTo>
                  <a:cubicBezTo>
                    <a:pt x="130" y="19"/>
                    <a:pt x="104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335397" y="2604709"/>
              <a:ext cx="75968" cy="435108"/>
            </a:xfrm>
            <a:custGeom>
              <a:avLst/>
              <a:gdLst/>
              <a:ahLst/>
              <a:cxnLst/>
              <a:rect l="l" t="t" r="r" b="b"/>
              <a:pathLst>
                <a:path w="1346" h="7714" extrusionOk="0">
                  <a:moveTo>
                    <a:pt x="1270" y="1"/>
                  </a:moveTo>
                  <a:cubicBezTo>
                    <a:pt x="1237" y="1"/>
                    <a:pt x="1211" y="25"/>
                    <a:pt x="1205" y="59"/>
                  </a:cubicBezTo>
                  <a:lnTo>
                    <a:pt x="7" y="7637"/>
                  </a:lnTo>
                  <a:cubicBezTo>
                    <a:pt x="0" y="7675"/>
                    <a:pt x="26" y="7707"/>
                    <a:pt x="64" y="7714"/>
                  </a:cubicBezTo>
                  <a:lnTo>
                    <a:pt x="77" y="7714"/>
                  </a:lnTo>
                  <a:cubicBezTo>
                    <a:pt x="109" y="7714"/>
                    <a:pt x="141" y="7688"/>
                    <a:pt x="147" y="7656"/>
                  </a:cubicBezTo>
                  <a:lnTo>
                    <a:pt x="1339" y="85"/>
                  </a:lnTo>
                  <a:cubicBezTo>
                    <a:pt x="1345" y="47"/>
                    <a:pt x="1320" y="8"/>
                    <a:pt x="1281" y="2"/>
                  </a:cubicBezTo>
                  <a:cubicBezTo>
                    <a:pt x="1277" y="1"/>
                    <a:pt x="127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200500" y="1456228"/>
              <a:ext cx="946837" cy="974284"/>
            </a:xfrm>
            <a:custGeom>
              <a:avLst/>
              <a:gdLst/>
              <a:ahLst/>
              <a:cxnLst/>
              <a:rect l="l" t="t" r="r" b="b"/>
              <a:pathLst>
                <a:path w="16776" h="17273" extrusionOk="0">
                  <a:moveTo>
                    <a:pt x="8770" y="0"/>
                  </a:moveTo>
                  <a:cubicBezTo>
                    <a:pt x="7495" y="172"/>
                    <a:pt x="6151" y="535"/>
                    <a:pt x="4984" y="1084"/>
                  </a:cubicBezTo>
                  <a:cubicBezTo>
                    <a:pt x="2129" y="2447"/>
                    <a:pt x="249" y="5691"/>
                    <a:pt x="39" y="8853"/>
                  </a:cubicBezTo>
                  <a:cubicBezTo>
                    <a:pt x="0" y="9458"/>
                    <a:pt x="19" y="10070"/>
                    <a:pt x="198" y="10644"/>
                  </a:cubicBezTo>
                  <a:cubicBezTo>
                    <a:pt x="383" y="11217"/>
                    <a:pt x="740" y="11753"/>
                    <a:pt x="1262" y="12052"/>
                  </a:cubicBezTo>
                  <a:cubicBezTo>
                    <a:pt x="1326" y="13792"/>
                    <a:pt x="1371" y="15506"/>
                    <a:pt x="1434" y="17246"/>
                  </a:cubicBezTo>
                  <a:cubicBezTo>
                    <a:pt x="2243" y="17264"/>
                    <a:pt x="3051" y="17272"/>
                    <a:pt x="3858" y="17272"/>
                  </a:cubicBezTo>
                  <a:cubicBezTo>
                    <a:pt x="7500" y="17272"/>
                    <a:pt x="11124" y="17094"/>
                    <a:pt x="14761" y="16724"/>
                  </a:cubicBezTo>
                  <a:cubicBezTo>
                    <a:pt x="14767" y="15328"/>
                    <a:pt x="14767" y="13939"/>
                    <a:pt x="14774" y="12536"/>
                  </a:cubicBezTo>
                  <a:lnTo>
                    <a:pt x="16775" y="6214"/>
                  </a:lnTo>
                  <a:cubicBezTo>
                    <a:pt x="16456" y="5252"/>
                    <a:pt x="15966" y="4347"/>
                    <a:pt x="15309" y="3582"/>
                  </a:cubicBezTo>
                  <a:cubicBezTo>
                    <a:pt x="14487" y="2626"/>
                    <a:pt x="13423" y="1912"/>
                    <a:pt x="12295" y="1351"/>
                  </a:cubicBezTo>
                  <a:cubicBezTo>
                    <a:pt x="11166" y="797"/>
                    <a:pt x="9962" y="395"/>
                    <a:pt x="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898012" y="1540498"/>
              <a:ext cx="30986" cy="219528"/>
            </a:xfrm>
            <a:custGeom>
              <a:avLst/>
              <a:gdLst/>
              <a:ahLst/>
              <a:cxnLst/>
              <a:rect l="l" t="t" r="r" b="b"/>
              <a:pathLst>
                <a:path w="549" h="3892" extrusionOk="0">
                  <a:moveTo>
                    <a:pt x="356" y="1"/>
                  </a:moveTo>
                  <a:cubicBezTo>
                    <a:pt x="326" y="1"/>
                    <a:pt x="299" y="23"/>
                    <a:pt x="293" y="55"/>
                  </a:cubicBezTo>
                  <a:cubicBezTo>
                    <a:pt x="0" y="1304"/>
                    <a:pt x="39" y="2611"/>
                    <a:pt x="402" y="3841"/>
                  </a:cubicBezTo>
                  <a:cubicBezTo>
                    <a:pt x="415" y="3866"/>
                    <a:pt x="440" y="3892"/>
                    <a:pt x="472" y="3892"/>
                  </a:cubicBezTo>
                  <a:cubicBezTo>
                    <a:pt x="478" y="3892"/>
                    <a:pt x="485" y="3885"/>
                    <a:pt x="491" y="3885"/>
                  </a:cubicBezTo>
                  <a:cubicBezTo>
                    <a:pt x="523" y="3872"/>
                    <a:pt x="548" y="3834"/>
                    <a:pt x="536" y="3802"/>
                  </a:cubicBezTo>
                  <a:cubicBezTo>
                    <a:pt x="179" y="2591"/>
                    <a:pt x="141" y="1310"/>
                    <a:pt x="427" y="87"/>
                  </a:cubicBezTo>
                  <a:cubicBezTo>
                    <a:pt x="434" y="48"/>
                    <a:pt x="415" y="10"/>
                    <a:pt x="376" y="4"/>
                  </a:cubicBezTo>
                  <a:cubicBezTo>
                    <a:pt x="370" y="2"/>
                    <a:pt x="363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274948" y="2357087"/>
              <a:ext cx="758723" cy="36043"/>
            </a:xfrm>
            <a:custGeom>
              <a:avLst/>
              <a:gdLst/>
              <a:ahLst/>
              <a:cxnLst/>
              <a:rect l="l" t="t" r="r" b="b"/>
              <a:pathLst>
                <a:path w="13443" h="639" extrusionOk="0">
                  <a:moveTo>
                    <a:pt x="13372" y="1"/>
                  </a:moveTo>
                  <a:lnTo>
                    <a:pt x="64" y="498"/>
                  </a:lnTo>
                  <a:cubicBezTo>
                    <a:pt x="26" y="498"/>
                    <a:pt x="1" y="530"/>
                    <a:pt x="1" y="568"/>
                  </a:cubicBezTo>
                  <a:cubicBezTo>
                    <a:pt x="1" y="606"/>
                    <a:pt x="32" y="638"/>
                    <a:pt x="71" y="638"/>
                  </a:cubicBezTo>
                  <a:lnTo>
                    <a:pt x="13378" y="141"/>
                  </a:lnTo>
                  <a:cubicBezTo>
                    <a:pt x="13417" y="135"/>
                    <a:pt x="13442" y="103"/>
                    <a:pt x="13442" y="64"/>
                  </a:cubicBezTo>
                  <a:cubicBezTo>
                    <a:pt x="13442" y="26"/>
                    <a:pt x="13410" y="1"/>
                    <a:pt x="1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931821" y="1808483"/>
              <a:ext cx="385655" cy="493262"/>
            </a:xfrm>
            <a:custGeom>
              <a:avLst/>
              <a:gdLst/>
              <a:ahLst/>
              <a:cxnLst/>
              <a:rect l="l" t="t" r="r" b="b"/>
              <a:pathLst>
                <a:path w="6833" h="8745" extrusionOk="0">
                  <a:moveTo>
                    <a:pt x="4003" y="1"/>
                  </a:moveTo>
                  <a:lnTo>
                    <a:pt x="0" y="6381"/>
                  </a:lnTo>
                  <a:cubicBezTo>
                    <a:pt x="631" y="6986"/>
                    <a:pt x="1269" y="7592"/>
                    <a:pt x="2008" y="8051"/>
                  </a:cubicBezTo>
                  <a:cubicBezTo>
                    <a:pt x="2676" y="8461"/>
                    <a:pt x="3440" y="8744"/>
                    <a:pt x="4215" y="8744"/>
                  </a:cubicBezTo>
                  <a:cubicBezTo>
                    <a:pt x="4305" y="8744"/>
                    <a:pt x="4396" y="8740"/>
                    <a:pt x="4487" y="8732"/>
                  </a:cubicBezTo>
                  <a:cubicBezTo>
                    <a:pt x="5360" y="8662"/>
                    <a:pt x="6221" y="8165"/>
                    <a:pt x="6578" y="7369"/>
                  </a:cubicBezTo>
                  <a:cubicBezTo>
                    <a:pt x="6833" y="6814"/>
                    <a:pt x="6820" y="6164"/>
                    <a:pt x="6673" y="5571"/>
                  </a:cubicBezTo>
                  <a:cubicBezTo>
                    <a:pt x="6527" y="4972"/>
                    <a:pt x="6246" y="4424"/>
                    <a:pt x="5966" y="3876"/>
                  </a:cubicBezTo>
                  <a:cubicBezTo>
                    <a:pt x="5316" y="2582"/>
                    <a:pt x="4659" y="1295"/>
                    <a:pt x="4003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934319" y="1772552"/>
              <a:ext cx="602553" cy="619496"/>
            </a:xfrm>
            <a:custGeom>
              <a:avLst/>
              <a:gdLst/>
              <a:ahLst/>
              <a:cxnLst/>
              <a:rect l="l" t="t" r="r" b="b"/>
              <a:pathLst>
                <a:path w="10676" h="10983" extrusionOk="0">
                  <a:moveTo>
                    <a:pt x="2537" y="1"/>
                  </a:moveTo>
                  <a:cubicBezTo>
                    <a:pt x="1880" y="1734"/>
                    <a:pt x="1332" y="3519"/>
                    <a:pt x="618" y="5227"/>
                  </a:cubicBezTo>
                  <a:cubicBezTo>
                    <a:pt x="134" y="6380"/>
                    <a:pt x="0" y="7725"/>
                    <a:pt x="465" y="8885"/>
                  </a:cubicBezTo>
                  <a:cubicBezTo>
                    <a:pt x="931" y="10045"/>
                    <a:pt x="2065" y="10969"/>
                    <a:pt x="3321" y="10982"/>
                  </a:cubicBezTo>
                  <a:cubicBezTo>
                    <a:pt x="3328" y="10982"/>
                    <a:pt x="3335" y="10982"/>
                    <a:pt x="3343" y="10982"/>
                  </a:cubicBezTo>
                  <a:cubicBezTo>
                    <a:pt x="4112" y="10982"/>
                    <a:pt x="4850" y="10654"/>
                    <a:pt x="5545" y="10306"/>
                  </a:cubicBezTo>
                  <a:cubicBezTo>
                    <a:pt x="6922" y="9618"/>
                    <a:pt x="8190" y="8707"/>
                    <a:pt x="9535" y="7961"/>
                  </a:cubicBezTo>
                  <a:cubicBezTo>
                    <a:pt x="10229" y="7579"/>
                    <a:pt x="10675" y="6801"/>
                    <a:pt x="10656" y="6011"/>
                  </a:cubicBezTo>
                  <a:cubicBezTo>
                    <a:pt x="10644" y="5220"/>
                    <a:pt x="10172" y="4481"/>
                    <a:pt x="9465" y="4131"/>
                  </a:cubicBezTo>
                  <a:cubicBezTo>
                    <a:pt x="8432" y="4201"/>
                    <a:pt x="7444" y="4303"/>
                    <a:pt x="6412" y="4373"/>
                  </a:cubicBezTo>
                  <a:cubicBezTo>
                    <a:pt x="6737" y="3398"/>
                    <a:pt x="7068" y="2423"/>
                    <a:pt x="7393" y="1447"/>
                  </a:cubicBezTo>
                  <a:lnTo>
                    <a:pt x="2537" y="1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073167" y="2010924"/>
              <a:ext cx="233492" cy="50370"/>
            </a:xfrm>
            <a:custGeom>
              <a:avLst/>
              <a:gdLst/>
              <a:ahLst/>
              <a:cxnLst/>
              <a:rect l="l" t="t" r="r" b="b"/>
              <a:pathLst>
                <a:path w="4137" h="893" extrusionOk="0">
                  <a:moveTo>
                    <a:pt x="3741" y="0"/>
                  </a:moveTo>
                  <a:cubicBezTo>
                    <a:pt x="2480" y="0"/>
                    <a:pt x="1211" y="266"/>
                    <a:pt x="51" y="759"/>
                  </a:cubicBezTo>
                  <a:cubicBezTo>
                    <a:pt x="13" y="778"/>
                    <a:pt x="0" y="816"/>
                    <a:pt x="13" y="854"/>
                  </a:cubicBezTo>
                  <a:cubicBezTo>
                    <a:pt x="26" y="880"/>
                    <a:pt x="51" y="892"/>
                    <a:pt x="77" y="892"/>
                  </a:cubicBezTo>
                  <a:cubicBezTo>
                    <a:pt x="89" y="892"/>
                    <a:pt x="96" y="892"/>
                    <a:pt x="109" y="886"/>
                  </a:cubicBezTo>
                  <a:cubicBezTo>
                    <a:pt x="1253" y="397"/>
                    <a:pt x="2511" y="142"/>
                    <a:pt x="3763" y="142"/>
                  </a:cubicBezTo>
                  <a:cubicBezTo>
                    <a:pt x="3864" y="142"/>
                    <a:pt x="3965" y="143"/>
                    <a:pt x="4066" y="147"/>
                  </a:cubicBezTo>
                  <a:cubicBezTo>
                    <a:pt x="4098" y="147"/>
                    <a:pt x="4136" y="115"/>
                    <a:pt x="4136" y="77"/>
                  </a:cubicBezTo>
                  <a:cubicBezTo>
                    <a:pt x="4136" y="38"/>
                    <a:pt x="4111" y="7"/>
                    <a:pt x="4073" y="7"/>
                  </a:cubicBezTo>
                  <a:cubicBezTo>
                    <a:pt x="3962" y="2"/>
                    <a:pt x="3852" y="0"/>
                    <a:pt x="3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368134" y="1924961"/>
              <a:ext cx="370190" cy="297988"/>
            </a:xfrm>
            <a:custGeom>
              <a:avLst/>
              <a:gdLst/>
              <a:ahLst/>
              <a:cxnLst/>
              <a:rect l="l" t="t" r="r" b="b"/>
              <a:pathLst>
                <a:path w="6559" h="5283" extrusionOk="0">
                  <a:moveTo>
                    <a:pt x="4024" y="1"/>
                  </a:moveTo>
                  <a:cubicBezTo>
                    <a:pt x="3778" y="1"/>
                    <a:pt x="3533" y="44"/>
                    <a:pt x="3302" y="135"/>
                  </a:cubicBezTo>
                  <a:cubicBezTo>
                    <a:pt x="2575" y="415"/>
                    <a:pt x="1906" y="836"/>
                    <a:pt x="1339" y="1371"/>
                  </a:cubicBezTo>
                  <a:cubicBezTo>
                    <a:pt x="963" y="1722"/>
                    <a:pt x="625" y="2123"/>
                    <a:pt x="383" y="2582"/>
                  </a:cubicBezTo>
                  <a:cubicBezTo>
                    <a:pt x="141" y="3035"/>
                    <a:pt x="0" y="3564"/>
                    <a:pt x="90" y="4067"/>
                  </a:cubicBezTo>
                  <a:cubicBezTo>
                    <a:pt x="179" y="4577"/>
                    <a:pt x="523" y="5055"/>
                    <a:pt x="1014" y="5214"/>
                  </a:cubicBezTo>
                  <a:cubicBezTo>
                    <a:pt x="1167" y="5264"/>
                    <a:pt x="1325" y="5282"/>
                    <a:pt x="1484" y="5282"/>
                  </a:cubicBezTo>
                  <a:cubicBezTo>
                    <a:pt x="1715" y="5282"/>
                    <a:pt x="1950" y="5243"/>
                    <a:pt x="2180" y="5202"/>
                  </a:cubicBezTo>
                  <a:cubicBezTo>
                    <a:pt x="3181" y="5023"/>
                    <a:pt x="4181" y="4845"/>
                    <a:pt x="5182" y="4666"/>
                  </a:cubicBezTo>
                  <a:lnTo>
                    <a:pt x="6559" y="626"/>
                  </a:lnTo>
                  <a:cubicBezTo>
                    <a:pt x="5915" y="441"/>
                    <a:pt x="5265" y="262"/>
                    <a:pt x="4621" y="84"/>
                  </a:cubicBezTo>
                  <a:cubicBezTo>
                    <a:pt x="4426" y="29"/>
                    <a:pt x="4225" y="1"/>
                    <a:pt x="4024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394379" y="2001899"/>
              <a:ext cx="49724" cy="57590"/>
            </a:xfrm>
            <a:custGeom>
              <a:avLst/>
              <a:gdLst/>
              <a:ahLst/>
              <a:cxnLst/>
              <a:rect l="l" t="t" r="r" b="b"/>
              <a:pathLst>
                <a:path w="881" h="1021" extrusionOk="0">
                  <a:moveTo>
                    <a:pt x="802" y="1"/>
                  </a:moveTo>
                  <a:cubicBezTo>
                    <a:pt x="781" y="1"/>
                    <a:pt x="761" y="8"/>
                    <a:pt x="746" y="26"/>
                  </a:cubicBezTo>
                  <a:lnTo>
                    <a:pt x="26" y="906"/>
                  </a:lnTo>
                  <a:cubicBezTo>
                    <a:pt x="1" y="938"/>
                    <a:pt x="1" y="982"/>
                    <a:pt x="32" y="1008"/>
                  </a:cubicBezTo>
                  <a:cubicBezTo>
                    <a:pt x="45" y="1014"/>
                    <a:pt x="58" y="1021"/>
                    <a:pt x="77" y="1021"/>
                  </a:cubicBezTo>
                  <a:cubicBezTo>
                    <a:pt x="96" y="1021"/>
                    <a:pt x="115" y="1014"/>
                    <a:pt x="128" y="995"/>
                  </a:cubicBezTo>
                  <a:lnTo>
                    <a:pt x="855" y="116"/>
                  </a:lnTo>
                  <a:cubicBezTo>
                    <a:pt x="880" y="84"/>
                    <a:pt x="874" y="39"/>
                    <a:pt x="848" y="14"/>
                  </a:cubicBezTo>
                  <a:cubicBezTo>
                    <a:pt x="834" y="5"/>
                    <a:pt x="81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636855" y="1978716"/>
              <a:ext cx="62987" cy="21829"/>
            </a:xfrm>
            <a:custGeom>
              <a:avLst/>
              <a:gdLst/>
              <a:ahLst/>
              <a:cxnLst/>
              <a:rect l="l" t="t" r="r" b="b"/>
              <a:pathLst>
                <a:path w="1116" h="387" extrusionOk="0">
                  <a:moveTo>
                    <a:pt x="72" y="1"/>
                  </a:moveTo>
                  <a:cubicBezTo>
                    <a:pt x="45" y="1"/>
                    <a:pt x="17" y="23"/>
                    <a:pt x="7" y="55"/>
                  </a:cubicBezTo>
                  <a:cubicBezTo>
                    <a:pt x="0" y="87"/>
                    <a:pt x="19" y="125"/>
                    <a:pt x="58" y="138"/>
                  </a:cubicBezTo>
                  <a:lnTo>
                    <a:pt x="1020" y="386"/>
                  </a:lnTo>
                  <a:lnTo>
                    <a:pt x="1039" y="386"/>
                  </a:lnTo>
                  <a:cubicBezTo>
                    <a:pt x="1071" y="386"/>
                    <a:pt x="1096" y="367"/>
                    <a:pt x="1103" y="335"/>
                  </a:cubicBezTo>
                  <a:cubicBezTo>
                    <a:pt x="1116" y="297"/>
                    <a:pt x="1090" y="259"/>
                    <a:pt x="1052" y="253"/>
                  </a:cubicBezTo>
                  <a:lnTo>
                    <a:pt x="89" y="4"/>
                  </a:lnTo>
                  <a:cubicBezTo>
                    <a:pt x="84" y="2"/>
                    <a:pt x="7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627824" y="2032753"/>
              <a:ext cx="59770" cy="15568"/>
            </a:xfrm>
            <a:custGeom>
              <a:avLst/>
              <a:gdLst/>
              <a:ahLst/>
              <a:cxnLst/>
              <a:rect l="l" t="t" r="r" b="b"/>
              <a:pathLst>
                <a:path w="1059" h="276" extrusionOk="0">
                  <a:moveTo>
                    <a:pt x="78" y="1"/>
                  </a:moveTo>
                  <a:cubicBezTo>
                    <a:pt x="44" y="1"/>
                    <a:pt x="13" y="25"/>
                    <a:pt x="7" y="59"/>
                  </a:cubicBezTo>
                  <a:cubicBezTo>
                    <a:pt x="1" y="98"/>
                    <a:pt x="26" y="129"/>
                    <a:pt x="65" y="136"/>
                  </a:cubicBezTo>
                  <a:lnTo>
                    <a:pt x="976" y="276"/>
                  </a:lnTo>
                  <a:lnTo>
                    <a:pt x="989" y="276"/>
                  </a:lnTo>
                  <a:cubicBezTo>
                    <a:pt x="1021" y="276"/>
                    <a:pt x="1046" y="251"/>
                    <a:pt x="1053" y="219"/>
                  </a:cubicBezTo>
                  <a:cubicBezTo>
                    <a:pt x="1059" y="180"/>
                    <a:pt x="1033" y="142"/>
                    <a:pt x="995" y="136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615971" y="2093559"/>
              <a:ext cx="49329" cy="12691"/>
            </a:xfrm>
            <a:custGeom>
              <a:avLst/>
              <a:gdLst/>
              <a:ahLst/>
              <a:cxnLst/>
              <a:rect l="l" t="t" r="r" b="b"/>
              <a:pathLst>
                <a:path w="874" h="225" extrusionOk="0">
                  <a:moveTo>
                    <a:pt x="801" y="0"/>
                  </a:moveTo>
                  <a:cubicBezTo>
                    <a:pt x="797" y="0"/>
                    <a:pt x="794" y="0"/>
                    <a:pt x="791" y="1"/>
                  </a:cubicBezTo>
                  <a:lnTo>
                    <a:pt x="64" y="84"/>
                  </a:lnTo>
                  <a:cubicBezTo>
                    <a:pt x="26" y="90"/>
                    <a:pt x="1" y="122"/>
                    <a:pt x="7" y="160"/>
                  </a:cubicBezTo>
                  <a:cubicBezTo>
                    <a:pt x="7" y="199"/>
                    <a:pt x="39" y="224"/>
                    <a:pt x="71" y="224"/>
                  </a:cubicBezTo>
                  <a:lnTo>
                    <a:pt x="83" y="224"/>
                  </a:lnTo>
                  <a:lnTo>
                    <a:pt x="804" y="141"/>
                  </a:lnTo>
                  <a:cubicBezTo>
                    <a:pt x="842" y="135"/>
                    <a:pt x="874" y="103"/>
                    <a:pt x="867" y="65"/>
                  </a:cubicBezTo>
                  <a:cubicBezTo>
                    <a:pt x="862" y="30"/>
                    <a:pt x="834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029594" y="1452618"/>
              <a:ext cx="560167" cy="428227"/>
            </a:xfrm>
            <a:custGeom>
              <a:avLst/>
              <a:gdLst/>
              <a:ahLst/>
              <a:cxnLst/>
              <a:rect l="l" t="t" r="r" b="b"/>
              <a:pathLst>
                <a:path w="9925" h="7592" extrusionOk="0">
                  <a:moveTo>
                    <a:pt x="9924" y="0"/>
                  </a:moveTo>
                  <a:lnTo>
                    <a:pt x="9924" y="0"/>
                  </a:lnTo>
                  <a:cubicBezTo>
                    <a:pt x="8548" y="96"/>
                    <a:pt x="7184" y="345"/>
                    <a:pt x="5858" y="733"/>
                  </a:cubicBezTo>
                  <a:cubicBezTo>
                    <a:pt x="3264" y="1498"/>
                    <a:pt x="1046" y="3538"/>
                    <a:pt x="1" y="6036"/>
                  </a:cubicBezTo>
                  <a:cubicBezTo>
                    <a:pt x="2244" y="6661"/>
                    <a:pt x="4558" y="7183"/>
                    <a:pt x="6846" y="7591"/>
                  </a:cubicBezTo>
                  <a:lnTo>
                    <a:pt x="9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56234" y="1719474"/>
              <a:ext cx="321652" cy="128998"/>
            </a:xfrm>
            <a:custGeom>
              <a:avLst/>
              <a:gdLst/>
              <a:ahLst/>
              <a:cxnLst/>
              <a:rect l="l" t="t" r="r" b="b"/>
              <a:pathLst>
                <a:path w="5699" h="2287" extrusionOk="0">
                  <a:moveTo>
                    <a:pt x="85" y="1"/>
                  </a:moveTo>
                  <a:cubicBezTo>
                    <a:pt x="56" y="1"/>
                    <a:pt x="30" y="18"/>
                    <a:pt x="20" y="43"/>
                  </a:cubicBezTo>
                  <a:cubicBezTo>
                    <a:pt x="1" y="81"/>
                    <a:pt x="20" y="119"/>
                    <a:pt x="58" y="139"/>
                  </a:cubicBezTo>
                  <a:lnTo>
                    <a:pt x="5596" y="2280"/>
                  </a:lnTo>
                  <a:cubicBezTo>
                    <a:pt x="5603" y="2286"/>
                    <a:pt x="5616" y="2286"/>
                    <a:pt x="5622" y="2286"/>
                  </a:cubicBezTo>
                  <a:cubicBezTo>
                    <a:pt x="5647" y="2286"/>
                    <a:pt x="5673" y="2274"/>
                    <a:pt x="5686" y="2242"/>
                  </a:cubicBezTo>
                  <a:cubicBezTo>
                    <a:pt x="5698" y="2210"/>
                    <a:pt x="5679" y="2165"/>
                    <a:pt x="5647" y="2153"/>
                  </a:cubicBezTo>
                  <a:lnTo>
                    <a:pt x="109" y="5"/>
                  </a:lnTo>
                  <a:cubicBezTo>
                    <a:pt x="101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328906" y="1498701"/>
              <a:ext cx="85676" cy="377067"/>
            </a:xfrm>
            <a:custGeom>
              <a:avLst/>
              <a:gdLst/>
              <a:ahLst/>
              <a:cxnLst/>
              <a:rect l="l" t="t" r="r" b="b"/>
              <a:pathLst>
                <a:path w="1518" h="6685" extrusionOk="0">
                  <a:moveTo>
                    <a:pt x="81" y="1"/>
                  </a:moveTo>
                  <a:cubicBezTo>
                    <a:pt x="53" y="1"/>
                    <a:pt x="28" y="15"/>
                    <a:pt x="13" y="44"/>
                  </a:cubicBezTo>
                  <a:cubicBezTo>
                    <a:pt x="1" y="76"/>
                    <a:pt x="13" y="120"/>
                    <a:pt x="52" y="133"/>
                  </a:cubicBezTo>
                  <a:cubicBezTo>
                    <a:pt x="396" y="286"/>
                    <a:pt x="695" y="592"/>
                    <a:pt x="893" y="1006"/>
                  </a:cubicBezTo>
                  <a:cubicBezTo>
                    <a:pt x="1090" y="1414"/>
                    <a:pt x="1161" y="1873"/>
                    <a:pt x="1205" y="2223"/>
                  </a:cubicBezTo>
                  <a:cubicBezTo>
                    <a:pt x="1377" y="3689"/>
                    <a:pt x="1212" y="5200"/>
                    <a:pt x="727" y="6596"/>
                  </a:cubicBezTo>
                  <a:cubicBezTo>
                    <a:pt x="714" y="6627"/>
                    <a:pt x="734" y="6672"/>
                    <a:pt x="772" y="6685"/>
                  </a:cubicBezTo>
                  <a:lnTo>
                    <a:pt x="797" y="6685"/>
                  </a:lnTo>
                  <a:cubicBezTo>
                    <a:pt x="823" y="6685"/>
                    <a:pt x="848" y="6672"/>
                    <a:pt x="861" y="6640"/>
                  </a:cubicBezTo>
                  <a:cubicBezTo>
                    <a:pt x="1352" y="5225"/>
                    <a:pt x="1517" y="3696"/>
                    <a:pt x="1339" y="2211"/>
                  </a:cubicBezTo>
                  <a:cubicBezTo>
                    <a:pt x="1301" y="1841"/>
                    <a:pt x="1224" y="1369"/>
                    <a:pt x="1020" y="942"/>
                  </a:cubicBezTo>
                  <a:cubicBezTo>
                    <a:pt x="810" y="503"/>
                    <a:pt x="485" y="171"/>
                    <a:pt x="109" y="6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515278" y="1442465"/>
              <a:ext cx="251497" cy="218682"/>
            </a:xfrm>
            <a:custGeom>
              <a:avLst/>
              <a:gdLst/>
              <a:ahLst/>
              <a:cxnLst/>
              <a:rect l="l" t="t" r="r" b="b"/>
              <a:pathLst>
                <a:path w="4456" h="3877" extrusionOk="0">
                  <a:moveTo>
                    <a:pt x="72" y="1"/>
                  </a:moveTo>
                  <a:cubicBezTo>
                    <a:pt x="67" y="1"/>
                    <a:pt x="62" y="1"/>
                    <a:pt x="57" y="2"/>
                  </a:cubicBezTo>
                  <a:cubicBezTo>
                    <a:pt x="19" y="8"/>
                    <a:pt x="0" y="47"/>
                    <a:pt x="6" y="85"/>
                  </a:cubicBezTo>
                  <a:cubicBezTo>
                    <a:pt x="325" y="1659"/>
                    <a:pt x="1351" y="3074"/>
                    <a:pt x="2741" y="3871"/>
                  </a:cubicBezTo>
                  <a:cubicBezTo>
                    <a:pt x="2753" y="3877"/>
                    <a:pt x="2766" y="3877"/>
                    <a:pt x="2779" y="3877"/>
                  </a:cubicBezTo>
                  <a:cubicBezTo>
                    <a:pt x="2798" y="3877"/>
                    <a:pt x="2817" y="3871"/>
                    <a:pt x="2836" y="3851"/>
                  </a:cubicBezTo>
                  <a:cubicBezTo>
                    <a:pt x="3601" y="2832"/>
                    <a:pt x="4162" y="1659"/>
                    <a:pt x="4449" y="454"/>
                  </a:cubicBezTo>
                  <a:cubicBezTo>
                    <a:pt x="4455" y="423"/>
                    <a:pt x="4430" y="384"/>
                    <a:pt x="4398" y="372"/>
                  </a:cubicBezTo>
                  <a:cubicBezTo>
                    <a:pt x="4394" y="371"/>
                    <a:pt x="4390" y="371"/>
                    <a:pt x="4386" y="371"/>
                  </a:cubicBezTo>
                  <a:cubicBezTo>
                    <a:pt x="4352" y="371"/>
                    <a:pt x="4320" y="394"/>
                    <a:pt x="4308" y="423"/>
                  </a:cubicBezTo>
                  <a:cubicBezTo>
                    <a:pt x="4034" y="1589"/>
                    <a:pt x="3499" y="2723"/>
                    <a:pt x="2760" y="3718"/>
                  </a:cubicBezTo>
                  <a:cubicBezTo>
                    <a:pt x="1428" y="2934"/>
                    <a:pt x="453" y="1570"/>
                    <a:pt x="140" y="53"/>
                  </a:cubicBezTo>
                  <a:cubicBezTo>
                    <a:pt x="135" y="19"/>
                    <a:pt x="10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6"/>
            <p:cNvGrpSpPr/>
            <p:nvPr/>
          </p:nvGrpSpPr>
          <p:grpSpPr>
            <a:xfrm>
              <a:off x="1640805" y="1611795"/>
              <a:ext cx="200760" cy="109031"/>
              <a:chOff x="3545805" y="1611795"/>
              <a:chExt cx="200760" cy="109031"/>
            </a:xfrm>
          </p:grpSpPr>
          <p:sp>
            <p:nvSpPr>
              <p:cNvPr id="617" name="Google Shape;617;p36"/>
              <p:cNvSpPr/>
              <p:nvPr/>
            </p:nvSpPr>
            <p:spPr>
              <a:xfrm>
                <a:off x="3545805" y="1611795"/>
                <a:ext cx="109042" cy="102939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25" extrusionOk="0">
                    <a:moveTo>
                      <a:pt x="878" y="1"/>
                    </a:moveTo>
                    <a:cubicBezTo>
                      <a:pt x="616" y="1"/>
                      <a:pt x="360" y="132"/>
                      <a:pt x="217" y="371"/>
                    </a:cubicBezTo>
                    <a:cubicBezTo>
                      <a:pt x="0" y="735"/>
                      <a:pt x="115" y="1206"/>
                      <a:pt x="478" y="1429"/>
                    </a:cubicBezTo>
                    <a:lnTo>
                      <a:pt x="1135" y="1825"/>
                    </a:lnTo>
                    <a:lnTo>
                      <a:pt x="1931" y="505"/>
                    </a:lnTo>
                    <a:lnTo>
                      <a:pt x="1275" y="110"/>
                    </a:lnTo>
                    <a:cubicBezTo>
                      <a:pt x="1151" y="36"/>
                      <a:pt x="1014" y="1"/>
                      <a:pt x="8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3588984" y="1634132"/>
                <a:ext cx="86748" cy="86694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537" extrusionOk="0">
                    <a:moveTo>
                      <a:pt x="771" y="1"/>
                    </a:moveTo>
                    <a:cubicBezTo>
                      <a:pt x="344" y="1"/>
                      <a:pt x="0" y="345"/>
                      <a:pt x="0" y="772"/>
                    </a:cubicBezTo>
                    <a:cubicBezTo>
                      <a:pt x="0" y="1193"/>
                      <a:pt x="344" y="1537"/>
                      <a:pt x="771" y="1537"/>
                    </a:cubicBezTo>
                    <a:cubicBezTo>
                      <a:pt x="1192" y="1537"/>
                      <a:pt x="1536" y="1193"/>
                      <a:pt x="1536" y="772"/>
                    </a:cubicBezTo>
                    <a:cubicBezTo>
                      <a:pt x="1536" y="345"/>
                      <a:pt x="1192" y="1"/>
                      <a:pt x="7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3633912" y="1640280"/>
                <a:ext cx="112654" cy="7806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384" extrusionOk="0">
                    <a:moveTo>
                      <a:pt x="370" y="0"/>
                    </a:moveTo>
                    <a:lnTo>
                      <a:pt x="1" y="612"/>
                    </a:lnTo>
                    <a:lnTo>
                      <a:pt x="1785" y="1383"/>
                    </a:lnTo>
                    <a:lnTo>
                      <a:pt x="1996" y="982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3565560" y="1622061"/>
                <a:ext cx="31381" cy="2222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394" extrusionOk="0">
                    <a:moveTo>
                      <a:pt x="83" y="0"/>
                    </a:moveTo>
                    <a:cubicBezTo>
                      <a:pt x="60" y="0"/>
                      <a:pt x="38" y="10"/>
                      <a:pt x="26" y="30"/>
                    </a:cubicBezTo>
                    <a:cubicBezTo>
                      <a:pt x="1" y="68"/>
                      <a:pt x="14" y="107"/>
                      <a:pt x="45" y="132"/>
                    </a:cubicBezTo>
                    <a:lnTo>
                      <a:pt x="441" y="381"/>
                    </a:lnTo>
                    <a:cubicBezTo>
                      <a:pt x="453" y="387"/>
                      <a:pt x="466" y="393"/>
                      <a:pt x="479" y="393"/>
                    </a:cubicBezTo>
                    <a:cubicBezTo>
                      <a:pt x="504" y="393"/>
                      <a:pt x="523" y="381"/>
                      <a:pt x="536" y="355"/>
                    </a:cubicBezTo>
                    <a:cubicBezTo>
                      <a:pt x="555" y="323"/>
                      <a:pt x="549" y="285"/>
                      <a:pt x="517" y="260"/>
                    </a:cubicBezTo>
                    <a:lnTo>
                      <a:pt x="122" y="11"/>
                    </a:lnTo>
                    <a:cubicBezTo>
                      <a:pt x="110" y="4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6"/>
            <p:cNvSpPr/>
            <p:nvPr/>
          </p:nvSpPr>
          <p:spPr>
            <a:xfrm>
              <a:off x="1649441" y="1114520"/>
              <a:ext cx="42104" cy="46929"/>
            </a:xfrm>
            <a:custGeom>
              <a:avLst/>
              <a:gdLst/>
              <a:ahLst/>
              <a:cxnLst/>
              <a:rect l="l" t="t" r="r" b="b"/>
              <a:pathLst>
                <a:path w="746" h="832" extrusionOk="0">
                  <a:moveTo>
                    <a:pt x="84" y="0"/>
                  </a:moveTo>
                  <a:cubicBezTo>
                    <a:pt x="78" y="0"/>
                    <a:pt x="71" y="1"/>
                    <a:pt x="64" y="3"/>
                  </a:cubicBezTo>
                  <a:cubicBezTo>
                    <a:pt x="26" y="10"/>
                    <a:pt x="0" y="48"/>
                    <a:pt x="7" y="86"/>
                  </a:cubicBezTo>
                  <a:lnTo>
                    <a:pt x="153" y="775"/>
                  </a:lnTo>
                  <a:cubicBezTo>
                    <a:pt x="160" y="806"/>
                    <a:pt x="185" y="826"/>
                    <a:pt x="217" y="832"/>
                  </a:cubicBezTo>
                  <a:lnTo>
                    <a:pt x="223" y="832"/>
                  </a:lnTo>
                  <a:cubicBezTo>
                    <a:pt x="255" y="832"/>
                    <a:pt x="281" y="813"/>
                    <a:pt x="287" y="781"/>
                  </a:cubicBezTo>
                  <a:cubicBezTo>
                    <a:pt x="370" y="564"/>
                    <a:pt x="517" y="373"/>
                    <a:pt x="708" y="233"/>
                  </a:cubicBezTo>
                  <a:cubicBezTo>
                    <a:pt x="740" y="214"/>
                    <a:pt x="746" y="169"/>
                    <a:pt x="720" y="137"/>
                  </a:cubicBezTo>
                  <a:cubicBezTo>
                    <a:pt x="709" y="119"/>
                    <a:pt x="690" y="109"/>
                    <a:pt x="669" y="109"/>
                  </a:cubicBezTo>
                  <a:cubicBezTo>
                    <a:pt x="654" y="109"/>
                    <a:pt x="638" y="114"/>
                    <a:pt x="625" y="124"/>
                  </a:cubicBezTo>
                  <a:cubicBezTo>
                    <a:pt x="472" y="233"/>
                    <a:pt x="344" y="379"/>
                    <a:pt x="249" y="545"/>
                  </a:cubicBezTo>
                  <a:lnTo>
                    <a:pt x="147" y="54"/>
                  </a:lnTo>
                  <a:cubicBezTo>
                    <a:pt x="142" y="23"/>
                    <a:pt x="115" y="0"/>
                    <a:pt x="84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506981" y="1220338"/>
              <a:ext cx="29575" cy="26341"/>
            </a:xfrm>
            <a:custGeom>
              <a:avLst/>
              <a:gdLst/>
              <a:ahLst/>
              <a:cxnLst/>
              <a:rect l="l" t="t" r="r" b="b"/>
              <a:pathLst>
                <a:path w="524" h="467" extrusionOk="0">
                  <a:moveTo>
                    <a:pt x="69" y="0"/>
                  </a:moveTo>
                  <a:cubicBezTo>
                    <a:pt x="39" y="0"/>
                    <a:pt x="7" y="30"/>
                    <a:pt x="7" y="65"/>
                  </a:cubicBezTo>
                  <a:cubicBezTo>
                    <a:pt x="0" y="173"/>
                    <a:pt x="58" y="288"/>
                    <a:pt x="147" y="364"/>
                  </a:cubicBezTo>
                  <a:cubicBezTo>
                    <a:pt x="224" y="428"/>
                    <a:pt x="313" y="466"/>
                    <a:pt x="402" y="466"/>
                  </a:cubicBezTo>
                  <a:cubicBezTo>
                    <a:pt x="421" y="466"/>
                    <a:pt x="447" y="460"/>
                    <a:pt x="466" y="460"/>
                  </a:cubicBezTo>
                  <a:cubicBezTo>
                    <a:pt x="504" y="454"/>
                    <a:pt x="523" y="415"/>
                    <a:pt x="517" y="377"/>
                  </a:cubicBezTo>
                  <a:cubicBezTo>
                    <a:pt x="511" y="343"/>
                    <a:pt x="485" y="319"/>
                    <a:pt x="452" y="319"/>
                  </a:cubicBezTo>
                  <a:cubicBezTo>
                    <a:pt x="448" y="319"/>
                    <a:pt x="444" y="319"/>
                    <a:pt x="440" y="320"/>
                  </a:cubicBezTo>
                  <a:cubicBezTo>
                    <a:pt x="426" y="322"/>
                    <a:pt x="412" y="324"/>
                    <a:pt x="398" y="324"/>
                  </a:cubicBezTo>
                  <a:cubicBezTo>
                    <a:pt x="340" y="324"/>
                    <a:pt x="282" y="303"/>
                    <a:pt x="236" y="262"/>
                  </a:cubicBezTo>
                  <a:cubicBezTo>
                    <a:pt x="179" y="211"/>
                    <a:pt x="141" y="141"/>
                    <a:pt x="147" y="71"/>
                  </a:cubicBezTo>
                  <a:cubicBezTo>
                    <a:pt x="147" y="33"/>
                    <a:pt x="115" y="1"/>
                    <a:pt x="77" y="1"/>
                  </a:cubicBezTo>
                  <a:cubicBezTo>
                    <a:pt x="74" y="1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509860" y="1131724"/>
              <a:ext cx="270912" cy="219077"/>
            </a:xfrm>
            <a:custGeom>
              <a:avLst/>
              <a:gdLst/>
              <a:ahLst/>
              <a:cxnLst/>
              <a:rect l="l" t="t" r="r" b="b"/>
              <a:pathLst>
                <a:path w="4800" h="3884" extrusionOk="0">
                  <a:moveTo>
                    <a:pt x="1992" y="0"/>
                  </a:moveTo>
                  <a:cubicBezTo>
                    <a:pt x="1948" y="0"/>
                    <a:pt x="1905" y="3"/>
                    <a:pt x="1861" y="11"/>
                  </a:cubicBezTo>
                  <a:cubicBezTo>
                    <a:pt x="1524" y="62"/>
                    <a:pt x="1231" y="368"/>
                    <a:pt x="1160" y="705"/>
                  </a:cubicBezTo>
                  <a:cubicBezTo>
                    <a:pt x="1125" y="700"/>
                    <a:pt x="1089" y="698"/>
                    <a:pt x="1053" y="698"/>
                  </a:cubicBezTo>
                  <a:cubicBezTo>
                    <a:pt x="767" y="698"/>
                    <a:pt x="479" y="851"/>
                    <a:pt x="332" y="1101"/>
                  </a:cubicBezTo>
                  <a:cubicBezTo>
                    <a:pt x="166" y="1375"/>
                    <a:pt x="217" y="1770"/>
                    <a:pt x="415" y="2025"/>
                  </a:cubicBezTo>
                  <a:cubicBezTo>
                    <a:pt x="166" y="2286"/>
                    <a:pt x="0" y="2637"/>
                    <a:pt x="26" y="2993"/>
                  </a:cubicBezTo>
                  <a:cubicBezTo>
                    <a:pt x="51" y="3350"/>
                    <a:pt x="294" y="3701"/>
                    <a:pt x="638" y="3790"/>
                  </a:cubicBezTo>
                  <a:cubicBezTo>
                    <a:pt x="875" y="3852"/>
                    <a:pt x="1122" y="3883"/>
                    <a:pt x="1369" y="3883"/>
                  </a:cubicBezTo>
                  <a:cubicBezTo>
                    <a:pt x="1706" y="3883"/>
                    <a:pt x="2043" y="3825"/>
                    <a:pt x="2352" y="3707"/>
                  </a:cubicBezTo>
                  <a:cubicBezTo>
                    <a:pt x="2894" y="3503"/>
                    <a:pt x="3436" y="3127"/>
                    <a:pt x="3729" y="2630"/>
                  </a:cubicBezTo>
                  <a:cubicBezTo>
                    <a:pt x="4213" y="2471"/>
                    <a:pt x="4608" y="2044"/>
                    <a:pt x="4704" y="1540"/>
                  </a:cubicBezTo>
                  <a:cubicBezTo>
                    <a:pt x="4800" y="1037"/>
                    <a:pt x="4577" y="476"/>
                    <a:pt x="4137" y="208"/>
                  </a:cubicBezTo>
                  <a:cubicBezTo>
                    <a:pt x="3975" y="112"/>
                    <a:pt x="3791" y="67"/>
                    <a:pt x="3605" y="67"/>
                  </a:cubicBezTo>
                  <a:cubicBezTo>
                    <a:pt x="3287" y="67"/>
                    <a:pt x="2965" y="200"/>
                    <a:pt x="2747" y="438"/>
                  </a:cubicBezTo>
                  <a:cubicBezTo>
                    <a:pt x="2597" y="170"/>
                    <a:pt x="2295" y="0"/>
                    <a:pt x="1992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542258" y="1376752"/>
              <a:ext cx="187099" cy="163067"/>
            </a:xfrm>
            <a:custGeom>
              <a:avLst/>
              <a:gdLst/>
              <a:ahLst/>
              <a:cxnLst/>
              <a:rect l="l" t="t" r="r" b="b"/>
              <a:pathLst>
                <a:path w="3315" h="2891" extrusionOk="0">
                  <a:moveTo>
                    <a:pt x="2862" y="1"/>
                  </a:moveTo>
                  <a:cubicBezTo>
                    <a:pt x="2084" y="1"/>
                    <a:pt x="1307" y="39"/>
                    <a:pt x="523" y="39"/>
                  </a:cubicBezTo>
                  <a:cubicBezTo>
                    <a:pt x="484" y="542"/>
                    <a:pt x="446" y="1046"/>
                    <a:pt x="408" y="1549"/>
                  </a:cubicBezTo>
                  <a:cubicBezTo>
                    <a:pt x="293" y="1568"/>
                    <a:pt x="115" y="1575"/>
                    <a:pt x="0" y="1594"/>
                  </a:cubicBezTo>
                  <a:cubicBezTo>
                    <a:pt x="178" y="2040"/>
                    <a:pt x="484" y="2416"/>
                    <a:pt x="905" y="2658"/>
                  </a:cubicBezTo>
                  <a:cubicBezTo>
                    <a:pt x="1167" y="2809"/>
                    <a:pt x="1469" y="2891"/>
                    <a:pt x="1770" y="2891"/>
                  </a:cubicBezTo>
                  <a:cubicBezTo>
                    <a:pt x="1952" y="2891"/>
                    <a:pt x="2134" y="2861"/>
                    <a:pt x="2307" y="2798"/>
                  </a:cubicBezTo>
                  <a:cubicBezTo>
                    <a:pt x="2760" y="2633"/>
                    <a:pt x="3244" y="2225"/>
                    <a:pt x="3314" y="1747"/>
                  </a:cubicBezTo>
                  <a:cubicBezTo>
                    <a:pt x="3174" y="1709"/>
                    <a:pt x="3027" y="1677"/>
                    <a:pt x="2881" y="1632"/>
                  </a:cubicBezTo>
                  <a:cubicBezTo>
                    <a:pt x="2862" y="1110"/>
                    <a:pt x="2881" y="523"/>
                    <a:pt x="2862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521035" y="1218194"/>
              <a:ext cx="244272" cy="241131"/>
            </a:xfrm>
            <a:custGeom>
              <a:avLst/>
              <a:gdLst/>
              <a:ahLst/>
              <a:cxnLst/>
              <a:rect l="l" t="t" r="r" b="b"/>
              <a:pathLst>
                <a:path w="4328" h="4275" extrusionOk="0">
                  <a:moveTo>
                    <a:pt x="2976" y="1"/>
                  </a:moveTo>
                  <a:cubicBezTo>
                    <a:pt x="2881" y="186"/>
                    <a:pt x="2696" y="326"/>
                    <a:pt x="2492" y="371"/>
                  </a:cubicBezTo>
                  <a:cubicBezTo>
                    <a:pt x="2451" y="380"/>
                    <a:pt x="2410" y="384"/>
                    <a:pt x="2368" y="384"/>
                  </a:cubicBezTo>
                  <a:cubicBezTo>
                    <a:pt x="2207" y="384"/>
                    <a:pt x="2044" y="320"/>
                    <a:pt x="1912" y="224"/>
                  </a:cubicBezTo>
                  <a:cubicBezTo>
                    <a:pt x="1670" y="778"/>
                    <a:pt x="1389" y="1320"/>
                    <a:pt x="1147" y="1875"/>
                  </a:cubicBezTo>
                  <a:cubicBezTo>
                    <a:pt x="1030" y="1736"/>
                    <a:pt x="845" y="1655"/>
                    <a:pt x="665" y="1655"/>
                  </a:cubicBezTo>
                  <a:cubicBezTo>
                    <a:pt x="630" y="1655"/>
                    <a:pt x="595" y="1658"/>
                    <a:pt x="561" y="1664"/>
                  </a:cubicBezTo>
                  <a:cubicBezTo>
                    <a:pt x="344" y="1703"/>
                    <a:pt x="159" y="1856"/>
                    <a:pt x="76" y="2060"/>
                  </a:cubicBezTo>
                  <a:cubicBezTo>
                    <a:pt x="0" y="2263"/>
                    <a:pt x="38" y="2506"/>
                    <a:pt x="172" y="2678"/>
                  </a:cubicBezTo>
                  <a:cubicBezTo>
                    <a:pt x="356" y="2916"/>
                    <a:pt x="686" y="2990"/>
                    <a:pt x="994" y="2990"/>
                  </a:cubicBezTo>
                  <a:cubicBezTo>
                    <a:pt x="1007" y="2990"/>
                    <a:pt x="1020" y="2990"/>
                    <a:pt x="1033" y="2990"/>
                  </a:cubicBezTo>
                  <a:cubicBezTo>
                    <a:pt x="1109" y="3219"/>
                    <a:pt x="1185" y="3443"/>
                    <a:pt x="1256" y="3672"/>
                  </a:cubicBezTo>
                  <a:cubicBezTo>
                    <a:pt x="1689" y="3908"/>
                    <a:pt x="2122" y="4207"/>
                    <a:pt x="2607" y="4265"/>
                  </a:cubicBezTo>
                  <a:cubicBezTo>
                    <a:pt x="2664" y="4271"/>
                    <a:pt x="2722" y="4275"/>
                    <a:pt x="2779" y="4275"/>
                  </a:cubicBezTo>
                  <a:cubicBezTo>
                    <a:pt x="3215" y="4275"/>
                    <a:pt x="3647" y="4085"/>
                    <a:pt x="3901" y="3736"/>
                  </a:cubicBezTo>
                  <a:cubicBezTo>
                    <a:pt x="4328" y="3149"/>
                    <a:pt x="4283" y="747"/>
                    <a:pt x="4041" y="402"/>
                  </a:cubicBezTo>
                  <a:cubicBezTo>
                    <a:pt x="3977" y="307"/>
                    <a:pt x="3894" y="224"/>
                    <a:pt x="3830" y="128"/>
                  </a:cubicBezTo>
                  <a:cubicBezTo>
                    <a:pt x="3537" y="97"/>
                    <a:pt x="3270" y="39"/>
                    <a:pt x="2976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626413" y="1444777"/>
              <a:ext cx="87482" cy="18670"/>
            </a:xfrm>
            <a:custGeom>
              <a:avLst/>
              <a:gdLst/>
              <a:ahLst/>
              <a:cxnLst/>
              <a:rect l="l" t="t" r="r" b="b"/>
              <a:pathLst>
                <a:path w="1550" h="331" extrusionOk="0">
                  <a:moveTo>
                    <a:pt x="82" y="1"/>
                  </a:moveTo>
                  <a:cubicBezTo>
                    <a:pt x="56" y="1"/>
                    <a:pt x="27" y="14"/>
                    <a:pt x="13" y="37"/>
                  </a:cubicBezTo>
                  <a:cubicBezTo>
                    <a:pt x="0" y="76"/>
                    <a:pt x="13" y="114"/>
                    <a:pt x="45" y="133"/>
                  </a:cubicBezTo>
                  <a:cubicBezTo>
                    <a:pt x="313" y="267"/>
                    <a:pt x="606" y="331"/>
                    <a:pt x="899" y="331"/>
                  </a:cubicBezTo>
                  <a:cubicBezTo>
                    <a:pt x="1097" y="331"/>
                    <a:pt x="1301" y="299"/>
                    <a:pt x="1492" y="235"/>
                  </a:cubicBezTo>
                  <a:cubicBezTo>
                    <a:pt x="1530" y="222"/>
                    <a:pt x="1549" y="184"/>
                    <a:pt x="1536" y="146"/>
                  </a:cubicBezTo>
                  <a:cubicBezTo>
                    <a:pt x="1526" y="120"/>
                    <a:pt x="1498" y="98"/>
                    <a:pt x="1468" y="98"/>
                  </a:cubicBezTo>
                  <a:cubicBezTo>
                    <a:pt x="1461" y="98"/>
                    <a:pt x="1454" y="99"/>
                    <a:pt x="1447" y="101"/>
                  </a:cubicBezTo>
                  <a:cubicBezTo>
                    <a:pt x="1267" y="161"/>
                    <a:pt x="1078" y="191"/>
                    <a:pt x="891" y="191"/>
                  </a:cubicBezTo>
                  <a:cubicBezTo>
                    <a:pt x="621" y="191"/>
                    <a:pt x="353" y="129"/>
                    <a:pt x="109" y="6"/>
                  </a:cubicBezTo>
                  <a:cubicBezTo>
                    <a:pt x="101" y="2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543669" y="1335011"/>
              <a:ext cx="43233" cy="16301"/>
            </a:xfrm>
            <a:custGeom>
              <a:avLst/>
              <a:gdLst/>
              <a:ahLst/>
              <a:cxnLst/>
              <a:rect l="l" t="t" r="r" b="b"/>
              <a:pathLst>
                <a:path w="766" h="289" extrusionOk="0">
                  <a:moveTo>
                    <a:pt x="77" y="0"/>
                  </a:moveTo>
                  <a:cubicBezTo>
                    <a:pt x="49" y="0"/>
                    <a:pt x="18" y="19"/>
                    <a:pt x="7" y="52"/>
                  </a:cubicBezTo>
                  <a:cubicBezTo>
                    <a:pt x="1" y="90"/>
                    <a:pt x="20" y="129"/>
                    <a:pt x="58" y="135"/>
                  </a:cubicBezTo>
                  <a:lnTo>
                    <a:pt x="670" y="288"/>
                  </a:lnTo>
                  <a:lnTo>
                    <a:pt x="689" y="288"/>
                  </a:lnTo>
                  <a:cubicBezTo>
                    <a:pt x="721" y="288"/>
                    <a:pt x="746" y="263"/>
                    <a:pt x="753" y="237"/>
                  </a:cubicBezTo>
                  <a:cubicBezTo>
                    <a:pt x="765" y="199"/>
                    <a:pt x="740" y="161"/>
                    <a:pt x="702" y="148"/>
                  </a:cubicBezTo>
                  <a:lnTo>
                    <a:pt x="90" y="1"/>
                  </a:lnTo>
                  <a:cubicBezTo>
                    <a:pt x="86" y="0"/>
                    <a:pt x="82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647635" y="1320684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34" y="0"/>
                  </a:moveTo>
                  <a:cubicBezTo>
                    <a:pt x="58" y="0"/>
                    <a:pt x="0" y="64"/>
                    <a:pt x="0" y="141"/>
                  </a:cubicBezTo>
                  <a:cubicBezTo>
                    <a:pt x="0" y="217"/>
                    <a:pt x="58" y="281"/>
                    <a:pt x="134" y="281"/>
                  </a:cubicBezTo>
                  <a:cubicBezTo>
                    <a:pt x="211" y="281"/>
                    <a:pt x="274" y="217"/>
                    <a:pt x="274" y="141"/>
                  </a:cubicBezTo>
                  <a:cubicBezTo>
                    <a:pt x="274" y="64"/>
                    <a:pt x="211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730379" y="1317807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41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1" y="281"/>
                  </a:cubicBezTo>
                  <a:cubicBezTo>
                    <a:pt x="217" y="281"/>
                    <a:pt x="274" y="217"/>
                    <a:pt x="274" y="141"/>
                  </a:cubicBezTo>
                  <a:cubicBezTo>
                    <a:pt x="274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627824" y="1272401"/>
              <a:ext cx="47918" cy="19234"/>
            </a:xfrm>
            <a:custGeom>
              <a:avLst/>
              <a:gdLst/>
              <a:ahLst/>
              <a:cxnLst/>
              <a:rect l="l" t="t" r="r" b="b"/>
              <a:pathLst>
                <a:path w="849" h="341" extrusionOk="0">
                  <a:moveTo>
                    <a:pt x="487" y="1"/>
                  </a:moveTo>
                  <a:cubicBezTo>
                    <a:pt x="455" y="1"/>
                    <a:pt x="423" y="3"/>
                    <a:pt x="390" y="9"/>
                  </a:cubicBezTo>
                  <a:cubicBezTo>
                    <a:pt x="237" y="34"/>
                    <a:pt x="103" y="117"/>
                    <a:pt x="26" y="238"/>
                  </a:cubicBezTo>
                  <a:cubicBezTo>
                    <a:pt x="1" y="270"/>
                    <a:pt x="14" y="308"/>
                    <a:pt x="46" y="334"/>
                  </a:cubicBezTo>
                  <a:cubicBezTo>
                    <a:pt x="52" y="340"/>
                    <a:pt x="71" y="340"/>
                    <a:pt x="84" y="340"/>
                  </a:cubicBezTo>
                  <a:cubicBezTo>
                    <a:pt x="103" y="340"/>
                    <a:pt x="128" y="334"/>
                    <a:pt x="141" y="315"/>
                  </a:cubicBezTo>
                  <a:cubicBezTo>
                    <a:pt x="198" y="225"/>
                    <a:pt x="300" y="168"/>
                    <a:pt x="415" y="149"/>
                  </a:cubicBezTo>
                  <a:cubicBezTo>
                    <a:pt x="440" y="145"/>
                    <a:pt x="465" y="143"/>
                    <a:pt x="490" y="143"/>
                  </a:cubicBezTo>
                  <a:cubicBezTo>
                    <a:pt x="578" y="143"/>
                    <a:pt x="663" y="169"/>
                    <a:pt x="727" y="219"/>
                  </a:cubicBezTo>
                  <a:cubicBezTo>
                    <a:pt x="741" y="227"/>
                    <a:pt x="758" y="232"/>
                    <a:pt x="774" y="232"/>
                  </a:cubicBezTo>
                  <a:cubicBezTo>
                    <a:pt x="795" y="232"/>
                    <a:pt x="815" y="224"/>
                    <a:pt x="829" y="206"/>
                  </a:cubicBezTo>
                  <a:cubicBezTo>
                    <a:pt x="849" y="174"/>
                    <a:pt x="842" y="130"/>
                    <a:pt x="817" y="104"/>
                  </a:cubicBezTo>
                  <a:cubicBezTo>
                    <a:pt x="726" y="39"/>
                    <a:pt x="61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716720" y="1266760"/>
              <a:ext cx="42838" cy="15850"/>
            </a:xfrm>
            <a:custGeom>
              <a:avLst/>
              <a:gdLst/>
              <a:ahLst/>
              <a:cxnLst/>
              <a:rect l="l" t="t" r="r" b="b"/>
              <a:pathLst>
                <a:path w="759" h="281" extrusionOk="0">
                  <a:moveTo>
                    <a:pt x="376" y="0"/>
                  </a:moveTo>
                  <a:cubicBezTo>
                    <a:pt x="236" y="7"/>
                    <a:pt x="108" y="64"/>
                    <a:pt x="26" y="166"/>
                  </a:cubicBezTo>
                  <a:cubicBezTo>
                    <a:pt x="0" y="192"/>
                    <a:pt x="7" y="236"/>
                    <a:pt x="38" y="262"/>
                  </a:cubicBezTo>
                  <a:cubicBezTo>
                    <a:pt x="51" y="274"/>
                    <a:pt x="64" y="281"/>
                    <a:pt x="77" y="281"/>
                  </a:cubicBezTo>
                  <a:cubicBezTo>
                    <a:pt x="102" y="281"/>
                    <a:pt x="121" y="268"/>
                    <a:pt x="134" y="255"/>
                  </a:cubicBezTo>
                  <a:cubicBezTo>
                    <a:pt x="191" y="185"/>
                    <a:pt x="281" y="147"/>
                    <a:pt x="383" y="141"/>
                  </a:cubicBezTo>
                  <a:cubicBezTo>
                    <a:pt x="478" y="141"/>
                    <a:pt x="574" y="179"/>
                    <a:pt x="631" y="243"/>
                  </a:cubicBezTo>
                  <a:cubicBezTo>
                    <a:pt x="645" y="260"/>
                    <a:pt x="666" y="268"/>
                    <a:pt x="686" y="268"/>
                  </a:cubicBezTo>
                  <a:cubicBezTo>
                    <a:pt x="701" y="268"/>
                    <a:pt x="716" y="264"/>
                    <a:pt x="727" y="255"/>
                  </a:cubicBezTo>
                  <a:cubicBezTo>
                    <a:pt x="759" y="230"/>
                    <a:pt x="759" y="185"/>
                    <a:pt x="733" y="153"/>
                  </a:cubicBezTo>
                  <a:cubicBezTo>
                    <a:pt x="650" y="58"/>
                    <a:pt x="523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697643" y="1313972"/>
              <a:ext cx="23761" cy="52795"/>
            </a:xfrm>
            <a:custGeom>
              <a:avLst/>
              <a:gdLst/>
              <a:ahLst/>
              <a:cxnLst/>
              <a:rect l="l" t="t" r="r" b="b"/>
              <a:pathLst>
                <a:path w="421" h="936" extrusionOk="0">
                  <a:moveTo>
                    <a:pt x="94" y="1"/>
                  </a:moveTo>
                  <a:cubicBezTo>
                    <a:pt x="86" y="1"/>
                    <a:pt x="78" y="2"/>
                    <a:pt x="70" y="5"/>
                  </a:cubicBezTo>
                  <a:cubicBezTo>
                    <a:pt x="39" y="17"/>
                    <a:pt x="13" y="56"/>
                    <a:pt x="26" y="94"/>
                  </a:cubicBezTo>
                  <a:lnTo>
                    <a:pt x="249" y="789"/>
                  </a:lnTo>
                  <a:lnTo>
                    <a:pt x="83" y="769"/>
                  </a:lnTo>
                  <a:cubicBezTo>
                    <a:pt x="79" y="769"/>
                    <a:pt x="74" y="768"/>
                    <a:pt x="70" y="768"/>
                  </a:cubicBezTo>
                  <a:cubicBezTo>
                    <a:pt x="32" y="768"/>
                    <a:pt x="6" y="792"/>
                    <a:pt x="0" y="827"/>
                  </a:cubicBezTo>
                  <a:cubicBezTo>
                    <a:pt x="0" y="865"/>
                    <a:pt x="26" y="903"/>
                    <a:pt x="64" y="903"/>
                  </a:cubicBezTo>
                  <a:lnTo>
                    <a:pt x="338" y="935"/>
                  </a:lnTo>
                  <a:lnTo>
                    <a:pt x="345" y="935"/>
                  </a:lnTo>
                  <a:cubicBezTo>
                    <a:pt x="370" y="935"/>
                    <a:pt x="389" y="929"/>
                    <a:pt x="402" y="910"/>
                  </a:cubicBezTo>
                  <a:cubicBezTo>
                    <a:pt x="415" y="890"/>
                    <a:pt x="421" y="865"/>
                    <a:pt x="415" y="846"/>
                  </a:cubicBezTo>
                  <a:lnTo>
                    <a:pt x="160" y="49"/>
                  </a:lnTo>
                  <a:cubicBezTo>
                    <a:pt x="150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670268" y="1365245"/>
              <a:ext cx="38549" cy="26680"/>
            </a:xfrm>
            <a:custGeom>
              <a:avLst/>
              <a:gdLst/>
              <a:ahLst/>
              <a:cxnLst/>
              <a:rect l="l" t="t" r="r" b="b"/>
              <a:pathLst>
                <a:path w="683" h="473" extrusionOk="0">
                  <a:moveTo>
                    <a:pt x="77" y="1"/>
                  </a:moveTo>
                  <a:cubicBezTo>
                    <a:pt x="39" y="1"/>
                    <a:pt x="7" y="32"/>
                    <a:pt x="7" y="71"/>
                  </a:cubicBezTo>
                  <a:cubicBezTo>
                    <a:pt x="1" y="217"/>
                    <a:pt x="90" y="364"/>
                    <a:pt x="224" y="434"/>
                  </a:cubicBezTo>
                  <a:cubicBezTo>
                    <a:pt x="281" y="459"/>
                    <a:pt x="345" y="472"/>
                    <a:pt x="402" y="472"/>
                  </a:cubicBezTo>
                  <a:cubicBezTo>
                    <a:pt x="492" y="472"/>
                    <a:pt x="581" y="447"/>
                    <a:pt x="651" y="389"/>
                  </a:cubicBezTo>
                  <a:cubicBezTo>
                    <a:pt x="683" y="364"/>
                    <a:pt x="683" y="319"/>
                    <a:pt x="664" y="294"/>
                  </a:cubicBezTo>
                  <a:cubicBezTo>
                    <a:pt x="649" y="275"/>
                    <a:pt x="628" y="265"/>
                    <a:pt x="606" y="265"/>
                  </a:cubicBezTo>
                  <a:cubicBezTo>
                    <a:pt x="591" y="265"/>
                    <a:pt x="575" y="270"/>
                    <a:pt x="562" y="281"/>
                  </a:cubicBezTo>
                  <a:cubicBezTo>
                    <a:pt x="516" y="315"/>
                    <a:pt x="460" y="333"/>
                    <a:pt x="403" y="333"/>
                  </a:cubicBezTo>
                  <a:cubicBezTo>
                    <a:pt x="364" y="333"/>
                    <a:pt x="324" y="325"/>
                    <a:pt x="288" y="307"/>
                  </a:cubicBezTo>
                  <a:cubicBezTo>
                    <a:pt x="205" y="262"/>
                    <a:pt x="141" y="166"/>
                    <a:pt x="148" y="71"/>
                  </a:cubicBezTo>
                  <a:cubicBezTo>
                    <a:pt x="148" y="32"/>
                    <a:pt x="11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" name="Google Shape;634;p36"/>
            <p:cNvGrpSpPr/>
            <p:nvPr/>
          </p:nvGrpSpPr>
          <p:grpSpPr>
            <a:xfrm>
              <a:off x="1501958" y="1677734"/>
              <a:ext cx="356534" cy="526260"/>
              <a:chOff x="3178358" y="1677734"/>
              <a:chExt cx="356534" cy="526260"/>
            </a:xfrm>
          </p:grpSpPr>
          <p:sp>
            <p:nvSpPr>
              <p:cNvPr id="635" name="Google Shape;635;p36"/>
              <p:cNvSpPr/>
              <p:nvPr/>
            </p:nvSpPr>
            <p:spPr>
              <a:xfrm>
                <a:off x="3244903" y="1780844"/>
                <a:ext cx="289989" cy="4231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7502" extrusionOk="0">
                    <a:moveTo>
                      <a:pt x="816" y="0"/>
                    </a:moveTo>
                    <a:lnTo>
                      <a:pt x="0" y="504"/>
                    </a:lnTo>
                    <a:lnTo>
                      <a:pt x="4321" y="7502"/>
                    </a:lnTo>
                    <a:lnTo>
                      <a:pt x="5137" y="6998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3178358" y="1677734"/>
                <a:ext cx="123773" cy="1448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68" extrusionOk="0">
                    <a:moveTo>
                      <a:pt x="807" y="0"/>
                    </a:moveTo>
                    <a:cubicBezTo>
                      <a:pt x="746" y="0"/>
                      <a:pt x="685" y="16"/>
                      <a:pt x="631" y="50"/>
                    </a:cubicBezTo>
                    <a:lnTo>
                      <a:pt x="204" y="311"/>
                    </a:lnTo>
                    <a:cubicBezTo>
                      <a:pt x="45" y="407"/>
                      <a:pt x="0" y="611"/>
                      <a:pt x="96" y="770"/>
                    </a:cubicBezTo>
                    <a:lnTo>
                      <a:pt x="1205" y="2568"/>
                    </a:lnTo>
                    <a:lnTo>
                      <a:pt x="2193" y="1956"/>
                    </a:lnTo>
                    <a:lnTo>
                      <a:pt x="1090" y="158"/>
                    </a:lnTo>
                    <a:cubicBezTo>
                      <a:pt x="1028" y="55"/>
                      <a:pt x="918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3178358" y="1677734"/>
                <a:ext cx="123773" cy="1448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68" extrusionOk="0">
                    <a:moveTo>
                      <a:pt x="807" y="0"/>
                    </a:moveTo>
                    <a:cubicBezTo>
                      <a:pt x="746" y="0"/>
                      <a:pt x="685" y="16"/>
                      <a:pt x="631" y="50"/>
                    </a:cubicBezTo>
                    <a:lnTo>
                      <a:pt x="204" y="311"/>
                    </a:lnTo>
                    <a:cubicBezTo>
                      <a:pt x="45" y="407"/>
                      <a:pt x="0" y="611"/>
                      <a:pt x="96" y="770"/>
                    </a:cubicBezTo>
                    <a:lnTo>
                      <a:pt x="1205" y="2568"/>
                    </a:lnTo>
                    <a:lnTo>
                      <a:pt x="2193" y="1956"/>
                    </a:lnTo>
                    <a:lnTo>
                      <a:pt x="1090" y="158"/>
                    </a:lnTo>
                    <a:cubicBezTo>
                      <a:pt x="1028" y="55"/>
                      <a:pt x="918" y="0"/>
                      <a:pt x="807" y="0"/>
                    </a:cubicBezTo>
                    <a:close/>
                  </a:path>
                </a:pathLst>
              </a:custGeom>
              <a:solidFill>
                <a:srgbClr val="19191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3231583" y="1767306"/>
                <a:ext cx="63721" cy="4410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82" extrusionOk="0">
                    <a:moveTo>
                      <a:pt x="1047" y="0"/>
                    </a:moveTo>
                    <a:cubicBezTo>
                      <a:pt x="1033" y="0"/>
                      <a:pt x="1019" y="4"/>
                      <a:pt x="1007" y="11"/>
                    </a:cubicBezTo>
                    <a:lnTo>
                      <a:pt x="45" y="654"/>
                    </a:lnTo>
                    <a:cubicBezTo>
                      <a:pt x="13" y="674"/>
                      <a:pt x="0" y="718"/>
                      <a:pt x="26" y="750"/>
                    </a:cubicBezTo>
                    <a:cubicBezTo>
                      <a:pt x="39" y="769"/>
                      <a:pt x="58" y="782"/>
                      <a:pt x="83" y="782"/>
                    </a:cubicBezTo>
                    <a:cubicBezTo>
                      <a:pt x="96" y="782"/>
                      <a:pt x="109" y="776"/>
                      <a:pt x="122" y="769"/>
                    </a:cubicBezTo>
                    <a:lnTo>
                      <a:pt x="1084" y="126"/>
                    </a:lnTo>
                    <a:cubicBezTo>
                      <a:pt x="1116" y="106"/>
                      <a:pt x="1129" y="62"/>
                      <a:pt x="1103" y="30"/>
                    </a:cubicBezTo>
                    <a:cubicBezTo>
                      <a:pt x="1091" y="10"/>
                      <a:pt x="1069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3275495" y="1828733"/>
                <a:ext cx="76646" cy="115348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045" extrusionOk="0">
                    <a:moveTo>
                      <a:pt x="77" y="1"/>
                    </a:moveTo>
                    <a:cubicBezTo>
                      <a:pt x="64" y="1"/>
                      <a:pt x="50" y="4"/>
                      <a:pt x="38" y="12"/>
                    </a:cubicBezTo>
                    <a:cubicBezTo>
                      <a:pt x="6" y="31"/>
                      <a:pt x="0" y="75"/>
                      <a:pt x="19" y="107"/>
                    </a:cubicBezTo>
                    <a:lnTo>
                      <a:pt x="1217" y="2013"/>
                    </a:lnTo>
                    <a:cubicBezTo>
                      <a:pt x="1230" y="2032"/>
                      <a:pt x="1256" y="2045"/>
                      <a:pt x="1275" y="2045"/>
                    </a:cubicBezTo>
                    <a:cubicBezTo>
                      <a:pt x="1287" y="2045"/>
                      <a:pt x="1300" y="2038"/>
                      <a:pt x="1313" y="2032"/>
                    </a:cubicBezTo>
                    <a:cubicBezTo>
                      <a:pt x="1345" y="2013"/>
                      <a:pt x="1358" y="1968"/>
                      <a:pt x="1338" y="1936"/>
                    </a:cubicBezTo>
                    <a:lnTo>
                      <a:pt x="134" y="31"/>
                    </a:lnTo>
                    <a:cubicBezTo>
                      <a:pt x="122" y="11"/>
                      <a:pt x="100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6"/>
            <p:cNvGrpSpPr/>
            <p:nvPr/>
          </p:nvGrpSpPr>
          <p:grpSpPr>
            <a:xfrm>
              <a:off x="1582501" y="1753149"/>
              <a:ext cx="607972" cy="531730"/>
              <a:chOff x="1582501" y="1753149"/>
              <a:chExt cx="607972" cy="531730"/>
            </a:xfrm>
          </p:grpSpPr>
          <p:sp>
            <p:nvSpPr>
              <p:cNvPr id="641" name="Google Shape;641;p36"/>
              <p:cNvSpPr/>
              <p:nvPr/>
            </p:nvSpPr>
            <p:spPr>
              <a:xfrm>
                <a:off x="1582501" y="1753149"/>
                <a:ext cx="607972" cy="531730"/>
              </a:xfrm>
              <a:custGeom>
                <a:avLst/>
                <a:gdLst/>
                <a:ahLst/>
                <a:cxnLst/>
                <a:rect l="l" t="t" r="r" b="b"/>
                <a:pathLst>
                  <a:path w="10772" h="9427" extrusionOk="0">
                    <a:moveTo>
                      <a:pt x="3442" y="0"/>
                    </a:moveTo>
                    <a:lnTo>
                      <a:pt x="1" y="9427"/>
                    </a:lnTo>
                    <a:lnTo>
                      <a:pt x="7330" y="9427"/>
                    </a:lnTo>
                    <a:lnTo>
                      <a:pt x="107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881813" y="1782649"/>
                <a:ext cx="171634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523" extrusionOk="0">
                    <a:moveTo>
                      <a:pt x="192" y="0"/>
                    </a:moveTo>
                    <a:lnTo>
                      <a:pt x="1" y="523"/>
                    </a:lnTo>
                    <a:lnTo>
                      <a:pt x="2849" y="523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rgbClr val="19191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596893" y="1753600"/>
                <a:ext cx="201886" cy="527330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9349" extrusionOk="0">
                    <a:moveTo>
                      <a:pt x="3497" y="0"/>
                    </a:moveTo>
                    <a:cubicBezTo>
                      <a:pt x="3470" y="0"/>
                      <a:pt x="3446" y="15"/>
                      <a:pt x="3436" y="43"/>
                    </a:cubicBezTo>
                    <a:lnTo>
                      <a:pt x="14" y="9253"/>
                    </a:lnTo>
                    <a:cubicBezTo>
                      <a:pt x="1" y="9291"/>
                      <a:pt x="20" y="9329"/>
                      <a:pt x="52" y="9342"/>
                    </a:cubicBezTo>
                    <a:cubicBezTo>
                      <a:pt x="58" y="9349"/>
                      <a:pt x="71" y="9349"/>
                      <a:pt x="77" y="9349"/>
                    </a:cubicBezTo>
                    <a:cubicBezTo>
                      <a:pt x="103" y="9349"/>
                      <a:pt x="128" y="9329"/>
                      <a:pt x="141" y="9304"/>
                    </a:cubicBezTo>
                    <a:lnTo>
                      <a:pt x="3564" y="94"/>
                    </a:lnTo>
                    <a:cubicBezTo>
                      <a:pt x="3576" y="56"/>
                      <a:pt x="3557" y="18"/>
                      <a:pt x="3525" y="5"/>
                    </a:cubicBezTo>
                    <a:cubicBezTo>
                      <a:pt x="3516" y="2"/>
                      <a:pt x="3506" y="0"/>
                      <a:pt x="3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36"/>
            <p:cNvSpPr/>
            <p:nvPr/>
          </p:nvSpPr>
          <p:spPr>
            <a:xfrm>
              <a:off x="1940062" y="1940191"/>
              <a:ext cx="331021" cy="305377"/>
            </a:xfrm>
            <a:custGeom>
              <a:avLst/>
              <a:gdLst/>
              <a:ahLst/>
              <a:cxnLst/>
              <a:rect l="l" t="t" r="r" b="b"/>
              <a:pathLst>
                <a:path w="5865" h="5414" extrusionOk="0">
                  <a:moveTo>
                    <a:pt x="3886" y="1"/>
                  </a:moveTo>
                  <a:cubicBezTo>
                    <a:pt x="3758" y="1"/>
                    <a:pt x="3630" y="21"/>
                    <a:pt x="3506" y="62"/>
                  </a:cubicBezTo>
                  <a:lnTo>
                    <a:pt x="250" y="1114"/>
                  </a:lnTo>
                  <a:cubicBezTo>
                    <a:pt x="224" y="1216"/>
                    <a:pt x="301" y="1331"/>
                    <a:pt x="396" y="1388"/>
                  </a:cubicBezTo>
                  <a:cubicBezTo>
                    <a:pt x="485" y="1445"/>
                    <a:pt x="594" y="1464"/>
                    <a:pt x="702" y="1477"/>
                  </a:cubicBezTo>
                  <a:cubicBezTo>
                    <a:pt x="836" y="1496"/>
                    <a:pt x="963" y="1515"/>
                    <a:pt x="1097" y="1535"/>
                  </a:cubicBezTo>
                  <a:cubicBezTo>
                    <a:pt x="740" y="1707"/>
                    <a:pt x="371" y="1879"/>
                    <a:pt x="14" y="2057"/>
                  </a:cubicBezTo>
                  <a:cubicBezTo>
                    <a:pt x="1" y="2204"/>
                    <a:pt x="160" y="2344"/>
                    <a:pt x="301" y="2395"/>
                  </a:cubicBezTo>
                  <a:cubicBezTo>
                    <a:pt x="374" y="2422"/>
                    <a:pt x="451" y="2431"/>
                    <a:pt x="528" y="2431"/>
                  </a:cubicBezTo>
                  <a:cubicBezTo>
                    <a:pt x="599" y="2431"/>
                    <a:pt x="670" y="2423"/>
                    <a:pt x="740" y="2414"/>
                  </a:cubicBezTo>
                  <a:cubicBezTo>
                    <a:pt x="944" y="2395"/>
                    <a:pt x="1142" y="2370"/>
                    <a:pt x="1346" y="2350"/>
                  </a:cubicBezTo>
                  <a:lnTo>
                    <a:pt x="1346" y="2350"/>
                  </a:lnTo>
                  <a:cubicBezTo>
                    <a:pt x="1084" y="2497"/>
                    <a:pt x="804" y="2631"/>
                    <a:pt x="543" y="2777"/>
                  </a:cubicBezTo>
                  <a:cubicBezTo>
                    <a:pt x="524" y="2905"/>
                    <a:pt x="657" y="3032"/>
                    <a:pt x="772" y="3077"/>
                  </a:cubicBezTo>
                  <a:cubicBezTo>
                    <a:pt x="853" y="3111"/>
                    <a:pt x="936" y="3119"/>
                    <a:pt x="1021" y="3119"/>
                  </a:cubicBezTo>
                  <a:cubicBezTo>
                    <a:pt x="1063" y="3119"/>
                    <a:pt x="1106" y="3117"/>
                    <a:pt x="1148" y="3115"/>
                  </a:cubicBezTo>
                  <a:cubicBezTo>
                    <a:pt x="1403" y="3096"/>
                    <a:pt x="1658" y="3083"/>
                    <a:pt x="1900" y="3026"/>
                  </a:cubicBezTo>
                  <a:lnTo>
                    <a:pt x="1900" y="3026"/>
                  </a:lnTo>
                  <a:cubicBezTo>
                    <a:pt x="1696" y="3115"/>
                    <a:pt x="1473" y="3217"/>
                    <a:pt x="1263" y="3306"/>
                  </a:cubicBezTo>
                  <a:cubicBezTo>
                    <a:pt x="1212" y="3415"/>
                    <a:pt x="1308" y="3549"/>
                    <a:pt x="1410" y="3606"/>
                  </a:cubicBezTo>
                  <a:cubicBezTo>
                    <a:pt x="1518" y="3663"/>
                    <a:pt x="1639" y="3663"/>
                    <a:pt x="1760" y="3663"/>
                  </a:cubicBezTo>
                  <a:cubicBezTo>
                    <a:pt x="1974" y="3663"/>
                    <a:pt x="2177" y="3734"/>
                    <a:pt x="2395" y="3734"/>
                  </a:cubicBezTo>
                  <a:cubicBezTo>
                    <a:pt x="2405" y="3734"/>
                    <a:pt x="2414" y="3734"/>
                    <a:pt x="2423" y="3733"/>
                  </a:cubicBezTo>
                  <a:cubicBezTo>
                    <a:pt x="2448" y="3912"/>
                    <a:pt x="2467" y="4090"/>
                    <a:pt x="2493" y="4269"/>
                  </a:cubicBezTo>
                  <a:cubicBezTo>
                    <a:pt x="2525" y="4479"/>
                    <a:pt x="2550" y="4696"/>
                    <a:pt x="2659" y="4881"/>
                  </a:cubicBezTo>
                  <a:cubicBezTo>
                    <a:pt x="2767" y="5078"/>
                    <a:pt x="2958" y="5231"/>
                    <a:pt x="3169" y="5314"/>
                  </a:cubicBezTo>
                  <a:cubicBezTo>
                    <a:pt x="3342" y="5383"/>
                    <a:pt x="3532" y="5413"/>
                    <a:pt x="3721" y="5413"/>
                  </a:cubicBezTo>
                  <a:cubicBezTo>
                    <a:pt x="3845" y="5413"/>
                    <a:pt x="3968" y="5400"/>
                    <a:pt x="4086" y="5378"/>
                  </a:cubicBezTo>
                  <a:cubicBezTo>
                    <a:pt x="4354" y="5327"/>
                    <a:pt x="4609" y="5212"/>
                    <a:pt x="4826" y="5046"/>
                  </a:cubicBezTo>
                  <a:cubicBezTo>
                    <a:pt x="5355" y="4632"/>
                    <a:pt x="5686" y="3988"/>
                    <a:pt x="5769" y="3326"/>
                  </a:cubicBezTo>
                  <a:cubicBezTo>
                    <a:pt x="5864" y="2637"/>
                    <a:pt x="5705" y="1930"/>
                    <a:pt x="5406" y="1299"/>
                  </a:cubicBezTo>
                  <a:cubicBezTo>
                    <a:pt x="5208" y="891"/>
                    <a:pt x="4934" y="515"/>
                    <a:pt x="4583" y="234"/>
                  </a:cubicBezTo>
                  <a:cubicBezTo>
                    <a:pt x="4381" y="79"/>
                    <a:pt x="4135" y="1"/>
                    <a:pt x="3886" y="1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037199" y="1942955"/>
              <a:ext cx="237838" cy="302726"/>
            </a:xfrm>
            <a:custGeom>
              <a:avLst/>
              <a:gdLst/>
              <a:ahLst/>
              <a:cxnLst/>
              <a:rect l="l" t="t" r="r" b="b"/>
              <a:pathLst>
                <a:path w="4214" h="5367" extrusionOk="0">
                  <a:moveTo>
                    <a:pt x="1454" y="1"/>
                  </a:moveTo>
                  <a:cubicBezTo>
                    <a:pt x="1416" y="1"/>
                    <a:pt x="1377" y="32"/>
                    <a:pt x="1377" y="71"/>
                  </a:cubicBezTo>
                  <a:cubicBezTo>
                    <a:pt x="1377" y="109"/>
                    <a:pt x="1403" y="141"/>
                    <a:pt x="1441" y="141"/>
                  </a:cubicBezTo>
                  <a:cubicBezTo>
                    <a:pt x="2130" y="192"/>
                    <a:pt x="2799" y="504"/>
                    <a:pt x="3277" y="1001"/>
                  </a:cubicBezTo>
                  <a:cubicBezTo>
                    <a:pt x="3755" y="1498"/>
                    <a:pt x="4035" y="2180"/>
                    <a:pt x="4054" y="2869"/>
                  </a:cubicBezTo>
                  <a:cubicBezTo>
                    <a:pt x="4073" y="3633"/>
                    <a:pt x="3729" y="4417"/>
                    <a:pt x="3168" y="4857"/>
                  </a:cubicBezTo>
                  <a:cubicBezTo>
                    <a:pt x="2866" y="5101"/>
                    <a:pt x="2494" y="5228"/>
                    <a:pt x="2133" y="5228"/>
                  </a:cubicBezTo>
                  <a:cubicBezTo>
                    <a:pt x="1947" y="5228"/>
                    <a:pt x="1763" y="5194"/>
                    <a:pt x="1594" y="5125"/>
                  </a:cubicBezTo>
                  <a:cubicBezTo>
                    <a:pt x="1072" y="4895"/>
                    <a:pt x="734" y="4271"/>
                    <a:pt x="868" y="3755"/>
                  </a:cubicBezTo>
                  <a:cubicBezTo>
                    <a:pt x="874" y="3735"/>
                    <a:pt x="874" y="3716"/>
                    <a:pt x="861" y="3704"/>
                  </a:cubicBezTo>
                  <a:cubicBezTo>
                    <a:pt x="848" y="3684"/>
                    <a:pt x="836" y="3672"/>
                    <a:pt x="817" y="3672"/>
                  </a:cubicBezTo>
                  <a:lnTo>
                    <a:pt x="90" y="3544"/>
                  </a:lnTo>
                  <a:cubicBezTo>
                    <a:pt x="86" y="3544"/>
                    <a:pt x="82" y="3543"/>
                    <a:pt x="78" y="3543"/>
                  </a:cubicBezTo>
                  <a:cubicBezTo>
                    <a:pt x="44" y="3543"/>
                    <a:pt x="13" y="3567"/>
                    <a:pt x="7" y="3602"/>
                  </a:cubicBezTo>
                  <a:cubicBezTo>
                    <a:pt x="1" y="3640"/>
                    <a:pt x="26" y="3678"/>
                    <a:pt x="65" y="3684"/>
                  </a:cubicBezTo>
                  <a:lnTo>
                    <a:pt x="721" y="3793"/>
                  </a:lnTo>
                  <a:cubicBezTo>
                    <a:pt x="613" y="4354"/>
                    <a:pt x="976" y="5010"/>
                    <a:pt x="1543" y="5252"/>
                  </a:cubicBezTo>
                  <a:cubicBezTo>
                    <a:pt x="1728" y="5329"/>
                    <a:pt x="1932" y="5367"/>
                    <a:pt x="2136" y="5367"/>
                  </a:cubicBezTo>
                  <a:cubicBezTo>
                    <a:pt x="2525" y="5367"/>
                    <a:pt x="2926" y="5227"/>
                    <a:pt x="3258" y="4972"/>
                  </a:cubicBezTo>
                  <a:cubicBezTo>
                    <a:pt x="3850" y="4500"/>
                    <a:pt x="4214" y="3672"/>
                    <a:pt x="4194" y="2862"/>
                  </a:cubicBezTo>
                  <a:cubicBezTo>
                    <a:pt x="4175" y="2142"/>
                    <a:pt x="3876" y="1428"/>
                    <a:pt x="3372" y="906"/>
                  </a:cubicBezTo>
                  <a:cubicBezTo>
                    <a:pt x="2875" y="383"/>
                    <a:pt x="2174" y="52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985441" y="1987290"/>
              <a:ext cx="104358" cy="46703"/>
            </a:xfrm>
            <a:custGeom>
              <a:avLst/>
              <a:gdLst/>
              <a:ahLst/>
              <a:cxnLst/>
              <a:rect l="l" t="t" r="r" b="b"/>
              <a:pathLst>
                <a:path w="1849" h="828" extrusionOk="0">
                  <a:moveTo>
                    <a:pt x="1768" y="1"/>
                  </a:moveTo>
                  <a:cubicBezTo>
                    <a:pt x="1761" y="1"/>
                    <a:pt x="1753" y="2"/>
                    <a:pt x="1746" y="5"/>
                  </a:cubicBezTo>
                  <a:lnTo>
                    <a:pt x="57" y="693"/>
                  </a:lnTo>
                  <a:cubicBezTo>
                    <a:pt x="19" y="706"/>
                    <a:pt x="0" y="744"/>
                    <a:pt x="19" y="782"/>
                  </a:cubicBezTo>
                  <a:cubicBezTo>
                    <a:pt x="26" y="808"/>
                    <a:pt x="51" y="827"/>
                    <a:pt x="83" y="827"/>
                  </a:cubicBezTo>
                  <a:cubicBezTo>
                    <a:pt x="89" y="827"/>
                    <a:pt x="96" y="827"/>
                    <a:pt x="108" y="821"/>
                  </a:cubicBezTo>
                  <a:lnTo>
                    <a:pt x="1797" y="132"/>
                  </a:lnTo>
                  <a:cubicBezTo>
                    <a:pt x="1836" y="120"/>
                    <a:pt x="1848" y="81"/>
                    <a:pt x="1836" y="43"/>
                  </a:cubicBezTo>
                  <a:cubicBezTo>
                    <a:pt x="1826" y="18"/>
                    <a:pt x="1796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96222" y="2027733"/>
              <a:ext cx="101140" cy="54769"/>
            </a:xfrm>
            <a:custGeom>
              <a:avLst/>
              <a:gdLst/>
              <a:ahLst/>
              <a:cxnLst/>
              <a:rect l="l" t="t" r="r" b="b"/>
              <a:pathLst>
                <a:path w="1792" h="971" extrusionOk="0">
                  <a:moveTo>
                    <a:pt x="1711" y="0"/>
                  </a:moveTo>
                  <a:cubicBezTo>
                    <a:pt x="1701" y="0"/>
                    <a:pt x="1692" y="3"/>
                    <a:pt x="1683" y="8"/>
                  </a:cubicBezTo>
                  <a:lnTo>
                    <a:pt x="45" y="837"/>
                  </a:lnTo>
                  <a:cubicBezTo>
                    <a:pt x="13" y="856"/>
                    <a:pt x="0" y="894"/>
                    <a:pt x="13" y="932"/>
                  </a:cubicBezTo>
                  <a:cubicBezTo>
                    <a:pt x="26" y="958"/>
                    <a:pt x="51" y="970"/>
                    <a:pt x="77" y="970"/>
                  </a:cubicBezTo>
                  <a:cubicBezTo>
                    <a:pt x="89" y="970"/>
                    <a:pt x="96" y="964"/>
                    <a:pt x="109" y="958"/>
                  </a:cubicBezTo>
                  <a:lnTo>
                    <a:pt x="1747" y="136"/>
                  </a:lnTo>
                  <a:cubicBezTo>
                    <a:pt x="1778" y="116"/>
                    <a:pt x="1791" y="72"/>
                    <a:pt x="1772" y="40"/>
                  </a:cubicBezTo>
                  <a:cubicBezTo>
                    <a:pt x="1763" y="17"/>
                    <a:pt x="1737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023540" y="2092656"/>
              <a:ext cx="72356" cy="25777"/>
            </a:xfrm>
            <a:custGeom>
              <a:avLst/>
              <a:gdLst/>
              <a:ahLst/>
              <a:cxnLst/>
              <a:rect l="l" t="t" r="r" b="b"/>
              <a:pathLst>
                <a:path w="1282" h="457" extrusionOk="0">
                  <a:moveTo>
                    <a:pt x="1200" y="1"/>
                  </a:moveTo>
                  <a:cubicBezTo>
                    <a:pt x="1193" y="1"/>
                    <a:pt x="1187" y="2"/>
                    <a:pt x="1180" y="4"/>
                  </a:cubicBezTo>
                  <a:lnTo>
                    <a:pt x="58" y="323"/>
                  </a:lnTo>
                  <a:cubicBezTo>
                    <a:pt x="20" y="329"/>
                    <a:pt x="1" y="374"/>
                    <a:pt x="7" y="406"/>
                  </a:cubicBezTo>
                  <a:cubicBezTo>
                    <a:pt x="20" y="438"/>
                    <a:pt x="45" y="457"/>
                    <a:pt x="77" y="457"/>
                  </a:cubicBezTo>
                  <a:lnTo>
                    <a:pt x="96" y="457"/>
                  </a:lnTo>
                  <a:lnTo>
                    <a:pt x="1218" y="138"/>
                  </a:lnTo>
                  <a:cubicBezTo>
                    <a:pt x="1256" y="125"/>
                    <a:pt x="1282" y="87"/>
                    <a:pt x="1269" y="49"/>
                  </a:cubicBezTo>
                  <a:cubicBezTo>
                    <a:pt x="1258" y="23"/>
                    <a:pt x="1231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6"/>
          <p:cNvGrpSpPr/>
          <p:nvPr/>
        </p:nvGrpSpPr>
        <p:grpSpPr>
          <a:xfrm>
            <a:off x="6835659" y="2851622"/>
            <a:ext cx="844051" cy="2078951"/>
            <a:chOff x="2111259" y="2160174"/>
            <a:chExt cx="844051" cy="2078951"/>
          </a:xfrm>
        </p:grpSpPr>
        <p:sp>
          <p:nvSpPr>
            <p:cNvPr id="650" name="Google Shape;650;p36"/>
            <p:cNvSpPr/>
            <p:nvPr/>
          </p:nvSpPr>
          <p:spPr>
            <a:xfrm>
              <a:off x="2361722" y="3341033"/>
              <a:ext cx="241394" cy="775851"/>
            </a:xfrm>
            <a:custGeom>
              <a:avLst/>
              <a:gdLst/>
              <a:ahLst/>
              <a:cxnLst/>
              <a:rect l="l" t="t" r="r" b="b"/>
              <a:pathLst>
                <a:path w="4277" h="13755" extrusionOk="0">
                  <a:moveTo>
                    <a:pt x="140" y="1"/>
                  </a:moveTo>
                  <a:lnTo>
                    <a:pt x="140" y="1"/>
                  </a:lnTo>
                  <a:cubicBezTo>
                    <a:pt x="0" y="1792"/>
                    <a:pt x="83" y="3589"/>
                    <a:pt x="383" y="5361"/>
                  </a:cubicBezTo>
                  <a:cubicBezTo>
                    <a:pt x="841" y="8076"/>
                    <a:pt x="325" y="10867"/>
                    <a:pt x="293" y="13627"/>
                  </a:cubicBezTo>
                  <a:lnTo>
                    <a:pt x="3314" y="13754"/>
                  </a:lnTo>
                  <a:cubicBezTo>
                    <a:pt x="4066" y="10918"/>
                    <a:pt x="4277" y="7623"/>
                    <a:pt x="4028" y="5061"/>
                  </a:cubicBezTo>
                  <a:cubicBezTo>
                    <a:pt x="4111" y="3519"/>
                    <a:pt x="4143" y="1887"/>
                    <a:pt x="4226" y="345"/>
                  </a:cubicBezTo>
                  <a:cubicBezTo>
                    <a:pt x="2843" y="313"/>
                    <a:pt x="1504" y="217"/>
                    <a:pt x="140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81872" y="3634682"/>
              <a:ext cx="46450" cy="26003"/>
            </a:xfrm>
            <a:custGeom>
              <a:avLst/>
              <a:gdLst/>
              <a:ahLst/>
              <a:cxnLst/>
              <a:rect l="l" t="t" r="r" b="b"/>
              <a:pathLst>
                <a:path w="823" h="461" extrusionOk="0">
                  <a:moveTo>
                    <a:pt x="747" y="1"/>
                  </a:moveTo>
                  <a:cubicBezTo>
                    <a:pt x="713" y="1"/>
                    <a:pt x="681" y="24"/>
                    <a:pt x="676" y="53"/>
                  </a:cubicBezTo>
                  <a:cubicBezTo>
                    <a:pt x="656" y="174"/>
                    <a:pt x="567" y="276"/>
                    <a:pt x="453" y="308"/>
                  </a:cubicBezTo>
                  <a:cubicBezTo>
                    <a:pt x="420" y="318"/>
                    <a:pt x="386" y="324"/>
                    <a:pt x="353" y="324"/>
                  </a:cubicBezTo>
                  <a:cubicBezTo>
                    <a:pt x="269" y="324"/>
                    <a:pt x="185" y="290"/>
                    <a:pt x="121" y="231"/>
                  </a:cubicBezTo>
                  <a:cubicBezTo>
                    <a:pt x="108" y="218"/>
                    <a:pt x="91" y="212"/>
                    <a:pt x="73" y="212"/>
                  </a:cubicBezTo>
                  <a:cubicBezTo>
                    <a:pt x="56" y="212"/>
                    <a:pt x="38" y="218"/>
                    <a:pt x="26" y="231"/>
                  </a:cubicBezTo>
                  <a:cubicBezTo>
                    <a:pt x="0" y="263"/>
                    <a:pt x="0" y="308"/>
                    <a:pt x="26" y="333"/>
                  </a:cubicBezTo>
                  <a:cubicBezTo>
                    <a:pt x="115" y="416"/>
                    <a:pt x="236" y="461"/>
                    <a:pt x="357" y="461"/>
                  </a:cubicBezTo>
                  <a:cubicBezTo>
                    <a:pt x="402" y="461"/>
                    <a:pt x="446" y="454"/>
                    <a:pt x="497" y="441"/>
                  </a:cubicBezTo>
                  <a:cubicBezTo>
                    <a:pt x="656" y="390"/>
                    <a:pt x="784" y="250"/>
                    <a:pt x="816" y="78"/>
                  </a:cubicBezTo>
                  <a:cubicBezTo>
                    <a:pt x="822" y="46"/>
                    <a:pt x="797" y="8"/>
                    <a:pt x="758" y="2"/>
                  </a:cubicBezTo>
                  <a:cubicBezTo>
                    <a:pt x="754" y="1"/>
                    <a:pt x="750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173544" y="4018243"/>
              <a:ext cx="406537" cy="206104"/>
            </a:xfrm>
            <a:custGeom>
              <a:avLst/>
              <a:gdLst/>
              <a:ahLst/>
              <a:cxnLst/>
              <a:rect l="l" t="t" r="r" b="b"/>
              <a:pathLst>
                <a:path w="7203" h="3654" extrusionOk="0">
                  <a:moveTo>
                    <a:pt x="3798" y="1"/>
                  </a:moveTo>
                  <a:cubicBezTo>
                    <a:pt x="3788" y="1"/>
                    <a:pt x="3778" y="1"/>
                    <a:pt x="3768" y="2"/>
                  </a:cubicBezTo>
                  <a:cubicBezTo>
                    <a:pt x="3532" y="21"/>
                    <a:pt x="3391" y="251"/>
                    <a:pt x="3290" y="461"/>
                  </a:cubicBezTo>
                  <a:cubicBezTo>
                    <a:pt x="3149" y="748"/>
                    <a:pt x="3009" y="1028"/>
                    <a:pt x="2869" y="1315"/>
                  </a:cubicBezTo>
                  <a:cubicBezTo>
                    <a:pt x="2499" y="2073"/>
                    <a:pt x="1613" y="2577"/>
                    <a:pt x="842" y="2927"/>
                  </a:cubicBezTo>
                  <a:cubicBezTo>
                    <a:pt x="670" y="3004"/>
                    <a:pt x="492" y="3074"/>
                    <a:pt x="332" y="3182"/>
                  </a:cubicBezTo>
                  <a:cubicBezTo>
                    <a:pt x="173" y="3291"/>
                    <a:pt x="39" y="3444"/>
                    <a:pt x="1" y="3635"/>
                  </a:cubicBezTo>
                  <a:lnTo>
                    <a:pt x="7203" y="3654"/>
                  </a:lnTo>
                  <a:cubicBezTo>
                    <a:pt x="7184" y="2666"/>
                    <a:pt x="7184" y="1672"/>
                    <a:pt x="7158" y="684"/>
                  </a:cubicBezTo>
                  <a:cubicBezTo>
                    <a:pt x="6349" y="850"/>
                    <a:pt x="5546" y="1060"/>
                    <a:pt x="4736" y="1226"/>
                  </a:cubicBezTo>
                  <a:cubicBezTo>
                    <a:pt x="4596" y="971"/>
                    <a:pt x="4456" y="716"/>
                    <a:pt x="4322" y="461"/>
                  </a:cubicBezTo>
                  <a:cubicBezTo>
                    <a:pt x="4258" y="353"/>
                    <a:pt x="4195" y="238"/>
                    <a:pt x="4105" y="149"/>
                  </a:cubicBezTo>
                  <a:cubicBezTo>
                    <a:pt x="4023" y="66"/>
                    <a:pt x="3914" y="1"/>
                    <a:pt x="3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178624" y="4167098"/>
              <a:ext cx="405804" cy="47211"/>
            </a:xfrm>
            <a:custGeom>
              <a:avLst/>
              <a:gdLst/>
              <a:ahLst/>
              <a:cxnLst/>
              <a:rect l="l" t="t" r="r" b="b"/>
              <a:pathLst>
                <a:path w="7190" h="837" extrusionOk="0">
                  <a:moveTo>
                    <a:pt x="7108" y="0"/>
                  </a:moveTo>
                  <a:cubicBezTo>
                    <a:pt x="7103" y="0"/>
                    <a:pt x="7099" y="1"/>
                    <a:pt x="7094" y="2"/>
                  </a:cubicBezTo>
                  <a:cubicBezTo>
                    <a:pt x="5204" y="464"/>
                    <a:pt x="3266" y="696"/>
                    <a:pt x="1323" y="696"/>
                  </a:cubicBezTo>
                  <a:cubicBezTo>
                    <a:pt x="908" y="696"/>
                    <a:pt x="492" y="686"/>
                    <a:pt x="77" y="664"/>
                  </a:cubicBezTo>
                  <a:cubicBezTo>
                    <a:pt x="73" y="664"/>
                    <a:pt x="70" y="664"/>
                    <a:pt x="67" y="664"/>
                  </a:cubicBezTo>
                  <a:cubicBezTo>
                    <a:pt x="33" y="664"/>
                    <a:pt x="6" y="693"/>
                    <a:pt x="0" y="728"/>
                  </a:cubicBezTo>
                  <a:cubicBezTo>
                    <a:pt x="0" y="766"/>
                    <a:pt x="32" y="798"/>
                    <a:pt x="70" y="798"/>
                  </a:cubicBezTo>
                  <a:cubicBezTo>
                    <a:pt x="497" y="824"/>
                    <a:pt x="924" y="837"/>
                    <a:pt x="1351" y="837"/>
                  </a:cubicBezTo>
                  <a:cubicBezTo>
                    <a:pt x="3295" y="837"/>
                    <a:pt x="5239" y="601"/>
                    <a:pt x="7132" y="135"/>
                  </a:cubicBezTo>
                  <a:cubicBezTo>
                    <a:pt x="7170" y="129"/>
                    <a:pt x="7189" y="91"/>
                    <a:pt x="7183" y="53"/>
                  </a:cubicBezTo>
                  <a:cubicBezTo>
                    <a:pt x="7172" y="19"/>
                    <a:pt x="7141" y="0"/>
                    <a:pt x="7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468567" y="4090781"/>
              <a:ext cx="109042" cy="105534"/>
            </a:xfrm>
            <a:custGeom>
              <a:avLst/>
              <a:gdLst/>
              <a:ahLst/>
              <a:cxnLst/>
              <a:rect l="l" t="t" r="r" b="b"/>
              <a:pathLst>
                <a:path w="1932" h="1871" extrusionOk="0">
                  <a:moveTo>
                    <a:pt x="1850" y="1"/>
                  </a:moveTo>
                  <a:cubicBezTo>
                    <a:pt x="1838" y="1"/>
                    <a:pt x="1827" y="4"/>
                    <a:pt x="1816" y="10"/>
                  </a:cubicBezTo>
                  <a:cubicBezTo>
                    <a:pt x="1071" y="430"/>
                    <a:pt x="453" y="1036"/>
                    <a:pt x="19" y="1769"/>
                  </a:cubicBezTo>
                  <a:cubicBezTo>
                    <a:pt x="0" y="1801"/>
                    <a:pt x="13" y="1845"/>
                    <a:pt x="45" y="1864"/>
                  </a:cubicBezTo>
                  <a:cubicBezTo>
                    <a:pt x="57" y="1871"/>
                    <a:pt x="70" y="1871"/>
                    <a:pt x="83" y="1871"/>
                  </a:cubicBezTo>
                  <a:cubicBezTo>
                    <a:pt x="102" y="1871"/>
                    <a:pt x="127" y="1864"/>
                    <a:pt x="140" y="1839"/>
                  </a:cubicBezTo>
                  <a:cubicBezTo>
                    <a:pt x="561" y="1125"/>
                    <a:pt x="1166" y="539"/>
                    <a:pt x="1880" y="131"/>
                  </a:cubicBezTo>
                  <a:cubicBezTo>
                    <a:pt x="1918" y="112"/>
                    <a:pt x="1931" y="67"/>
                    <a:pt x="1912" y="35"/>
                  </a:cubicBezTo>
                  <a:cubicBezTo>
                    <a:pt x="1899" y="14"/>
                    <a:pt x="1874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327518" y="4106067"/>
              <a:ext cx="82797" cy="10096"/>
            </a:xfrm>
            <a:custGeom>
              <a:avLst/>
              <a:gdLst/>
              <a:ahLst/>
              <a:cxnLst/>
              <a:rect l="l" t="t" r="r" b="b"/>
              <a:pathLst>
                <a:path w="1467" h="179" extrusionOk="0">
                  <a:moveTo>
                    <a:pt x="1390" y="0"/>
                  </a:moveTo>
                  <a:lnTo>
                    <a:pt x="71" y="38"/>
                  </a:lnTo>
                  <a:cubicBezTo>
                    <a:pt x="33" y="38"/>
                    <a:pt x="1" y="70"/>
                    <a:pt x="1" y="108"/>
                  </a:cubicBezTo>
                  <a:cubicBezTo>
                    <a:pt x="7" y="147"/>
                    <a:pt x="33" y="179"/>
                    <a:pt x="71" y="179"/>
                  </a:cubicBezTo>
                  <a:lnTo>
                    <a:pt x="77" y="179"/>
                  </a:lnTo>
                  <a:lnTo>
                    <a:pt x="1396" y="140"/>
                  </a:lnTo>
                  <a:cubicBezTo>
                    <a:pt x="1435" y="140"/>
                    <a:pt x="1467" y="108"/>
                    <a:pt x="1467" y="70"/>
                  </a:cubicBezTo>
                  <a:cubicBezTo>
                    <a:pt x="1460" y="32"/>
                    <a:pt x="1428" y="0"/>
                    <a:pt x="1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297322" y="4136583"/>
              <a:ext cx="66599" cy="11563"/>
            </a:xfrm>
            <a:custGeom>
              <a:avLst/>
              <a:gdLst/>
              <a:ahLst/>
              <a:cxnLst/>
              <a:rect l="l" t="t" r="r" b="b"/>
              <a:pathLst>
                <a:path w="1180" h="205" extrusionOk="0">
                  <a:moveTo>
                    <a:pt x="1113" y="0"/>
                  </a:moveTo>
                  <a:cubicBezTo>
                    <a:pt x="1109" y="0"/>
                    <a:pt x="1106" y="0"/>
                    <a:pt x="1103" y="1"/>
                  </a:cubicBezTo>
                  <a:lnTo>
                    <a:pt x="70" y="65"/>
                  </a:lnTo>
                  <a:cubicBezTo>
                    <a:pt x="32" y="71"/>
                    <a:pt x="0" y="103"/>
                    <a:pt x="0" y="141"/>
                  </a:cubicBezTo>
                  <a:cubicBezTo>
                    <a:pt x="7" y="179"/>
                    <a:pt x="39" y="205"/>
                    <a:pt x="70" y="205"/>
                  </a:cubicBezTo>
                  <a:lnTo>
                    <a:pt x="77" y="205"/>
                  </a:lnTo>
                  <a:lnTo>
                    <a:pt x="1116" y="135"/>
                  </a:lnTo>
                  <a:cubicBezTo>
                    <a:pt x="1148" y="135"/>
                    <a:pt x="1179" y="103"/>
                    <a:pt x="1179" y="65"/>
                  </a:cubicBezTo>
                  <a:cubicBezTo>
                    <a:pt x="1174" y="30"/>
                    <a:pt x="1146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564575" y="3397834"/>
              <a:ext cx="301841" cy="746407"/>
            </a:xfrm>
            <a:custGeom>
              <a:avLst/>
              <a:gdLst/>
              <a:ahLst/>
              <a:cxnLst/>
              <a:rect l="l" t="t" r="r" b="b"/>
              <a:pathLst>
                <a:path w="5348" h="13233" extrusionOk="0">
                  <a:moveTo>
                    <a:pt x="4163" y="1"/>
                  </a:moveTo>
                  <a:cubicBezTo>
                    <a:pt x="2735" y="96"/>
                    <a:pt x="1428" y="211"/>
                    <a:pt x="1" y="307"/>
                  </a:cubicBezTo>
                  <a:cubicBezTo>
                    <a:pt x="1" y="1868"/>
                    <a:pt x="249" y="3429"/>
                    <a:pt x="721" y="4914"/>
                  </a:cubicBezTo>
                  <a:cubicBezTo>
                    <a:pt x="1467" y="7266"/>
                    <a:pt x="1492" y="9835"/>
                    <a:pt x="1900" y="12263"/>
                  </a:cubicBezTo>
                  <a:cubicBezTo>
                    <a:pt x="2002" y="12894"/>
                    <a:pt x="2824" y="13219"/>
                    <a:pt x="3455" y="13232"/>
                  </a:cubicBezTo>
                  <a:cubicBezTo>
                    <a:pt x="3472" y="13232"/>
                    <a:pt x="3488" y="13232"/>
                    <a:pt x="3505" y="13232"/>
                  </a:cubicBezTo>
                  <a:cubicBezTo>
                    <a:pt x="4133" y="13232"/>
                    <a:pt x="4891" y="12884"/>
                    <a:pt x="4978" y="12276"/>
                  </a:cubicBezTo>
                  <a:cubicBezTo>
                    <a:pt x="5348" y="9542"/>
                    <a:pt x="5055" y="6916"/>
                    <a:pt x="4226" y="4162"/>
                  </a:cubicBezTo>
                  <a:cubicBezTo>
                    <a:pt x="4188" y="2779"/>
                    <a:pt x="4201" y="1384"/>
                    <a:pt x="4163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553061" y="3443805"/>
              <a:ext cx="40693" cy="198884"/>
            </a:xfrm>
            <a:custGeom>
              <a:avLst/>
              <a:gdLst/>
              <a:ahLst/>
              <a:cxnLst/>
              <a:rect l="l" t="t" r="r" b="b"/>
              <a:pathLst>
                <a:path w="721" h="3526" extrusionOk="0">
                  <a:moveTo>
                    <a:pt x="76" y="0"/>
                  </a:moveTo>
                  <a:cubicBezTo>
                    <a:pt x="72" y="0"/>
                    <a:pt x="68" y="1"/>
                    <a:pt x="64" y="1"/>
                  </a:cubicBezTo>
                  <a:cubicBezTo>
                    <a:pt x="26" y="8"/>
                    <a:pt x="1" y="40"/>
                    <a:pt x="7" y="78"/>
                  </a:cubicBezTo>
                  <a:lnTo>
                    <a:pt x="581" y="3469"/>
                  </a:lnTo>
                  <a:cubicBezTo>
                    <a:pt x="587" y="3507"/>
                    <a:pt x="613" y="3526"/>
                    <a:pt x="644" y="3526"/>
                  </a:cubicBezTo>
                  <a:lnTo>
                    <a:pt x="657" y="3526"/>
                  </a:lnTo>
                  <a:cubicBezTo>
                    <a:pt x="695" y="3519"/>
                    <a:pt x="721" y="3488"/>
                    <a:pt x="715" y="3449"/>
                  </a:cubicBezTo>
                  <a:lnTo>
                    <a:pt x="147" y="59"/>
                  </a:lnTo>
                  <a:cubicBezTo>
                    <a:pt x="142" y="24"/>
                    <a:pt x="11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609221" y="3644666"/>
              <a:ext cx="65132" cy="23182"/>
            </a:xfrm>
            <a:custGeom>
              <a:avLst/>
              <a:gdLst/>
              <a:ahLst/>
              <a:cxnLst/>
              <a:rect l="l" t="t" r="r" b="b"/>
              <a:pathLst>
                <a:path w="1154" h="411" extrusionOk="0">
                  <a:moveTo>
                    <a:pt x="1072" y="0"/>
                  </a:moveTo>
                  <a:cubicBezTo>
                    <a:pt x="1051" y="0"/>
                    <a:pt x="1031" y="10"/>
                    <a:pt x="1020" y="29"/>
                  </a:cubicBezTo>
                  <a:cubicBezTo>
                    <a:pt x="897" y="186"/>
                    <a:pt x="693" y="272"/>
                    <a:pt x="492" y="272"/>
                  </a:cubicBezTo>
                  <a:cubicBezTo>
                    <a:pt x="359" y="272"/>
                    <a:pt x="227" y="235"/>
                    <a:pt x="121" y="156"/>
                  </a:cubicBezTo>
                  <a:cubicBezTo>
                    <a:pt x="109" y="149"/>
                    <a:pt x="95" y="145"/>
                    <a:pt x="82" y="145"/>
                  </a:cubicBezTo>
                  <a:cubicBezTo>
                    <a:pt x="58" y="145"/>
                    <a:pt x="35" y="155"/>
                    <a:pt x="19" y="175"/>
                  </a:cubicBezTo>
                  <a:cubicBezTo>
                    <a:pt x="0" y="201"/>
                    <a:pt x="6" y="245"/>
                    <a:pt x="38" y="271"/>
                  </a:cubicBezTo>
                  <a:cubicBezTo>
                    <a:pt x="172" y="366"/>
                    <a:pt x="331" y="411"/>
                    <a:pt x="491" y="411"/>
                  </a:cubicBezTo>
                  <a:cubicBezTo>
                    <a:pt x="733" y="411"/>
                    <a:pt x="982" y="309"/>
                    <a:pt x="1128" y="111"/>
                  </a:cubicBezTo>
                  <a:cubicBezTo>
                    <a:pt x="1154" y="80"/>
                    <a:pt x="1147" y="35"/>
                    <a:pt x="1115" y="16"/>
                  </a:cubicBezTo>
                  <a:cubicBezTo>
                    <a:pt x="1102" y="5"/>
                    <a:pt x="108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512084" y="4011982"/>
              <a:ext cx="352186" cy="227143"/>
            </a:xfrm>
            <a:custGeom>
              <a:avLst/>
              <a:gdLst/>
              <a:ahLst/>
              <a:cxnLst/>
              <a:rect l="l" t="t" r="r" b="b"/>
              <a:pathLst>
                <a:path w="6240" h="4027" extrusionOk="0">
                  <a:moveTo>
                    <a:pt x="3148" y="1"/>
                  </a:moveTo>
                  <a:cubicBezTo>
                    <a:pt x="3103" y="1"/>
                    <a:pt x="3058" y="8"/>
                    <a:pt x="3015" y="24"/>
                  </a:cubicBezTo>
                  <a:cubicBezTo>
                    <a:pt x="2811" y="94"/>
                    <a:pt x="2715" y="330"/>
                    <a:pt x="2645" y="534"/>
                  </a:cubicBezTo>
                  <a:cubicBezTo>
                    <a:pt x="2537" y="833"/>
                    <a:pt x="2435" y="1133"/>
                    <a:pt x="2333" y="1426"/>
                  </a:cubicBezTo>
                  <a:cubicBezTo>
                    <a:pt x="2059" y="2210"/>
                    <a:pt x="1453" y="2860"/>
                    <a:pt x="714" y="3236"/>
                  </a:cubicBezTo>
                  <a:cubicBezTo>
                    <a:pt x="548" y="3319"/>
                    <a:pt x="370" y="3395"/>
                    <a:pt x="230" y="3516"/>
                  </a:cubicBezTo>
                  <a:cubicBezTo>
                    <a:pt x="89" y="3644"/>
                    <a:pt x="0" y="3848"/>
                    <a:pt x="58" y="4026"/>
                  </a:cubicBezTo>
                  <a:lnTo>
                    <a:pt x="6189" y="3739"/>
                  </a:lnTo>
                  <a:cubicBezTo>
                    <a:pt x="6201" y="2841"/>
                    <a:pt x="6233" y="1936"/>
                    <a:pt x="6240" y="1031"/>
                  </a:cubicBezTo>
                  <a:lnTo>
                    <a:pt x="6240" y="1031"/>
                  </a:lnTo>
                  <a:cubicBezTo>
                    <a:pt x="5602" y="1158"/>
                    <a:pt x="4971" y="1235"/>
                    <a:pt x="4328" y="1362"/>
                  </a:cubicBezTo>
                  <a:cubicBezTo>
                    <a:pt x="4219" y="922"/>
                    <a:pt x="3964" y="515"/>
                    <a:pt x="3620" y="215"/>
                  </a:cubicBezTo>
                  <a:cubicBezTo>
                    <a:pt x="3489" y="104"/>
                    <a:pt x="3318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508472" y="4172006"/>
              <a:ext cx="73090" cy="57759"/>
            </a:xfrm>
            <a:custGeom>
              <a:avLst/>
              <a:gdLst/>
              <a:ahLst/>
              <a:cxnLst/>
              <a:rect l="l" t="t" r="r" b="b"/>
              <a:pathLst>
                <a:path w="1295" h="1024" extrusionOk="0">
                  <a:moveTo>
                    <a:pt x="1220" y="0"/>
                  </a:moveTo>
                  <a:cubicBezTo>
                    <a:pt x="1204" y="0"/>
                    <a:pt x="1187" y="5"/>
                    <a:pt x="1173" y="17"/>
                  </a:cubicBezTo>
                  <a:lnTo>
                    <a:pt x="32" y="896"/>
                  </a:lnTo>
                  <a:cubicBezTo>
                    <a:pt x="7" y="922"/>
                    <a:pt x="0" y="966"/>
                    <a:pt x="26" y="998"/>
                  </a:cubicBezTo>
                  <a:cubicBezTo>
                    <a:pt x="39" y="1017"/>
                    <a:pt x="58" y="1024"/>
                    <a:pt x="77" y="1024"/>
                  </a:cubicBezTo>
                  <a:cubicBezTo>
                    <a:pt x="96" y="1024"/>
                    <a:pt x="109" y="1017"/>
                    <a:pt x="122" y="1011"/>
                  </a:cubicBezTo>
                  <a:lnTo>
                    <a:pt x="1262" y="125"/>
                  </a:lnTo>
                  <a:cubicBezTo>
                    <a:pt x="1288" y="99"/>
                    <a:pt x="1294" y="55"/>
                    <a:pt x="1275" y="23"/>
                  </a:cubicBezTo>
                  <a:cubicBezTo>
                    <a:pt x="1261" y="9"/>
                    <a:pt x="1240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543014" y="4174995"/>
              <a:ext cx="317644" cy="55841"/>
            </a:xfrm>
            <a:custGeom>
              <a:avLst/>
              <a:gdLst/>
              <a:ahLst/>
              <a:cxnLst/>
              <a:rect l="l" t="t" r="r" b="b"/>
              <a:pathLst>
                <a:path w="5628" h="990" extrusionOk="0">
                  <a:moveTo>
                    <a:pt x="5545" y="1"/>
                  </a:moveTo>
                  <a:cubicBezTo>
                    <a:pt x="5541" y="1"/>
                    <a:pt x="5536" y="1"/>
                    <a:pt x="5532" y="2"/>
                  </a:cubicBezTo>
                  <a:cubicBezTo>
                    <a:pt x="3754" y="518"/>
                    <a:pt x="1919" y="805"/>
                    <a:pt x="70" y="849"/>
                  </a:cubicBezTo>
                  <a:cubicBezTo>
                    <a:pt x="32" y="849"/>
                    <a:pt x="0" y="881"/>
                    <a:pt x="0" y="920"/>
                  </a:cubicBezTo>
                  <a:cubicBezTo>
                    <a:pt x="7" y="958"/>
                    <a:pt x="32" y="990"/>
                    <a:pt x="70" y="990"/>
                  </a:cubicBezTo>
                  <a:lnTo>
                    <a:pt x="77" y="990"/>
                  </a:lnTo>
                  <a:cubicBezTo>
                    <a:pt x="1931" y="939"/>
                    <a:pt x="3780" y="652"/>
                    <a:pt x="5571" y="136"/>
                  </a:cubicBezTo>
                  <a:cubicBezTo>
                    <a:pt x="5603" y="129"/>
                    <a:pt x="5628" y="91"/>
                    <a:pt x="5615" y="53"/>
                  </a:cubicBezTo>
                  <a:cubicBezTo>
                    <a:pt x="5604" y="19"/>
                    <a:pt x="5574" y="1"/>
                    <a:pt x="5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769968" y="4097888"/>
              <a:ext cx="93973" cy="104180"/>
            </a:xfrm>
            <a:custGeom>
              <a:avLst/>
              <a:gdLst/>
              <a:ahLst/>
              <a:cxnLst/>
              <a:rect l="l" t="t" r="r" b="b"/>
              <a:pathLst>
                <a:path w="1665" h="1847" extrusionOk="0">
                  <a:moveTo>
                    <a:pt x="1589" y="1"/>
                  </a:moveTo>
                  <a:cubicBezTo>
                    <a:pt x="1575" y="1"/>
                    <a:pt x="1562" y="4"/>
                    <a:pt x="1550" y="11"/>
                  </a:cubicBezTo>
                  <a:cubicBezTo>
                    <a:pt x="887" y="438"/>
                    <a:pt x="358" y="1037"/>
                    <a:pt x="20" y="1745"/>
                  </a:cubicBezTo>
                  <a:cubicBezTo>
                    <a:pt x="1" y="1783"/>
                    <a:pt x="14" y="1821"/>
                    <a:pt x="52" y="1840"/>
                  </a:cubicBezTo>
                  <a:cubicBezTo>
                    <a:pt x="58" y="1847"/>
                    <a:pt x="71" y="1847"/>
                    <a:pt x="77" y="1847"/>
                  </a:cubicBezTo>
                  <a:cubicBezTo>
                    <a:pt x="109" y="1847"/>
                    <a:pt x="128" y="1834"/>
                    <a:pt x="141" y="1809"/>
                  </a:cubicBezTo>
                  <a:cubicBezTo>
                    <a:pt x="473" y="1120"/>
                    <a:pt x="989" y="540"/>
                    <a:pt x="1626" y="132"/>
                  </a:cubicBezTo>
                  <a:cubicBezTo>
                    <a:pt x="1658" y="107"/>
                    <a:pt x="1664" y="62"/>
                    <a:pt x="1645" y="30"/>
                  </a:cubicBezTo>
                  <a:cubicBezTo>
                    <a:pt x="1633" y="10"/>
                    <a:pt x="1611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625759" y="4117912"/>
              <a:ext cx="74501" cy="7953"/>
            </a:xfrm>
            <a:custGeom>
              <a:avLst/>
              <a:gdLst/>
              <a:ahLst/>
              <a:cxnLst/>
              <a:rect l="l" t="t" r="r" b="b"/>
              <a:pathLst>
                <a:path w="1320" h="141" extrusionOk="0">
                  <a:moveTo>
                    <a:pt x="70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249" y="141"/>
                  </a:lnTo>
                  <a:cubicBezTo>
                    <a:pt x="1288" y="141"/>
                    <a:pt x="1319" y="109"/>
                    <a:pt x="1319" y="71"/>
                  </a:cubicBezTo>
                  <a:cubicBezTo>
                    <a:pt x="1319" y="32"/>
                    <a:pt x="1288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2609560" y="4150571"/>
              <a:ext cx="66599" cy="9814"/>
            </a:xfrm>
            <a:custGeom>
              <a:avLst/>
              <a:gdLst/>
              <a:ahLst/>
              <a:cxnLst/>
              <a:rect l="l" t="t" r="r" b="b"/>
              <a:pathLst>
                <a:path w="1180" h="174" extrusionOk="0">
                  <a:moveTo>
                    <a:pt x="66" y="1"/>
                  </a:moveTo>
                  <a:cubicBezTo>
                    <a:pt x="27" y="1"/>
                    <a:pt x="0" y="30"/>
                    <a:pt x="0" y="65"/>
                  </a:cubicBezTo>
                  <a:cubicBezTo>
                    <a:pt x="0" y="103"/>
                    <a:pt x="32" y="135"/>
                    <a:pt x="70" y="135"/>
                  </a:cubicBezTo>
                  <a:lnTo>
                    <a:pt x="1103" y="174"/>
                  </a:lnTo>
                  <a:lnTo>
                    <a:pt x="1109" y="174"/>
                  </a:lnTo>
                  <a:cubicBezTo>
                    <a:pt x="1148" y="174"/>
                    <a:pt x="1173" y="142"/>
                    <a:pt x="1179" y="103"/>
                  </a:cubicBezTo>
                  <a:cubicBezTo>
                    <a:pt x="1179" y="65"/>
                    <a:pt x="1148" y="33"/>
                    <a:pt x="1109" y="33"/>
                  </a:cubicBezTo>
                  <a:lnTo>
                    <a:pt x="77" y="1"/>
                  </a:lnTo>
                  <a:cubicBezTo>
                    <a:pt x="73" y="1"/>
                    <a:pt x="6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335815" y="3122121"/>
              <a:ext cx="484932" cy="325118"/>
            </a:xfrm>
            <a:custGeom>
              <a:avLst/>
              <a:gdLst/>
              <a:ahLst/>
              <a:cxnLst/>
              <a:rect l="l" t="t" r="r" b="b"/>
              <a:pathLst>
                <a:path w="8592" h="5764" extrusionOk="0">
                  <a:moveTo>
                    <a:pt x="421" y="0"/>
                  </a:moveTo>
                  <a:cubicBezTo>
                    <a:pt x="281" y="1740"/>
                    <a:pt x="140" y="3480"/>
                    <a:pt x="0" y="5220"/>
                  </a:cubicBezTo>
                  <a:cubicBezTo>
                    <a:pt x="1192" y="5265"/>
                    <a:pt x="2333" y="5328"/>
                    <a:pt x="3531" y="5373"/>
                  </a:cubicBezTo>
                  <a:cubicBezTo>
                    <a:pt x="3550" y="5488"/>
                    <a:pt x="3614" y="5615"/>
                    <a:pt x="3633" y="5730"/>
                  </a:cubicBezTo>
                  <a:cubicBezTo>
                    <a:pt x="4004" y="5753"/>
                    <a:pt x="4374" y="5764"/>
                    <a:pt x="4744" y="5764"/>
                  </a:cubicBezTo>
                  <a:cubicBezTo>
                    <a:pt x="6034" y="5764"/>
                    <a:pt x="7319" y="5630"/>
                    <a:pt x="8592" y="5392"/>
                  </a:cubicBezTo>
                  <a:cubicBezTo>
                    <a:pt x="8521" y="3716"/>
                    <a:pt x="8496" y="1970"/>
                    <a:pt x="8426" y="293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503448" y="3237810"/>
              <a:ext cx="37476" cy="203227"/>
            </a:xfrm>
            <a:custGeom>
              <a:avLst/>
              <a:gdLst/>
              <a:ahLst/>
              <a:cxnLst/>
              <a:rect l="l" t="t" r="r" b="b"/>
              <a:pathLst>
                <a:path w="664" h="3603" extrusionOk="0">
                  <a:moveTo>
                    <a:pt x="82" y="0"/>
                  </a:moveTo>
                  <a:cubicBezTo>
                    <a:pt x="78" y="0"/>
                    <a:pt x="74" y="1"/>
                    <a:pt x="70" y="1"/>
                  </a:cubicBezTo>
                  <a:cubicBezTo>
                    <a:pt x="32" y="8"/>
                    <a:pt x="0" y="46"/>
                    <a:pt x="7" y="84"/>
                  </a:cubicBezTo>
                  <a:lnTo>
                    <a:pt x="516" y="3545"/>
                  </a:lnTo>
                  <a:cubicBezTo>
                    <a:pt x="523" y="3577"/>
                    <a:pt x="555" y="3602"/>
                    <a:pt x="587" y="3602"/>
                  </a:cubicBezTo>
                  <a:lnTo>
                    <a:pt x="599" y="3602"/>
                  </a:lnTo>
                  <a:cubicBezTo>
                    <a:pt x="638" y="3596"/>
                    <a:pt x="663" y="3558"/>
                    <a:pt x="657" y="3520"/>
                  </a:cubicBezTo>
                  <a:lnTo>
                    <a:pt x="147" y="59"/>
                  </a:lnTo>
                  <a:cubicBezTo>
                    <a:pt x="141" y="25"/>
                    <a:pt x="115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627903" y="3141469"/>
              <a:ext cx="183486" cy="102544"/>
            </a:xfrm>
            <a:custGeom>
              <a:avLst/>
              <a:gdLst/>
              <a:ahLst/>
              <a:cxnLst/>
              <a:rect l="l" t="t" r="r" b="b"/>
              <a:pathLst>
                <a:path w="3251" h="1818" extrusionOk="0">
                  <a:moveTo>
                    <a:pt x="72" y="0"/>
                  </a:moveTo>
                  <a:cubicBezTo>
                    <a:pt x="68" y="0"/>
                    <a:pt x="63" y="1"/>
                    <a:pt x="58" y="1"/>
                  </a:cubicBezTo>
                  <a:cubicBezTo>
                    <a:pt x="20" y="8"/>
                    <a:pt x="0" y="46"/>
                    <a:pt x="7" y="84"/>
                  </a:cubicBezTo>
                  <a:cubicBezTo>
                    <a:pt x="147" y="747"/>
                    <a:pt x="625" y="1333"/>
                    <a:pt x="1237" y="1620"/>
                  </a:cubicBezTo>
                  <a:cubicBezTo>
                    <a:pt x="1524" y="1748"/>
                    <a:pt x="1842" y="1818"/>
                    <a:pt x="2161" y="1818"/>
                  </a:cubicBezTo>
                  <a:cubicBezTo>
                    <a:pt x="2524" y="1818"/>
                    <a:pt x="2888" y="1729"/>
                    <a:pt x="3206" y="1556"/>
                  </a:cubicBezTo>
                  <a:cubicBezTo>
                    <a:pt x="3238" y="1537"/>
                    <a:pt x="3251" y="1499"/>
                    <a:pt x="3232" y="1461"/>
                  </a:cubicBezTo>
                  <a:cubicBezTo>
                    <a:pt x="3223" y="1439"/>
                    <a:pt x="3200" y="1426"/>
                    <a:pt x="3176" y="1426"/>
                  </a:cubicBezTo>
                  <a:cubicBezTo>
                    <a:pt x="3164" y="1426"/>
                    <a:pt x="3153" y="1429"/>
                    <a:pt x="3142" y="1435"/>
                  </a:cubicBezTo>
                  <a:cubicBezTo>
                    <a:pt x="2842" y="1596"/>
                    <a:pt x="2499" y="1678"/>
                    <a:pt x="2156" y="1678"/>
                  </a:cubicBezTo>
                  <a:cubicBezTo>
                    <a:pt x="1859" y="1678"/>
                    <a:pt x="1563" y="1617"/>
                    <a:pt x="1294" y="1493"/>
                  </a:cubicBezTo>
                  <a:cubicBezTo>
                    <a:pt x="721" y="1225"/>
                    <a:pt x="274" y="677"/>
                    <a:pt x="141" y="52"/>
                  </a:cubicBezTo>
                  <a:cubicBezTo>
                    <a:pt x="135" y="19"/>
                    <a:pt x="10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346934" y="3127818"/>
              <a:ext cx="51868" cy="61199"/>
            </a:xfrm>
            <a:custGeom>
              <a:avLst/>
              <a:gdLst/>
              <a:ahLst/>
              <a:cxnLst/>
              <a:rect l="l" t="t" r="r" b="b"/>
              <a:pathLst>
                <a:path w="919" h="1085" extrusionOk="0">
                  <a:moveTo>
                    <a:pt x="839" y="1"/>
                  </a:moveTo>
                  <a:cubicBezTo>
                    <a:pt x="820" y="1"/>
                    <a:pt x="799" y="9"/>
                    <a:pt x="785" y="27"/>
                  </a:cubicBezTo>
                  <a:lnTo>
                    <a:pt x="26" y="970"/>
                  </a:lnTo>
                  <a:cubicBezTo>
                    <a:pt x="1" y="1002"/>
                    <a:pt x="7" y="1046"/>
                    <a:pt x="39" y="1066"/>
                  </a:cubicBezTo>
                  <a:cubicBezTo>
                    <a:pt x="52" y="1078"/>
                    <a:pt x="65" y="1085"/>
                    <a:pt x="77" y="1085"/>
                  </a:cubicBezTo>
                  <a:cubicBezTo>
                    <a:pt x="103" y="1085"/>
                    <a:pt x="122" y="1072"/>
                    <a:pt x="135" y="1059"/>
                  </a:cubicBezTo>
                  <a:lnTo>
                    <a:pt x="893" y="116"/>
                  </a:lnTo>
                  <a:cubicBezTo>
                    <a:pt x="919" y="84"/>
                    <a:pt x="912" y="39"/>
                    <a:pt x="880" y="14"/>
                  </a:cubicBezTo>
                  <a:cubicBezTo>
                    <a:pt x="869" y="6"/>
                    <a:pt x="854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531105" y="3370815"/>
              <a:ext cx="297947" cy="32094"/>
            </a:xfrm>
            <a:custGeom>
              <a:avLst/>
              <a:gdLst/>
              <a:ahLst/>
              <a:cxnLst/>
              <a:rect l="l" t="t" r="r" b="b"/>
              <a:pathLst>
                <a:path w="5279" h="569" extrusionOk="0">
                  <a:moveTo>
                    <a:pt x="5201" y="1"/>
                  </a:moveTo>
                  <a:cubicBezTo>
                    <a:pt x="5197" y="1"/>
                    <a:pt x="5193" y="1"/>
                    <a:pt x="5189" y="2"/>
                  </a:cubicBezTo>
                  <a:cubicBezTo>
                    <a:pt x="3776" y="291"/>
                    <a:pt x="2337" y="431"/>
                    <a:pt x="897" y="431"/>
                  </a:cubicBezTo>
                  <a:cubicBezTo>
                    <a:pt x="621" y="431"/>
                    <a:pt x="346" y="426"/>
                    <a:pt x="71" y="416"/>
                  </a:cubicBezTo>
                  <a:cubicBezTo>
                    <a:pt x="68" y="415"/>
                    <a:pt x="65" y="415"/>
                    <a:pt x="61" y="415"/>
                  </a:cubicBezTo>
                  <a:cubicBezTo>
                    <a:pt x="28" y="415"/>
                    <a:pt x="1" y="445"/>
                    <a:pt x="1" y="480"/>
                  </a:cubicBezTo>
                  <a:cubicBezTo>
                    <a:pt x="1" y="518"/>
                    <a:pt x="26" y="550"/>
                    <a:pt x="65" y="556"/>
                  </a:cubicBezTo>
                  <a:cubicBezTo>
                    <a:pt x="352" y="562"/>
                    <a:pt x="638" y="569"/>
                    <a:pt x="919" y="569"/>
                  </a:cubicBezTo>
                  <a:cubicBezTo>
                    <a:pt x="2359" y="569"/>
                    <a:pt x="3806" y="429"/>
                    <a:pt x="5221" y="142"/>
                  </a:cubicBezTo>
                  <a:cubicBezTo>
                    <a:pt x="5253" y="129"/>
                    <a:pt x="5278" y="97"/>
                    <a:pt x="5272" y="59"/>
                  </a:cubicBezTo>
                  <a:cubicBezTo>
                    <a:pt x="5266" y="25"/>
                    <a:pt x="5235" y="1"/>
                    <a:pt x="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331469" y="3364329"/>
              <a:ext cx="197540" cy="16301"/>
            </a:xfrm>
            <a:custGeom>
              <a:avLst/>
              <a:gdLst/>
              <a:ahLst/>
              <a:cxnLst/>
              <a:rect l="l" t="t" r="r" b="b"/>
              <a:pathLst>
                <a:path w="3500" h="289" extrusionOk="0">
                  <a:moveTo>
                    <a:pt x="72" y="1"/>
                  </a:moveTo>
                  <a:cubicBezTo>
                    <a:pt x="39" y="1"/>
                    <a:pt x="13" y="25"/>
                    <a:pt x="7" y="59"/>
                  </a:cubicBezTo>
                  <a:cubicBezTo>
                    <a:pt x="1" y="97"/>
                    <a:pt x="26" y="129"/>
                    <a:pt x="65" y="136"/>
                  </a:cubicBezTo>
                  <a:cubicBezTo>
                    <a:pt x="753" y="238"/>
                    <a:pt x="1454" y="289"/>
                    <a:pt x="2149" y="289"/>
                  </a:cubicBezTo>
                  <a:cubicBezTo>
                    <a:pt x="2576" y="289"/>
                    <a:pt x="3009" y="270"/>
                    <a:pt x="3430" y="231"/>
                  </a:cubicBezTo>
                  <a:cubicBezTo>
                    <a:pt x="3468" y="225"/>
                    <a:pt x="3500" y="193"/>
                    <a:pt x="3493" y="155"/>
                  </a:cubicBezTo>
                  <a:cubicBezTo>
                    <a:pt x="3493" y="117"/>
                    <a:pt x="3455" y="91"/>
                    <a:pt x="3417" y="91"/>
                  </a:cubicBezTo>
                  <a:cubicBezTo>
                    <a:pt x="2991" y="130"/>
                    <a:pt x="2562" y="150"/>
                    <a:pt x="2134" y="150"/>
                  </a:cubicBezTo>
                  <a:cubicBezTo>
                    <a:pt x="1448" y="150"/>
                    <a:pt x="762" y="100"/>
                    <a:pt x="84" y="2"/>
                  </a:cubicBezTo>
                  <a:cubicBezTo>
                    <a:pt x="80" y="1"/>
                    <a:pt x="7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2753431" y="3232057"/>
              <a:ext cx="19472" cy="154719"/>
            </a:xfrm>
            <a:custGeom>
              <a:avLst/>
              <a:gdLst/>
              <a:ahLst/>
              <a:cxnLst/>
              <a:rect l="l" t="t" r="r" b="b"/>
              <a:pathLst>
                <a:path w="345" h="2743" extrusionOk="0">
                  <a:moveTo>
                    <a:pt x="74" y="1"/>
                  </a:moveTo>
                  <a:cubicBezTo>
                    <a:pt x="71" y="1"/>
                    <a:pt x="68" y="1"/>
                    <a:pt x="64" y="1"/>
                  </a:cubicBezTo>
                  <a:cubicBezTo>
                    <a:pt x="26" y="1"/>
                    <a:pt x="1" y="40"/>
                    <a:pt x="1" y="78"/>
                  </a:cubicBezTo>
                  <a:lnTo>
                    <a:pt x="205" y="2678"/>
                  </a:lnTo>
                  <a:cubicBezTo>
                    <a:pt x="205" y="2717"/>
                    <a:pt x="237" y="2742"/>
                    <a:pt x="275" y="2742"/>
                  </a:cubicBezTo>
                  <a:lnTo>
                    <a:pt x="281" y="2742"/>
                  </a:lnTo>
                  <a:cubicBezTo>
                    <a:pt x="313" y="2742"/>
                    <a:pt x="345" y="2704"/>
                    <a:pt x="345" y="2666"/>
                  </a:cubicBezTo>
                  <a:lnTo>
                    <a:pt x="141" y="65"/>
                  </a:lnTo>
                  <a:cubicBezTo>
                    <a:pt x="135" y="30"/>
                    <a:pt x="108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334743" y="2638497"/>
              <a:ext cx="498252" cy="544929"/>
            </a:xfrm>
            <a:custGeom>
              <a:avLst/>
              <a:gdLst/>
              <a:ahLst/>
              <a:cxnLst/>
              <a:rect l="l" t="t" r="r" b="b"/>
              <a:pathLst>
                <a:path w="8828" h="9661" extrusionOk="0">
                  <a:moveTo>
                    <a:pt x="7156" y="0"/>
                  </a:moveTo>
                  <a:cubicBezTo>
                    <a:pt x="7118" y="0"/>
                    <a:pt x="7081" y="1"/>
                    <a:pt x="7043" y="2"/>
                  </a:cubicBezTo>
                  <a:cubicBezTo>
                    <a:pt x="6507" y="21"/>
                    <a:pt x="5985" y="149"/>
                    <a:pt x="5468" y="289"/>
                  </a:cubicBezTo>
                  <a:cubicBezTo>
                    <a:pt x="4130" y="639"/>
                    <a:pt x="2753" y="1073"/>
                    <a:pt x="1734" y="2016"/>
                  </a:cubicBezTo>
                  <a:cubicBezTo>
                    <a:pt x="637" y="3029"/>
                    <a:pt x="402" y="4572"/>
                    <a:pt x="261" y="6057"/>
                  </a:cubicBezTo>
                  <a:cubicBezTo>
                    <a:pt x="172" y="6949"/>
                    <a:pt x="89" y="7841"/>
                    <a:pt x="0" y="8734"/>
                  </a:cubicBezTo>
                  <a:cubicBezTo>
                    <a:pt x="2686" y="9375"/>
                    <a:pt x="5459" y="9660"/>
                    <a:pt x="8220" y="9660"/>
                  </a:cubicBezTo>
                  <a:cubicBezTo>
                    <a:pt x="8367" y="9660"/>
                    <a:pt x="8514" y="9659"/>
                    <a:pt x="8662" y="9658"/>
                  </a:cubicBezTo>
                  <a:cubicBezTo>
                    <a:pt x="8827" y="6567"/>
                    <a:pt x="8757" y="3476"/>
                    <a:pt x="8566" y="384"/>
                  </a:cubicBezTo>
                  <a:cubicBezTo>
                    <a:pt x="8151" y="118"/>
                    <a:pt x="7654" y="0"/>
                    <a:pt x="7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353087" y="3070171"/>
              <a:ext cx="473419" cy="60974"/>
            </a:xfrm>
            <a:custGeom>
              <a:avLst/>
              <a:gdLst/>
              <a:ahLst/>
              <a:cxnLst/>
              <a:rect l="l" t="t" r="r" b="b"/>
              <a:pathLst>
                <a:path w="8388" h="1081" extrusionOk="0">
                  <a:moveTo>
                    <a:pt x="75" y="0"/>
                  </a:moveTo>
                  <a:cubicBezTo>
                    <a:pt x="45" y="0"/>
                    <a:pt x="17" y="22"/>
                    <a:pt x="7" y="48"/>
                  </a:cubicBezTo>
                  <a:cubicBezTo>
                    <a:pt x="0" y="86"/>
                    <a:pt x="19" y="125"/>
                    <a:pt x="51" y="137"/>
                  </a:cubicBezTo>
                  <a:cubicBezTo>
                    <a:pt x="2008" y="762"/>
                    <a:pt x="4079" y="1081"/>
                    <a:pt x="6144" y="1081"/>
                  </a:cubicBezTo>
                  <a:cubicBezTo>
                    <a:pt x="6871" y="1081"/>
                    <a:pt x="7597" y="1036"/>
                    <a:pt x="8324" y="959"/>
                  </a:cubicBezTo>
                  <a:cubicBezTo>
                    <a:pt x="8362" y="953"/>
                    <a:pt x="8388" y="921"/>
                    <a:pt x="8381" y="883"/>
                  </a:cubicBezTo>
                  <a:cubicBezTo>
                    <a:pt x="8375" y="845"/>
                    <a:pt x="8343" y="819"/>
                    <a:pt x="8305" y="819"/>
                  </a:cubicBezTo>
                  <a:cubicBezTo>
                    <a:pt x="7590" y="899"/>
                    <a:pt x="6869" y="938"/>
                    <a:pt x="6147" y="938"/>
                  </a:cubicBezTo>
                  <a:cubicBezTo>
                    <a:pt x="4097" y="938"/>
                    <a:pt x="2037" y="621"/>
                    <a:pt x="96" y="3"/>
                  </a:cubicBezTo>
                  <a:cubicBezTo>
                    <a:pt x="89" y="1"/>
                    <a:pt x="8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597312" y="2651526"/>
              <a:ext cx="357999" cy="394158"/>
            </a:xfrm>
            <a:custGeom>
              <a:avLst/>
              <a:gdLst/>
              <a:ahLst/>
              <a:cxnLst/>
              <a:rect l="l" t="t" r="r" b="b"/>
              <a:pathLst>
                <a:path w="6343" h="6988" extrusionOk="0">
                  <a:moveTo>
                    <a:pt x="4934" y="1"/>
                  </a:moveTo>
                  <a:cubicBezTo>
                    <a:pt x="3971" y="173"/>
                    <a:pt x="3085" y="631"/>
                    <a:pt x="2327" y="1256"/>
                  </a:cubicBezTo>
                  <a:cubicBezTo>
                    <a:pt x="2639" y="2059"/>
                    <a:pt x="2977" y="2875"/>
                    <a:pt x="3289" y="3678"/>
                  </a:cubicBezTo>
                  <a:cubicBezTo>
                    <a:pt x="2945" y="3888"/>
                    <a:pt x="2646" y="4175"/>
                    <a:pt x="2263" y="4315"/>
                  </a:cubicBezTo>
                  <a:cubicBezTo>
                    <a:pt x="1881" y="4462"/>
                    <a:pt x="1498" y="4608"/>
                    <a:pt x="1116" y="4749"/>
                  </a:cubicBezTo>
                  <a:cubicBezTo>
                    <a:pt x="676" y="5443"/>
                    <a:pt x="224" y="6202"/>
                    <a:pt x="1" y="6986"/>
                  </a:cubicBezTo>
                  <a:cubicBezTo>
                    <a:pt x="75" y="6987"/>
                    <a:pt x="148" y="6987"/>
                    <a:pt x="222" y="6987"/>
                  </a:cubicBezTo>
                  <a:cubicBezTo>
                    <a:pt x="1449" y="6987"/>
                    <a:pt x="2636" y="6839"/>
                    <a:pt x="3850" y="6629"/>
                  </a:cubicBezTo>
                  <a:cubicBezTo>
                    <a:pt x="4430" y="6520"/>
                    <a:pt x="5029" y="6387"/>
                    <a:pt x="5488" y="6017"/>
                  </a:cubicBezTo>
                  <a:cubicBezTo>
                    <a:pt x="6113" y="5513"/>
                    <a:pt x="6342" y="4583"/>
                    <a:pt x="6113" y="3818"/>
                  </a:cubicBezTo>
                  <a:cubicBezTo>
                    <a:pt x="5724" y="2543"/>
                    <a:pt x="5322" y="1282"/>
                    <a:pt x="4934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769968" y="2839471"/>
              <a:ext cx="114460" cy="26398"/>
            </a:xfrm>
            <a:custGeom>
              <a:avLst/>
              <a:gdLst/>
              <a:ahLst/>
              <a:cxnLst/>
              <a:rect l="l" t="t" r="r" b="b"/>
              <a:pathLst>
                <a:path w="2028" h="468" extrusionOk="0">
                  <a:moveTo>
                    <a:pt x="1132" y="1"/>
                  </a:moveTo>
                  <a:cubicBezTo>
                    <a:pt x="744" y="1"/>
                    <a:pt x="354" y="118"/>
                    <a:pt x="39" y="346"/>
                  </a:cubicBezTo>
                  <a:cubicBezTo>
                    <a:pt x="7" y="365"/>
                    <a:pt x="1" y="410"/>
                    <a:pt x="20" y="442"/>
                  </a:cubicBezTo>
                  <a:cubicBezTo>
                    <a:pt x="39" y="461"/>
                    <a:pt x="58" y="467"/>
                    <a:pt x="77" y="467"/>
                  </a:cubicBezTo>
                  <a:cubicBezTo>
                    <a:pt x="97" y="467"/>
                    <a:pt x="109" y="467"/>
                    <a:pt x="122" y="454"/>
                  </a:cubicBezTo>
                  <a:cubicBezTo>
                    <a:pt x="411" y="245"/>
                    <a:pt x="770" y="137"/>
                    <a:pt x="1129" y="137"/>
                  </a:cubicBezTo>
                  <a:cubicBezTo>
                    <a:pt x="1403" y="137"/>
                    <a:pt x="1677" y="200"/>
                    <a:pt x="1919" y="327"/>
                  </a:cubicBezTo>
                  <a:cubicBezTo>
                    <a:pt x="1929" y="333"/>
                    <a:pt x="1940" y="336"/>
                    <a:pt x="1951" y="336"/>
                  </a:cubicBezTo>
                  <a:cubicBezTo>
                    <a:pt x="1976" y="336"/>
                    <a:pt x="2002" y="321"/>
                    <a:pt x="2015" y="295"/>
                  </a:cubicBezTo>
                  <a:cubicBezTo>
                    <a:pt x="2028" y="263"/>
                    <a:pt x="2015" y="218"/>
                    <a:pt x="1983" y="206"/>
                  </a:cubicBezTo>
                  <a:cubicBezTo>
                    <a:pt x="1722" y="68"/>
                    <a:pt x="1427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139735" y="2651526"/>
              <a:ext cx="282087" cy="411362"/>
            </a:xfrm>
            <a:custGeom>
              <a:avLst/>
              <a:gdLst/>
              <a:ahLst/>
              <a:cxnLst/>
              <a:rect l="l" t="t" r="r" b="b"/>
              <a:pathLst>
                <a:path w="4998" h="7293" extrusionOk="0">
                  <a:moveTo>
                    <a:pt x="2518" y="1"/>
                  </a:moveTo>
                  <a:cubicBezTo>
                    <a:pt x="1683" y="1294"/>
                    <a:pt x="976" y="2671"/>
                    <a:pt x="409" y="4099"/>
                  </a:cubicBezTo>
                  <a:cubicBezTo>
                    <a:pt x="230" y="4538"/>
                    <a:pt x="71" y="4991"/>
                    <a:pt x="33" y="5469"/>
                  </a:cubicBezTo>
                  <a:cubicBezTo>
                    <a:pt x="1" y="5940"/>
                    <a:pt x="109" y="6444"/>
                    <a:pt x="428" y="6795"/>
                  </a:cubicBezTo>
                  <a:cubicBezTo>
                    <a:pt x="729" y="7130"/>
                    <a:pt x="1187" y="7293"/>
                    <a:pt x="1639" y="7293"/>
                  </a:cubicBezTo>
                  <a:cubicBezTo>
                    <a:pt x="1694" y="7293"/>
                    <a:pt x="1750" y="7290"/>
                    <a:pt x="1804" y="7285"/>
                  </a:cubicBezTo>
                  <a:cubicBezTo>
                    <a:pt x="2308" y="7241"/>
                    <a:pt x="2780" y="7005"/>
                    <a:pt x="3181" y="6699"/>
                  </a:cubicBezTo>
                  <a:cubicBezTo>
                    <a:pt x="3583" y="6399"/>
                    <a:pt x="3920" y="6023"/>
                    <a:pt x="4258" y="5647"/>
                  </a:cubicBezTo>
                  <a:lnTo>
                    <a:pt x="4997" y="855"/>
                  </a:lnTo>
                  <a:cubicBezTo>
                    <a:pt x="4175" y="555"/>
                    <a:pt x="3340" y="306"/>
                    <a:pt x="2518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135838" y="2834169"/>
              <a:ext cx="119879" cy="227651"/>
            </a:xfrm>
            <a:custGeom>
              <a:avLst/>
              <a:gdLst/>
              <a:ahLst/>
              <a:cxnLst/>
              <a:rect l="l" t="t" r="r" b="b"/>
              <a:pathLst>
                <a:path w="2124" h="4036" extrusionOk="0">
                  <a:moveTo>
                    <a:pt x="810" y="0"/>
                  </a:moveTo>
                  <a:lnTo>
                    <a:pt x="332" y="1122"/>
                  </a:lnTo>
                  <a:cubicBezTo>
                    <a:pt x="141" y="1562"/>
                    <a:pt x="1" y="2046"/>
                    <a:pt x="77" y="2518"/>
                  </a:cubicBezTo>
                  <a:cubicBezTo>
                    <a:pt x="154" y="2989"/>
                    <a:pt x="402" y="3429"/>
                    <a:pt x="766" y="3741"/>
                  </a:cubicBezTo>
                  <a:cubicBezTo>
                    <a:pt x="912" y="3869"/>
                    <a:pt x="1084" y="3977"/>
                    <a:pt x="1282" y="4015"/>
                  </a:cubicBezTo>
                  <a:cubicBezTo>
                    <a:pt x="1340" y="4029"/>
                    <a:pt x="1400" y="4036"/>
                    <a:pt x="1459" y="4036"/>
                  </a:cubicBezTo>
                  <a:cubicBezTo>
                    <a:pt x="1598" y="4036"/>
                    <a:pt x="1736" y="3998"/>
                    <a:pt x="1843" y="3913"/>
                  </a:cubicBezTo>
                  <a:cubicBezTo>
                    <a:pt x="1977" y="3811"/>
                    <a:pt x="2059" y="3646"/>
                    <a:pt x="2091" y="3480"/>
                  </a:cubicBezTo>
                  <a:cubicBezTo>
                    <a:pt x="2123" y="3308"/>
                    <a:pt x="2110" y="3136"/>
                    <a:pt x="2079" y="2970"/>
                  </a:cubicBezTo>
                  <a:cubicBezTo>
                    <a:pt x="1951" y="2263"/>
                    <a:pt x="1562" y="1606"/>
                    <a:pt x="995" y="1166"/>
                  </a:cubicBezTo>
                  <a:cubicBezTo>
                    <a:pt x="1046" y="918"/>
                    <a:pt x="1193" y="650"/>
                    <a:pt x="1129" y="402"/>
                  </a:cubicBezTo>
                  <a:cubicBezTo>
                    <a:pt x="1084" y="230"/>
                    <a:pt x="970" y="83"/>
                    <a:pt x="810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246242" y="2456587"/>
              <a:ext cx="681682" cy="343563"/>
            </a:xfrm>
            <a:custGeom>
              <a:avLst/>
              <a:gdLst/>
              <a:ahLst/>
              <a:cxnLst/>
              <a:rect l="l" t="t" r="r" b="b"/>
              <a:pathLst>
                <a:path w="12078" h="6091" extrusionOk="0">
                  <a:moveTo>
                    <a:pt x="6153" y="0"/>
                  </a:moveTo>
                  <a:cubicBezTo>
                    <a:pt x="5926" y="0"/>
                    <a:pt x="5697" y="10"/>
                    <a:pt x="5469" y="28"/>
                  </a:cubicBezTo>
                  <a:cubicBezTo>
                    <a:pt x="3168" y="206"/>
                    <a:pt x="1007" y="1640"/>
                    <a:pt x="0" y="3724"/>
                  </a:cubicBezTo>
                  <a:cubicBezTo>
                    <a:pt x="689" y="4049"/>
                    <a:pt x="1383" y="4374"/>
                    <a:pt x="2072" y="4699"/>
                  </a:cubicBezTo>
                  <a:cubicBezTo>
                    <a:pt x="3085" y="5177"/>
                    <a:pt x="4035" y="5745"/>
                    <a:pt x="5131" y="5993"/>
                  </a:cubicBezTo>
                  <a:cubicBezTo>
                    <a:pt x="5425" y="6060"/>
                    <a:pt x="5727" y="6091"/>
                    <a:pt x="6030" y="6091"/>
                  </a:cubicBezTo>
                  <a:cubicBezTo>
                    <a:pt x="6852" y="6091"/>
                    <a:pt x="7689" y="5868"/>
                    <a:pt x="8439" y="5547"/>
                  </a:cubicBezTo>
                  <a:cubicBezTo>
                    <a:pt x="9637" y="5031"/>
                    <a:pt x="10880" y="4502"/>
                    <a:pt x="12078" y="3985"/>
                  </a:cubicBezTo>
                  <a:cubicBezTo>
                    <a:pt x="11574" y="2685"/>
                    <a:pt x="10631" y="1557"/>
                    <a:pt x="9433" y="843"/>
                  </a:cubicBezTo>
                  <a:cubicBezTo>
                    <a:pt x="8432" y="242"/>
                    <a:pt x="7306" y="0"/>
                    <a:pt x="6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461681" y="2469730"/>
              <a:ext cx="239983" cy="87315"/>
            </a:xfrm>
            <a:custGeom>
              <a:avLst/>
              <a:gdLst/>
              <a:ahLst/>
              <a:cxnLst/>
              <a:rect l="l" t="t" r="r" b="b"/>
              <a:pathLst>
                <a:path w="4252" h="1548" extrusionOk="0">
                  <a:moveTo>
                    <a:pt x="4173" y="0"/>
                  </a:moveTo>
                  <a:cubicBezTo>
                    <a:pt x="4145" y="0"/>
                    <a:pt x="4121" y="15"/>
                    <a:pt x="4112" y="43"/>
                  </a:cubicBezTo>
                  <a:cubicBezTo>
                    <a:pt x="3793" y="814"/>
                    <a:pt x="3022" y="1362"/>
                    <a:pt x="2193" y="1407"/>
                  </a:cubicBezTo>
                  <a:cubicBezTo>
                    <a:pt x="2156" y="1409"/>
                    <a:pt x="2120" y="1410"/>
                    <a:pt x="2083" y="1410"/>
                  </a:cubicBezTo>
                  <a:cubicBezTo>
                    <a:pt x="1287" y="1410"/>
                    <a:pt x="519" y="954"/>
                    <a:pt x="141" y="254"/>
                  </a:cubicBezTo>
                  <a:cubicBezTo>
                    <a:pt x="128" y="227"/>
                    <a:pt x="103" y="213"/>
                    <a:pt x="78" y="213"/>
                  </a:cubicBezTo>
                  <a:cubicBezTo>
                    <a:pt x="66" y="213"/>
                    <a:pt x="55" y="216"/>
                    <a:pt x="46" y="222"/>
                  </a:cubicBezTo>
                  <a:cubicBezTo>
                    <a:pt x="14" y="241"/>
                    <a:pt x="1" y="285"/>
                    <a:pt x="20" y="317"/>
                  </a:cubicBezTo>
                  <a:cubicBezTo>
                    <a:pt x="422" y="1063"/>
                    <a:pt x="1237" y="1547"/>
                    <a:pt x="2085" y="1547"/>
                  </a:cubicBezTo>
                  <a:lnTo>
                    <a:pt x="2200" y="1547"/>
                  </a:lnTo>
                  <a:cubicBezTo>
                    <a:pt x="3086" y="1496"/>
                    <a:pt x="3901" y="916"/>
                    <a:pt x="4239" y="94"/>
                  </a:cubicBezTo>
                  <a:cubicBezTo>
                    <a:pt x="4252" y="62"/>
                    <a:pt x="4239" y="18"/>
                    <a:pt x="4201" y="5"/>
                  </a:cubicBezTo>
                  <a:cubicBezTo>
                    <a:pt x="4191" y="2"/>
                    <a:pt x="4182" y="0"/>
                    <a:pt x="4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694110" y="2475878"/>
              <a:ext cx="43572" cy="304756"/>
            </a:xfrm>
            <a:custGeom>
              <a:avLst/>
              <a:gdLst/>
              <a:ahLst/>
              <a:cxnLst/>
              <a:rect l="l" t="t" r="r" b="b"/>
              <a:pathLst>
                <a:path w="772" h="5403" extrusionOk="0">
                  <a:moveTo>
                    <a:pt x="693" y="0"/>
                  </a:moveTo>
                  <a:cubicBezTo>
                    <a:pt x="665" y="0"/>
                    <a:pt x="635" y="19"/>
                    <a:pt x="625" y="49"/>
                  </a:cubicBezTo>
                  <a:cubicBezTo>
                    <a:pt x="32" y="1751"/>
                    <a:pt x="0" y="3637"/>
                    <a:pt x="548" y="5358"/>
                  </a:cubicBezTo>
                  <a:cubicBezTo>
                    <a:pt x="561" y="5383"/>
                    <a:pt x="586" y="5403"/>
                    <a:pt x="612" y="5403"/>
                  </a:cubicBezTo>
                  <a:lnTo>
                    <a:pt x="637" y="5403"/>
                  </a:lnTo>
                  <a:cubicBezTo>
                    <a:pt x="669" y="5390"/>
                    <a:pt x="695" y="5352"/>
                    <a:pt x="682" y="5313"/>
                  </a:cubicBezTo>
                  <a:cubicBezTo>
                    <a:pt x="147" y="3624"/>
                    <a:pt x="172" y="1770"/>
                    <a:pt x="759" y="94"/>
                  </a:cubicBezTo>
                  <a:cubicBezTo>
                    <a:pt x="771" y="55"/>
                    <a:pt x="752" y="17"/>
                    <a:pt x="714" y="4"/>
                  </a:cubicBezTo>
                  <a:cubicBezTo>
                    <a:pt x="707" y="2"/>
                    <a:pt x="700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714937" y="2639061"/>
              <a:ext cx="201491" cy="98427"/>
            </a:xfrm>
            <a:custGeom>
              <a:avLst/>
              <a:gdLst/>
              <a:ahLst/>
              <a:cxnLst/>
              <a:rect l="l" t="t" r="r" b="b"/>
              <a:pathLst>
                <a:path w="3570" h="1745" extrusionOk="0">
                  <a:moveTo>
                    <a:pt x="3484" y="0"/>
                  </a:moveTo>
                  <a:cubicBezTo>
                    <a:pt x="3474" y="0"/>
                    <a:pt x="3465" y="2"/>
                    <a:pt x="3455" y="5"/>
                  </a:cubicBezTo>
                  <a:lnTo>
                    <a:pt x="52" y="1617"/>
                  </a:lnTo>
                  <a:cubicBezTo>
                    <a:pt x="14" y="1630"/>
                    <a:pt x="1" y="1675"/>
                    <a:pt x="20" y="1706"/>
                  </a:cubicBezTo>
                  <a:cubicBezTo>
                    <a:pt x="26" y="1732"/>
                    <a:pt x="52" y="1745"/>
                    <a:pt x="77" y="1745"/>
                  </a:cubicBezTo>
                  <a:cubicBezTo>
                    <a:pt x="90" y="1745"/>
                    <a:pt x="103" y="1745"/>
                    <a:pt x="109" y="1738"/>
                  </a:cubicBezTo>
                  <a:lnTo>
                    <a:pt x="3519" y="132"/>
                  </a:lnTo>
                  <a:cubicBezTo>
                    <a:pt x="3551" y="120"/>
                    <a:pt x="3570" y="75"/>
                    <a:pt x="3551" y="43"/>
                  </a:cubicBezTo>
                  <a:cubicBezTo>
                    <a:pt x="3536" y="14"/>
                    <a:pt x="3511" y="0"/>
                    <a:pt x="3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399482" y="2494210"/>
              <a:ext cx="33525" cy="234306"/>
            </a:xfrm>
            <a:custGeom>
              <a:avLst/>
              <a:gdLst/>
              <a:ahLst/>
              <a:cxnLst/>
              <a:rect l="l" t="t" r="r" b="b"/>
              <a:pathLst>
                <a:path w="594" h="4154" extrusionOk="0">
                  <a:moveTo>
                    <a:pt x="88" y="0"/>
                  </a:moveTo>
                  <a:cubicBezTo>
                    <a:pt x="80" y="0"/>
                    <a:pt x="72" y="2"/>
                    <a:pt x="64" y="4"/>
                  </a:cubicBezTo>
                  <a:cubicBezTo>
                    <a:pt x="26" y="11"/>
                    <a:pt x="0" y="49"/>
                    <a:pt x="13" y="87"/>
                  </a:cubicBezTo>
                  <a:cubicBezTo>
                    <a:pt x="376" y="1375"/>
                    <a:pt x="453" y="2751"/>
                    <a:pt x="243" y="4071"/>
                  </a:cubicBezTo>
                  <a:cubicBezTo>
                    <a:pt x="236" y="4109"/>
                    <a:pt x="262" y="4147"/>
                    <a:pt x="300" y="4153"/>
                  </a:cubicBezTo>
                  <a:lnTo>
                    <a:pt x="313" y="4153"/>
                  </a:lnTo>
                  <a:cubicBezTo>
                    <a:pt x="344" y="4153"/>
                    <a:pt x="376" y="4128"/>
                    <a:pt x="383" y="4096"/>
                  </a:cubicBezTo>
                  <a:cubicBezTo>
                    <a:pt x="593" y="2758"/>
                    <a:pt x="517" y="1355"/>
                    <a:pt x="147" y="49"/>
                  </a:cubicBezTo>
                  <a:cubicBezTo>
                    <a:pt x="142" y="19"/>
                    <a:pt x="117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258433" y="2634492"/>
              <a:ext cx="161926" cy="88274"/>
            </a:xfrm>
            <a:custGeom>
              <a:avLst/>
              <a:gdLst/>
              <a:ahLst/>
              <a:cxnLst/>
              <a:rect l="l" t="t" r="r" b="b"/>
              <a:pathLst>
                <a:path w="2869" h="1565" extrusionOk="0">
                  <a:moveTo>
                    <a:pt x="77" y="1"/>
                  </a:moveTo>
                  <a:cubicBezTo>
                    <a:pt x="52" y="1"/>
                    <a:pt x="27" y="15"/>
                    <a:pt x="14" y="41"/>
                  </a:cubicBezTo>
                  <a:cubicBezTo>
                    <a:pt x="1" y="73"/>
                    <a:pt x="14" y="118"/>
                    <a:pt x="46" y="130"/>
                  </a:cubicBezTo>
                  <a:lnTo>
                    <a:pt x="2761" y="1558"/>
                  </a:lnTo>
                  <a:cubicBezTo>
                    <a:pt x="2767" y="1564"/>
                    <a:pt x="2780" y="1564"/>
                    <a:pt x="2793" y="1564"/>
                  </a:cubicBezTo>
                  <a:cubicBezTo>
                    <a:pt x="2818" y="1564"/>
                    <a:pt x="2843" y="1552"/>
                    <a:pt x="2856" y="1526"/>
                  </a:cubicBezTo>
                  <a:cubicBezTo>
                    <a:pt x="2869" y="1494"/>
                    <a:pt x="2856" y="1450"/>
                    <a:pt x="2824" y="1437"/>
                  </a:cubicBezTo>
                  <a:lnTo>
                    <a:pt x="109" y="9"/>
                  </a:lnTo>
                  <a:cubicBezTo>
                    <a:pt x="99" y="3"/>
                    <a:pt x="8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439048" y="2160174"/>
              <a:ext cx="264421" cy="197361"/>
            </a:xfrm>
            <a:custGeom>
              <a:avLst/>
              <a:gdLst/>
              <a:ahLst/>
              <a:cxnLst/>
              <a:rect l="l" t="t" r="r" b="b"/>
              <a:pathLst>
                <a:path w="4685" h="3499" extrusionOk="0">
                  <a:moveTo>
                    <a:pt x="2167" y="0"/>
                  </a:moveTo>
                  <a:cubicBezTo>
                    <a:pt x="2099" y="0"/>
                    <a:pt x="2030" y="6"/>
                    <a:pt x="1963" y="18"/>
                  </a:cubicBezTo>
                  <a:cubicBezTo>
                    <a:pt x="1708" y="63"/>
                    <a:pt x="1517" y="254"/>
                    <a:pt x="1352" y="445"/>
                  </a:cubicBezTo>
                  <a:cubicBezTo>
                    <a:pt x="1281" y="426"/>
                    <a:pt x="1208" y="417"/>
                    <a:pt x="1135" y="417"/>
                  </a:cubicBezTo>
                  <a:cubicBezTo>
                    <a:pt x="912" y="417"/>
                    <a:pt x="688" y="503"/>
                    <a:pt x="529" y="662"/>
                  </a:cubicBezTo>
                  <a:cubicBezTo>
                    <a:pt x="319" y="866"/>
                    <a:pt x="223" y="1229"/>
                    <a:pt x="306" y="1510"/>
                  </a:cubicBezTo>
                  <a:cubicBezTo>
                    <a:pt x="83" y="1707"/>
                    <a:pt x="0" y="2051"/>
                    <a:pt x="122" y="2319"/>
                  </a:cubicBezTo>
                  <a:cubicBezTo>
                    <a:pt x="227" y="2572"/>
                    <a:pt x="496" y="2743"/>
                    <a:pt x="767" y="2743"/>
                  </a:cubicBezTo>
                  <a:cubicBezTo>
                    <a:pt x="790" y="2743"/>
                    <a:pt x="813" y="2742"/>
                    <a:pt x="835" y="2740"/>
                  </a:cubicBezTo>
                  <a:lnTo>
                    <a:pt x="3997" y="3498"/>
                  </a:lnTo>
                  <a:cubicBezTo>
                    <a:pt x="4347" y="3320"/>
                    <a:pt x="4596" y="2956"/>
                    <a:pt x="4640" y="2568"/>
                  </a:cubicBezTo>
                  <a:cubicBezTo>
                    <a:pt x="4685" y="2179"/>
                    <a:pt x="4519" y="1758"/>
                    <a:pt x="4220" y="1503"/>
                  </a:cubicBezTo>
                  <a:cubicBezTo>
                    <a:pt x="4360" y="1185"/>
                    <a:pt x="4251" y="783"/>
                    <a:pt x="3977" y="573"/>
                  </a:cubicBezTo>
                  <a:cubicBezTo>
                    <a:pt x="3837" y="465"/>
                    <a:pt x="3666" y="409"/>
                    <a:pt x="3495" y="409"/>
                  </a:cubicBezTo>
                  <a:cubicBezTo>
                    <a:pt x="3333" y="409"/>
                    <a:pt x="3171" y="460"/>
                    <a:pt x="3041" y="566"/>
                  </a:cubicBezTo>
                  <a:cubicBezTo>
                    <a:pt x="3028" y="375"/>
                    <a:pt x="2875" y="222"/>
                    <a:pt x="2709" y="133"/>
                  </a:cubicBezTo>
                  <a:cubicBezTo>
                    <a:pt x="2541" y="44"/>
                    <a:pt x="2353" y="0"/>
                    <a:pt x="2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671420" y="2203155"/>
              <a:ext cx="40016" cy="50088"/>
            </a:xfrm>
            <a:custGeom>
              <a:avLst/>
              <a:gdLst/>
              <a:ahLst/>
              <a:cxnLst/>
              <a:rect l="l" t="t" r="r" b="b"/>
              <a:pathLst>
                <a:path w="709" h="888" extrusionOk="0">
                  <a:moveTo>
                    <a:pt x="344" y="1"/>
                  </a:moveTo>
                  <a:cubicBezTo>
                    <a:pt x="340" y="1"/>
                    <a:pt x="336" y="1"/>
                    <a:pt x="332" y="2"/>
                  </a:cubicBezTo>
                  <a:cubicBezTo>
                    <a:pt x="294" y="8"/>
                    <a:pt x="268" y="40"/>
                    <a:pt x="275" y="78"/>
                  </a:cubicBezTo>
                  <a:cubicBezTo>
                    <a:pt x="307" y="327"/>
                    <a:pt x="224" y="582"/>
                    <a:pt x="45" y="754"/>
                  </a:cubicBezTo>
                  <a:cubicBezTo>
                    <a:pt x="39" y="760"/>
                    <a:pt x="32" y="767"/>
                    <a:pt x="26" y="773"/>
                  </a:cubicBezTo>
                  <a:cubicBezTo>
                    <a:pt x="1" y="799"/>
                    <a:pt x="1" y="843"/>
                    <a:pt x="26" y="869"/>
                  </a:cubicBezTo>
                  <a:cubicBezTo>
                    <a:pt x="39" y="881"/>
                    <a:pt x="58" y="888"/>
                    <a:pt x="77" y="888"/>
                  </a:cubicBezTo>
                  <a:cubicBezTo>
                    <a:pt x="96" y="888"/>
                    <a:pt x="109" y="881"/>
                    <a:pt x="122" y="869"/>
                  </a:cubicBezTo>
                  <a:cubicBezTo>
                    <a:pt x="128" y="862"/>
                    <a:pt x="134" y="856"/>
                    <a:pt x="141" y="856"/>
                  </a:cubicBezTo>
                  <a:cubicBezTo>
                    <a:pt x="217" y="784"/>
                    <a:pt x="321" y="747"/>
                    <a:pt x="424" y="747"/>
                  </a:cubicBezTo>
                  <a:cubicBezTo>
                    <a:pt x="485" y="747"/>
                    <a:pt x="545" y="760"/>
                    <a:pt x="600" y="786"/>
                  </a:cubicBezTo>
                  <a:cubicBezTo>
                    <a:pt x="612" y="792"/>
                    <a:pt x="623" y="795"/>
                    <a:pt x="635" y="795"/>
                  </a:cubicBezTo>
                  <a:cubicBezTo>
                    <a:pt x="660" y="795"/>
                    <a:pt x="682" y="780"/>
                    <a:pt x="695" y="754"/>
                  </a:cubicBezTo>
                  <a:cubicBezTo>
                    <a:pt x="708" y="722"/>
                    <a:pt x="695" y="677"/>
                    <a:pt x="663" y="665"/>
                  </a:cubicBezTo>
                  <a:cubicBezTo>
                    <a:pt x="587" y="629"/>
                    <a:pt x="500" y="612"/>
                    <a:pt x="416" y="612"/>
                  </a:cubicBezTo>
                  <a:cubicBezTo>
                    <a:pt x="381" y="612"/>
                    <a:pt x="346" y="615"/>
                    <a:pt x="313" y="620"/>
                  </a:cubicBezTo>
                  <a:cubicBezTo>
                    <a:pt x="402" y="448"/>
                    <a:pt x="440" y="250"/>
                    <a:pt x="415" y="59"/>
                  </a:cubicBezTo>
                  <a:cubicBezTo>
                    <a:pt x="409" y="25"/>
                    <a:pt x="378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5885" y="2373276"/>
              <a:ext cx="171295" cy="158724"/>
            </a:xfrm>
            <a:custGeom>
              <a:avLst/>
              <a:gdLst/>
              <a:ahLst/>
              <a:cxnLst/>
              <a:rect l="l" t="t" r="r" b="b"/>
              <a:pathLst>
                <a:path w="3035" h="2814" extrusionOk="0">
                  <a:moveTo>
                    <a:pt x="2543" y="1"/>
                  </a:moveTo>
                  <a:cubicBezTo>
                    <a:pt x="1823" y="243"/>
                    <a:pt x="1128" y="504"/>
                    <a:pt x="408" y="746"/>
                  </a:cubicBezTo>
                  <a:lnTo>
                    <a:pt x="408" y="1766"/>
                  </a:lnTo>
                  <a:cubicBezTo>
                    <a:pt x="287" y="1830"/>
                    <a:pt x="121" y="1849"/>
                    <a:pt x="0" y="1913"/>
                  </a:cubicBezTo>
                  <a:cubicBezTo>
                    <a:pt x="311" y="2430"/>
                    <a:pt x="871" y="2814"/>
                    <a:pt x="1471" y="2814"/>
                  </a:cubicBezTo>
                  <a:cubicBezTo>
                    <a:pt x="1499" y="2814"/>
                    <a:pt x="1527" y="2813"/>
                    <a:pt x="1556" y="2811"/>
                  </a:cubicBezTo>
                  <a:cubicBezTo>
                    <a:pt x="2186" y="2773"/>
                    <a:pt x="2779" y="2359"/>
                    <a:pt x="3034" y="1779"/>
                  </a:cubicBezTo>
                  <a:cubicBezTo>
                    <a:pt x="2856" y="1740"/>
                    <a:pt x="2741" y="1702"/>
                    <a:pt x="2562" y="1658"/>
                  </a:cubicBezTo>
                  <a:cubicBezTo>
                    <a:pt x="2556" y="1103"/>
                    <a:pt x="2550" y="555"/>
                    <a:pt x="2543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62415" y="2248506"/>
              <a:ext cx="220568" cy="189746"/>
            </a:xfrm>
            <a:custGeom>
              <a:avLst/>
              <a:gdLst/>
              <a:ahLst/>
              <a:cxnLst/>
              <a:rect l="l" t="t" r="r" b="b"/>
              <a:pathLst>
                <a:path w="3908" h="3364" extrusionOk="0">
                  <a:moveTo>
                    <a:pt x="511" y="1"/>
                  </a:moveTo>
                  <a:cubicBezTo>
                    <a:pt x="409" y="205"/>
                    <a:pt x="319" y="453"/>
                    <a:pt x="217" y="657"/>
                  </a:cubicBezTo>
                  <a:cubicBezTo>
                    <a:pt x="186" y="1346"/>
                    <a:pt x="1" y="2104"/>
                    <a:pt x="326" y="2722"/>
                  </a:cubicBezTo>
                  <a:cubicBezTo>
                    <a:pt x="550" y="3142"/>
                    <a:pt x="1043" y="3364"/>
                    <a:pt x="1519" y="3364"/>
                  </a:cubicBezTo>
                  <a:cubicBezTo>
                    <a:pt x="1557" y="3364"/>
                    <a:pt x="1595" y="3363"/>
                    <a:pt x="1632" y="3360"/>
                  </a:cubicBezTo>
                  <a:cubicBezTo>
                    <a:pt x="2149" y="3315"/>
                    <a:pt x="2576" y="2748"/>
                    <a:pt x="3034" y="2531"/>
                  </a:cubicBezTo>
                  <a:cubicBezTo>
                    <a:pt x="3238" y="2436"/>
                    <a:pt x="3442" y="2334"/>
                    <a:pt x="3608" y="2187"/>
                  </a:cubicBezTo>
                  <a:cubicBezTo>
                    <a:pt x="3767" y="2034"/>
                    <a:pt x="3895" y="1830"/>
                    <a:pt x="3901" y="1607"/>
                  </a:cubicBezTo>
                  <a:cubicBezTo>
                    <a:pt x="3908" y="1384"/>
                    <a:pt x="3767" y="1155"/>
                    <a:pt x="3551" y="1097"/>
                  </a:cubicBezTo>
                  <a:cubicBezTo>
                    <a:pt x="3514" y="1088"/>
                    <a:pt x="3477" y="1084"/>
                    <a:pt x="3441" y="1084"/>
                  </a:cubicBezTo>
                  <a:cubicBezTo>
                    <a:pt x="3273" y="1084"/>
                    <a:pt x="3108" y="1172"/>
                    <a:pt x="2977" y="1282"/>
                  </a:cubicBezTo>
                  <a:cubicBezTo>
                    <a:pt x="2843" y="887"/>
                    <a:pt x="2639" y="504"/>
                    <a:pt x="2505" y="109"/>
                  </a:cubicBezTo>
                  <a:cubicBezTo>
                    <a:pt x="2249" y="223"/>
                    <a:pt x="1957" y="275"/>
                    <a:pt x="1662" y="275"/>
                  </a:cubicBezTo>
                  <a:cubicBezTo>
                    <a:pt x="1259" y="275"/>
                    <a:pt x="849" y="177"/>
                    <a:pt x="511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487983" y="2324372"/>
              <a:ext cx="15860" cy="15511"/>
            </a:xfrm>
            <a:custGeom>
              <a:avLst/>
              <a:gdLst/>
              <a:ahLst/>
              <a:cxnLst/>
              <a:rect l="l" t="t" r="r" b="b"/>
              <a:pathLst>
                <a:path w="281" h="275" extrusionOk="0">
                  <a:moveTo>
                    <a:pt x="140" y="1"/>
                  </a:moveTo>
                  <a:cubicBezTo>
                    <a:pt x="64" y="1"/>
                    <a:pt x="0" y="64"/>
                    <a:pt x="0" y="141"/>
                  </a:cubicBezTo>
                  <a:cubicBezTo>
                    <a:pt x="0" y="217"/>
                    <a:pt x="64" y="275"/>
                    <a:pt x="140" y="275"/>
                  </a:cubicBezTo>
                  <a:cubicBezTo>
                    <a:pt x="217" y="275"/>
                    <a:pt x="281" y="217"/>
                    <a:pt x="281" y="141"/>
                  </a:cubicBezTo>
                  <a:cubicBezTo>
                    <a:pt x="281" y="64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565309" y="2324372"/>
              <a:ext cx="15521" cy="15511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1" y="1"/>
                  </a:moveTo>
                  <a:cubicBezTo>
                    <a:pt x="58" y="1"/>
                    <a:pt x="0" y="64"/>
                    <a:pt x="0" y="141"/>
                  </a:cubicBezTo>
                  <a:cubicBezTo>
                    <a:pt x="0" y="217"/>
                    <a:pt x="58" y="275"/>
                    <a:pt x="141" y="275"/>
                  </a:cubicBezTo>
                  <a:cubicBezTo>
                    <a:pt x="217" y="275"/>
                    <a:pt x="275" y="217"/>
                    <a:pt x="275" y="141"/>
                  </a:cubicBezTo>
                  <a:cubicBezTo>
                    <a:pt x="275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69978" y="2289457"/>
              <a:ext cx="38210" cy="15229"/>
            </a:xfrm>
            <a:custGeom>
              <a:avLst/>
              <a:gdLst/>
              <a:ahLst/>
              <a:cxnLst/>
              <a:rect l="l" t="t" r="r" b="b"/>
              <a:pathLst>
                <a:path w="677" h="270" extrusionOk="0">
                  <a:moveTo>
                    <a:pt x="321" y="1"/>
                  </a:moveTo>
                  <a:cubicBezTo>
                    <a:pt x="203" y="1"/>
                    <a:pt x="98" y="45"/>
                    <a:pt x="26" y="129"/>
                  </a:cubicBezTo>
                  <a:cubicBezTo>
                    <a:pt x="1" y="154"/>
                    <a:pt x="1" y="199"/>
                    <a:pt x="32" y="225"/>
                  </a:cubicBezTo>
                  <a:cubicBezTo>
                    <a:pt x="44" y="237"/>
                    <a:pt x="61" y="243"/>
                    <a:pt x="77" y="243"/>
                  </a:cubicBezTo>
                  <a:cubicBezTo>
                    <a:pt x="96" y="243"/>
                    <a:pt x="115" y="235"/>
                    <a:pt x="128" y="218"/>
                  </a:cubicBezTo>
                  <a:cubicBezTo>
                    <a:pt x="175" y="172"/>
                    <a:pt x="243" y="141"/>
                    <a:pt x="317" y="141"/>
                  </a:cubicBezTo>
                  <a:cubicBezTo>
                    <a:pt x="324" y="141"/>
                    <a:pt x="331" y="141"/>
                    <a:pt x="338" y="142"/>
                  </a:cubicBezTo>
                  <a:cubicBezTo>
                    <a:pt x="421" y="142"/>
                    <a:pt x="498" y="180"/>
                    <a:pt x="542" y="244"/>
                  </a:cubicBezTo>
                  <a:cubicBezTo>
                    <a:pt x="555" y="256"/>
                    <a:pt x="574" y="269"/>
                    <a:pt x="600" y="269"/>
                  </a:cubicBezTo>
                  <a:cubicBezTo>
                    <a:pt x="612" y="269"/>
                    <a:pt x="625" y="263"/>
                    <a:pt x="638" y="256"/>
                  </a:cubicBezTo>
                  <a:cubicBezTo>
                    <a:pt x="670" y="237"/>
                    <a:pt x="676" y="193"/>
                    <a:pt x="651" y="161"/>
                  </a:cubicBezTo>
                  <a:cubicBezTo>
                    <a:pt x="587" y="65"/>
                    <a:pt x="472" y="8"/>
                    <a:pt x="345" y="2"/>
                  </a:cubicBezTo>
                  <a:cubicBezTo>
                    <a:pt x="337" y="1"/>
                    <a:pt x="32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537991" y="2287990"/>
              <a:ext cx="50740" cy="18106"/>
            </a:xfrm>
            <a:custGeom>
              <a:avLst/>
              <a:gdLst/>
              <a:ahLst/>
              <a:cxnLst/>
              <a:rect l="l" t="t" r="r" b="b"/>
              <a:pathLst>
                <a:path w="899" h="321" extrusionOk="0">
                  <a:moveTo>
                    <a:pt x="484" y="0"/>
                  </a:moveTo>
                  <a:cubicBezTo>
                    <a:pt x="467" y="0"/>
                    <a:pt x="450" y="1"/>
                    <a:pt x="433" y="2"/>
                  </a:cubicBezTo>
                  <a:cubicBezTo>
                    <a:pt x="268" y="15"/>
                    <a:pt x="121" y="91"/>
                    <a:pt x="26" y="206"/>
                  </a:cubicBezTo>
                  <a:cubicBezTo>
                    <a:pt x="0" y="238"/>
                    <a:pt x="6" y="282"/>
                    <a:pt x="38" y="302"/>
                  </a:cubicBezTo>
                  <a:cubicBezTo>
                    <a:pt x="51" y="314"/>
                    <a:pt x="64" y="321"/>
                    <a:pt x="83" y="321"/>
                  </a:cubicBezTo>
                  <a:cubicBezTo>
                    <a:pt x="102" y="321"/>
                    <a:pt x="121" y="308"/>
                    <a:pt x="134" y="295"/>
                  </a:cubicBezTo>
                  <a:cubicBezTo>
                    <a:pt x="204" y="206"/>
                    <a:pt x="319" y="149"/>
                    <a:pt x="446" y="142"/>
                  </a:cubicBezTo>
                  <a:cubicBezTo>
                    <a:pt x="462" y="141"/>
                    <a:pt x="478" y="140"/>
                    <a:pt x="494" y="140"/>
                  </a:cubicBezTo>
                  <a:cubicBezTo>
                    <a:pt x="602" y="140"/>
                    <a:pt x="700" y="177"/>
                    <a:pt x="778" y="244"/>
                  </a:cubicBezTo>
                  <a:cubicBezTo>
                    <a:pt x="789" y="255"/>
                    <a:pt x="804" y="260"/>
                    <a:pt x="819" y="260"/>
                  </a:cubicBezTo>
                  <a:cubicBezTo>
                    <a:pt x="839" y="260"/>
                    <a:pt x="859" y="252"/>
                    <a:pt x="873" y="238"/>
                  </a:cubicBezTo>
                  <a:cubicBezTo>
                    <a:pt x="899" y="206"/>
                    <a:pt x="899" y="161"/>
                    <a:pt x="867" y="136"/>
                  </a:cubicBezTo>
                  <a:cubicBezTo>
                    <a:pt x="770" y="50"/>
                    <a:pt x="631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508810" y="2327925"/>
              <a:ext cx="21278" cy="48283"/>
            </a:xfrm>
            <a:custGeom>
              <a:avLst/>
              <a:gdLst/>
              <a:ahLst/>
              <a:cxnLst/>
              <a:rect l="l" t="t" r="r" b="b"/>
              <a:pathLst>
                <a:path w="377" h="856" extrusionOk="0">
                  <a:moveTo>
                    <a:pt x="206" y="1"/>
                  </a:moveTo>
                  <a:cubicBezTo>
                    <a:pt x="172" y="1"/>
                    <a:pt x="140" y="25"/>
                    <a:pt x="135" y="59"/>
                  </a:cubicBezTo>
                  <a:lnTo>
                    <a:pt x="7" y="734"/>
                  </a:lnTo>
                  <a:cubicBezTo>
                    <a:pt x="1" y="760"/>
                    <a:pt x="7" y="773"/>
                    <a:pt x="20" y="792"/>
                  </a:cubicBezTo>
                  <a:cubicBezTo>
                    <a:pt x="26" y="805"/>
                    <a:pt x="45" y="817"/>
                    <a:pt x="65" y="817"/>
                  </a:cubicBezTo>
                  <a:lnTo>
                    <a:pt x="294" y="856"/>
                  </a:lnTo>
                  <a:lnTo>
                    <a:pt x="307" y="856"/>
                  </a:lnTo>
                  <a:cubicBezTo>
                    <a:pt x="339" y="856"/>
                    <a:pt x="370" y="830"/>
                    <a:pt x="370" y="792"/>
                  </a:cubicBezTo>
                  <a:cubicBezTo>
                    <a:pt x="377" y="760"/>
                    <a:pt x="351" y="722"/>
                    <a:pt x="313" y="715"/>
                  </a:cubicBezTo>
                  <a:lnTo>
                    <a:pt x="154" y="690"/>
                  </a:lnTo>
                  <a:lnTo>
                    <a:pt x="269" y="84"/>
                  </a:lnTo>
                  <a:cubicBezTo>
                    <a:pt x="275" y="46"/>
                    <a:pt x="249" y="8"/>
                    <a:pt x="218" y="1"/>
                  </a:cubicBezTo>
                  <a:cubicBezTo>
                    <a:pt x="214" y="1"/>
                    <a:pt x="210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524276" y="2372373"/>
              <a:ext cx="35331" cy="21434"/>
            </a:xfrm>
            <a:custGeom>
              <a:avLst/>
              <a:gdLst/>
              <a:ahLst/>
              <a:cxnLst/>
              <a:rect l="l" t="t" r="r" b="b"/>
              <a:pathLst>
                <a:path w="626" h="380" extrusionOk="0">
                  <a:moveTo>
                    <a:pt x="542" y="0"/>
                  </a:moveTo>
                  <a:cubicBezTo>
                    <a:pt x="513" y="0"/>
                    <a:pt x="489" y="23"/>
                    <a:pt x="479" y="55"/>
                  </a:cubicBezTo>
                  <a:cubicBezTo>
                    <a:pt x="466" y="131"/>
                    <a:pt x="409" y="195"/>
                    <a:pt x="339" y="227"/>
                  </a:cubicBezTo>
                  <a:cubicBezTo>
                    <a:pt x="312" y="237"/>
                    <a:pt x="282" y="242"/>
                    <a:pt x="252" y="242"/>
                  </a:cubicBezTo>
                  <a:cubicBezTo>
                    <a:pt x="204" y="242"/>
                    <a:pt x="155" y="229"/>
                    <a:pt x="116" y="201"/>
                  </a:cubicBezTo>
                  <a:cubicBezTo>
                    <a:pt x="104" y="192"/>
                    <a:pt x="91" y="188"/>
                    <a:pt x="79" y="188"/>
                  </a:cubicBezTo>
                  <a:cubicBezTo>
                    <a:pt x="57" y="188"/>
                    <a:pt x="36" y="200"/>
                    <a:pt x="20" y="220"/>
                  </a:cubicBezTo>
                  <a:cubicBezTo>
                    <a:pt x="1" y="246"/>
                    <a:pt x="7" y="291"/>
                    <a:pt x="39" y="316"/>
                  </a:cubicBezTo>
                  <a:cubicBezTo>
                    <a:pt x="103" y="361"/>
                    <a:pt x="179" y="380"/>
                    <a:pt x="256" y="380"/>
                  </a:cubicBezTo>
                  <a:cubicBezTo>
                    <a:pt x="300" y="380"/>
                    <a:pt x="345" y="373"/>
                    <a:pt x="390" y="354"/>
                  </a:cubicBezTo>
                  <a:cubicBezTo>
                    <a:pt x="504" y="310"/>
                    <a:pt x="594" y="208"/>
                    <a:pt x="619" y="87"/>
                  </a:cubicBezTo>
                  <a:cubicBezTo>
                    <a:pt x="625" y="48"/>
                    <a:pt x="600" y="10"/>
                    <a:pt x="562" y="4"/>
                  </a:cubicBezTo>
                  <a:cubicBezTo>
                    <a:pt x="555" y="2"/>
                    <a:pt x="548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633322" y="2332043"/>
              <a:ext cx="30252" cy="16865"/>
            </a:xfrm>
            <a:custGeom>
              <a:avLst/>
              <a:gdLst/>
              <a:ahLst/>
              <a:cxnLst/>
              <a:rect l="l" t="t" r="r" b="b"/>
              <a:pathLst>
                <a:path w="536" h="299" extrusionOk="0">
                  <a:moveTo>
                    <a:pt x="455" y="0"/>
                  </a:moveTo>
                  <a:cubicBezTo>
                    <a:pt x="446" y="0"/>
                    <a:pt x="437" y="2"/>
                    <a:pt x="427" y="5"/>
                  </a:cubicBezTo>
                  <a:lnTo>
                    <a:pt x="51" y="164"/>
                  </a:lnTo>
                  <a:cubicBezTo>
                    <a:pt x="19" y="183"/>
                    <a:pt x="0" y="222"/>
                    <a:pt x="19" y="260"/>
                  </a:cubicBezTo>
                  <a:cubicBezTo>
                    <a:pt x="26" y="285"/>
                    <a:pt x="51" y="298"/>
                    <a:pt x="83" y="298"/>
                  </a:cubicBezTo>
                  <a:lnTo>
                    <a:pt x="108" y="298"/>
                  </a:lnTo>
                  <a:lnTo>
                    <a:pt x="484" y="132"/>
                  </a:lnTo>
                  <a:cubicBezTo>
                    <a:pt x="516" y="120"/>
                    <a:pt x="535" y="75"/>
                    <a:pt x="523" y="43"/>
                  </a:cubicBezTo>
                  <a:cubicBezTo>
                    <a:pt x="508" y="15"/>
                    <a:pt x="48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516374" y="2421052"/>
              <a:ext cx="73824" cy="22393"/>
            </a:xfrm>
            <a:custGeom>
              <a:avLst/>
              <a:gdLst/>
              <a:ahLst/>
              <a:cxnLst/>
              <a:rect l="l" t="t" r="r" b="b"/>
              <a:pathLst>
                <a:path w="1308" h="397" extrusionOk="0">
                  <a:moveTo>
                    <a:pt x="1227" y="1"/>
                  </a:moveTo>
                  <a:cubicBezTo>
                    <a:pt x="1212" y="1"/>
                    <a:pt x="1197" y="6"/>
                    <a:pt x="1186" y="14"/>
                  </a:cubicBezTo>
                  <a:cubicBezTo>
                    <a:pt x="997" y="174"/>
                    <a:pt x="751" y="257"/>
                    <a:pt x="503" y="257"/>
                  </a:cubicBezTo>
                  <a:cubicBezTo>
                    <a:pt x="367" y="257"/>
                    <a:pt x="230" y="232"/>
                    <a:pt x="103" y="180"/>
                  </a:cubicBezTo>
                  <a:cubicBezTo>
                    <a:pt x="96" y="177"/>
                    <a:pt x="88" y="176"/>
                    <a:pt x="81" y="176"/>
                  </a:cubicBezTo>
                  <a:cubicBezTo>
                    <a:pt x="53" y="176"/>
                    <a:pt x="23" y="193"/>
                    <a:pt x="13" y="218"/>
                  </a:cubicBezTo>
                  <a:cubicBezTo>
                    <a:pt x="1" y="256"/>
                    <a:pt x="20" y="294"/>
                    <a:pt x="52" y="313"/>
                  </a:cubicBezTo>
                  <a:cubicBezTo>
                    <a:pt x="192" y="371"/>
                    <a:pt x="345" y="396"/>
                    <a:pt x="498" y="396"/>
                  </a:cubicBezTo>
                  <a:cubicBezTo>
                    <a:pt x="778" y="396"/>
                    <a:pt x="1059" y="301"/>
                    <a:pt x="1275" y="122"/>
                  </a:cubicBezTo>
                  <a:cubicBezTo>
                    <a:pt x="1301" y="97"/>
                    <a:pt x="1307" y="52"/>
                    <a:pt x="1282" y="27"/>
                  </a:cubicBezTo>
                  <a:cubicBezTo>
                    <a:pt x="1267" y="9"/>
                    <a:pt x="1247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169903" y="2722711"/>
              <a:ext cx="390339" cy="389759"/>
            </a:xfrm>
            <a:custGeom>
              <a:avLst/>
              <a:gdLst/>
              <a:ahLst/>
              <a:cxnLst/>
              <a:rect l="l" t="t" r="r" b="b"/>
              <a:pathLst>
                <a:path w="6916" h="6910" extrusionOk="0">
                  <a:moveTo>
                    <a:pt x="3455" y="0"/>
                  </a:moveTo>
                  <a:cubicBezTo>
                    <a:pt x="3009" y="0"/>
                    <a:pt x="2582" y="83"/>
                    <a:pt x="2187" y="236"/>
                  </a:cubicBezTo>
                  <a:cubicBezTo>
                    <a:pt x="906" y="746"/>
                    <a:pt x="1" y="1995"/>
                    <a:pt x="1" y="3455"/>
                  </a:cubicBezTo>
                  <a:cubicBezTo>
                    <a:pt x="1" y="3761"/>
                    <a:pt x="39" y="4054"/>
                    <a:pt x="115" y="4334"/>
                  </a:cubicBezTo>
                  <a:cubicBezTo>
                    <a:pt x="300" y="5035"/>
                    <a:pt x="695" y="5647"/>
                    <a:pt x="1237" y="6100"/>
                  </a:cubicBezTo>
                  <a:cubicBezTo>
                    <a:pt x="1836" y="6610"/>
                    <a:pt x="2607" y="6909"/>
                    <a:pt x="3455" y="6909"/>
                  </a:cubicBezTo>
                  <a:cubicBezTo>
                    <a:pt x="4392" y="6909"/>
                    <a:pt x="5240" y="6539"/>
                    <a:pt x="5864" y="5934"/>
                  </a:cubicBezTo>
                  <a:cubicBezTo>
                    <a:pt x="6336" y="5475"/>
                    <a:pt x="6674" y="4889"/>
                    <a:pt x="6827" y="4232"/>
                  </a:cubicBezTo>
                  <a:cubicBezTo>
                    <a:pt x="6884" y="3984"/>
                    <a:pt x="6916" y="3722"/>
                    <a:pt x="6916" y="3455"/>
                  </a:cubicBezTo>
                  <a:cubicBezTo>
                    <a:pt x="6916" y="1944"/>
                    <a:pt x="5947" y="657"/>
                    <a:pt x="4596" y="192"/>
                  </a:cubicBezTo>
                  <a:cubicBezTo>
                    <a:pt x="4239" y="64"/>
                    <a:pt x="3857" y="0"/>
                    <a:pt x="3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222789" y="2805740"/>
              <a:ext cx="103680" cy="130578"/>
            </a:xfrm>
            <a:custGeom>
              <a:avLst/>
              <a:gdLst/>
              <a:ahLst/>
              <a:cxnLst/>
              <a:rect l="l" t="t" r="r" b="b"/>
              <a:pathLst>
                <a:path w="1837" h="2315" extrusionOk="0">
                  <a:moveTo>
                    <a:pt x="1110" y="1"/>
                  </a:moveTo>
                  <a:cubicBezTo>
                    <a:pt x="721" y="211"/>
                    <a:pt x="351" y="453"/>
                    <a:pt x="1" y="727"/>
                  </a:cubicBezTo>
                  <a:cubicBezTo>
                    <a:pt x="13" y="1180"/>
                    <a:pt x="1" y="1626"/>
                    <a:pt x="13" y="2078"/>
                  </a:cubicBezTo>
                  <a:cubicBezTo>
                    <a:pt x="383" y="2136"/>
                    <a:pt x="753" y="2250"/>
                    <a:pt x="1122" y="2314"/>
                  </a:cubicBezTo>
                  <a:cubicBezTo>
                    <a:pt x="1345" y="1874"/>
                    <a:pt x="1613" y="1473"/>
                    <a:pt x="1836" y="1033"/>
                  </a:cubicBezTo>
                  <a:cubicBezTo>
                    <a:pt x="1588" y="702"/>
                    <a:pt x="1352" y="338"/>
                    <a:pt x="1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412378" y="2805402"/>
              <a:ext cx="108703" cy="128378"/>
            </a:xfrm>
            <a:custGeom>
              <a:avLst/>
              <a:gdLst/>
              <a:ahLst/>
              <a:cxnLst/>
              <a:rect l="l" t="t" r="r" b="b"/>
              <a:pathLst>
                <a:path w="1926" h="2276" extrusionOk="0">
                  <a:moveTo>
                    <a:pt x="695" y="0"/>
                  </a:moveTo>
                  <a:cubicBezTo>
                    <a:pt x="466" y="338"/>
                    <a:pt x="236" y="670"/>
                    <a:pt x="0" y="1001"/>
                  </a:cubicBezTo>
                  <a:cubicBezTo>
                    <a:pt x="262" y="1428"/>
                    <a:pt x="523" y="1855"/>
                    <a:pt x="778" y="2276"/>
                  </a:cubicBezTo>
                  <a:cubicBezTo>
                    <a:pt x="1160" y="2180"/>
                    <a:pt x="1549" y="2097"/>
                    <a:pt x="1925" y="1995"/>
                  </a:cubicBezTo>
                  <a:cubicBezTo>
                    <a:pt x="1887" y="1536"/>
                    <a:pt x="1855" y="1077"/>
                    <a:pt x="1823" y="612"/>
                  </a:cubicBezTo>
                  <a:cubicBezTo>
                    <a:pt x="1466" y="376"/>
                    <a:pt x="1090" y="166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306606" y="3010325"/>
              <a:ext cx="130264" cy="88838"/>
            </a:xfrm>
            <a:custGeom>
              <a:avLst/>
              <a:gdLst/>
              <a:ahLst/>
              <a:cxnLst/>
              <a:rect l="l" t="t" r="r" b="b"/>
              <a:pathLst>
                <a:path w="2308" h="1575" extrusionOk="0">
                  <a:moveTo>
                    <a:pt x="447" y="0"/>
                  </a:moveTo>
                  <a:cubicBezTo>
                    <a:pt x="300" y="338"/>
                    <a:pt x="154" y="682"/>
                    <a:pt x="1" y="1020"/>
                  </a:cubicBezTo>
                  <a:cubicBezTo>
                    <a:pt x="377" y="1205"/>
                    <a:pt x="785" y="1390"/>
                    <a:pt x="1161" y="1574"/>
                  </a:cubicBezTo>
                  <a:cubicBezTo>
                    <a:pt x="1537" y="1396"/>
                    <a:pt x="1925" y="1198"/>
                    <a:pt x="2308" y="1020"/>
                  </a:cubicBezTo>
                  <a:cubicBezTo>
                    <a:pt x="2174" y="682"/>
                    <a:pt x="2059" y="351"/>
                    <a:pt x="1925" y="13"/>
                  </a:cubicBezTo>
                  <a:cubicBezTo>
                    <a:pt x="1435" y="6"/>
                    <a:pt x="938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500879" y="2961421"/>
              <a:ext cx="54352" cy="96058"/>
            </a:xfrm>
            <a:custGeom>
              <a:avLst/>
              <a:gdLst/>
              <a:ahLst/>
              <a:cxnLst/>
              <a:rect l="l" t="t" r="r" b="b"/>
              <a:pathLst>
                <a:path w="963" h="1703" extrusionOk="0">
                  <a:moveTo>
                    <a:pt x="963" y="0"/>
                  </a:moveTo>
                  <a:lnTo>
                    <a:pt x="963" y="0"/>
                  </a:lnTo>
                  <a:cubicBezTo>
                    <a:pt x="867" y="83"/>
                    <a:pt x="771" y="172"/>
                    <a:pt x="676" y="249"/>
                  </a:cubicBezTo>
                  <a:cubicBezTo>
                    <a:pt x="555" y="714"/>
                    <a:pt x="325" y="1148"/>
                    <a:pt x="0" y="1498"/>
                  </a:cubicBezTo>
                  <a:lnTo>
                    <a:pt x="0" y="1702"/>
                  </a:lnTo>
                  <a:cubicBezTo>
                    <a:pt x="472" y="1243"/>
                    <a:pt x="810" y="657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293285" y="2722372"/>
              <a:ext cx="136020" cy="33448"/>
            </a:xfrm>
            <a:custGeom>
              <a:avLst/>
              <a:gdLst/>
              <a:ahLst/>
              <a:cxnLst/>
              <a:rect l="l" t="t" r="r" b="b"/>
              <a:pathLst>
                <a:path w="2410" h="593" extrusionOk="0">
                  <a:moveTo>
                    <a:pt x="1269" y="0"/>
                  </a:moveTo>
                  <a:cubicBezTo>
                    <a:pt x="823" y="0"/>
                    <a:pt x="396" y="89"/>
                    <a:pt x="1" y="242"/>
                  </a:cubicBezTo>
                  <a:cubicBezTo>
                    <a:pt x="186" y="357"/>
                    <a:pt x="383" y="484"/>
                    <a:pt x="568" y="593"/>
                  </a:cubicBezTo>
                  <a:cubicBezTo>
                    <a:pt x="829" y="521"/>
                    <a:pt x="1098" y="485"/>
                    <a:pt x="1367" y="485"/>
                  </a:cubicBezTo>
                  <a:cubicBezTo>
                    <a:pt x="1597" y="485"/>
                    <a:pt x="1827" y="511"/>
                    <a:pt x="2053" y="561"/>
                  </a:cubicBezTo>
                  <a:cubicBezTo>
                    <a:pt x="2174" y="446"/>
                    <a:pt x="2289" y="319"/>
                    <a:pt x="2410" y="191"/>
                  </a:cubicBezTo>
                  <a:cubicBezTo>
                    <a:pt x="2053" y="70"/>
                    <a:pt x="1671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176393" y="2967174"/>
              <a:ext cx="64454" cy="99611"/>
            </a:xfrm>
            <a:custGeom>
              <a:avLst/>
              <a:gdLst/>
              <a:ahLst/>
              <a:cxnLst/>
              <a:rect l="l" t="t" r="r" b="b"/>
              <a:pathLst>
                <a:path w="1142" h="1766" extrusionOk="0">
                  <a:moveTo>
                    <a:pt x="0" y="0"/>
                  </a:moveTo>
                  <a:cubicBezTo>
                    <a:pt x="185" y="701"/>
                    <a:pt x="580" y="1313"/>
                    <a:pt x="1122" y="1766"/>
                  </a:cubicBezTo>
                  <a:cubicBezTo>
                    <a:pt x="1129" y="1696"/>
                    <a:pt x="1135" y="1619"/>
                    <a:pt x="1141" y="1543"/>
                  </a:cubicBezTo>
                  <a:cubicBezTo>
                    <a:pt x="810" y="1205"/>
                    <a:pt x="542" y="759"/>
                    <a:pt x="408" y="300"/>
                  </a:cubicBezTo>
                  <a:cubicBezTo>
                    <a:pt x="262" y="211"/>
                    <a:pt x="122" y="1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276748" y="2743355"/>
              <a:ext cx="63721" cy="73947"/>
            </a:xfrm>
            <a:custGeom>
              <a:avLst/>
              <a:gdLst/>
              <a:ahLst/>
              <a:cxnLst/>
              <a:rect l="l" t="t" r="r" b="b"/>
              <a:pathLst>
                <a:path w="1129" h="1311" extrusionOk="0">
                  <a:moveTo>
                    <a:pt x="1052" y="1"/>
                  </a:moveTo>
                  <a:cubicBezTo>
                    <a:pt x="1037" y="1"/>
                    <a:pt x="1022" y="6"/>
                    <a:pt x="1008" y="17"/>
                  </a:cubicBezTo>
                  <a:cubicBezTo>
                    <a:pt x="606" y="335"/>
                    <a:pt x="262" y="750"/>
                    <a:pt x="20" y="1209"/>
                  </a:cubicBezTo>
                  <a:cubicBezTo>
                    <a:pt x="1" y="1241"/>
                    <a:pt x="13" y="1285"/>
                    <a:pt x="52" y="1304"/>
                  </a:cubicBezTo>
                  <a:cubicBezTo>
                    <a:pt x="58" y="1311"/>
                    <a:pt x="71" y="1311"/>
                    <a:pt x="84" y="1311"/>
                  </a:cubicBezTo>
                  <a:cubicBezTo>
                    <a:pt x="109" y="1311"/>
                    <a:pt x="128" y="1298"/>
                    <a:pt x="141" y="1272"/>
                  </a:cubicBezTo>
                  <a:cubicBezTo>
                    <a:pt x="377" y="833"/>
                    <a:pt x="708" y="437"/>
                    <a:pt x="1097" y="125"/>
                  </a:cubicBezTo>
                  <a:cubicBezTo>
                    <a:pt x="1122" y="100"/>
                    <a:pt x="1129" y="55"/>
                    <a:pt x="1103" y="23"/>
                  </a:cubicBezTo>
                  <a:cubicBezTo>
                    <a:pt x="1089" y="9"/>
                    <a:pt x="1071" y="1"/>
                    <a:pt x="1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405887" y="2743468"/>
              <a:ext cx="58359" cy="78177"/>
            </a:xfrm>
            <a:custGeom>
              <a:avLst/>
              <a:gdLst/>
              <a:ahLst/>
              <a:cxnLst/>
              <a:rect l="l" t="t" r="r" b="b"/>
              <a:pathLst>
                <a:path w="1034" h="1386" extrusionOk="0">
                  <a:moveTo>
                    <a:pt x="79" y="1"/>
                  </a:moveTo>
                  <a:cubicBezTo>
                    <a:pt x="65" y="1"/>
                    <a:pt x="51" y="5"/>
                    <a:pt x="39" y="15"/>
                  </a:cubicBezTo>
                  <a:cubicBezTo>
                    <a:pt x="7" y="34"/>
                    <a:pt x="1" y="79"/>
                    <a:pt x="20" y="110"/>
                  </a:cubicBezTo>
                  <a:lnTo>
                    <a:pt x="899" y="1360"/>
                  </a:lnTo>
                  <a:cubicBezTo>
                    <a:pt x="912" y="1379"/>
                    <a:pt x="931" y="1385"/>
                    <a:pt x="957" y="1385"/>
                  </a:cubicBezTo>
                  <a:cubicBezTo>
                    <a:pt x="969" y="1385"/>
                    <a:pt x="982" y="1385"/>
                    <a:pt x="995" y="1372"/>
                  </a:cubicBezTo>
                  <a:cubicBezTo>
                    <a:pt x="1027" y="1353"/>
                    <a:pt x="1033" y="1309"/>
                    <a:pt x="1014" y="1277"/>
                  </a:cubicBezTo>
                  <a:lnTo>
                    <a:pt x="135" y="28"/>
                  </a:ln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314169" y="2854362"/>
              <a:ext cx="106897" cy="14722"/>
            </a:xfrm>
            <a:custGeom>
              <a:avLst/>
              <a:gdLst/>
              <a:ahLst/>
              <a:cxnLst/>
              <a:rect l="l" t="t" r="r" b="b"/>
              <a:pathLst>
                <a:path w="1894" h="261" extrusionOk="0">
                  <a:moveTo>
                    <a:pt x="1421" y="1"/>
                  </a:moveTo>
                  <a:cubicBezTo>
                    <a:pt x="965" y="1"/>
                    <a:pt x="511" y="42"/>
                    <a:pt x="64" y="120"/>
                  </a:cubicBezTo>
                  <a:cubicBezTo>
                    <a:pt x="26" y="127"/>
                    <a:pt x="0" y="165"/>
                    <a:pt x="7" y="203"/>
                  </a:cubicBezTo>
                  <a:cubicBezTo>
                    <a:pt x="13" y="235"/>
                    <a:pt x="45" y="260"/>
                    <a:pt x="77" y="260"/>
                  </a:cubicBezTo>
                  <a:lnTo>
                    <a:pt x="90" y="260"/>
                  </a:lnTo>
                  <a:cubicBezTo>
                    <a:pt x="514" y="179"/>
                    <a:pt x="948" y="138"/>
                    <a:pt x="1380" y="138"/>
                  </a:cubicBezTo>
                  <a:cubicBezTo>
                    <a:pt x="1526" y="138"/>
                    <a:pt x="1672" y="142"/>
                    <a:pt x="1817" y="152"/>
                  </a:cubicBezTo>
                  <a:cubicBezTo>
                    <a:pt x="1855" y="152"/>
                    <a:pt x="1887" y="120"/>
                    <a:pt x="1893" y="82"/>
                  </a:cubicBezTo>
                  <a:cubicBezTo>
                    <a:pt x="1893" y="44"/>
                    <a:pt x="1868" y="12"/>
                    <a:pt x="1830" y="12"/>
                  </a:cubicBezTo>
                  <a:cubicBezTo>
                    <a:pt x="1694" y="5"/>
                    <a:pt x="1557" y="1"/>
                    <a:pt x="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279626" y="2925885"/>
              <a:ext cx="65188" cy="107846"/>
            </a:xfrm>
            <a:custGeom>
              <a:avLst/>
              <a:gdLst/>
              <a:ahLst/>
              <a:cxnLst/>
              <a:rect l="l" t="t" r="r" b="b"/>
              <a:pathLst>
                <a:path w="1155" h="1912" extrusionOk="0">
                  <a:moveTo>
                    <a:pt x="80" y="1"/>
                  </a:moveTo>
                  <a:cubicBezTo>
                    <a:pt x="71" y="1"/>
                    <a:pt x="61" y="3"/>
                    <a:pt x="52" y="6"/>
                  </a:cubicBezTo>
                  <a:cubicBezTo>
                    <a:pt x="20" y="25"/>
                    <a:pt x="1" y="63"/>
                    <a:pt x="13" y="101"/>
                  </a:cubicBezTo>
                  <a:cubicBezTo>
                    <a:pt x="281" y="726"/>
                    <a:pt x="619" y="1325"/>
                    <a:pt x="1020" y="1880"/>
                  </a:cubicBezTo>
                  <a:cubicBezTo>
                    <a:pt x="1033" y="1899"/>
                    <a:pt x="1059" y="1911"/>
                    <a:pt x="1078" y="1911"/>
                  </a:cubicBezTo>
                  <a:cubicBezTo>
                    <a:pt x="1090" y="1911"/>
                    <a:pt x="1103" y="1905"/>
                    <a:pt x="1116" y="1899"/>
                  </a:cubicBezTo>
                  <a:cubicBezTo>
                    <a:pt x="1148" y="1873"/>
                    <a:pt x="1154" y="1829"/>
                    <a:pt x="1135" y="1797"/>
                  </a:cubicBezTo>
                  <a:cubicBezTo>
                    <a:pt x="740" y="1255"/>
                    <a:pt x="409" y="662"/>
                    <a:pt x="147" y="44"/>
                  </a:cubicBezTo>
                  <a:cubicBezTo>
                    <a:pt x="133" y="15"/>
                    <a:pt x="108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406621" y="2927126"/>
              <a:ext cx="57230" cy="96904"/>
            </a:xfrm>
            <a:custGeom>
              <a:avLst/>
              <a:gdLst/>
              <a:ahLst/>
              <a:cxnLst/>
              <a:rect l="l" t="t" r="r" b="b"/>
              <a:pathLst>
                <a:path w="1014" h="1718" extrusionOk="0">
                  <a:moveTo>
                    <a:pt x="936" y="0"/>
                  </a:moveTo>
                  <a:cubicBezTo>
                    <a:pt x="911" y="0"/>
                    <a:pt x="887" y="13"/>
                    <a:pt x="874" y="35"/>
                  </a:cubicBezTo>
                  <a:lnTo>
                    <a:pt x="20" y="1615"/>
                  </a:lnTo>
                  <a:cubicBezTo>
                    <a:pt x="0" y="1654"/>
                    <a:pt x="13" y="1692"/>
                    <a:pt x="51" y="1711"/>
                  </a:cubicBezTo>
                  <a:cubicBezTo>
                    <a:pt x="58" y="1717"/>
                    <a:pt x="71" y="1717"/>
                    <a:pt x="83" y="1717"/>
                  </a:cubicBezTo>
                  <a:cubicBezTo>
                    <a:pt x="109" y="1717"/>
                    <a:pt x="128" y="1705"/>
                    <a:pt x="141" y="1685"/>
                  </a:cubicBezTo>
                  <a:lnTo>
                    <a:pt x="995" y="98"/>
                  </a:lnTo>
                  <a:cubicBezTo>
                    <a:pt x="1014" y="67"/>
                    <a:pt x="1001" y="28"/>
                    <a:pt x="969" y="9"/>
                  </a:cubicBezTo>
                  <a:cubicBezTo>
                    <a:pt x="959" y="3"/>
                    <a:pt x="947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512732" y="2910204"/>
              <a:ext cx="35670" cy="67799"/>
            </a:xfrm>
            <a:custGeom>
              <a:avLst/>
              <a:gdLst/>
              <a:ahLst/>
              <a:cxnLst/>
              <a:rect l="l" t="t" r="r" b="b"/>
              <a:pathLst>
                <a:path w="632" h="1202" extrusionOk="0">
                  <a:moveTo>
                    <a:pt x="79" y="1"/>
                  </a:moveTo>
                  <a:cubicBezTo>
                    <a:pt x="67" y="1"/>
                    <a:pt x="55" y="4"/>
                    <a:pt x="45" y="10"/>
                  </a:cubicBezTo>
                  <a:cubicBezTo>
                    <a:pt x="7" y="29"/>
                    <a:pt x="1" y="73"/>
                    <a:pt x="20" y="105"/>
                  </a:cubicBezTo>
                  <a:cubicBezTo>
                    <a:pt x="224" y="437"/>
                    <a:pt x="377" y="787"/>
                    <a:pt x="491" y="1157"/>
                  </a:cubicBezTo>
                  <a:cubicBezTo>
                    <a:pt x="498" y="1182"/>
                    <a:pt x="523" y="1202"/>
                    <a:pt x="555" y="1202"/>
                  </a:cubicBezTo>
                  <a:lnTo>
                    <a:pt x="574" y="1202"/>
                  </a:lnTo>
                  <a:cubicBezTo>
                    <a:pt x="612" y="1189"/>
                    <a:pt x="632" y="1151"/>
                    <a:pt x="625" y="1112"/>
                  </a:cubicBezTo>
                  <a:cubicBezTo>
                    <a:pt x="510" y="736"/>
                    <a:pt x="345" y="373"/>
                    <a:pt x="141" y="35"/>
                  </a:cubicBezTo>
                  <a:cubicBezTo>
                    <a:pt x="128" y="14"/>
                    <a:pt x="10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502290" y="2824185"/>
              <a:ext cx="42894" cy="23690"/>
            </a:xfrm>
            <a:custGeom>
              <a:avLst/>
              <a:gdLst/>
              <a:ahLst/>
              <a:cxnLst/>
              <a:rect l="l" t="t" r="r" b="b"/>
              <a:pathLst>
                <a:path w="760" h="420" extrusionOk="0">
                  <a:moveTo>
                    <a:pt x="680" y="0"/>
                  </a:moveTo>
                  <a:cubicBezTo>
                    <a:pt x="671" y="0"/>
                    <a:pt x="661" y="2"/>
                    <a:pt x="651" y="5"/>
                  </a:cubicBezTo>
                  <a:lnTo>
                    <a:pt x="52" y="286"/>
                  </a:lnTo>
                  <a:cubicBezTo>
                    <a:pt x="20" y="305"/>
                    <a:pt x="1" y="343"/>
                    <a:pt x="20" y="381"/>
                  </a:cubicBezTo>
                  <a:cubicBezTo>
                    <a:pt x="33" y="407"/>
                    <a:pt x="58" y="419"/>
                    <a:pt x="84" y="419"/>
                  </a:cubicBezTo>
                  <a:cubicBezTo>
                    <a:pt x="90" y="419"/>
                    <a:pt x="103" y="419"/>
                    <a:pt x="109" y="413"/>
                  </a:cubicBezTo>
                  <a:lnTo>
                    <a:pt x="715" y="133"/>
                  </a:lnTo>
                  <a:cubicBezTo>
                    <a:pt x="746" y="113"/>
                    <a:pt x="759" y="75"/>
                    <a:pt x="746" y="37"/>
                  </a:cubicBezTo>
                  <a:cubicBezTo>
                    <a:pt x="732" y="13"/>
                    <a:pt x="708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195076" y="2911558"/>
              <a:ext cx="36065" cy="79757"/>
            </a:xfrm>
            <a:custGeom>
              <a:avLst/>
              <a:gdLst/>
              <a:ahLst/>
              <a:cxnLst/>
              <a:rect l="l" t="t" r="r" b="b"/>
              <a:pathLst>
                <a:path w="639" h="1414" extrusionOk="0">
                  <a:moveTo>
                    <a:pt x="559" y="0"/>
                  </a:moveTo>
                  <a:cubicBezTo>
                    <a:pt x="531" y="0"/>
                    <a:pt x="506" y="14"/>
                    <a:pt x="492" y="43"/>
                  </a:cubicBezTo>
                  <a:lnTo>
                    <a:pt x="14" y="1318"/>
                  </a:lnTo>
                  <a:cubicBezTo>
                    <a:pt x="1" y="1356"/>
                    <a:pt x="14" y="1394"/>
                    <a:pt x="52" y="1407"/>
                  </a:cubicBezTo>
                  <a:cubicBezTo>
                    <a:pt x="58" y="1413"/>
                    <a:pt x="71" y="1413"/>
                    <a:pt x="77" y="1413"/>
                  </a:cubicBezTo>
                  <a:cubicBezTo>
                    <a:pt x="103" y="1413"/>
                    <a:pt x="128" y="1394"/>
                    <a:pt x="141" y="1369"/>
                  </a:cubicBezTo>
                  <a:lnTo>
                    <a:pt x="626" y="94"/>
                  </a:lnTo>
                  <a:cubicBezTo>
                    <a:pt x="638" y="56"/>
                    <a:pt x="619" y="18"/>
                    <a:pt x="587" y="5"/>
                  </a:cubicBezTo>
                  <a:cubicBezTo>
                    <a:pt x="578" y="2"/>
                    <a:pt x="568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182884" y="2832646"/>
              <a:ext cx="50062" cy="17711"/>
            </a:xfrm>
            <a:custGeom>
              <a:avLst/>
              <a:gdLst/>
              <a:ahLst/>
              <a:cxnLst/>
              <a:rect l="l" t="t" r="r" b="b"/>
              <a:pathLst>
                <a:path w="887" h="314" extrusionOk="0">
                  <a:moveTo>
                    <a:pt x="84" y="1"/>
                  </a:moveTo>
                  <a:cubicBezTo>
                    <a:pt x="50" y="1"/>
                    <a:pt x="19" y="25"/>
                    <a:pt x="13" y="59"/>
                  </a:cubicBezTo>
                  <a:cubicBezTo>
                    <a:pt x="0" y="91"/>
                    <a:pt x="26" y="129"/>
                    <a:pt x="64" y="142"/>
                  </a:cubicBezTo>
                  <a:lnTo>
                    <a:pt x="797" y="314"/>
                  </a:lnTo>
                  <a:lnTo>
                    <a:pt x="810" y="314"/>
                  </a:lnTo>
                  <a:cubicBezTo>
                    <a:pt x="842" y="314"/>
                    <a:pt x="873" y="295"/>
                    <a:pt x="880" y="263"/>
                  </a:cubicBezTo>
                  <a:cubicBezTo>
                    <a:pt x="886" y="225"/>
                    <a:pt x="867" y="187"/>
                    <a:pt x="829" y="180"/>
                  </a:cubicBezTo>
                  <a:lnTo>
                    <a:pt x="96" y="2"/>
                  </a:lnTo>
                  <a:cubicBezTo>
                    <a:pt x="92" y="1"/>
                    <a:pt x="8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228546" y="3049753"/>
              <a:ext cx="93973" cy="22054"/>
            </a:xfrm>
            <a:custGeom>
              <a:avLst/>
              <a:gdLst/>
              <a:ahLst/>
              <a:cxnLst/>
              <a:rect l="l" t="t" r="r" b="b"/>
              <a:pathLst>
                <a:path w="1665" h="391" extrusionOk="0">
                  <a:moveTo>
                    <a:pt x="78" y="1"/>
                  </a:moveTo>
                  <a:cubicBezTo>
                    <a:pt x="52" y="1"/>
                    <a:pt x="29" y="17"/>
                    <a:pt x="20" y="40"/>
                  </a:cubicBezTo>
                  <a:cubicBezTo>
                    <a:pt x="1" y="79"/>
                    <a:pt x="20" y="117"/>
                    <a:pt x="52" y="136"/>
                  </a:cubicBezTo>
                  <a:cubicBezTo>
                    <a:pt x="447" y="302"/>
                    <a:pt x="874" y="391"/>
                    <a:pt x="1301" y="391"/>
                  </a:cubicBezTo>
                  <a:cubicBezTo>
                    <a:pt x="1403" y="391"/>
                    <a:pt x="1498" y="385"/>
                    <a:pt x="1600" y="372"/>
                  </a:cubicBezTo>
                  <a:cubicBezTo>
                    <a:pt x="1639" y="372"/>
                    <a:pt x="1664" y="340"/>
                    <a:pt x="1664" y="302"/>
                  </a:cubicBezTo>
                  <a:cubicBezTo>
                    <a:pt x="1658" y="267"/>
                    <a:pt x="1631" y="237"/>
                    <a:pt x="1597" y="237"/>
                  </a:cubicBezTo>
                  <a:cubicBezTo>
                    <a:pt x="1594" y="237"/>
                    <a:pt x="1591" y="237"/>
                    <a:pt x="1588" y="238"/>
                  </a:cubicBezTo>
                  <a:cubicBezTo>
                    <a:pt x="1495" y="246"/>
                    <a:pt x="1402" y="250"/>
                    <a:pt x="1309" y="250"/>
                  </a:cubicBezTo>
                  <a:cubicBezTo>
                    <a:pt x="898" y="250"/>
                    <a:pt x="489" y="170"/>
                    <a:pt x="109" y="9"/>
                  </a:cubicBezTo>
                  <a:cubicBezTo>
                    <a:pt x="98" y="3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366321" y="3089011"/>
              <a:ext cx="10498" cy="25946"/>
            </a:xfrm>
            <a:custGeom>
              <a:avLst/>
              <a:gdLst/>
              <a:ahLst/>
              <a:cxnLst/>
              <a:rect l="l" t="t" r="r" b="b"/>
              <a:pathLst>
                <a:path w="186" h="460" extrusionOk="0">
                  <a:moveTo>
                    <a:pt x="122" y="1"/>
                  </a:moveTo>
                  <a:cubicBezTo>
                    <a:pt x="83" y="1"/>
                    <a:pt x="45" y="26"/>
                    <a:pt x="45" y="65"/>
                  </a:cubicBezTo>
                  <a:lnTo>
                    <a:pt x="7" y="383"/>
                  </a:lnTo>
                  <a:cubicBezTo>
                    <a:pt x="1" y="422"/>
                    <a:pt x="33" y="460"/>
                    <a:pt x="71" y="460"/>
                  </a:cubicBezTo>
                  <a:lnTo>
                    <a:pt x="77" y="460"/>
                  </a:lnTo>
                  <a:cubicBezTo>
                    <a:pt x="109" y="460"/>
                    <a:pt x="141" y="434"/>
                    <a:pt x="147" y="402"/>
                  </a:cubicBezTo>
                  <a:lnTo>
                    <a:pt x="179" y="77"/>
                  </a:lnTo>
                  <a:cubicBezTo>
                    <a:pt x="185" y="39"/>
                    <a:pt x="160" y="7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421014" y="3041010"/>
              <a:ext cx="89627" cy="31925"/>
            </a:xfrm>
            <a:custGeom>
              <a:avLst/>
              <a:gdLst/>
              <a:ahLst/>
              <a:cxnLst/>
              <a:rect l="l" t="t" r="r" b="b"/>
              <a:pathLst>
                <a:path w="1588" h="566" extrusionOk="0">
                  <a:moveTo>
                    <a:pt x="1504" y="0"/>
                  </a:moveTo>
                  <a:cubicBezTo>
                    <a:pt x="1491" y="0"/>
                    <a:pt x="1478" y="4"/>
                    <a:pt x="1466" y="11"/>
                  </a:cubicBezTo>
                  <a:cubicBezTo>
                    <a:pt x="1067" y="279"/>
                    <a:pt x="582" y="425"/>
                    <a:pt x="107" y="425"/>
                  </a:cubicBezTo>
                  <a:cubicBezTo>
                    <a:pt x="97" y="425"/>
                    <a:pt x="87" y="425"/>
                    <a:pt x="77" y="425"/>
                  </a:cubicBezTo>
                  <a:cubicBezTo>
                    <a:pt x="74" y="424"/>
                    <a:pt x="70" y="424"/>
                    <a:pt x="67" y="424"/>
                  </a:cubicBezTo>
                  <a:cubicBezTo>
                    <a:pt x="29" y="424"/>
                    <a:pt x="6" y="460"/>
                    <a:pt x="0" y="495"/>
                  </a:cubicBezTo>
                  <a:cubicBezTo>
                    <a:pt x="0" y="533"/>
                    <a:pt x="32" y="565"/>
                    <a:pt x="70" y="565"/>
                  </a:cubicBezTo>
                  <a:lnTo>
                    <a:pt x="102" y="565"/>
                  </a:lnTo>
                  <a:cubicBezTo>
                    <a:pt x="612" y="565"/>
                    <a:pt x="1122" y="412"/>
                    <a:pt x="1543" y="132"/>
                  </a:cubicBezTo>
                  <a:cubicBezTo>
                    <a:pt x="1575" y="106"/>
                    <a:pt x="1587" y="68"/>
                    <a:pt x="1562" y="36"/>
                  </a:cubicBezTo>
                  <a:cubicBezTo>
                    <a:pt x="1550" y="12"/>
                    <a:pt x="1527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476808" y="2864008"/>
              <a:ext cx="209787" cy="223307"/>
            </a:xfrm>
            <a:custGeom>
              <a:avLst/>
              <a:gdLst/>
              <a:ahLst/>
              <a:cxnLst/>
              <a:rect l="l" t="t" r="r" b="b"/>
              <a:pathLst>
                <a:path w="3717" h="3959" extrusionOk="0">
                  <a:moveTo>
                    <a:pt x="2117" y="0"/>
                  </a:moveTo>
                  <a:cubicBezTo>
                    <a:pt x="2034" y="26"/>
                    <a:pt x="1964" y="121"/>
                    <a:pt x="1970" y="204"/>
                  </a:cubicBezTo>
                  <a:cubicBezTo>
                    <a:pt x="1976" y="287"/>
                    <a:pt x="2015" y="363"/>
                    <a:pt x="2059" y="434"/>
                  </a:cubicBezTo>
                  <a:cubicBezTo>
                    <a:pt x="2174" y="644"/>
                    <a:pt x="2295" y="848"/>
                    <a:pt x="2410" y="1052"/>
                  </a:cubicBezTo>
                  <a:cubicBezTo>
                    <a:pt x="2493" y="1198"/>
                    <a:pt x="2314" y="1396"/>
                    <a:pt x="2199" y="1517"/>
                  </a:cubicBezTo>
                  <a:cubicBezTo>
                    <a:pt x="2078" y="1644"/>
                    <a:pt x="1932" y="1727"/>
                    <a:pt x="1779" y="1804"/>
                  </a:cubicBezTo>
                  <a:cubicBezTo>
                    <a:pt x="1396" y="2014"/>
                    <a:pt x="1008" y="2205"/>
                    <a:pt x="606" y="2390"/>
                  </a:cubicBezTo>
                  <a:cubicBezTo>
                    <a:pt x="479" y="2454"/>
                    <a:pt x="326" y="2594"/>
                    <a:pt x="319" y="2734"/>
                  </a:cubicBezTo>
                  <a:cubicBezTo>
                    <a:pt x="459" y="2747"/>
                    <a:pt x="593" y="2785"/>
                    <a:pt x="734" y="2792"/>
                  </a:cubicBezTo>
                  <a:cubicBezTo>
                    <a:pt x="568" y="2836"/>
                    <a:pt x="351" y="2900"/>
                    <a:pt x="205" y="2989"/>
                  </a:cubicBezTo>
                  <a:cubicBezTo>
                    <a:pt x="147" y="3028"/>
                    <a:pt x="83" y="3072"/>
                    <a:pt x="45" y="3136"/>
                  </a:cubicBezTo>
                  <a:cubicBezTo>
                    <a:pt x="13" y="3206"/>
                    <a:pt x="1" y="3289"/>
                    <a:pt x="39" y="3353"/>
                  </a:cubicBezTo>
                  <a:cubicBezTo>
                    <a:pt x="268" y="3365"/>
                    <a:pt x="530" y="3353"/>
                    <a:pt x="759" y="3372"/>
                  </a:cubicBezTo>
                  <a:cubicBezTo>
                    <a:pt x="600" y="3384"/>
                    <a:pt x="434" y="3442"/>
                    <a:pt x="294" y="3518"/>
                  </a:cubicBezTo>
                  <a:cubicBezTo>
                    <a:pt x="217" y="3563"/>
                    <a:pt x="198" y="3665"/>
                    <a:pt x="256" y="3729"/>
                  </a:cubicBezTo>
                  <a:cubicBezTo>
                    <a:pt x="491" y="3754"/>
                    <a:pt x="727" y="3780"/>
                    <a:pt x="969" y="3786"/>
                  </a:cubicBezTo>
                  <a:cubicBezTo>
                    <a:pt x="931" y="3818"/>
                    <a:pt x="912" y="3862"/>
                    <a:pt x="918" y="3913"/>
                  </a:cubicBezTo>
                  <a:cubicBezTo>
                    <a:pt x="1186" y="3926"/>
                    <a:pt x="1473" y="3945"/>
                    <a:pt x="1747" y="3958"/>
                  </a:cubicBezTo>
                  <a:cubicBezTo>
                    <a:pt x="1763" y="3959"/>
                    <a:pt x="1778" y="3959"/>
                    <a:pt x="1794" y="3959"/>
                  </a:cubicBezTo>
                  <a:cubicBezTo>
                    <a:pt x="2256" y="3959"/>
                    <a:pt x="2702" y="3692"/>
                    <a:pt x="3034" y="3372"/>
                  </a:cubicBezTo>
                  <a:cubicBezTo>
                    <a:pt x="3372" y="3040"/>
                    <a:pt x="3716" y="2524"/>
                    <a:pt x="3659" y="2052"/>
                  </a:cubicBezTo>
                  <a:cubicBezTo>
                    <a:pt x="3576" y="1421"/>
                    <a:pt x="3385" y="612"/>
                    <a:pt x="2811" y="338"/>
                  </a:cubicBezTo>
                  <a:cubicBezTo>
                    <a:pt x="2582" y="223"/>
                    <a:pt x="2346" y="115"/>
                    <a:pt x="2117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431794" y="3006546"/>
              <a:ext cx="68067" cy="21434"/>
            </a:xfrm>
            <a:custGeom>
              <a:avLst/>
              <a:gdLst/>
              <a:ahLst/>
              <a:cxnLst/>
              <a:rect l="l" t="t" r="r" b="b"/>
              <a:pathLst>
                <a:path w="1206" h="380" extrusionOk="0">
                  <a:moveTo>
                    <a:pt x="1136" y="0"/>
                  </a:moveTo>
                  <a:cubicBezTo>
                    <a:pt x="1129" y="0"/>
                    <a:pt x="1123" y="1"/>
                    <a:pt x="1116" y="3"/>
                  </a:cubicBezTo>
                  <a:lnTo>
                    <a:pt x="58" y="239"/>
                  </a:lnTo>
                  <a:cubicBezTo>
                    <a:pt x="20" y="246"/>
                    <a:pt x="1" y="284"/>
                    <a:pt x="7" y="322"/>
                  </a:cubicBezTo>
                  <a:cubicBezTo>
                    <a:pt x="13" y="354"/>
                    <a:pt x="45" y="379"/>
                    <a:pt x="77" y="379"/>
                  </a:cubicBezTo>
                  <a:cubicBezTo>
                    <a:pt x="77" y="379"/>
                    <a:pt x="83" y="379"/>
                    <a:pt x="90" y="373"/>
                  </a:cubicBezTo>
                  <a:lnTo>
                    <a:pt x="1148" y="137"/>
                  </a:lnTo>
                  <a:cubicBezTo>
                    <a:pt x="1186" y="131"/>
                    <a:pt x="1205" y="93"/>
                    <a:pt x="1199" y="54"/>
                  </a:cubicBezTo>
                  <a:cubicBezTo>
                    <a:pt x="1194" y="23"/>
                    <a:pt x="1167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427843" y="3043322"/>
              <a:ext cx="68067" cy="15568"/>
            </a:xfrm>
            <a:custGeom>
              <a:avLst/>
              <a:gdLst/>
              <a:ahLst/>
              <a:cxnLst/>
              <a:rect l="l" t="t" r="r" b="b"/>
              <a:pathLst>
                <a:path w="1206" h="276" extrusionOk="0">
                  <a:moveTo>
                    <a:pt x="1132" y="0"/>
                  </a:moveTo>
                  <a:cubicBezTo>
                    <a:pt x="1129" y="0"/>
                    <a:pt x="1125" y="1"/>
                    <a:pt x="1122" y="1"/>
                  </a:cubicBezTo>
                  <a:lnTo>
                    <a:pt x="71" y="135"/>
                  </a:lnTo>
                  <a:cubicBezTo>
                    <a:pt x="32" y="142"/>
                    <a:pt x="0" y="174"/>
                    <a:pt x="7" y="212"/>
                  </a:cubicBezTo>
                  <a:cubicBezTo>
                    <a:pt x="13" y="250"/>
                    <a:pt x="45" y="276"/>
                    <a:pt x="77" y="276"/>
                  </a:cubicBezTo>
                  <a:lnTo>
                    <a:pt x="83" y="276"/>
                  </a:lnTo>
                  <a:lnTo>
                    <a:pt x="1135" y="142"/>
                  </a:lnTo>
                  <a:cubicBezTo>
                    <a:pt x="1173" y="135"/>
                    <a:pt x="1205" y="97"/>
                    <a:pt x="1199" y="59"/>
                  </a:cubicBezTo>
                  <a:cubicBezTo>
                    <a:pt x="1193" y="25"/>
                    <a:pt x="1162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444042" y="3064531"/>
              <a:ext cx="65865" cy="16639"/>
            </a:xfrm>
            <a:custGeom>
              <a:avLst/>
              <a:gdLst/>
              <a:ahLst/>
              <a:cxnLst/>
              <a:rect l="l" t="t" r="r" b="b"/>
              <a:pathLst>
                <a:path w="1167" h="295" extrusionOk="0">
                  <a:moveTo>
                    <a:pt x="1095" y="1"/>
                  </a:moveTo>
                  <a:cubicBezTo>
                    <a:pt x="1092" y="1"/>
                    <a:pt x="1088" y="1"/>
                    <a:pt x="1084" y="1"/>
                  </a:cubicBezTo>
                  <a:lnTo>
                    <a:pt x="64" y="161"/>
                  </a:lnTo>
                  <a:cubicBezTo>
                    <a:pt x="26" y="167"/>
                    <a:pt x="0" y="199"/>
                    <a:pt x="7" y="237"/>
                  </a:cubicBezTo>
                  <a:cubicBezTo>
                    <a:pt x="13" y="276"/>
                    <a:pt x="45" y="295"/>
                    <a:pt x="77" y="295"/>
                  </a:cubicBezTo>
                  <a:lnTo>
                    <a:pt x="90" y="295"/>
                  </a:lnTo>
                  <a:lnTo>
                    <a:pt x="1103" y="135"/>
                  </a:lnTo>
                  <a:cubicBezTo>
                    <a:pt x="1141" y="129"/>
                    <a:pt x="1167" y="97"/>
                    <a:pt x="1160" y="59"/>
                  </a:cubicBezTo>
                  <a:cubicBezTo>
                    <a:pt x="1155" y="25"/>
                    <a:pt x="1128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649464" y="3013483"/>
              <a:ext cx="30986" cy="39991"/>
            </a:xfrm>
            <a:custGeom>
              <a:avLst/>
              <a:gdLst/>
              <a:ahLst/>
              <a:cxnLst/>
              <a:rect l="l" t="t" r="r" b="b"/>
              <a:pathLst>
                <a:path w="549" h="709" extrusionOk="0">
                  <a:moveTo>
                    <a:pt x="472" y="1"/>
                  </a:moveTo>
                  <a:cubicBezTo>
                    <a:pt x="450" y="1"/>
                    <a:pt x="427" y="13"/>
                    <a:pt x="415" y="33"/>
                  </a:cubicBezTo>
                  <a:lnTo>
                    <a:pt x="20" y="601"/>
                  </a:lnTo>
                  <a:cubicBezTo>
                    <a:pt x="1" y="632"/>
                    <a:pt x="7" y="677"/>
                    <a:pt x="39" y="703"/>
                  </a:cubicBezTo>
                  <a:cubicBezTo>
                    <a:pt x="52" y="709"/>
                    <a:pt x="65" y="709"/>
                    <a:pt x="77" y="709"/>
                  </a:cubicBezTo>
                  <a:cubicBezTo>
                    <a:pt x="103" y="709"/>
                    <a:pt x="122" y="703"/>
                    <a:pt x="135" y="683"/>
                  </a:cubicBezTo>
                  <a:lnTo>
                    <a:pt x="530" y="110"/>
                  </a:lnTo>
                  <a:cubicBezTo>
                    <a:pt x="549" y="78"/>
                    <a:pt x="543" y="33"/>
                    <a:pt x="511" y="14"/>
                  </a:cubicBezTo>
                  <a:cubicBezTo>
                    <a:pt x="499" y="5"/>
                    <a:pt x="486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664252" y="2912009"/>
              <a:ext cx="17327" cy="23916"/>
            </a:xfrm>
            <a:custGeom>
              <a:avLst/>
              <a:gdLst/>
              <a:ahLst/>
              <a:cxnLst/>
              <a:rect l="l" t="t" r="r" b="b"/>
              <a:pathLst>
                <a:path w="307" h="424" extrusionOk="0">
                  <a:moveTo>
                    <a:pt x="84" y="1"/>
                  </a:moveTo>
                  <a:cubicBezTo>
                    <a:pt x="73" y="1"/>
                    <a:pt x="61" y="3"/>
                    <a:pt x="51" y="10"/>
                  </a:cubicBezTo>
                  <a:cubicBezTo>
                    <a:pt x="13" y="29"/>
                    <a:pt x="0" y="67"/>
                    <a:pt x="19" y="105"/>
                  </a:cubicBezTo>
                  <a:lnTo>
                    <a:pt x="166" y="386"/>
                  </a:lnTo>
                  <a:cubicBezTo>
                    <a:pt x="179" y="411"/>
                    <a:pt x="204" y="424"/>
                    <a:pt x="230" y="424"/>
                  </a:cubicBezTo>
                  <a:cubicBezTo>
                    <a:pt x="236" y="424"/>
                    <a:pt x="249" y="417"/>
                    <a:pt x="261" y="417"/>
                  </a:cubicBezTo>
                  <a:cubicBezTo>
                    <a:pt x="293" y="398"/>
                    <a:pt x="306" y="354"/>
                    <a:pt x="287" y="322"/>
                  </a:cubicBezTo>
                  <a:lnTo>
                    <a:pt x="140" y="35"/>
                  </a:lnTo>
                  <a:cubicBezTo>
                    <a:pt x="132" y="13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114872" y="2890236"/>
              <a:ext cx="120217" cy="155903"/>
            </a:xfrm>
            <a:custGeom>
              <a:avLst/>
              <a:gdLst/>
              <a:ahLst/>
              <a:cxnLst/>
              <a:rect l="l" t="t" r="r" b="b"/>
              <a:pathLst>
                <a:path w="2130" h="2764" extrusionOk="0">
                  <a:moveTo>
                    <a:pt x="657" y="0"/>
                  </a:moveTo>
                  <a:cubicBezTo>
                    <a:pt x="402" y="160"/>
                    <a:pt x="198" y="364"/>
                    <a:pt x="77" y="638"/>
                  </a:cubicBezTo>
                  <a:cubicBezTo>
                    <a:pt x="33" y="740"/>
                    <a:pt x="1" y="854"/>
                    <a:pt x="26" y="963"/>
                  </a:cubicBezTo>
                  <a:cubicBezTo>
                    <a:pt x="51" y="1068"/>
                    <a:pt x="148" y="1167"/>
                    <a:pt x="252" y="1167"/>
                  </a:cubicBezTo>
                  <a:cubicBezTo>
                    <a:pt x="255" y="1167"/>
                    <a:pt x="259" y="1167"/>
                    <a:pt x="262" y="1167"/>
                  </a:cubicBezTo>
                  <a:lnTo>
                    <a:pt x="262" y="1167"/>
                  </a:lnTo>
                  <a:cubicBezTo>
                    <a:pt x="179" y="1275"/>
                    <a:pt x="166" y="1434"/>
                    <a:pt x="217" y="1562"/>
                  </a:cubicBezTo>
                  <a:cubicBezTo>
                    <a:pt x="275" y="1689"/>
                    <a:pt x="396" y="1779"/>
                    <a:pt x="536" y="1791"/>
                  </a:cubicBezTo>
                  <a:cubicBezTo>
                    <a:pt x="453" y="1919"/>
                    <a:pt x="466" y="2091"/>
                    <a:pt x="562" y="2206"/>
                  </a:cubicBezTo>
                  <a:cubicBezTo>
                    <a:pt x="626" y="2289"/>
                    <a:pt x="734" y="2335"/>
                    <a:pt x="842" y="2335"/>
                  </a:cubicBezTo>
                  <a:cubicBezTo>
                    <a:pt x="883" y="2335"/>
                    <a:pt x="924" y="2328"/>
                    <a:pt x="963" y="2314"/>
                  </a:cubicBezTo>
                  <a:lnTo>
                    <a:pt x="963" y="2314"/>
                  </a:lnTo>
                  <a:cubicBezTo>
                    <a:pt x="931" y="2492"/>
                    <a:pt x="1014" y="2684"/>
                    <a:pt x="1186" y="2747"/>
                  </a:cubicBezTo>
                  <a:cubicBezTo>
                    <a:pt x="1215" y="2758"/>
                    <a:pt x="1247" y="2763"/>
                    <a:pt x="1279" y="2763"/>
                  </a:cubicBezTo>
                  <a:cubicBezTo>
                    <a:pt x="1440" y="2763"/>
                    <a:pt x="1628" y="2644"/>
                    <a:pt x="1702" y="2512"/>
                  </a:cubicBezTo>
                  <a:cubicBezTo>
                    <a:pt x="1817" y="2505"/>
                    <a:pt x="1925" y="2454"/>
                    <a:pt x="2008" y="2378"/>
                  </a:cubicBezTo>
                  <a:cubicBezTo>
                    <a:pt x="2091" y="2301"/>
                    <a:pt x="2117" y="2174"/>
                    <a:pt x="2129" y="2065"/>
                  </a:cubicBezTo>
                  <a:cubicBezTo>
                    <a:pt x="1894" y="2065"/>
                    <a:pt x="1670" y="2027"/>
                    <a:pt x="1435" y="2027"/>
                  </a:cubicBezTo>
                  <a:cubicBezTo>
                    <a:pt x="1556" y="1912"/>
                    <a:pt x="1658" y="1779"/>
                    <a:pt x="1741" y="1638"/>
                  </a:cubicBezTo>
                  <a:cubicBezTo>
                    <a:pt x="1766" y="1594"/>
                    <a:pt x="1792" y="1549"/>
                    <a:pt x="1804" y="1498"/>
                  </a:cubicBezTo>
                  <a:cubicBezTo>
                    <a:pt x="1811" y="1447"/>
                    <a:pt x="1817" y="1396"/>
                    <a:pt x="1785" y="1358"/>
                  </a:cubicBezTo>
                  <a:cubicBezTo>
                    <a:pt x="1537" y="1390"/>
                    <a:pt x="1282" y="1428"/>
                    <a:pt x="1040" y="1460"/>
                  </a:cubicBezTo>
                  <a:cubicBezTo>
                    <a:pt x="1192" y="1358"/>
                    <a:pt x="1339" y="1230"/>
                    <a:pt x="1467" y="1097"/>
                  </a:cubicBezTo>
                  <a:cubicBezTo>
                    <a:pt x="1511" y="1039"/>
                    <a:pt x="1562" y="988"/>
                    <a:pt x="1588" y="918"/>
                  </a:cubicBezTo>
                  <a:cubicBezTo>
                    <a:pt x="1619" y="854"/>
                    <a:pt x="1639" y="759"/>
                    <a:pt x="1607" y="695"/>
                  </a:cubicBezTo>
                  <a:cubicBezTo>
                    <a:pt x="1393" y="695"/>
                    <a:pt x="1183" y="687"/>
                    <a:pt x="970" y="687"/>
                  </a:cubicBezTo>
                  <a:cubicBezTo>
                    <a:pt x="917" y="687"/>
                    <a:pt x="864" y="687"/>
                    <a:pt x="810" y="689"/>
                  </a:cubicBezTo>
                  <a:cubicBezTo>
                    <a:pt x="918" y="631"/>
                    <a:pt x="1027" y="574"/>
                    <a:pt x="1135" y="517"/>
                  </a:cubicBezTo>
                  <a:cubicBezTo>
                    <a:pt x="1205" y="485"/>
                    <a:pt x="1275" y="447"/>
                    <a:pt x="1333" y="389"/>
                  </a:cubicBezTo>
                  <a:cubicBezTo>
                    <a:pt x="1384" y="338"/>
                    <a:pt x="1428" y="236"/>
                    <a:pt x="1409" y="16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11259" y="2830108"/>
              <a:ext cx="104753" cy="216539"/>
            </a:xfrm>
            <a:custGeom>
              <a:avLst/>
              <a:gdLst/>
              <a:ahLst/>
              <a:cxnLst/>
              <a:rect l="l" t="t" r="r" b="b"/>
              <a:pathLst>
                <a:path w="1856" h="3839" extrusionOk="0">
                  <a:moveTo>
                    <a:pt x="1187" y="1"/>
                  </a:moveTo>
                  <a:cubicBezTo>
                    <a:pt x="1159" y="1"/>
                    <a:pt x="1134" y="19"/>
                    <a:pt x="1123" y="47"/>
                  </a:cubicBezTo>
                  <a:lnTo>
                    <a:pt x="702" y="1009"/>
                  </a:lnTo>
                  <a:cubicBezTo>
                    <a:pt x="645" y="1130"/>
                    <a:pt x="530" y="1226"/>
                    <a:pt x="409" y="1328"/>
                  </a:cubicBezTo>
                  <a:cubicBezTo>
                    <a:pt x="294" y="1430"/>
                    <a:pt x="167" y="1532"/>
                    <a:pt x="97" y="1666"/>
                  </a:cubicBezTo>
                  <a:cubicBezTo>
                    <a:pt x="52" y="1761"/>
                    <a:pt x="1" y="1882"/>
                    <a:pt x="7" y="2010"/>
                  </a:cubicBezTo>
                  <a:cubicBezTo>
                    <a:pt x="14" y="2112"/>
                    <a:pt x="71" y="2226"/>
                    <a:pt x="167" y="2284"/>
                  </a:cubicBezTo>
                  <a:cubicBezTo>
                    <a:pt x="128" y="2411"/>
                    <a:pt x="141" y="2583"/>
                    <a:pt x="205" y="2704"/>
                  </a:cubicBezTo>
                  <a:cubicBezTo>
                    <a:pt x="269" y="2819"/>
                    <a:pt x="377" y="2908"/>
                    <a:pt x="504" y="2940"/>
                  </a:cubicBezTo>
                  <a:cubicBezTo>
                    <a:pt x="479" y="3055"/>
                    <a:pt x="498" y="3201"/>
                    <a:pt x="555" y="3291"/>
                  </a:cubicBezTo>
                  <a:cubicBezTo>
                    <a:pt x="619" y="3380"/>
                    <a:pt x="721" y="3444"/>
                    <a:pt x="829" y="3456"/>
                  </a:cubicBezTo>
                  <a:cubicBezTo>
                    <a:pt x="836" y="3507"/>
                    <a:pt x="855" y="3552"/>
                    <a:pt x="887" y="3597"/>
                  </a:cubicBezTo>
                  <a:cubicBezTo>
                    <a:pt x="963" y="3711"/>
                    <a:pt x="1110" y="3807"/>
                    <a:pt x="1250" y="3832"/>
                  </a:cubicBezTo>
                  <a:cubicBezTo>
                    <a:pt x="1288" y="3839"/>
                    <a:pt x="1320" y="3839"/>
                    <a:pt x="1358" y="3839"/>
                  </a:cubicBezTo>
                  <a:cubicBezTo>
                    <a:pt x="1511" y="3839"/>
                    <a:pt x="1664" y="3788"/>
                    <a:pt x="1805" y="3724"/>
                  </a:cubicBezTo>
                  <a:cubicBezTo>
                    <a:pt x="1836" y="3711"/>
                    <a:pt x="1856" y="3667"/>
                    <a:pt x="1836" y="3635"/>
                  </a:cubicBezTo>
                  <a:cubicBezTo>
                    <a:pt x="1827" y="3606"/>
                    <a:pt x="1803" y="3592"/>
                    <a:pt x="1776" y="3592"/>
                  </a:cubicBezTo>
                  <a:cubicBezTo>
                    <a:pt x="1766" y="3592"/>
                    <a:pt x="1757" y="3593"/>
                    <a:pt x="1747" y="3597"/>
                  </a:cubicBezTo>
                  <a:cubicBezTo>
                    <a:pt x="1624" y="3653"/>
                    <a:pt x="1497" y="3701"/>
                    <a:pt x="1369" y="3701"/>
                  </a:cubicBezTo>
                  <a:cubicBezTo>
                    <a:pt x="1338" y="3701"/>
                    <a:pt x="1307" y="3698"/>
                    <a:pt x="1276" y="3692"/>
                  </a:cubicBezTo>
                  <a:cubicBezTo>
                    <a:pt x="1174" y="3673"/>
                    <a:pt x="1059" y="3603"/>
                    <a:pt x="1002" y="3520"/>
                  </a:cubicBezTo>
                  <a:cubicBezTo>
                    <a:pt x="976" y="3482"/>
                    <a:pt x="963" y="3444"/>
                    <a:pt x="970" y="3405"/>
                  </a:cubicBezTo>
                  <a:cubicBezTo>
                    <a:pt x="976" y="3386"/>
                    <a:pt x="970" y="3361"/>
                    <a:pt x="957" y="3348"/>
                  </a:cubicBezTo>
                  <a:cubicBezTo>
                    <a:pt x="938" y="3329"/>
                    <a:pt x="919" y="3323"/>
                    <a:pt x="900" y="3323"/>
                  </a:cubicBezTo>
                  <a:cubicBezTo>
                    <a:pt x="894" y="3323"/>
                    <a:pt x="888" y="3323"/>
                    <a:pt x="883" y="3323"/>
                  </a:cubicBezTo>
                  <a:cubicBezTo>
                    <a:pt x="799" y="3323"/>
                    <a:pt x="718" y="3280"/>
                    <a:pt x="670" y="3214"/>
                  </a:cubicBezTo>
                  <a:cubicBezTo>
                    <a:pt x="626" y="3144"/>
                    <a:pt x="619" y="2998"/>
                    <a:pt x="664" y="2921"/>
                  </a:cubicBezTo>
                  <a:cubicBezTo>
                    <a:pt x="670" y="2896"/>
                    <a:pt x="670" y="2870"/>
                    <a:pt x="664" y="2851"/>
                  </a:cubicBezTo>
                  <a:cubicBezTo>
                    <a:pt x="651" y="2832"/>
                    <a:pt x="626" y="2819"/>
                    <a:pt x="606" y="2819"/>
                  </a:cubicBezTo>
                  <a:cubicBezTo>
                    <a:pt x="492" y="2806"/>
                    <a:pt x="383" y="2743"/>
                    <a:pt x="332" y="2641"/>
                  </a:cubicBezTo>
                  <a:cubicBezTo>
                    <a:pt x="275" y="2532"/>
                    <a:pt x="269" y="2373"/>
                    <a:pt x="320" y="2284"/>
                  </a:cubicBezTo>
                  <a:cubicBezTo>
                    <a:pt x="332" y="2265"/>
                    <a:pt x="332" y="2239"/>
                    <a:pt x="326" y="2220"/>
                  </a:cubicBezTo>
                  <a:cubicBezTo>
                    <a:pt x="313" y="2195"/>
                    <a:pt x="294" y="2182"/>
                    <a:pt x="275" y="2175"/>
                  </a:cubicBezTo>
                  <a:cubicBezTo>
                    <a:pt x="198" y="2163"/>
                    <a:pt x="154" y="2073"/>
                    <a:pt x="148" y="2003"/>
                  </a:cubicBezTo>
                  <a:cubicBezTo>
                    <a:pt x="141" y="1908"/>
                    <a:pt x="186" y="1806"/>
                    <a:pt x="224" y="1729"/>
                  </a:cubicBezTo>
                  <a:cubicBezTo>
                    <a:pt x="281" y="1621"/>
                    <a:pt x="390" y="1532"/>
                    <a:pt x="498" y="1436"/>
                  </a:cubicBezTo>
                  <a:cubicBezTo>
                    <a:pt x="632" y="1328"/>
                    <a:pt x="759" y="1219"/>
                    <a:pt x="829" y="1066"/>
                  </a:cubicBezTo>
                  <a:lnTo>
                    <a:pt x="1225" y="155"/>
                  </a:lnTo>
                  <a:lnTo>
                    <a:pt x="1244" y="155"/>
                  </a:lnTo>
                  <a:cubicBezTo>
                    <a:pt x="1263" y="161"/>
                    <a:pt x="1288" y="168"/>
                    <a:pt x="1320" y="174"/>
                  </a:cubicBezTo>
                  <a:cubicBezTo>
                    <a:pt x="1324" y="175"/>
                    <a:pt x="1328" y="175"/>
                    <a:pt x="1332" y="175"/>
                  </a:cubicBezTo>
                  <a:cubicBezTo>
                    <a:pt x="1366" y="175"/>
                    <a:pt x="1397" y="151"/>
                    <a:pt x="1403" y="117"/>
                  </a:cubicBezTo>
                  <a:cubicBezTo>
                    <a:pt x="1409" y="79"/>
                    <a:pt x="1384" y="40"/>
                    <a:pt x="1346" y="34"/>
                  </a:cubicBezTo>
                  <a:cubicBezTo>
                    <a:pt x="1314" y="28"/>
                    <a:pt x="1295" y="21"/>
                    <a:pt x="1269" y="21"/>
                  </a:cubicBezTo>
                  <a:cubicBezTo>
                    <a:pt x="1250" y="15"/>
                    <a:pt x="1231" y="8"/>
                    <a:pt x="1199" y="2"/>
                  </a:cubicBezTo>
                  <a:cubicBezTo>
                    <a:pt x="1195" y="1"/>
                    <a:pt x="1191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121701" y="2925659"/>
              <a:ext cx="45773" cy="37622"/>
            </a:xfrm>
            <a:custGeom>
              <a:avLst/>
              <a:gdLst/>
              <a:ahLst/>
              <a:cxnLst/>
              <a:rect l="l" t="t" r="r" b="b"/>
              <a:pathLst>
                <a:path w="811" h="667" extrusionOk="0">
                  <a:moveTo>
                    <a:pt x="738" y="0"/>
                  </a:moveTo>
                  <a:cubicBezTo>
                    <a:pt x="732" y="0"/>
                    <a:pt x="727" y="1"/>
                    <a:pt x="721" y="3"/>
                  </a:cubicBezTo>
                  <a:cubicBezTo>
                    <a:pt x="415" y="73"/>
                    <a:pt x="154" y="284"/>
                    <a:pt x="13" y="564"/>
                  </a:cubicBezTo>
                  <a:cubicBezTo>
                    <a:pt x="1" y="602"/>
                    <a:pt x="13" y="641"/>
                    <a:pt x="52" y="660"/>
                  </a:cubicBezTo>
                  <a:cubicBezTo>
                    <a:pt x="58" y="660"/>
                    <a:pt x="71" y="666"/>
                    <a:pt x="77" y="666"/>
                  </a:cubicBezTo>
                  <a:cubicBezTo>
                    <a:pt x="103" y="666"/>
                    <a:pt x="128" y="653"/>
                    <a:pt x="141" y="628"/>
                  </a:cubicBezTo>
                  <a:cubicBezTo>
                    <a:pt x="256" y="386"/>
                    <a:pt x="491" y="201"/>
                    <a:pt x="746" y="137"/>
                  </a:cubicBezTo>
                  <a:cubicBezTo>
                    <a:pt x="785" y="131"/>
                    <a:pt x="810" y="93"/>
                    <a:pt x="804" y="54"/>
                  </a:cubicBezTo>
                  <a:cubicBezTo>
                    <a:pt x="793" y="23"/>
                    <a:pt x="766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137900" y="2965482"/>
              <a:ext cx="43967" cy="32997"/>
            </a:xfrm>
            <a:custGeom>
              <a:avLst/>
              <a:gdLst/>
              <a:ahLst/>
              <a:cxnLst/>
              <a:rect l="l" t="t" r="r" b="b"/>
              <a:pathLst>
                <a:path w="779" h="585" extrusionOk="0">
                  <a:moveTo>
                    <a:pt x="697" y="0"/>
                  </a:moveTo>
                  <a:cubicBezTo>
                    <a:pt x="683" y="0"/>
                    <a:pt x="669" y="4"/>
                    <a:pt x="657" y="11"/>
                  </a:cubicBezTo>
                  <a:lnTo>
                    <a:pt x="39" y="457"/>
                  </a:lnTo>
                  <a:cubicBezTo>
                    <a:pt x="7" y="483"/>
                    <a:pt x="1" y="527"/>
                    <a:pt x="20" y="559"/>
                  </a:cubicBezTo>
                  <a:cubicBezTo>
                    <a:pt x="32" y="578"/>
                    <a:pt x="58" y="585"/>
                    <a:pt x="77" y="585"/>
                  </a:cubicBezTo>
                  <a:cubicBezTo>
                    <a:pt x="90" y="585"/>
                    <a:pt x="103" y="578"/>
                    <a:pt x="115" y="572"/>
                  </a:cubicBezTo>
                  <a:lnTo>
                    <a:pt x="740" y="126"/>
                  </a:lnTo>
                  <a:cubicBezTo>
                    <a:pt x="772" y="100"/>
                    <a:pt x="778" y="56"/>
                    <a:pt x="759" y="30"/>
                  </a:cubicBezTo>
                  <a:cubicBezTo>
                    <a:pt x="743" y="10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158388" y="2996110"/>
              <a:ext cx="45378" cy="28992"/>
            </a:xfrm>
            <a:custGeom>
              <a:avLst/>
              <a:gdLst/>
              <a:ahLst/>
              <a:cxnLst/>
              <a:rect l="l" t="t" r="r" b="b"/>
              <a:pathLst>
                <a:path w="804" h="514" extrusionOk="0">
                  <a:moveTo>
                    <a:pt x="722" y="1"/>
                  </a:moveTo>
                  <a:cubicBezTo>
                    <a:pt x="711" y="1"/>
                    <a:pt x="699" y="4"/>
                    <a:pt x="689" y="10"/>
                  </a:cubicBezTo>
                  <a:lnTo>
                    <a:pt x="45" y="386"/>
                  </a:lnTo>
                  <a:cubicBezTo>
                    <a:pt x="14" y="405"/>
                    <a:pt x="1" y="450"/>
                    <a:pt x="20" y="482"/>
                  </a:cubicBezTo>
                  <a:cubicBezTo>
                    <a:pt x="33" y="501"/>
                    <a:pt x="58" y="513"/>
                    <a:pt x="84" y="513"/>
                  </a:cubicBezTo>
                  <a:cubicBezTo>
                    <a:pt x="96" y="513"/>
                    <a:pt x="109" y="513"/>
                    <a:pt x="116" y="507"/>
                  </a:cubicBezTo>
                  <a:lnTo>
                    <a:pt x="759" y="131"/>
                  </a:lnTo>
                  <a:cubicBezTo>
                    <a:pt x="791" y="112"/>
                    <a:pt x="804" y="67"/>
                    <a:pt x="785" y="35"/>
                  </a:cubicBezTo>
                  <a:cubicBezTo>
                    <a:pt x="772" y="14"/>
                    <a:pt x="747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7532609" y="2105920"/>
            <a:ext cx="753983" cy="2878392"/>
            <a:chOff x="3522709" y="1378331"/>
            <a:chExt cx="753983" cy="2878392"/>
          </a:xfrm>
        </p:grpSpPr>
        <p:sp>
          <p:nvSpPr>
            <p:cNvPr id="728" name="Google Shape;728;p36"/>
            <p:cNvSpPr/>
            <p:nvPr/>
          </p:nvSpPr>
          <p:spPr>
            <a:xfrm>
              <a:off x="3570176" y="1571521"/>
              <a:ext cx="196468" cy="760791"/>
            </a:xfrm>
            <a:custGeom>
              <a:avLst/>
              <a:gdLst/>
              <a:ahLst/>
              <a:cxnLst/>
              <a:rect l="l" t="t" r="r" b="b"/>
              <a:pathLst>
                <a:path w="3481" h="13488" extrusionOk="0">
                  <a:moveTo>
                    <a:pt x="2472" y="1"/>
                  </a:moveTo>
                  <a:cubicBezTo>
                    <a:pt x="2327" y="1"/>
                    <a:pt x="2183" y="33"/>
                    <a:pt x="2053" y="98"/>
                  </a:cubicBezTo>
                  <a:cubicBezTo>
                    <a:pt x="1804" y="225"/>
                    <a:pt x="1626" y="461"/>
                    <a:pt x="1511" y="716"/>
                  </a:cubicBezTo>
                  <a:cubicBezTo>
                    <a:pt x="1390" y="971"/>
                    <a:pt x="1339" y="1245"/>
                    <a:pt x="1282" y="1519"/>
                  </a:cubicBezTo>
                  <a:cubicBezTo>
                    <a:pt x="1084" y="2488"/>
                    <a:pt x="887" y="3463"/>
                    <a:pt x="689" y="4431"/>
                  </a:cubicBezTo>
                  <a:cubicBezTo>
                    <a:pt x="83" y="7401"/>
                    <a:pt x="1" y="10486"/>
                    <a:pt x="440" y="13488"/>
                  </a:cubicBezTo>
                  <a:lnTo>
                    <a:pt x="3480" y="12551"/>
                  </a:lnTo>
                  <a:cubicBezTo>
                    <a:pt x="3410" y="10155"/>
                    <a:pt x="3264" y="7758"/>
                    <a:pt x="3321" y="5362"/>
                  </a:cubicBezTo>
                  <a:cubicBezTo>
                    <a:pt x="3359" y="3864"/>
                    <a:pt x="3398" y="2366"/>
                    <a:pt x="3430" y="869"/>
                  </a:cubicBezTo>
                  <a:cubicBezTo>
                    <a:pt x="3436" y="556"/>
                    <a:pt x="3219" y="289"/>
                    <a:pt x="2952" y="129"/>
                  </a:cubicBezTo>
                  <a:cubicBezTo>
                    <a:pt x="2808" y="44"/>
                    <a:pt x="2640" y="1"/>
                    <a:pt x="2472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655799" y="1378331"/>
              <a:ext cx="186365" cy="286143"/>
            </a:xfrm>
            <a:custGeom>
              <a:avLst/>
              <a:gdLst/>
              <a:ahLst/>
              <a:cxnLst/>
              <a:rect l="l" t="t" r="r" b="b"/>
              <a:pathLst>
                <a:path w="3302" h="5073" extrusionOk="0">
                  <a:moveTo>
                    <a:pt x="2317" y="1"/>
                  </a:moveTo>
                  <a:cubicBezTo>
                    <a:pt x="2201" y="1"/>
                    <a:pt x="2089" y="48"/>
                    <a:pt x="2008" y="138"/>
                  </a:cubicBezTo>
                  <a:cubicBezTo>
                    <a:pt x="1913" y="253"/>
                    <a:pt x="1855" y="393"/>
                    <a:pt x="1804" y="533"/>
                  </a:cubicBezTo>
                  <a:cubicBezTo>
                    <a:pt x="1823" y="400"/>
                    <a:pt x="1791" y="291"/>
                    <a:pt x="1811" y="157"/>
                  </a:cubicBezTo>
                  <a:cubicBezTo>
                    <a:pt x="1799" y="144"/>
                    <a:pt x="1776" y="138"/>
                    <a:pt x="1750" y="138"/>
                  </a:cubicBezTo>
                  <a:cubicBezTo>
                    <a:pt x="1703" y="138"/>
                    <a:pt x="1644" y="156"/>
                    <a:pt x="1619" y="177"/>
                  </a:cubicBezTo>
                  <a:cubicBezTo>
                    <a:pt x="1575" y="208"/>
                    <a:pt x="1556" y="259"/>
                    <a:pt x="1536" y="304"/>
                  </a:cubicBezTo>
                  <a:cubicBezTo>
                    <a:pt x="1460" y="476"/>
                    <a:pt x="1384" y="648"/>
                    <a:pt x="1307" y="820"/>
                  </a:cubicBezTo>
                  <a:cubicBezTo>
                    <a:pt x="1326" y="705"/>
                    <a:pt x="1333" y="572"/>
                    <a:pt x="1352" y="451"/>
                  </a:cubicBezTo>
                  <a:cubicBezTo>
                    <a:pt x="1338" y="448"/>
                    <a:pt x="1325" y="446"/>
                    <a:pt x="1312" y="446"/>
                  </a:cubicBezTo>
                  <a:cubicBezTo>
                    <a:pt x="1241" y="446"/>
                    <a:pt x="1171" y="486"/>
                    <a:pt x="1129" y="540"/>
                  </a:cubicBezTo>
                  <a:cubicBezTo>
                    <a:pt x="1078" y="597"/>
                    <a:pt x="1052" y="680"/>
                    <a:pt x="1027" y="756"/>
                  </a:cubicBezTo>
                  <a:cubicBezTo>
                    <a:pt x="823" y="1336"/>
                    <a:pt x="612" y="1923"/>
                    <a:pt x="408" y="2509"/>
                  </a:cubicBezTo>
                  <a:cubicBezTo>
                    <a:pt x="236" y="3006"/>
                    <a:pt x="13" y="3516"/>
                    <a:pt x="7" y="4039"/>
                  </a:cubicBezTo>
                  <a:cubicBezTo>
                    <a:pt x="1" y="4268"/>
                    <a:pt x="26" y="4510"/>
                    <a:pt x="153" y="4702"/>
                  </a:cubicBezTo>
                  <a:cubicBezTo>
                    <a:pt x="311" y="4950"/>
                    <a:pt x="625" y="5072"/>
                    <a:pt x="925" y="5072"/>
                  </a:cubicBezTo>
                  <a:cubicBezTo>
                    <a:pt x="939" y="5072"/>
                    <a:pt x="954" y="5072"/>
                    <a:pt x="969" y="5071"/>
                  </a:cubicBezTo>
                  <a:cubicBezTo>
                    <a:pt x="1282" y="5052"/>
                    <a:pt x="1613" y="4912"/>
                    <a:pt x="1823" y="4676"/>
                  </a:cubicBezTo>
                  <a:cubicBezTo>
                    <a:pt x="2384" y="4020"/>
                    <a:pt x="2658" y="3401"/>
                    <a:pt x="2977" y="2592"/>
                  </a:cubicBezTo>
                  <a:cubicBezTo>
                    <a:pt x="3079" y="2331"/>
                    <a:pt x="3194" y="2095"/>
                    <a:pt x="3302" y="1834"/>
                  </a:cubicBezTo>
                  <a:cubicBezTo>
                    <a:pt x="3278" y="1753"/>
                    <a:pt x="3195" y="1708"/>
                    <a:pt x="3112" y="1708"/>
                  </a:cubicBezTo>
                  <a:cubicBezTo>
                    <a:pt x="3083" y="1708"/>
                    <a:pt x="3054" y="1714"/>
                    <a:pt x="3028" y="1725"/>
                  </a:cubicBezTo>
                  <a:cubicBezTo>
                    <a:pt x="2926" y="1763"/>
                    <a:pt x="2856" y="1853"/>
                    <a:pt x="2792" y="1942"/>
                  </a:cubicBezTo>
                  <a:cubicBezTo>
                    <a:pt x="2639" y="2152"/>
                    <a:pt x="2486" y="2318"/>
                    <a:pt x="2333" y="2528"/>
                  </a:cubicBezTo>
                  <a:cubicBezTo>
                    <a:pt x="2429" y="1795"/>
                    <a:pt x="2537" y="1050"/>
                    <a:pt x="2633" y="317"/>
                  </a:cubicBezTo>
                  <a:cubicBezTo>
                    <a:pt x="2588" y="298"/>
                    <a:pt x="2537" y="286"/>
                    <a:pt x="2488" y="286"/>
                  </a:cubicBezTo>
                  <a:cubicBezTo>
                    <a:pt x="2420" y="286"/>
                    <a:pt x="2357" y="310"/>
                    <a:pt x="2327" y="374"/>
                  </a:cubicBezTo>
                  <a:cubicBezTo>
                    <a:pt x="2359" y="253"/>
                    <a:pt x="2378" y="138"/>
                    <a:pt x="2410" y="11"/>
                  </a:cubicBezTo>
                  <a:cubicBezTo>
                    <a:pt x="2379" y="4"/>
                    <a:pt x="2348" y="1"/>
                    <a:pt x="2317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714047" y="1518274"/>
              <a:ext cx="78113" cy="72086"/>
            </a:xfrm>
            <a:custGeom>
              <a:avLst/>
              <a:gdLst/>
              <a:ahLst/>
              <a:cxnLst/>
              <a:rect l="l" t="t" r="r" b="b"/>
              <a:pathLst>
                <a:path w="1384" h="1278" extrusionOk="0">
                  <a:moveTo>
                    <a:pt x="1308" y="0"/>
                  </a:moveTo>
                  <a:cubicBezTo>
                    <a:pt x="1297" y="0"/>
                    <a:pt x="1286" y="3"/>
                    <a:pt x="1276" y="9"/>
                  </a:cubicBezTo>
                  <a:cubicBezTo>
                    <a:pt x="855" y="213"/>
                    <a:pt x="504" y="564"/>
                    <a:pt x="294" y="984"/>
                  </a:cubicBezTo>
                  <a:cubicBezTo>
                    <a:pt x="281" y="927"/>
                    <a:pt x="262" y="876"/>
                    <a:pt x="243" y="825"/>
                  </a:cubicBezTo>
                  <a:cubicBezTo>
                    <a:pt x="199" y="710"/>
                    <a:pt x="154" y="595"/>
                    <a:pt x="148" y="481"/>
                  </a:cubicBezTo>
                  <a:cubicBezTo>
                    <a:pt x="141" y="442"/>
                    <a:pt x="109" y="417"/>
                    <a:pt x="71" y="417"/>
                  </a:cubicBezTo>
                  <a:cubicBezTo>
                    <a:pt x="26" y="423"/>
                    <a:pt x="1" y="455"/>
                    <a:pt x="7" y="493"/>
                  </a:cubicBezTo>
                  <a:cubicBezTo>
                    <a:pt x="20" y="627"/>
                    <a:pt x="65" y="755"/>
                    <a:pt x="109" y="869"/>
                  </a:cubicBezTo>
                  <a:cubicBezTo>
                    <a:pt x="154" y="991"/>
                    <a:pt x="192" y="1099"/>
                    <a:pt x="205" y="1214"/>
                  </a:cubicBezTo>
                  <a:cubicBezTo>
                    <a:pt x="205" y="1245"/>
                    <a:pt x="230" y="1271"/>
                    <a:pt x="262" y="1277"/>
                  </a:cubicBezTo>
                  <a:lnTo>
                    <a:pt x="275" y="1277"/>
                  </a:lnTo>
                  <a:cubicBezTo>
                    <a:pt x="301" y="1277"/>
                    <a:pt x="332" y="1258"/>
                    <a:pt x="339" y="1233"/>
                  </a:cubicBezTo>
                  <a:cubicBezTo>
                    <a:pt x="517" y="755"/>
                    <a:pt x="881" y="360"/>
                    <a:pt x="1339" y="130"/>
                  </a:cubicBezTo>
                  <a:cubicBezTo>
                    <a:pt x="1371" y="117"/>
                    <a:pt x="1384" y="73"/>
                    <a:pt x="1371" y="41"/>
                  </a:cubicBezTo>
                  <a:cubicBezTo>
                    <a:pt x="1358" y="15"/>
                    <a:pt x="1333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709419" y="1505414"/>
              <a:ext cx="68744" cy="14101"/>
            </a:xfrm>
            <a:custGeom>
              <a:avLst/>
              <a:gdLst/>
              <a:ahLst/>
              <a:cxnLst/>
              <a:rect l="l" t="t" r="r" b="b"/>
              <a:pathLst>
                <a:path w="1218" h="250" extrusionOk="0">
                  <a:moveTo>
                    <a:pt x="1146" y="0"/>
                  </a:moveTo>
                  <a:cubicBezTo>
                    <a:pt x="1142" y="0"/>
                    <a:pt x="1139" y="1"/>
                    <a:pt x="1135" y="1"/>
                  </a:cubicBezTo>
                  <a:lnTo>
                    <a:pt x="64" y="110"/>
                  </a:lnTo>
                  <a:cubicBezTo>
                    <a:pt x="26" y="110"/>
                    <a:pt x="0" y="148"/>
                    <a:pt x="0" y="186"/>
                  </a:cubicBezTo>
                  <a:cubicBezTo>
                    <a:pt x="7" y="218"/>
                    <a:pt x="38" y="250"/>
                    <a:pt x="70" y="250"/>
                  </a:cubicBezTo>
                  <a:cubicBezTo>
                    <a:pt x="70" y="250"/>
                    <a:pt x="77" y="250"/>
                    <a:pt x="77" y="243"/>
                  </a:cubicBezTo>
                  <a:lnTo>
                    <a:pt x="1147" y="135"/>
                  </a:lnTo>
                  <a:cubicBezTo>
                    <a:pt x="1186" y="135"/>
                    <a:pt x="1217" y="97"/>
                    <a:pt x="1211" y="59"/>
                  </a:cubicBezTo>
                  <a:cubicBezTo>
                    <a:pt x="1205" y="24"/>
                    <a:pt x="1179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710830" y="1412287"/>
              <a:ext cx="24156" cy="93576"/>
            </a:xfrm>
            <a:custGeom>
              <a:avLst/>
              <a:gdLst/>
              <a:ahLst/>
              <a:cxnLst/>
              <a:rect l="l" t="t" r="r" b="b"/>
              <a:pathLst>
                <a:path w="428" h="1659" extrusionOk="0">
                  <a:moveTo>
                    <a:pt x="358" y="1"/>
                  </a:moveTo>
                  <a:cubicBezTo>
                    <a:pt x="324" y="1"/>
                    <a:pt x="293" y="24"/>
                    <a:pt x="287" y="53"/>
                  </a:cubicBezTo>
                  <a:lnTo>
                    <a:pt x="7" y="1582"/>
                  </a:lnTo>
                  <a:cubicBezTo>
                    <a:pt x="1" y="1620"/>
                    <a:pt x="26" y="1652"/>
                    <a:pt x="64" y="1659"/>
                  </a:cubicBezTo>
                  <a:lnTo>
                    <a:pt x="77" y="1659"/>
                  </a:lnTo>
                  <a:cubicBezTo>
                    <a:pt x="109" y="1659"/>
                    <a:pt x="141" y="1639"/>
                    <a:pt x="147" y="1608"/>
                  </a:cubicBezTo>
                  <a:lnTo>
                    <a:pt x="421" y="78"/>
                  </a:lnTo>
                  <a:cubicBezTo>
                    <a:pt x="428" y="40"/>
                    <a:pt x="409" y="8"/>
                    <a:pt x="370" y="2"/>
                  </a:cubicBezTo>
                  <a:cubicBezTo>
                    <a:pt x="366" y="1"/>
                    <a:pt x="36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3734197" y="1396832"/>
              <a:ext cx="28164" cy="111908"/>
            </a:xfrm>
            <a:custGeom>
              <a:avLst/>
              <a:gdLst/>
              <a:ahLst/>
              <a:cxnLst/>
              <a:rect l="l" t="t" r="r" b="b"/>
              <a:pathLst>
                <a:path w="499" h="1984" extrusionOk="0">
                  <a:moveTo>
                    <a:pt x="422" y="0"/>
                  </a:moveTo>
                  <a:cubicBezTo>
                    <a:pt x="388" y="0"/>
                    <a:pt x="357" y="25"/>
                    <a:pt x="351" y="59"/>
                  </a:cubicBezTo>
                  <a:lnTo>
                    <a:pt x="7" y="1907"/>
                  </a:lnTo>
                  <a:cubicBezTo>
                    <a:pt x="1" y="1939"/>
                    <a:pt x="26" y="1977"/>
                    <a:pt x="65" y="1984"/>
                  </a:cubicBezTo>
                  <a:lnTo>
                    <a:pt x="77" y="1984"/>
                  </a:lnTo>
                  <a:cubicBezTo>
                    <a:pt x="109" y="1984"/>
                    <a:pt x="141" y="1964"/>
                    <a:pt x="147" y="1933"/>
                  </a:cubicBezTo>
                  <a:lnTo>
                    <a:pt x="492" y="84"/>
                  </a:lnTo>
                  <a:cubicBezTo>
                    <a:pt x="498" y="46"/>
                    <a:pt x="473" y="8"/>
                    <a:pt x="434" y="1"/>
                  </a:cubicBezTo>
                  <a:cubicBezTo>
                    <a:pt x="430" y="1"/>
                    <a:pt x="426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763378" y="1389669"/>
              <a:ext cx="27712" cy="113656"/>
            </a:xfrm>
            <a:custGeom>
              <a:avLst/>
              <a:gdLst/>
              <a:ahLst/>
              <a:cxnLst/>
              <a:rect l="l" t="t" r="r" b="b"/>
              <a:pathLst>
                <a:path w="491" h="2015" extrusionOk="0">
                  <a:moveTo>
                    <a:pt x="415" y="0"/>
                  </a:moveTo>
                  <a:cubicBezTo>
                    <a:pt x="381" y="0"/>
                    <a:pt x="350" y="24"/>
                    <a:pt x="344" y="58"/>
                  </a:cubicBezTo>
                  <a:lnTo>
                    <a:pt x="7" y="1932"/>
                  </a:lnTo>
                  <a:cubicBezTo>
                    <a:pt x="0" y="1970"/>
                    <a:pt x="26" y="2002"/>
                    <a:pt x="64" y="2015"/>
                  </a:cubicBezTo>
                  <a:lnTo>
                    <a:pt x="77" y="2015"/>
                  </a:lnTo>
                  <a:cubicBezTo>
                    <a:pt x="108" y="2015"/>
                    <a:pt x="140" y="1989"/>
                    <a:pt x="147" y="1958"/>
                  </a:cubicBezTo>
                  <a:lnTo>
                    <a:pt x="485" y="77"/>
                  </a:lnTo>
                  <a:cubicBezTo>
                    <a:pt x="491" y="39"/>
                    <a:pt x="465" y="7"/>
                    <a:pt x="427" y="1"/>
                  </a:cubicBezTo>
                  <a:cubicBezTo>
                    <a:pt x="423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941058" y="2304743"/>
              <a:ext cx="150074" cy="146653"/>
            </a:xfrm>
            <a:custGeom>
              <a:avLst/>
              <a:gdLst/>
              <a:ahLst/>
              <a:cxnLst/>
              <a:rect l="l" t="t" r="r" b="b"/>
              <a:pathLst>
                <a:path w="2659" h="2600" extrusionOk="0">
                  <a:moveTo>
                    <a:pt x="973" y="0"/>
                  </a:moveTo>
                  <a:cubicBezTo>
                    <a:pt x="775" y="0"/>
                    <a:pt x="582" y="91"/>
                    <a:pt x="434" y="228"/>
                  </a:cubicBezTo>
                  <a:cubicBezTo>
                    <a:pt x="275" y="381"/>
                    <a:pt x="166" y="585"/>
                    <a:pt x="103" y="801"/>
                  </a:cubicBezTo>
                  <a:cubicBezTo>
                    <a:pt x="13" y="1101"/>
                    <a:pt x="1" y="1419"/>
                    <a:pt x="96" y="1719"/>
                  </a:cubicBezTo>
                  <a:cubicBezTo>
                    <a:pt x="185" y="2019"/>
                    <a:pt x="383" y="2286"/>
                    <a:pt x="651" y="2439"/>
                  </a:cubicBezTo>
                  <a:cubicBezTo>
                    <a:pt x="839" y="2549"/>
                    <a:pt x="1058" y="2599"/>
                    <a:pt x="1275" y="2599"/>
                  </a:cubicBezTo>
                  <a:cubicBezTo>
                    <a:pt x="1322" y="2599"/>
                    <a:pt x="1369" y="2597"/>
                    <a:pt x="1415" y="2592"/>
                  </a:cubicBezTo>
                  <a:cubicBezTo>
                    <a:pt x="1849" y="2560"/>
                    <a:pt x="2282" y="2337"/>
                    <a:pt x="2480" y="1948"/>
                  </a:cubicBezTo>
                  <a:cubicBezTo>
                    <a:pt x="2658" y="1585"/>
                    <a:pt x="2607" y="1126"/>
                    <a:pt x="2378" y="801"/>
                  </a:cubicBezTo>
                  <a:cubicBezTo>
                    <a:pt x="2308" y="699"/>
                    <a:pt x="2219" y="604"/>
                    <a:pt x="2117" y="527"/>
                  </a:cubicBezTo>
                  <a:cubicBezTo>
                    <a:pt x="1944" y="393"/>
                    <a:pt x="1741" y="304"/>
                    <a:pt x="1524" y="260"/>
                  </a:cubicBezTo>
                  <a:cubicBezTo>
                    <a:pt x="1415" y="240"/>
                    <a:pt x="1390" y="234"/>
                    <a:pt x="1326" y="151"/>
                  </a:cubicBezTo>
                  <a:cubicBezTo>
                    <a:pt x="1256" y="62"/>
                    <a:pt x="1154" y="17"/>
                    <a:pt x="1046" y="5"/>
                  </a:cubicBezTo>
                  <a:cubicBezTo>
                    <a:pt x="1022" y="2"/>
                    <a:pt x="997" y="0"/>
                    <a:pt x="973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002580" y="2309763"/>
              <a:ext cx="109776" cy="87315"/>
            </a:xfrm>
            <a:custGeom>
              <a:avLst/>
              <a:gdLst/>
              <a:ahLst/>
              <a:cxnLst/>
              <a:rect l="l" t="t" r="r" b="b"/>
              <a:pathLst>
                <a:path w="1945" h="1548" extrusionOk="0">
                  <a:moveTo>
                    <a:pt x="415" y="1"/>
                  </a:moveTo>
                  <a:cubicBezTo>
                    <a:pt x="295" y="1"/>
                    <a:pt x="176" y="14"/>
                    <a:pt x="58" y="43"/>
                  </a:cubicBezTo>
                  <a:cubicBezTo>
                    <a:pt x="26" y="49"/>
                    <a:pt x="0" y="88"/>
                    <a:pt x="7" y="126"/>
                  </a:cubicBezTo>
                  <a:cubicBezTo>
                    <a:pt x="18" y="159"/>
                    <a:pt x="48" y="178"/>
                    <a:pt x="82" y="178"/>
                  </a:cubicBezTo>
                  <a:cubicBezTo>
                    <a:pt x="86" y="178"/>
                    <a:pt x="91" y="178"/>
                    <a:pt x="96" y="177"/>
                  </a:cubicBezTo>
                  <a:cubicBezTo>
                    <a:pt x="200" y="152"/>
                    <a:pt x="307" y="139"/>
                    <a:pt x="415" y="139"/>
                  </a:cubicBezTo>
                  <a:cubicBezTo>
                    <a:pt x="715" y="139"/>
                    <a:pt x="1017" y="236"/>
                    <a:pt x="1256" y="419"/>
                  </a:cubicBezTo>
                  <a:cubicBezTo>
                    <a:pt x="1587" y="668"/>
                    <a:pt x="1791" y="1063"/>
                    <a:pt x="1804" y="1477"/>
                  </a:cubicBezTo>
                  <a:cubicBezTo>
                    <a:pt x="1804" y="1515"/>
                    <a:pt x="1836" y="1541"/>
                    <a:pt x="1874" y="1541"/>
                  </a:cubicBezTo>
                  <a:cubicBezTo>
                    <a:pt x="1874" y="1541"/>
                    <a:pt x="1874" y="1541"/>
                    <a:pt x="1874" y="1547"/>
                  </a:cubicBezTo>
                  <a:cubicBezTo>
                    <a:pt x="1912" y="1541"/>
                    <a:pt x="1944" y="1509"/>
                    <a:pt x="1944" y="1471"/>
                  </a:cubicBezTo>
                  <a:cubicBezTo>
                    <a:pt x="1925" y="1018"/>
                    <a:pt x="1702" y="585"/>
                    <a:pt x="1339" y="311"/>
                  </a:cubicBezTo>
                  <a:cubicBezTo>
                    <a:pt x="1076" y="109"/>
                    <a:pt x="748" y="1"/>
                    <a:pt x="415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3602179" y="3302226"/>
              <a:ext cx="301164" cy="822554"/>
            </a:xfrm>
            <a:custGeom>
              <a:avLst/>
              <a:gdLst/>
              <a:ahLst/>
              <a:cxnLst/>
              <a:rect l="l" t="t" r="r" b="b"/>
              <a:pathLst>
                <a:path w="5336" h="14583" extrusionOk="0">
                  <a:moveTo>
                    <a:pt x="4341" y="0"/>
                  </a:moveTo>
                  <a:lnTo>
                    <a:pt x="1" y="1364"/>
                  </a:lnTo>
                  <a:cubicBezTo>
                    <a:pt x="492" y="5571"/>
                    <a:pt x="982" y="9783"/>
                    <a:pt x="1473" y="13996"/>
                  </a:cubicBezTo>
                  <a:cubicBezTo>
                    <a:pt x="2620" y="14283"/>
                    <a:pt x="3736" y="14506"/>
                    <a:pt x="4915" y="14583"/>
                  </a:cubicBezTo>
                  <a:cubicBezTo>
                    <a:pt x="5335" y="10765"/>
                    <a:pt x="5093" y="6941"/>
                    <a:pt x="4379" y="3174"/>
                  </a:cubicBezTo>
                  <a:cubicBezTo>
                    <a:pt x="4182" y="2129"/>
                    <a:pt x="4424" y="1058"/>
                    <a:pt x="4341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622329" y="3575287"/>
              <a:ext cx="77041" cy="20306"/>
            </a:xfrm>
            <a:custGeom>
              <a:avLst/>
              <a:gdLst/>
              <a:ahLst/>
              <a:cxnLst/>
              <a:rect l="l" t="t" r="r" b="b"/>
              <a:pathLst>
                <a:path w="1365" h="360" extrusionOk="0">
                  <a:moveTo>
                    <a:pt x="1288" y="0"/>
                  </a:moveTo>
                  <a:cubicBezTo>
                    <a:pt x="1272" y="0"/>
                    <a:pt x="1257" y="5"/>
                    <a:pt x="1244" y="16"/>
                  </a:cubicBezTo>
                  <a:cubicBezTo>
                    <a:pt x="1072" y="152"/>
                    <a:pt x="853" y="221"/>
                    <a:pt x="634" y="221"/>
                  </a:cubicBezTo>
                  <a:cubicBezTo>
                    <a:pt x="454" y="221"/>
                    <a:pt x="274" y="174"/>
                    <a:pt x="122" y="80"/>
                  </a:cubicBezTo>
                  <a:cubicBezTo>
                    <a:pt x="110" y="73"/>
                    <a:pt x="97" y="71"/>
                    <a:pt x="86" y="71"/>
                  </a:cubicBezTo>
                  <a:cubicBezTo>
                    <a:pt x="61" y="71"/>
                    <a:pt x="39" y="83"/>
                    <a:pt x="26" y="105"/>
                  </a:cubicBezTo>
                  <a:cubicBezTo>
                    <a:pt x="1" y="137"/>
                    <a:pt x="14" y="181"/>
                    <a:pt x="45" y="201"/>
                  </a:cubicBezTo>
                  <a:cubicBezTo>
                    <a:pt x="217" y="309"/>
                    <a:pt x="428" y="360"/>
                    <a:pt x="632" y="360"/>
                  </a:cubicBezTo>
                  <a:cubicBezTo>
                    <a:pt x="880" y="360"/>
                    <a:pt x="1135" y="283"/>
                    <a:pt x="1333" y="124"/>
                  </a:cubicBezTo>
                  <a:cubicBezTo>
                    <a:pt x="1358" y="99"/>
                    <a:pt x="1365" y="60"/>
                    <a:pt x="1346" y="29"/>
                  </a:cubicBezTo>
                  <a:cubicBezTo>
                    <a:pt x="1331" y="10"/>
                    <a:pt x="1309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3522709" y="3983723"/>
              <a:ext cx="387461" cy="250720"/>
            </a:xfrm>
            <a:custGeom>
              <a:avLst/>
              <a:gdLst/>
              <a:ahLst/>
              <a:cxnLst/>
              <a:rect l="l" t="t" r="r" b="b"/>
              <a:pathLst>
                <a:path w="6865" h="4445" extrusionOk="0">
                  <a:moveTo>
                    <a:pt x="3107" y="1"/>
                  </a:moveTo>
                  <a:cubicBezTo>
                    <a:pt x="2991" y="1"/>
                    <a:pt x="2878" y="37"/>
                    <a:pt x="2798" y="117"/>
                  </a:cubicBezTo>
                  <a:cubicBezTo>
                    <a:pt x="2677" y="238"/>
                    <a:pt x="2652" y="416"/>
                    <a:pt x="2626" y="576"/>
                  </a:cubicBezTo>
                  <a:cubicBezTo>
                    <a:pt x="2575" y="990"/>
                    <a:pt x="2518" y="1398"/>
                    <a:pt x="2467" y="1812"/>
                  </a:cubicBezTo>
                  <a:cubicBezTo>
                    <a:pt x="2371" y="2513"/>
                    <a:pt x="1715" y="2985"/>
                    <a:pt x="1116" y="3355"/>
                  </a:cubicBezTo>
                  <a:cubicBezTo>
                    <a:pt x="893" y="3501"/>
                    <a:pt x="644" y="3616"/>
                    <a:pt x="434" y="3782"/>
                  </a:cubicBezTo>
                  <a:cubicBezTo>
                    <a:pt x="217" y="3947"/>
                    <a:pt x="39" y="4177"/>
                    <a:pt x="0" y="4444"/>
                  </a:cubicBezTo>
                  <a:lnTo>
                    <a:pt x="6788" y="4196"/>
                  </a:lnTo>
                  <a:cubicBezTo>
                    <a:pt x="6801" y="3182"/>
                    <a:pt x="6852" y="2093"/>
                    <a:pt x="6864" y="1086"/>
                  </a:cubicBezTo>
                  <a:lnTo>
                    <a:pt x="6864" y="1086"/>
                  </a:lnTo>
                  <a:cubicBezTo>
                    <a:pt x="5998" y="1309"/>
                    <a:pt x="5144" y="1474"/>
                    <a:pt x="4277" y="1697"/>
                  </a:cubicBezTo>
                  <a:cubicBezTo>
                    <a:pt x="4271" y="1169"/>
                    <a:pt x="4047" y="646"/>
                    <a:pt x="3665" y="276"/>
                  </a:cubicBezTo>
                  <a:cubicBezTo>
                    <a:pt x="3550" y="162"/>
                    <a:pt x="3410" y="60"/>
                    <a:pt x="3257" y="21"/>
                  </a:cubicBezTo>
                  <a:cubicBezTo>
                    <a:pt x="3208" y="8"/>
                    <a:pt x="3157" y="1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528071" y="4169975"/>
              <a:ext cx="382437" cy="56913"/>
            </a:xfrm>
            <a:custGeom>
              <a:avLst/>
              <a:gdLst/>
              <a:ahLst/>
              <a:cxnLst/>
              <a:rect l="l" t="t" r="r" b="b"/>
              <a:pathLst>
                <a:path w="6776" h="1009" extrusionOk="0">
                  <a:moveTo>
                    <a:pt x="6689" y="0"/>
                  </a:moveTo>
                  <a:cubicBezTo>
                    <a:pt x="6684" y="0"/>
                    <a:pt x="6679" y="1"/>
                    <a:pt x="6674" y="2"/>
                  </a:cubicBezTo>
                  <a:cubicBezTo>
                    <a:pt x="4832" y="579"/>
                    <a:pt x="2924" y="872"/>
                    <a:pt x="999" y="872"/>
                  </a:cubicBezTo>
                  <a:cubicBezTo>
                    <a:pt x="692" y="872"/>
                    <a:pt x="385" y="864"/>
                    <a:pt x="77" y="849"/>
                  </a:cubicBezTo>
                  <a:cubicBezTo>
                    <a:pt x="74" y="849"/>
                    <a:pt x="71" y="848"/>
                    <a:pt x="68" y="848"/>
                  </a:cubicBezTo>
                  <a:cubicBezTo>
                    <a:pt x="34" y="848"/>
                    <a:pt x="7" y="878"/>
                    <a:pt x="7" y="913"/>
                  </a:cubicBezTo>
                  <a:cubicBezTo>
                    <a:pt x="1" y="951"/>
                    <a:pt x="33" y="983"/>
                    <a:pt x="71" y="983"/>
                  </a:cubicBezTo>
                  <a:cubicBezTo>
                    <a:pt x="390" y="1002"/>
                    <a:pt x="702" y="1009"/>
                    <a:pt x="1021" y="1009"/>
                  </a:cubicBezTo>
                  <a:cubicBezTo>
                    <a:pt x="2952" y="1009"/>
                    <a:pt x="4864" y="715"/>
                    <a:pt x="6718" y="135"/>
                  </a:cubicBezTo>
                  <a:cubicBezTo>
                    <a:pt x="6750" y="123"/>
                    <a:pt x="6776" y="84"/>
                    <a:pt x="6763" y="46"/>
                  </a:cubicBezTo>
                  <a:cubicBezTo>
                    <a:pt x="6752" y="18"/>
                    <a:pt x="6722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719805" y="4071321"/>
              <a:ext cx="47184" cy="143720"/>
            </a:xfrm>
            <a:custGeom>
              <a:avLst/>
              <a:gdLst/>
              <a:ahLst/>
              <a:cxnLst/>
              <a:rect l="l" t="t" r="r" b="b"/>
              <a:pathLst>
                <a:path w="836" h="2548" extrusionOk="0">
                  <a:moveTo>
                    <a:pt x="758" y="1"/>
                  </a:moveTo>
                  <a:cubicBezTo>
                    <a:pt x="728" y="1"/>
                    <a:pt x="701" y="23"/>
                    <a:pt x="696" y="49"/>
                  </a:cubicBezTo>
                  <a:lnTo>
                    <a:pt x="14" y="2458"/>
                  </a:lnTo>
                  <a:cubicBezTo>
                    <a:pt x="1" y="2496"/>
                    <a:pt x="26" y="2535"/>
                    <a:pt x="58" y="2541"/>
                  </a:cubicBezTo>
                  <a:cubicBezTo>
                    <a:pt x="65" y="2547"/>
                    <a:pt x="71" y="2547"/>
                    <a:pt x="77" y="2547"/>
                  </a:cubicBezTo>
                  <a:cubicBezTo>
                    <a:pt x="109" y="2547"/>
                    <a:pt x="141" y="2528"/>
                    <a:pt x="148" y="2496"/>
                  </a:cubicBezTo>
                  <a:lnTo>
                    <a:pt x="829" y="87"/>
                  </a:lnTo>
                  <a:cubicBezTo>
                    <a:pt x="836" y="49"/>
                    <a:pt x="817" y="11"/>
                    <a:pt x="779" y="4"/>
                  </a:cubicBezTo>
                  <a:cubicBezTo>
                    <a:pt x="772" y="2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653259" y="4087284"/>
              <a:ext cx="69139" cy="16639"/>
            </a:xfrm>
            <a:custGeom>
              <a:avLst/>
              <a:gdLst/>
              <a:ahLst/>
              <a:cxnLst/>
              <a:rect l="l" t="t" r="r" b="b"/>
              <a:pathLst>
                <a:path w="1225" h="295" extrusionOk="0">
                  <a:moveTo>
                    <a:pt x="78" y="1"/>
                  </a:moveTo>
                  <a:cubicBezTo>
                    <a:pt x="44" y="1"/>
                    <a:pt x="13" y="25"/>
                    <a:pt x="7" y="59"/>
                  </a:cubicBezTo>
                  <a:cubicBezTo>
                    <a:pt x="1" y="97"/>
                    <a:pt x="26" y="136"/>
                    <a:pt x="65" y="142"/>
                  </a:cubicBezTo>
                  <a:lnTo>
                    <a:pt x="1142" y="295"/>
                  </a:lnTo>
                  <a:lnTo>
                    <a:pt x="1154" y="295"/>
                  </a:lnTo>
                  <a:cubicBezTo>
                    <a:pt x="1186" y="295"/>
                    <a:pt x="1218" y="269"/>
                    <a:pt x="1225" y="238"/>
                  </a:cubicBezTo>
                  <a:cubicBezTo>
                    <a:pt x="1225" y="199"/>
                    <a:pt x="1199" y="161"/>
                    <a:pt x="1161" y="155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635311" y="4122199"/>
              <a:ext cx="79185" cy="10886"/>
            </a:xfrm>
            <a:custGeom>
              <a:avLst/>
              <a:gdLst/>
              <a:ahLst/>
              <a:cxnLst/>
              <a:rect l="l" t="t" r="r" b="b"/>
              <a:pathLst>
                <a:path w="1403" h="193" extrusionOk="0">
                  <a:moveTo>
                    <a:pt x="77" y="1"/>
                  </a:moveTo>
                  <a:cubicBezTo>
                    <a:pt x="38" y="1"/>
                    <a:pt x="7" y="33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326" y="192"/>
                  </a:lnTo>
                  <a:lnTo>
                    <a:pt x="1332" y="192"/>
                  </a:lnTo>
                  <a:cubicBezTo>
                    <a:pt x="1370" y="192"/>
                    <a:pt x="1396" y="160"/>
                    <a:pt x="1402" y="122"/>
                  </a:cubicBezTo>
                  <a:cubicBezTo>
                    <a:pt x="1402" y="84"/>
                    <a:pt x="1370" y="52"/>
                    <a:pt x="1332" y="52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604719" y="4150233"/>
              <a:ext cx="84208" cy="16639"/>
            </a:xfrm>
            <a:custGeom>
              <a:avLst/>
              <a:gdLst/>
              <a:ahLst/>
              <a:cxnLst/>
              <a:rect l="l" t="t" r="r" b="b"/>
              <a:pathLst>
                <a:path w="1492" h="295" extrusionOk="0">
                  <a:moveTo>
                    <a:pt x="72" y="0"/>
                  </a:moveTo>
                  <a:cubicBezTo>
                    <a:pt x="39" y="0"/>
                    <a:pt x="13" y="24"/>
                    <a:pt x="7" y="58"/>
                  </a:cubicBezTo>
                  <a:cubicBezTo>
                    <a:pt x="0" y="97"/>
                    <a:pt x="32" y="135"/>
                    <a:pt x="71" y="141"/>
                  </a:cubicBezTo>
                  <a:lnTo>
                    <a:pt x="1409" y="294"/>
                  </a:lnTo>
                  <a:lnTo>
                    <a:pt x="1422" y="294"/>
                  </a:lnTo>
                  <a:cubicBezTo>
                    <a:pt x="1454" y="294"/>
                    <a:pt x="1485" y="269"/>
                    <a:pt x="1492" y="237"/>
                  </a:cubicBezTo>
                  <a:cubicBezTo>
                    <a:pt x="1492" y="199"/>
                    <a:pt x="1466" y="160"/>
                    <a:pt x="1428" y="160"/>
                  </a:cubicBezTo>
                  <a:lnTo>
                    <a:pt x="83" y="1"/>
                  </a:lnTo>
                  <a:cubicBezTo>
                    <a:pt x="79" y="0"/>
                    <a:pt x="76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83487" y="3387060"/>
              <a:ext cx="371319" cy="740936"/>
            </a:xfrm>
            <a:custGeom>
              <a:avLst/>
              <a:gdLst/>
              <a:ahLst/>
              <a:cxnLst/>
              <a:rect l="l" t="t" r="r" b="b"/>
              <a:pathLst>
                <a:path w="6579" h="13136" extrusionOk="0">
                  <a:moveTo>
                    <a:pt x="4825" y="0"/>
                  </a:moveTo>
                  <a:cubicBezTo>
                    <a:pt x="3245" y="64"/>
                    <a:pt x="1581" y="0"/>
                    <a:pt x="1" y="71"/>
                  </a:cubicBezTo>
                  <a:cubicBezTo>
                    <a:pt x="147" y="1128"/>
                    <a:pt x="651" y="2161"/>
                    <a:pt x="868" y="3206"/>
                  </a:cubicBezTo>
                  <a:cubicBezTo>
                    <a:pt x="1754" y="7457"/>
                    <a:pt x="2506" y="9739"/>
                    <a:pt x="2665" y="13136"/>
                  </a:cubicBezTo>
                  <a:lnTo>
                    <a:pt x="6253" y="12696"/>
                  </a:lnTo>
                  <a:cubicBezTo>
                    <a:pt x="6578" y="8942"/>
                    <a:pt x="6017" y="5118"/>
                    <a:pt x="4634" y="1613"/>
                  </a:cubicBezTo>
                  <a:cubicBezTo>
                    <a:pt x="4418" y="1078"/>
                    <a:pt x="4743" y="568"/>
                    <a:pt x="4825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961546" y="3582958"/>
              <a:ext cx="84942" cy="19516"/>
            </a:xfrm>
            <a:custGeom>
              <a:avLst/>
              <a:gdLst/>
              <a:ahLst/>
              <a:cxnLst/>
              <a:rect l="l" t="t" r="r" b="b"/>
              <a:pathLst>
                <a:path w="1505" h="346" extrusionOk="0">
                  <a:moveTo>
                    <a:pt x="1422" y="0"/>
                  </a:moveTo>
                  <a:cubicBezTo>
                    <a:pt x="1409" y="0"/>
                    <a:pt x="1396" y="4"/>
                    <a:pt x="1384" y="14"/>
                  </a:cubicBezTo>
                  <a:cubicBezTo>
                    <a:pt x="1193" y="139"/>
                    <a:pt x="961" y="203"/>
                    <a:pt x="730" y="203"/>
                  </a:cubicBezTo>
                  <a:cubicBezTo>
                    <a:pt x="513" y="203"/>
                    <a:pt x="297" y="147"/>
                    <a:pt x="116" y="33"/>
                  </a:cubicBezTo>
                  <a:cubicBezTo>
                    <a:pt x="105" y="27"/>
                    <a:pt x="94" y="24"/>
                    <a:pt x="82" y="24"/>
                  </a:cubicBezTo>
                  <a:cubicBezTo>
                    <a:pt x="58" y="24"/>
                    <a:pt x="33" y="37"/>
                    <a:pt x="20" y="58"/>
                  </a:cubicBezTo>
                  <a:cubicBezTo>
                    <a:pt x="1" y="90"/>
                    <a:pt x="7" y="135"/>
                    <a:pt x="45" y="154"/>
                  </a:cubicBezTo>
                  <a:cubicBezTo>
                    <a:pt x="249" y="281"/>
                    <a:pt x="492" y="345"/>
                    <a:pt x="727" y="345"/>
                  </a:cubicBezTo>
                  <a:cubicBezTo>
                    <a:pt x="989" y="345"/>
                    <a:pt x="1250" y="269"/>
                    <a:pt x="1460" y="128"/>
                  </a:cubicBezTo>
                  <a:cubicBezTo>
                    <a:pt x="1492" y="103"/>
                    <a:pt x="1505" y="65"/>
                    <a:pt x="1479" y="33"/>
                  </a:cubicBezTo>
                  <a:cubicBezTo>
                    <a:pt x="1467" y="13"/>
                    <a:pt x="1445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926326" y="4005777"/>
              <a:ext cx="339995" cy="250946"/>
            </a:xfrm>
            <a:custGeom>
              <a:avLst/>
              <a:gdLst/>
              <a:ahLst/>
              <a:cxnLst/>
              <a:rect l="l" t="t" r="r" b="b"/>
              <a:pathLst>
                <a:path w="6024" h="4449" extrusionOk="0">
                  <a:moveTo>
                    <a:pt x="3002" y="0"/>
                  </a:moveTo>
                  <a:cubicBezTo>
                    <a:pt x="2909" y="0"/>
                    <a:pt x="2817" y="16"/>
                    <a:pt x="2728" y="51"/>
                  </a:cubicBezTo>
                  <a:cubicBezTo>
                    <a:pt x="2480" y="147"/>
                    <a:pt x="2307" y="376"/>
                    <a:pt x="2212" y="625"/>
                  </a:cubicBezTo>
                  <a:cubicBezTo>
                    <a:pt x="2116" y="873"/>
                    <a:pt x="2091" y="1141"/>
                    <a:pt x="2065" y="1408"/>
                  </a:cubicBezTo>
                  <a:cubicBezTo>
                    <a:pt x="1925" y="1345"/>
                    <a:pt x="1753" y="1306"/>
                    <a:pt x="1613" y="1243"/>
                  </a:cubicBezTo>
                  <a:lnTo>
                    <a:pt x="1613" y="1243"/>
                  </a:lnTo>
                  <a:cubicBezTo>
                    <a:pt x="1657" y="2052"/>
                    <a:pt x="1275" y="2868"/>
                    <a:pt x="689" y="3422"/>
                  </a:cubicBezTo>
                  <a:cubicBezTo>
                    <a:pt x="536" y="3569"/>
                    <a:pt x="364" y="3703"/>
                    <a:pt x="230" y="3862"/>
                  </a:cubicBezTo>
                  <a:cubicBezTo>
                    <a:pt x="90" y="4028"/>
                    <a:pt x="0" y="4238"/>
                    <a:pt x="32" y="4449"/>
                  </a:cubicBezTo>
                  <a:lnTo>
                    <a:pt x="6023" y="4124"/>
                  </a:lnTo>
                  <a:cubicBezTo>
                    <a:pt x="5953" y="3021"/>
                    <a:pt x="5889" y="1823"/>
                    <a:pt x="5819" y="720"/>
                  </a:cubicBezTo>
                  <a:cubicBezTo>
                    <a:pt x="5316" y="860"/>
                    <a:pt x="4787" y="981"/>
                    <a:pt x="4290" y="1122"/>
                  </a:cubicBezTo>
                  <a:cubicBezTo>
                    <a:pt x="4124" y="816"/>
                    <a:pt x="3952" y="503"/>
                    <a:pt x="3690" y="280"/>
                  </a:cubicBezTo>
                  <a:cubicBezTo>
                    <a:pt x="3500" y="113"/>
                    <a:pt x="3249" y="0"/>
                    <a:pt x="3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929939" y="4195696"/>
              <a:ext cx="334181" cy="53134"/>
            </a:xfrm>
            <a:custGeom>
              <a:avLst/>
              <a:gdLst/>
              <a:ahLst/>
              <a:cxnLst/>
              <a:rect l="l" t="t" r="r" b="b"/>
              <a:pathLst>
                <a:path w="5921" h="942" extrusionOk="0">
                  <a:moveTo>
                    <a:pt x="5843" y="1"/>
                  </a:moveTo>
                  <a:cubicBezTo>
                    <a:pt x="5835" y="1"/>
                    <a:pt x="5827" y="2"/>
                    <a:pt x="5819" y="4"/>
                  </a:cubicBezTo>
                  <a:cubicBezTo>
                    <a:pt x="4266" y="529"/>
                    <a:pt x="2598" y="802"/>
                    <a:pt x="952" y="802"/>
                  </a:cubicBezTo>
                  <a:cubicBezTo>
                    <a:pt x="659" y="802"/>
                    <a:pt x="367" y="793"/>
                    <a:pt x="76" y="776"/>
                  </a:cubicBezTo>
                  <a:cubicBezTo>
                    <a:pt x="38" y="776"/>
                    <a:pt x="6" y="801"/>
                    <a:pt x="6" y="839"/>
                  </a:cubicBezTo>
                  <a:cubicBezTo>
                    <a:pt x="0" y="878"/>
                    <a:pt x="32" y="916"/>
                    <a:pt x="70" y="916"/>
                  </a:cubicBezTo>
                  <a:cubicBezTo>
                    <a:pt x="357" y="935"/>
                    <a:pt x="644" y="941"/>
                    <a:pt x="931" y="941"/>
                  </a:cubicBezTo>
                  <a:cubicBezTo>
                    <a:pt x="2600" y="941"/>
                    <a:pt x="4289" y="667"/>
                    <a:pt x="5864" y="138"/>
                  </a:cubicBezTo>
                  <a:cubicBezTo>
                    <a:pt x="5902" y="126"/>
                    <a:pt x="5921" y="87"/>
                    <a:pt x="5908" y="49"/>
                  </a:cubicBezTo>
                  <a:cubicBezTo>
                    <a:pt x="5898" y="19"/>
                    <a:pt x="5872" y="1"/>
                    <a:pt x="5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117326" y="4064891"/>
              <a:ext cx="52207" cy="172769"/>
            </a:xfrm>
            <a:custGeom>
              <a:avLst/>
              <a:gdLst/>
              <a:ahLst/>
              <a:cxnLst/>
              <a:rect l="l" t="t" r="r" b="b"/>
              <a:pathLst>
                <a:path w="925" h="3063" extrusionOk="0">
                  <a:moveTo>
                    <a:pt x="841" y="0"/>
                  </a:moveTo>
                  <a:cubicBezTo>
                    <a:pt x="810" y="0"/>
                    <a:pt x="783" y="23"/>
                    <a:pt x="778" y="55"/>
                  </a:cubicBezTo>
                  <a:lnTo>
                    <a:pt x="13" y="2974"/>
                  </a:lnTo>
                  <a:cubicBezTo>
                    <a:pt x="1" y="3012"/>
                    <a:pt x="20" y="3050"/>
                    <a:pt x="58" y="3056"/>
                  </a:cubicBezTo>
                  <a:cubicBezTo>
                    <a:pt x="64" y="3063"/>
                    <a:pt x="71" y="3063"/>
                    <a:pt x="77" y="3063"/>
                  </a:cubicBezTo>
                  <a:cubicBezTo>
                    <a:pt x="109" y="3063"/>
                    <a:pt x="134" y="3037"/>
                    <a:pt x="147" y="3012"/>
                  </a:cubicBezTo>
                  <a:lnTo>
                    <a:pt x="912" y="86"/>
                  </a:lnTo>
                  <a:cubicBezTo>
                    <a:pt x="925" y="48"/>
                    <a:pt x="899" y="10"/>
                    <a:pt x="861" y="4"/>
                  </a:cubicBezTo>
                  <a:cubicBezTo>
                    <a:pt x="854" y="1"/>
                    <a:pt x="847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965497" y="4076003"/>
              <a:ext cx="81386" cy="118902"/>
            </a:xfrm>
            <a:custGeom>
              <a:avLst/>
              <a:gdLst/>
              <a:ahLst/>
              <a:cxnLst/>
              <a:rect l="l" t="t" r="r" b="b"/>
              <a:pathLst>
                <a:path w="1442" h="2108" extrusionOk="0">
                  <a:moveTo>
                    <a:pt x="1360" y="0"/>
                  </a:moveTo>
                  <a:cubicBezTo>
                    <a:pt x="1331" y="0"/>
                    <a:pt x="1305" y="18"/>
                    <a:pt x="1295" y="49"/>
                  </a:cubicBezTo>
                  <a:cubicBezTo>
                    <a:pt x="1078" y="794"/>
                    <a:pt x="626" y="1483"/>
                    <a:pt x="33" y="1986"/>
                  </a:cubicBezTo>
                  <a:cubicBezTo>
                    <a:pt x="7" y="2005"/>
                    <a:pt x="1" y="2050"/>
                    <a:pt x="26" y="2082"/>
                  </a:cubicBezTo>
                  <a:cubicBezTo>
                    <a:pt x="39" y="2101"/>
                    <a:pt x="58" y="2107"/>
                    <a:pt x="77" y="2107"/>
                  </a:cubicBezTo>
                  <a:cubicBezTo>
                    <a:pt x="97" y="2107"/>
                    <a:pt x="109" y="2101"/>
                    <a:pt x="122" y="2088"/>
                  </a:cubicBezTo>
                  <a:cubicBezTo>
                    <a:pt x="734" y="1572"/>
                    <a:pt x="1199" y="858"/>
                    <a:pt x="1429" y="87"/>
                  </a:cubicBezTo>
                  <a:cubicBezTo>
                    <a:pt x="1441" y="49"/>
                    <a:pt x="1422" y="11"/>
                    <a:pt x="1384" y="4"/>
                  </a:cubicBezTo>
                  <a:cubicBezTo>
                    <a:pt x="1376" y="1"/>
                    <a:pt x="1368" y="0"/>
                    <a:pt x="1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050781" y="4104206"/>
              <a:ext cx="67333" cy="10548"/>
            </a:xfrm>
            <a:custGeom>
              <a:avLst/>
              <a:gdLst/>
              <a:ahLst/>
              <a:cxnLst/>
              <a:rect l="l" t="t" r="r" b="b"/>
              <a:pathLst>
                <a:path w="1193" h="187" extrusionOk="0">
                  <a:moveTo>
                    <a:pt x="67" y="0"/>
                  </a:moveTo>
                  <a:cubicBezTo>
                    <a:pt x="33" y="0"/>
                    <a:pt x="7" y="30"/>
                    <a:pt x="7" y="65"/>
                  </a:cubicBezTo>
                  <a:cubicBezTo>
                    <a:pt x="0" y="103"/>
                    <a:pt x="32" y="135"/>
                    <a:pt x="71" y="141"/>
                  </a:cubicBezTo>
                  <a:lnTo>
                    <a:pt x="1116" y="186"/>
                  </a:lnTo>
                  <a:cubicBezTo>
                    <a:pt x="1154" y="186"/>
                    <a:pt x="1186" y="154"/>
                    <a:pt x="1186" y="122"/>
                  </a:cubicBezTo>
                  <a:cubicBezTo>
                    <a:pt x="1192" y="78"/>
                    <a:pt x="1160" y="46"/>
                    <a:pt x="1122" y="46"/>
                  </a:cubicBezTo>
                  <a:lnTo>
                    <a:pt x="77" y="1"/>
                  </a:lnTo>
                  <a:cubicBezTo>
                    <a:pt x="74" y="1"/>
                    <a:pt x="70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035655" y="4135906"/>
              <a:ext cx="74557" cy="7953"/>
            </a:xfrm>
            <a:custGeom>
              <a:avLst/>
              <a:gdLst/>
              <a:ahLst/>
              <a:cxnLst/>
              <a:rect l="l" t="t" r="r" b="b"/>
              <a:pathLst>
                <a:path w="1321" h="141" extrusionOk="0">
                  <a:moveTo>
                    <a:pt x="71" y="0"/>
                  </a:moveTo>
                  <a:cubicBezTo>
                    <a:pt x="33" y="0"/>
                    <a:pt x="1" y="32"/>
                    <a:pt x="1" y="70"/>
                  </a:cubicBezTo>
                  <a:cubicBezTo>
                    <a:pt x="1" y="108"/>
                    <a:pt x="33" y="140"/>
                    <a:pt x="71" y="140"/>
                  </a:cubicBezTo>
                  <a:lnTo>
                    <a:pt x="1250" y="140"/>
                  </a:lnTo>
                  <a:cubicBezTo>
                    <a:pt x="1288" y="140"/>
                    <a:pt x="1320" y="108"/>
                    <a:pt x="1320" y="70"/>
                  </a:cubicBezTo>
                  <a:cubicBezTo>
                    <a:pt x="1320" y="32"/>
                    <a:pt x="1288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017706" y="4163545"/>
              <a:ext cx="94255" cy="11225"/>
            </a:xfrm>
            <a:custGeom>
              <a:avLst/>
              <a:gdLst/>
              <a:ahLst/>
              <a:cxnLst/>
              <a:rect l="l" t="t" r="r" b="b"/>
              <a:pathLst>
                <a:path w="1670" h="199" extrusionOk="0">
                  <a:moveTo>
                    <a:pt x="70" y="1"/>
                  </a:moveTo>
                  <a:cubicBezTo>
                    <a:pt x="38" y="1"/>
                    <a:pt x="0" y="33"/>
                    <a:pt x="0" y="71"/>
                  </a:cubicBezTo>
                  <a:cubicBezTo>
                    <a:pt x="0" y="109"/>
                    <a:pt x="26" y="141"/>
                    <a:pt x="64" y="141"/>
                  </a:cubicBezTo>
                  <a:lnTo>
                    <a:pt x="1593" y="198"/>
                  </a:lnTo>
                  <a:cubicBezTo>
                    <a:pt x="1632" y="198"/>
                    <a:pt x="1664" y="167"/>
                    <a:pt x="1664" y="135"/>
                  </a:cubicBezTo>
                  <a:cubicBezTo>
                    <a:pt x="1670" y="90"/>
                    <a:pt x="1638" y="58"/>
                    <a:pt x="1600" y="58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084251" y="2685878"/>
              <a:ext cx="170900" cy="369002"/>
            </a:xfrm>
            <a:custGeom>
              <a:avLst/>
              <a:gdLst/>
              <a:ahLst/>
              <a:cxnLst/>
              <a:rect l="l" t="t" r="r" b="b"/>
              <a:pathLst>
                <a:path w="3028" h="6542" extrusionOk="0">
                  <a:moveTo>
                    <a:pt x="1520" y="0"/>
                  </a:moveTo>
                  <a:cubicBezTo>
                    <a:pt x="1475" y="0"/>
                    <a:pt x="1429" y="3"/>
                    <a:pt x="1383" y="10"/>
                  </a:cubicBezTo>
                  <a:cubicBezTo>
                    <a:pt x="861" y="73"/>
                    <a:pt x="389" y="443"/>
                    <a:pt x="198" y="927"/>
                  </a:cubicBezTo>
                  <a:cubicBezTo>
                    <a:pt x="0" y="1425"/>
                    <a:pt x="89" y="1979"/>
                    <a:pt x="185" y="2502"/>
                  </a:cubicBezTo>
                  <a:cubicBezTo>
                    <a:pt x="421" y="3751"/>
                    <a:pt x="727" y="5019"/>
                    <a:pt x="1453" y="6058"/>
                  </a:cubicBezTo>
                  <a:cubicBezTo>
                    <a:pt x="1581" y="6243"/>
                    <a:pt x="1740" y="6434"/>
                    <a:pt x="1957" y="6511"/>
                  </a:cubicBezTo>
                  <a:cubicBezTo>
                    <a:pt x="2021" y="6532"/>
                    <a:pt x="2087" y="6542"/>
                    <a:pt x="2154" y="6542"/>
                  </a:cubicBezTo>
                  <a:cubicBezTo>
                    <a:pt x="2367" y="6542"/>
                    <a:pt x="2582" y="6440"/>
                    <a:pt x="2728" y="6275"/>
                  </a:cubicBezTo>
                  <a:cubicBezTo>
                    <a:pt x="2919" y="6064"/>
                    <a:pt x="3008" y="5778"/>
                    <a:pt x="3015" y="5491"/>
                  </a:cubicBezTo>
                  <a:cubicBezTo>
                    <a:pt x="3028" y="5204"/>
                    <a:pt x="3021" y="4898"/>
                    <a:pt x="2996" y="4611"/>
                  </a:cubicBezTo>
                  <a:cubicBezTo>
                    <a:pt x="2887" y="3311"/>
                    <a:pt x="2773" y="2005"/>
                    <a:pt x="2664" y="698"/>
                  </a:cubicBezTo>
                  <a:cubicBezTo>
                    <a:pt x="2380" y="315"/>
                    <a:pt x="1979" y="0"/>
                    <a:pt x="1520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84908" y="2953524"/>
              <a:ext cx="583195" cy="561173"/>
            </a:xfrm>
            <a:custGeom>
              <a:avLst/>
              <a:gdLst/>
              <a:ahLst/>
              <a:cxnLst/>
              <a:rect l="l" t="t" r="r" b="b"/>
              <a:pathLst>
                <a:path w="10333" h="9949" extrusionOk="0">
                  <a:moveTo>
                    <a:pt x="613" y="0"/>
                  </a:moveTo>
                  <a:cubicBezTo>
                    <a:pt x="199" y="3117"/>
                    <a:pt x="1" y="6272"/>
                    <a:pt x="14" y="9420"/>
                  </a:cubicBezTo>
                  <a:cubicBezTo>
                    <a:pt x="1715" y="9439"/>
                    <a:pt x="3423" y="9522"/>
                    <a:pt x="5125" y="9541"/>
                  </a:cubicBezTo>
                  <a:cubicBezTo>
                    <a:pt x="5144" y="9669"/>
                    <a:pt x="5170" y="9713"/>
                    <a:pt x="5195" y="9841"/>
                  </a:cubicBezTo>
                  <a:cubicBezTo>
                    <a:pt x="6884" y="9879"/>
                    <a:pt x="8643" y="9917"/>
                    <a:pt x="10332" y="9949"/>
                  </a:cubicBezTo>
                  <a:cubicBezTo>
                    <a:pt x="10147" y="6902"/>
                    <a:pt x="9918" y="3786"/>
                    <a:pt x="9733" y="733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3807233" y="3157488"/>
              <a:ext cx="71622" cy="340009"/>
            </a:xfrm>
            <a:custGeom>
              <a:avLst/>
              <a:gdLst/>
              <a:ahLst/>
              <a:cxnLst/>
              <a:rect l="l" t="t" r="r" b="b"/>
              <a:pathLst>
                <a:path w="1269" h="6028" extrusionOk="0">
                  <a:moveTo>
                    <a:pt x="80" y="1"/>
                  </a:moveTo>
                  <a:cubicBezTo>
                    <a:pt x="61" y="1"/>
                    <a:pt x="40" y="9"/>
                    <a:pt x="26" y="23"/>
                  </a:cubicBezTo>
                  <a:cubicBezTo>
                    <a:pt x="1" y="55"/>
                    <a:pt x="1" y="100"/>
                    <a:pt x="33" y="125"/>
                  </a:cubicBezTo>
                  <a:cubicBezTo>
                    <a:pt x="84" y="170"/>
                    <a:pt x="141" y="221"/>
                    <a:pt x="198" y="272"/>
                  </a:cubicBezTo>
                  <a:cubicBezTo>
                    <a:pt x="249" y="316"/>
                    <a:pt x="300" y="361"/>
                    <a:pt x="345" y="399"/>
                  </a:cubicBezTo>
                  <a:lnTo>
                    <a:pt x="1122" y="5970"/>
                  </a:lnTo>
                  <a:cubicBezTo>
                    <a:pt x="1129" y="6002"/>
                    <a:pt x="1161" y="6027"/>
                    <a:pt x="1193" y="6027"/>
                  </a:cubicBezTo>
                  <a:lnTo>
                    <a:pt x="1199" y="6027"/>
                  </a:lnTo>
                  <a:cubicBezTo>
                    <a:pt x="1237" y="6021"/>
                    <a:pt x="1269" y="5989"/>
                    <a:pt x="1263" y="5951"/>
                  </a:cubicBezTo>
                  <a:lnTo>
                    <a:pt x="479" y="355"/>
                  </a:lnTo>
                  <a:cubicBezTo>
                    <a:pt x="479" y="342"/>
                    <a:pt x="472" y="323"/>
                    <a:pt x="460" y="316"/>
                  </a:cubicBezTo>
                  <a:cubicBezTo>
                    <a:pt x="402" y="272"/>
                    <a:pt x="345" y="221"/>
                    <a:pt x="294" y="170"/>
                  </a:cubicBezTo>
                  <a:cubicBezTo>
                    <a:pt x="237" y="113"/>
                    <a:pt x="179" y="62"/>
                    <a:pt x="122" y="17"/>
                  </a:cubicBezTo>
                  <a:cubicBezTo>
                    <a:pt x="111" y="6"/>
                    <a:pt x="96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870900" y="3448825"/>
              <a:ext cx="281748" cy="31756"/>
            </a:xfrm>
            <a:custGeom>
              <a:avLst/>
              <a:gdLst/>
              <a:ahLst/>
              <a:cxnLst/>
              <a:rect l="l" t="t" r="r" b="b"/>
              <a:pathLst>
                <a:path w="4992" h="563" extrusionOk="0">
                  <a:moveTo>
                    <a:pt x="72" y="1"/>
                  </a:moveTo>
                  <a:cubicBezTo>
                    <a:pt x="34" y="1"/>
                    <a:pt x="7" y="30"/>
                    <a:pt x="7" y="65"/>
                  </a:cubicBezTo>
                  <a:cubicBezTo>
                    <a:pt x="1" y="104"/>
                    <a:pt x="33" y="135"/>
                    <a:pt x="71" y="142"/>
                  </a:cubicBezTo>
                  <a:lnTo>
                    <a:pt x="4915" y="562"/>
                  </a:lnTo>
                  <a:cubicBezTo>
                    <a:pt x="4953" y="562"/>
                    <a:pt x="4985" y="537"/>
                    <a:pt x="4985" y="499"/>
                  </a:cubicBezTo>
                  <a:cubicBezTo>
                    <a:pt x="4991" y="461"/>
                    <a:pt x="4966" y="429"/>
                    <a:pt x="4927" y="422"/>
                  </a:cubicBezTo>
                  <a:lnTo>
                    <a:pt x="84" y="2"/>
                  </a:lnTo>
                  <a:cubicBezTo>
                    <a:pt x="80" y="1"/>
                    <a:pt x="7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585642" y="3429816"/>
              <a:ext cx="281353" cy="15173"/>
            </a:xfrm>
            <a:custGeom>
              <a:avLst/>
              <a:gdLst/>
              <a:ahLst/>
              <a:cxnLst/>
              <a:rect l="l" t="t" r="r" b="b"/>
              <a:pathLst>
                <a:path w="4985" h="269" extrusionOk="0">
                  <a:moveTo>
                    <a:pt x="4915" y="1"/>
                  </a:moveTo>
                  <a:lnTo>
                    <a:pt x="71" y="128"/>
                  </a:lnTo>
                  <a:cubicBezTo>
                    <a:pt x="33" y="135"/>
                    <a:pt x="1" y="167"/>
                    <a:pt x="1" y="205"/>
                  </a:cubicBezTo>
                  <a:cubicBezTo>
                    <a:pt x="1" y="243"/>
                    <a:pt x="33" y="269"/>
                    <a:pt x="71" y="269"/>
                  </a:cubicBezTo>
                  <a:lnTo>
                    <a:pt x="4915" y="141"/>
                  </a:lnTo>
                  <a:cubicBezTo>
                    <a:pt x="4953" y="135"/>
                    <a:pt x="4985" y="103"/>
                    <a:pt x="4985" y="65"/>
                  </a:cubicBezTo>
                  <a:cubicBezTo>
                    <a:pt x="4985" y="26"/>
                    <a:pt x="4953" y="1"/>
                    <a:pt x="4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985647" y="3035031"/>
              <a:ext cx="172368" cy="204299"/>
            </a:xfrm>
            <a:custGeom>
              <a:avLst/>
              <a:gdLst/>
              <a:ahLst/>
              <a:cxnLst/>
              <a:rect l="l" t="t" r="r" b="b"/>
              <a:pathLst>
                <a:path w="3054" h="3622" extrusionOk="0">
                  <a:moveTo>
                    <a:pt x="76" y="1"/>
                  </a:moveTo>
                  <a:cubicBezTo>
                    <a:pt x="73" y="1"/>
                    <a:pt x="69" y="1"/>
                    <a:pt x="65" y="2"/>
                  </a:cubicBezTo>
                  <a:cubicBezTo>
                    <a:pt x="26" y="8"/>
                    <a:pt x="1" y="46"/>
                    <a:pt x="7" y="78"/>
                  </a:cubicBezTo>
                  <a:cubicBezTo>
                    <a:pt x="294" y="1659"/>
                    <a:pt x="1454" y="3042"/>
                    <a:pt x="2952" y="3616"/>
                  </a:cubicBezTo>
                  <a:cubicBezTo>
                    <a:pt x="2958" y="3616"/>
                    <a:pt x="2964" y="3622"/>
                    <a:pt x="2977" y="3622"/>
                  </a:cubicBezTo>
                  <a:cubicBezTo>
                    <a:pt x="3003" y="3622"/>
                    <a:pt x="3028" y="3603"/>
                    <a:pt x="3041" y="3577"/>
                  </a:cubicBezTo>
                  <a:cubicBezTo>
                    <a:pt x="3054" y="3539"/>
                    <a:pt x="3035" y="3501"/>
                    <a:pt x="2996" y="3482"/>
                  </a:cubicBezTo>
                  <a:cubicBezTo>
                    <a:pt x="1543" y="2934"/>
                    <a:pt x="428" y="1582"/>
                    <a:pt x="141" y="53"/>
                  </a:cubicBezTo>
                  <a:cubicBezTo>
                    <a:pt x="135" y="24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070197" y="3195111"/>
              <a:ext cx="17327" cy="278302"/>
            </a:xfrm>
            <a:custGeom>
              <a:avLst/>
              <a:gdLst/>
              <a:ahLst/>
              <a:cxnLst/>
              <a:rect l="l" t="t" r="r" b="b"/>
              <a:pathLst>
                <a:path w="307" h="4934" extrusionOk="0">
                  <a:moveTo>
                    <a:pt x="236" y="0"/>
                  </a:moveTo>
                  <a:cubicBezTo>
                    <a:pt x="198" y="0"/>
                    <a:pt x="166" y="32"/>
                    <a:pt x="166" y="70"/>
                  </a:cubicBezTo>
                  <a:lnTo>
                    <a:pt x="1" y="4863"/>
                  </a:lnTo>
                  <a:cubicBezTo>
                    <a:pt x="1" y="4901"/>
                    <a:pt x="32" y="4933"/>
                    <a:pt x="71" y="4933"/>
                  </a:cubicBezTo>
                  <a:cubicBezTo>
                    <a:pt x="109" y="4933"/>
                    <a:pt x="141" y="4901"/>
                    <a:pt x="141" y="4869"/>
                  </a:cubicBezTo>
                  <a:lnTo>
                    <a:pt x="300" y="77"/>
                  </a:lnTo>
                  <a:cubicBezTo>
                    <a:pt x="307" y="38"/>
                    <a:pt x="275" y="6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819481" y="3201485"/>
              <a:ext cx="15521" cy="237409"/>
            </a:xfrm>
            <a:custGeom>
              <a:avLst/>
              <a:gdLst/>
              <a:ahLst/>
              <a:cxnLst/>
              <a:rect l="l" t="t" r="r" b="b"/>
              <a:pathLst>
                <a:path w="275" h="4209" extrusionOk="0">
                  <a:moveTo>
                    <a:pt x="200" y="1"/>
                  </a:moveTo>
                  <a:cubicBezTo>
                    <a:pt x="162" y="1"/>
                    <a:pt x="140" y="31"/>
                    <a:pt x="134" y="65"/>
                  </a:cubicBezTo>
                  <a:lnTo>
                    <a:pt x="0" y="4132"/>
                  </a:lnTo>
                  <a:cubicBezTo>
                    <a:pt x="0" y="4170"/>
                    <a:pt x="32" y="4202"/>
                    <a:pt x="70" y="4208"/>
                  </a:cubicBezTo>
                  <a:cubicBezTo>
                    <a:pt x="109" y="4208"/>
                    <a:pt x="141" y="4176"/>
                    <a:pt x="141" y="4138"/>
                  </a:cubicBezTo>
                  <a:lnTo>
                    <a:pt x="274" y="72"/>
                  </a:lnTo>
                  <a:cubicBezTo>
                    <a:pt x="274" y="34"/>
                    <a:pt x="249" y="2"/>
                    <a:pt x="211" y="2"/>
                  </a:cubicBezTo>
                  <a:cubicBezTo>
                    <a:pt x="207" y="1"/>
                    <a:pt x="203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598228" y="2978117"/>
              <a:ext cx="118072" cy="141182"/>
            </a:xfrm>
            <a:custGeom>
              <a:avLst/>
              <a:gdLst/>
              <a:ahLst/>
              <a:cxnLst/>
              <a:rect l="l" t="t" r="r" b="b"/>
              <a:pathLst>
                <a:path w="2092" h="2503" extrusionOk="0">
                  <a:moveTo>
                    <a:pt x="2007" y="1"/>
                  </a:moveTo>
                  <a:cubicBezTo>
                    <a:pt x="1977" y="1"/>
                    <a:pt x="1950" y="23"/>
                    <a:pt x="1945" y="55"/>
                  </a:cubicBezTo>
                  <a:cubicBezTo>
                    <a:pt x="1683" y="1049"/>
                    <a:pt x="976" y="1916"/>
                    <a:pt x="45" y="2368"/>
                  </a:cubicBezTo>
                  <a:cubicBezTo>
                    <a:pt x="14" y="2381"/>
                    <a:pt x="1" y="2426"/>
                    <a:pt x="14" y="2458"/>
                  </a:cubicBezTo>
                  <a:cubicBezTo>
                    <a:pt x="26" y="2483"/>
                    <a:pt x="52" y="2502"/>
                    <a:pt x="77" y="2502"/>
                  </a:cubicBezTo>
                  <a:cubicBezTo>
                    <a:pt x="90" y="2502"/>
                    <a:pt x="96" y="2496"/>
                    <a:pt x="109" y="2496"/>
                  </a:cubicBezTo>
                  <a:cubicBezTo>
                    <a:pt x="1071" y="2024"/>
                    <a:pt x="1811" y="1126"/>
                    <a:pt x="2078" y="87"/>
                  </a:cubicBezTo>
                  <a:cubicBezTo>
                    <a:pt x="2091" y="55"/>
                    <a:pt x="2066" y="17"/>
                    <a:pt x="2027" y="4"/>
                  </a:cubicBezTo>
                  <a:cubicBezTo>
                    <a:pt x="2021" y="2"/>
                    <a:pt x="2014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545003" y="2186346"/>
              <a:ext cx="731688" cy="895542"/>
            </a:xfrm>
            <a:custGeom>
              <a:avLst/>
              <a:gdLst/>
              <a:ahLst/>
              <a:cxnLst/>
              <a:rect l="l" t="t" r="r" b="b"/>
              <a:pathLst>
                <a:path w="12964" h="15877" extrusionOk="0">
                  <a:moveTo>
                    <a:pt x="4188" y="0"/>
                  </a:moveTo>
                  <a:cubicBezTo>
                    <a:pt x="2792" y="294"/>
                    <a:pt x="1396" y="587"/>
                    <a:pt x="1" y="886"/>
                  </a:cubicBezTo>
                  <a:cubicBezTo>
                    <a:pt x="109" y="2652"/>
                    <a:pt x="498" y="4398"/>
                    <a:pt x="1052" y="6081"/>
                  </a:cubicBezTo>
                  <a:cubicBezTo>
                    <a:pt x="1868" y="8560"/>
                    <a:pt x="1027" y="11243"/>
                    <a:pt x="714" y="13837"/>
                  </a:cubicBezTo>
                  <a:cubicBezTo>
                    <a:pt x="4041" y="14423"/>
                    <a:pt x="7324" y="15042"/>
                    <a:pt x="10599" y="15876"/>
                  </a:cubicBezTo>
                  <a:cubicBezTo>
                    <a:pt x="10427" y="13945"/>
                    <a:pt x="10236" y="11976"/>
                    <a:pt x="10070" y="10038"/>
                  </a:cubicBezTo>
                  <a:cubicBezTo>
                    <a:pt x="11001" y="9828"/>
                    <a:pt x="12033" y="9656"/>
                    <a:pt x="12964" y="9446"/>
                  </a:cubicBezTo>
                  <a:cubicBezTo>
                    <a:pt x="12709" y="7820"/>
                    <a:pt x="11861" y="6297"/>
                    <a:pt x="10625" y="5214"/>
                  </a:cubicBezTo>
                  <a:cubicBezTo>
                    <a:pt x="9382" y="4130"/>
                    <a:pt x="7757" y="3455"/>
                    <a:pt x="6113" y="3423"/>
                  </a:cubicBezTo>
                  <a:cubicBezTo>
                    <a:pt x="6023" y="3512"/>
                    <a:pt x="5921" y="3576"/>
                    <a:pt x="5832" y="3665"/>
                  </a:cubicBezTo>
                  <a:cubicBezTo>
                    <a:pt x="4608" y="3168"/>
                    <a:pt x="4111" y="1817"/>
                    <a:pt x="4111" y="1817"/>
                  </a:cubicBezTo>
                  <a:cubicBezTo>
                    <a:pt x="4111" y="1817"/>
                    <a:pt x="4162" y="619"/>
                    <a:pt x="4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693954" y="2495846"/>
              <a:ext cx="285304" cy="407752"/>
            </a:xfrm>
            <a:custGeom>
              <a:avLst/>
              <a:gdLst/>
              <a:ahLst/>
              <a:cxnLst/>
              <a:rect l="l" t="t" r="r" b="b"/>
              <a:pathLst>
                <a:path w="5055" h="7229" extrusionOk="0">
                  <a:moveTo>
                    <a:pt x="3327" y="1"/>
                  </a:moveTo>
                  <a:lnTo>
                    <a:pt x="0" y="3666"/>
                  </a:lnTo>
                  <a:cubicBezTo>
                    <a:pt x="714" y="3767"/>
                    <a:pt x="1415" y="3901"/>
                    <a:pt x="2129" y="4003"/>
                  </a:cubicBezTo>
                  <a:cubicBezTo>
                    <a:pt x="1797" y="5080"/>
                    <a:pt x="1440" y="6151"/>
                    <a:pt x="1115" y="7228"/>
                  </a:cubicBezTo>
                  <a:cubicBezTo>
                    <a:pt x="2403" y="5883"/>
                    <a:pt x="3760" y="4609"/>
                    <a:pt x="5054" y="3264"/>
                  </a:cubicBezTo>
                  <a:cubicBezTo>
                    <a:pt x="4245" y="3079"/>
                    <a:pt x="3359" y="2894"/>
                    <a:pt x="2549" y="2710"/>
                  </a:cubicBezTo>
                  <a:cubicBezTo>
                    <a:pt x="2862" y="1792"/>
                    <a:pt x="3021" y="925"/>
                    <a:pt x="3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803282" y="2360359"/>
              <a:ext cx="229937" cy="122963"/>
            </a:xfrm>
            <a:custGeom>
              <a:avLst/>
              <a:gdLst/>
              <a:ahLst/>
              <a:cxnLst/>
              <a:rect l="l" t="t" r="r" b="b"/>
              <a:pathLst>
                <a:path w="4074" h="2180" extrusionOk="0">
                  <a:moveTo>
                    <a:pt x="71" y="0"/>
                  </a:moveTo>
                  <a:cubicBezTo>
                    <a:pt x="32" y="0"/>
                    <a:pt x="1" y="32"/>
                    <a:pt x="1" y="70"/>
                  </a:cubicBezTo>
                  <a:cubicBezTo>
                    <a:pt x="7" y="1033"/>
                    <a:pt x="740" y="1938"/>
                    <a:pt x="1683" y="2142"/>
                  </a:cubicBezTo>
                  <a:cubicBezTo>
                    <a:pt x="1817" y="2167"/>
                    <a:pt x="1951" y="2180"/>
                    <a:pt x="2085" y="2180"/>
                  </a:cubicBezTo>
                  <a:cubicBezTo>
                    <a:pt x="2907" y="2180"/>
                    <a:pt x="3723" y="1683"/>
                    <a:pt x="4060" y="924"/>
                  </a:cubicBezTo>
                  <a:cubicBezTo>
                    <a:pt x="4073" y="892"/>
                    <a:pt x="4060" y="848"/>
                    <a:pt x="4022" y="835"/>
                  </a:cubicBezTo>
                  <a:cubicBezTo>
                    <a:pt x="4013" y="830"/>
                    <a:pt x="4004" y="827"/>
                    <a:pt x="3994" y="827"/>
                  </a:cubicBezTo>
                  <a:cubicBezTo>
                    <a:pt x="3968" y="827"/>
                    <a:pt x="3942" y="844"/>
                    <a:pt x="3933" y="867"/>
                  </a:cubicBezTo>
                  <a:cubicBezTo>
                    <a:pt x="3615" y="1573"/>
                    <a:pt x="2855" y="2040"/>
                    <a:pt x="2090" y="2040"/>
                  </a:cubicBezTo>
                  <a:cubicBezTo>
                    <a:pt x="1964" y="2040"/>
                    <a:pt x="1839" y="2027"/>
                    <a:pt x="1715" y="2001"/>
                  </a:cubicBezTo>
                  <a:cubicBezTo>
                    <a:pt x="835" y="1816"/>
                    <a:pt x="141" y="969"/>
                    <a:pt x="141" y="70"/>
                  </a:cubicBezTo>
                  <a:cubicBezTo>
                    <a:pt x="141" y="32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086735" y="2669294"/>
              <a:ext cx="183882" cy="62835"/>
            </a:xfrm>
            <a:custGeom>
              <a:avLst/>
              <a:gdLst/>
              <a:ahLst/>
              <a:cxnLst/>
              <a:rect l="l" t="t" r="r" b="b"/>
              <a:pathLst>
                <a:path w="3258" h="1114" extrusionOk="0">
                  <a:moveTo>
                    <a:pt x="3182" y="0"/>
                  </a:moveTo>
                  <a:cubicBezTo>
                    <a:pt x="3176" y="0"/>
                    <a:pt x="3169" y="2"/>
                    <a:pt x="3162" y="4"/>
                  </a:cubicBezTo>
                  <a:lnTo>
                    <a:pt x="58" y="973"/>
                  </a:lnTo>
                  <a:cubicBezTo>
                    <a:pt x="20" y="986"/>
                    <a:pt x="1" y="1024"/>
                    <a:pt x="14" y="1062"/>
                  </a:cubicBezTo>
                  <a:cubicBezTo>
                    <a:pt x="20" y="1094"/>
                    <a:pt x="45" y="1113"/>
                    <a:pt x="77" y="1113"/>
                  </a:cubicBezTo>
                  <a:cubicBezTo>
                    <a:pt x="84" y="1113"/>
                    <a:pt x="90" y="1107"/>
                    <a:pt x="96" y="1107"/>
                  </a:cubicBezTo>
                  <a:lnTo>
                    <a:pt x="3200" y="132"/>
                  </a:lnTo>
                  <a:cubicBezTo>
                    <a:pt x="3238" y="125"/>
                    <a:pt x="3258" y="81"/>
                    <a:pt x="3245" y="49"/>
                  </a:cubicBezTo>
                  <a:cubicBezTo>
                    <a:pt x="3235" y="19"/>
                    <a:pt x="3209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545737" y="2219231"/>
              <a:ext cx="235637" cy="65317"/>
            </a:xfrm>
            <a:custGeom>
              <a:avLst/>
              <a:gdLst/>
              <a:ahLst/>
              <a:cxnLst/>
              <a:rect l="l" t="t" r="r" b="b"/>
              <a:pathLst>
                <a:path w="4175" h="1158" extrusionOk="0">
                  <a:moveTo>
                    <a:pt x="4100" y="0"/>
                  </a:moveTo>
                  <a:cubicBezTo>
                    <a:pt x="4093" y="0"/>
                    <a:pt x="4086" y="1"/>
                    <a:pt x="4079" y="4"/>
                  </a:cubicBezTo>
                  <a:lnTo>
                    <a:pt x="58" y="1023"/>
                  </a:lnTo>
                  <a:cubicBezTo>
                    <a:pt x="19" y="1030"/>
                    <a:pt x="0" y="1068"/>
                    <a:pt x="13" y="1106"/>
                  </a:cubicBezTo>
                  <a:cubicBezTo>
                    <a:pt x="19" y="1138"/>
                    <a:pt x="45" y="1157"/>
                    <a:pt x="77" y="1157"/>
                  </a:cubicBezTo>
                  <a:lnTo>
                    <a:pt x="96" y="1157"/>
                  </a:lnTo>
                  <a:lnTo>
                    <a:pt x="4117" y="138"/>
                  </a:lnTo>
                  <a:cubicBezTo>
                    <a:pt x="4156" y="125"/>
                    <a:pt x="4175" y="87"/>
                    <a:pt x="4162" y="48"/>
                  </a:cubicBezTo>
                  <a:cubicBezTo>
                    <a:pt x="4157" y="22"/>
                    <a:pt x="4130" y="0"/>
                    <a:pt x="4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583497" y="2917481"/>
              <a:ext cx="554354" cy="107282"/>
            </a:xfrm>
            <a:custGeom>
              <a:avLst/>
              <a:gdLst/>
              <a:ahLst/>
              <a:cxnLst/>
              <a:rect l="l" t="t" r="r" b="b"/>
              <a:pathLst>
                <a:path w="9822" h="1902" extrusionOk="0">
                  <a:moveTo>
                    <a:pt x="78" y="1"/>
                  </a:moveTo>
                  <a:cubicBezTo>
                    <a:pt x="45" y="1"/>
                    <a:pt x="19" y="25"/>
                    <a:pt x="13" y="59"/>
                  </a:cubicBezTo>
                  <a:cubicBezTo>
                    <a:pt x="0" y="97"/>
                    <a:pt x="26" y="136"/>
                    <a:pt x="64" y="142"/>
                  </a:cubicBezTo>
                  <a:lnTo>
                    <a:pt x="9739" y="1901"/>
                  </a:lnTo>
                  <a:lnTo>
                    <a:pt x="9752" y="1901"/>
                  </a:lnTo>
                  <a:cubicBezTo>
                    <a:pt x="9784" y="1901"/>
                    <a:pt x="9815" y="1876"/>
                    <a:pt x="9815" y="1844"/>
                  </a:cubicBezTo>
                  <a:cubicBezTo>
                    <a:pt x="9822" y="1805"/>
                    <a:pt x="9796" y="1767"/>
                    <a:pt x="9764" y="1761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116254" y="2847481"/>
              <a:ext cx="138899" cy="428283"/>
            </a:xfrm>
            <a:custGeom>
              <a:avLst/>
              <a:gdLst/>
              <a:ahLst/>
              <a:cxnLst/>
              <a:rect l="l" t="t" r="r" b="b"/>
              <a:pathLst>
                <a:path w="2461" h="7593" extrusionOk="0">
                  <a:moveTo>
                    <a:pt x="1066" y="1"/>
                  </a:moveTo>
                  <a:cubicBezTo>
                    <a:pt x="827" y="1"/>
                    <a:pt x="591" y="79"/>
                    <a:pt x="415" y="242"/>
                  </a:cubicBezTo>
                  <a:cubicBezTo>
                    <a:pt x="115" y="510"/>
                    <a:pt x="0" y="3206"/>
                    <a:pt x="58" y="4136"/>
                  </a:cubicBezTo>
                  <a:cubicBezTo>
                    <a:pt x="96" y="4786"/>
                    <a:pt x="134" y="5430"/>
                    <a:pt x="172" y="6080"/>
                  </a:cubicBezTo>
                  <a:cubicBezTo>
                    <a:pt x="204" y="6545"/>
                    <a:pt x="255" y="7055"/>
                    <a:pt x="600" y="7368"/>
                  </a:cubicBezTo>
                  <a:cubicBezTo>
                    <a:pt x="763" y="7517"/>
                    <a:pt x="984" y="7592"/>
                    <a:pt x="1205" y="7592"/>
                  </a:cubicBezTo>
                  <a:cubicBezTo>
                    <a:pt x="1398" y="7592"/>
                    <a:pt x="1592" y="7535"/>
                    <a:pt x="1747" y="7419"/>
                  </a:cubicBezTo>
                  <a:cubicBezTo>
                    <a:pt x="2129" y="7132"/>
                    <a:pt x="2218" y="6609"/>
                    <a:pt x="2269" y="6131"/>
                  </a:cubicBezTo>
                  <a:cubicBezTo>
                    <a:pt x="2314" y="5698"/>
                    <a:pt x="2352" y="5264"/>
                    <a:pt x="2378" y="4831"/>
                  </a:cubicBezTo>
                  <a:cubicBezTo>
                    <a:pt x="2429" y="4079"/>
                    <a:pt x="2454" y="3327"/>
                    <a:pt x="2454" y="2575"/>
                  </a:cubicBezTo>
                  <a:cubicBezTo>
                    <a:pt x="2454" y="1988"/>
                    <a:pt x="2461" y="1338"/>
                    <a:pt x="2199" y="797"/>
                  </a:cubicBezTo>
                  <a:cubicBezTo>
                    <a:pt x="2040" y="472"/>
                    <a:pt x="1772" y="191"/>
                    <a:pt x="1434" y="64"/>
                  </a:cubicBezTo>
                  <a:cubicBezTo>
                    <a:pt x="1316" y="22"/>
                    <a:pt x="1191" y="1"/>
                    <a:pt x="1066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115915" y="2874894"/>
              <a:ext cx="23028" cy="45575"/>
            </a:xfrm>
            <a:custGeom>
              <a:avLst/>
              <a:gdLst/>
              <a:ahLst/>
              <a:cxnLst/>
              <a:rect l="l" t="t" r="r" b="b"/>
              <a:pathLst>
                <a:path w="408" h="808" extrusionOk="0">
                  <a:moveTo>
                    <a:pt x="333" y="1"/>
                  </a:moveTo>
                  <a:cubicBezTo>
                    <a:pt x="304" y="1"/>
                    <a:pt x="278" y="19"/>
                    <a:pt x="268" y="49"/>
                  </a:cubicBezTo>
                  <a:lnTo>
                    <a:pt x="19" y="712"/>
                  </a:lnTo>
                  <a:cubicBezTo>
                    <a:pt x="0" y="750"/>
                    <a:pt x="19" y="789"/>
                    <a:pt x="57" y="801"/>
                  </a:cubicBezTo>
                  <a:cubicBezTo>
                    <a:pt x="64" y="808"/>
                    <a:pt x="70" y="808"/>
                    <a:pt x="83" y="808"/>
                  </a:cubicBezTo>
                  <a:cubicBezTo>
                    <a:pt x="108" y="808"/>
                    <a:pt x="134" y="789"/>
                    <a:pt x="147" y="763"/>
                  </a:cubicBezTo>
                  <a:lnTo>
                    <a:pt x="395" y="94"/>
                  </a:lnTo>
                  <a:cubicBezTo>
                    <a:pt x="408" y="62"/>
                    <a:pt x="389" y="17"/>
                    <a:pt x="357" y="5"/>
                  </a:cubicBezTo>
                  <a:cubicBezTo>
                    <a:pt x="349" y="2"/>
                    <a:pt x="34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073810" y="3137013"/>
              <a:ext cx="178125" cy="339615"/>
            </a:xfrm>
            <a:custGeom>
              <a:avLst/>
              <a:gdLst/>
              <a:ahLst/>
              <a:cxnLst/>
              <a:rect l="l" t="t" r="r" b="b"/>
              <a:pathLst>
                <a:path w="3156" h="6021" extrusionOk="0">
                  <a:moveTo>
                    <a:pt x="2081" y="1"/>
                  </a:moveTo>
                  <a:cubicBezTo>
                    <a:pt x="1945" y="1"/>
                    <a:pt x="1810" y="31"/>
                    <a:pt x="1689" y="93"/>
                  </a:cubicBezTo>
                  <a:cubicBezTo>
                    <a:pt x="1422" y="227"/>
                    <a:pt x="1205" y="399"/>
                    <a:pt x="1179" y="692"/>
                  </a:cubicBezTo>
                  <a:cubicBezTo>
                    <a:pt x="944" y="883"/>
                    <a:pt x="740" y="1119"/>
                    <a:pt x="593" y="1387"/>
                  </a:cubicBezTo>
                  <a:cubicBezTo>
                    <a:pt x="198" y="2094"/>
                    <a:pt x="192" y="2993"/>
                    <a:pt x="0" y="3777"/>
                  </a:cubicBezTo>
                  <a:cubicBezTo>
                    <a:pt x="50" y="3814"/>
                    <a:pt x="119" y="3841"/>
                    <a:pt x="183" y="3841"/>
                  </a:cubicBezTo>
                  <a:cubicBezTo>
                    <a:pt x="218" y="3841"/>
                    <a:pt x="252" y="3833"/>
                    <a:pt x="281" y="3815"/>
                  </a:cubicBezTo>
                  <a:cubicBezTo>
                    <a:pt x="364" y="3764"/>
                    <a:pt x="421" y="3681"/>
                    <a:pt x="472" y="3605"/>
                  </a:cubicBezTo>
                  <a:cubicBezTo>
                    <a:pt x="638" y="3375"/>
                    <a:pt x="803" y="3140"/>
                    <a:pt x="969" y="2904"/>
                  </a:cubicBezTo>
                  <a:lnTo>
                    <a:pt x="969" y="2904"/>
                  </a:lnTo>
                  <a:cubicBezTo>
                    <a:pt x="931" y="3286"/>
                    <a:pt x="886" y="3662"/>
                    <a:pt x="848" y="4045"/>
                  </a:cubicBezTo>
                  <a:cubicBezTo>
                    <a:pt x="810" y="4376"/>
                    <a:pt x="650" y="4714"/>
                    <a:pt x="555" y="5032"/>
                  </a:cubicBezTo>
                  <a:cubicBezTo>
                    <a:pt x="529" y="5122"/>
                    <a:pt x="497" y="5217"/>
                    <a:pt x="504" y="5307"/>
                  </a:cubicBezTo>
                  <a:cubicBezTo>
                    <a:pt x="504" y="5402"/>
                    <a:pt x="536" y="5498"/>
                    <a:pt x="606" y="5561"/>
                  </a:cubicBezTo>
                  <a:cubicBezTo>
                    <a:pt x="797" y="5300"/>
                    <a:pt x="982" y="5096"/>
                    <a:pt x="1167" y="4841"/>
                  </a:cubicBezTo>
                  <a:lnTo>
                    <a:pt x="1167" y="4841"/>
                  </a:lnTo>
                  <a:cubicBezTo>
                    <a:pt x="1128" y="5064"/>
                    <a:pt x="1077" y="5313"/>
                    <a:pt x="1033" y="5542"/>
                  </a:cubicBezTo>
                  <a:cubicBezTo>
                    <a:pt x="1020" y="5625"/>
                    <a:pt x="1007" y="5714"/>
                    <a:pt x="1020" y="5804"/>
                  </a:cubicBezTo>
                  <a:cubicBezTo>
                    <a:pt x="1026" y="5893"/>
                    <a:pt x="1071" y="5976"/>
                    <a:pt x="1148" y="6020"/>
                  </a:cubicBezTo>
                  <a:cubicBezTo>
                    <a:pt x="1332" y="5663"/>
                    <a:pt x="1543" y="5294"/>
                    <a:pt x="1721" y="4937"/>
                  </a:cubicBezTo>
                  <a:lnTo>
                    <a:pt x="1721" y="4937"/>
                  </a:lnTo>
                  <a:cubicBezTo>
                    <a:pt x="1696" y="5090"/>
                    <a:pt x="1657" y="5281"/>
                    <a:pt x="1626" y="5434"/>
                  </a:cubicBezTo>
                  <a:cubicBezTo>
                    <a:pt x="1613" y="5511"/>
                    <a:pt x="1594" y="5587"/>
                    <a:pt x="1619" y="5657"/>
                  </a:cubicBezTo>
                  <a:cubicBezTo>
                    <a:pt x="1640" y="5721"/>
                    <a:pt x="1702" y="5772"/>
                    <a:pt x="1762" y="5772"/>
                  </a:cubicBezTo>
                  <a:cubicBezTo>
                    <a:pt x="1774" y="5772"/>
                    <a:pt x="1786" y="5770"/>
                    <a:pt x="1798" y="5765"/>
                  </a:cubicBezTo>
                  <a:cubicBezTo>
                    <a:pt x="1938" y="5485"/>
                    <a:pt x="2091" y="5185"/>
                    <a:pt x="2225" y="4905"/>
                  </a:cubicBezTo>
                  <a:cubicBezTo>
                    <a:pt x="2257" y="4956"/>
                    <a:pt x="2295" y="5007"/>
                    <a:pt x="2327" y="5058"/>
                  </a:cubicBezTo>
                  <a:cubicBezTo>
                    <a:pt x="2492" y="4644"/>
                    <a:pt x="2690" y="4249"/>
                    <a:pt x="2856" y="3828"/>
                  </a:cubicBezTo>
                  <a:cubicBezTo>
                    <a:pt x="3155" y="3070"/>
                    <a:pt x="3155" y="2215"/>
                    <a:pt x="3098" y="1400"/>
                  </a:cubicBezTo>
                  <a:cubicBezTo>
                    <a:pt x="3066" y="915"/>
                    <a:pt x="2945" y="380"/>
                    <a:pt x="2531" y="125"/>
                  </a:cubicBezTo>
                  <a:cubicBezTo>
                    <a:pt x="2397" y="43"/>
                    <a:pt x="2239" y="1"/>
                    <a:pt x="2081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121277" y="3277012"/>
              <a:ext cx="16988" cy="42135"/>
            </a:xfrm>
            <a:custGeom>
              <a:avLst/>
              <a:gdLst/>
              <a:ahLst/>
              <a:cxnLst/>
              <a:rect l="l" t="t" r="r" b="b"/>
              <a:pathLst>
                <a:path w="301" h="747" extrusionOk="0">
                  <a:moveTo>
                    <a:pt x="231" y="0"/>
                  </a:moveTo>
                  <a:cubicBezTo>
                    <a:pt x="197" y="0"/>
                    <a:pt x="166" y="24"/>
                    <a:pt x="160" y="52"/>
                  </a:cubicBezTo>
                  <a:lnTo>
                    <a:pt x="7" y="664"/>
                  </a:lnTo>
                  <a:cubicBezTo>
                    <a:pt x="1" y="696"/>
                    <a:pt x="20" y="734"/>
                    <a:pt x="58" y="747"/>
                  </a:cubicBezTo>
                  <a:lnTo>
                    <a:pt x="77" y="747"/>
                  </a:lnTo>
                  <a:cubicBezTo>
                    <a:pt x="103" y="747"/>
                    <a:pt x="134" y="728"/>
                    <a:pt x="141" y="696"/>
                  </a:cubicBezTo>
                  <a:lnTo>
                    <a:pt x="294" y="90"/>
                  </a:lnTo>
                  <a:cubicBezTo>
                    <a:pt x="300" y="52"/>
                    <a:pt x="281" y="14"/>
                    <a:pt x="243" y="1"/>
                  </a:cubicBezTo>
                  <a:cubicBezTo>
                    <a:pt x="239" y="0"/>
                    <a:pt x="235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189290" y="3344417"/>
              <a:ext cx="36742" cy="84382"/>
            </a:xfrm>
            <a:custGeom>
              <a:avLst/>
              <a:gdLst/>
              <a:ahLst/>
              <a:cxnLst/>
              <a:rect l="l" t="t" r="r" b="b"/>
              <a:pathLst>
                <a:path w="651" h="1496" extrusionOk="0">
                  <a:moveTo>
                    <a:pt x="571" y="0"/>
                  </a:moveTo>
                  <a:cubicBezTo>
                    <a:pt x="543" y="0"/>
                    <a:pt x="514" y="18"/>
                    <a:pt x="504" y="43"/>
                  </a:cubicBezTo>
                  <a:lnTo>
                    <a:pt x="13" y="1400"/>
                  </a:lnTo>
                  <a:cubicBezTo>
                    <a:pt x="0" y="1438"/>
                    <a:pt x="19" y="1477"/>
                    <a:pt x="58" y="1489"/>
                  </a:cubicBezTo>
                  <a:cubicBezTo>
                    <a:pt x="64" y="1496"/>
                    <a:pt x="70" y="1496"/>
                    <a:pt x="77" y="1496"/>
                  </a:cubicBezTo>
                  <a:cubicBezTo>
                    <a:pt x="109" y="1496"/>
                    <a:pt x="134" y="1477"/>
                    <a:pt x="147" y="1451"/>
                  </a:cubicBezTo>
                  <a:lnTo>
                    <a:pt x="638" y="94"/>
                  </a:lnTo>
                  <a:cubicBezTo>
                    <a:pt x="650" y="55"/>
                    <a:pt x="631" y="17"/>
                    <a:pt x="593" y="4"/>
                  </a:cubicBezTo>
                  <a:cubicBezTo>
                    <a:pt x="586" y="2"/>
                    <a:pt x="579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162988" y="3352822"/>
              <a:ext cx="32114" cy="83536"/>
            </a:xfrm>
            <a:custGeom>
              <a:avLst/>
              <a:gdLst/>
              <a:ahLst/>
              <a:cxnLst/>
              <a:rect l="l" t="t" r="r" b="b"/>
              <a:pathLst>
                <a:path w="569" h="1481" extrusionOk="0">
                  <a:moveTo>
                    <a:pt x="496" y="1"/>
                  </a:moveTo>
                  <a:cubicBezTo>
                    <a:pt x="463" y="1"/>
                    <a:pt x="433" y="20"/>
                    <a:pt x="422" y="53"/>
                  </a:cubicBezTo>
                  <a:lnTo>
                    <a:pt x="14" y="1391"/>
                  </a:lnTo>
                  <a:cubicBezTo>
                    <a:pt x="1" y="1423"/>
                    <a:pt x="20" y="1461"/>
                    <a:pt x="58" y="1474"/>
                  </a:cubicBezTo>
                  <a:cubicBezTo>
                    <a:pt x="65" y="1481"/>
                    <a:pt x="71" y="1481"/>
                    <a:pt x="77" y="1481"/>
                  </a:cubicBezTo>
                  <a:cubicBezTo>
                    <a:pt x="109" y="1481"/>
                    <a:pt x="135" y="1461"/>
                    <a:pt x="148" y="1430"/>
                  </a:cubicBezTo>
                  <a:lnTo>
                    <a:pt x="555" y="91"/>
                  </a:lnTo>
                  <a:cubicBezTo>
                    <a:pt x="568" y="53"/>
                    <a:pt x="543" y="15"/>
                    <a:pt x="511" y="2"/>
                  </a:cubicBezTo>
                  <a:cubicBezTo>
                    <a:pt x="506" y="1"/>
                    <a:pt x="501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31719" y="3353047"/>
              <a:ext cx="28446" cy="84382"/>
            </a:xfrm>
            <a:custGeom>
              <a:avLst/>
              <a:gdLst/>
              <a:ahLst/>
              <a:cxnLst/>
              <a:rect l="l" t="t" r="r" b="b"/>
              <a:pathLst>
                <a:path w="504" h="1496" extrusionOk="0">
                  <a:moveTo>
                    <a:pt x="426" y="1"/>
                  </a:moveTo>
                  <a:cubicBezTo>
                    <a:pt x="396" y="1"/>
                    <a:pt x="368" y="24"/>
                    <a:pt x="357" y="55"/>
                  </a:cubicBezTo>
                  <a:lnTo>
                    <a:pt x="7" y="1413"/>
                  </a:lnTo>
                  <a:cubicBezTo>
                    <a:pt x="0" y="1451"/>
                    <a:pt x="20" y="1489"/>
                    <a:pt x="58" y="1496"/>
                  </a:cubicBezTo>
                  <a:lnTo>
                    <a:pt x="77" y="1496"/>
                  </a:lnTo>
                  <a:cubicBezTo>
                    <a:pt x="109" y="1496"/>
                    <a:pt x="134" y="1477"/>
                    <a:pt x="141" y="1445"/>
                  </a:cubicBezTo>
                  <a:lnTo>
                    <a:pt x="498" y="87"/>
                  </a:lnTo>
                  <a:cubicBezTo>
                    <a:pt x="504" y="49"/>
                    <a:pt x="485" y="11"/>
                    <a:pt x="447" y="4"/>
                  </a:cubicBezTo>
                  <a:cubicBezTo>
                    <a:pt x="440" y="2"/>
                    <a:pt x="433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785672" y="2122777"/>
              <a:ext cx="70211" cy="53528"/>
            </a:xfrm>
            <a:custGeom>
              <a:avLst/>
              <a:gdLst/>
              <a:ahLst/>
              <a:cxnLst/>
              <a:rect l="l" t="t" r="r" b="b"/>
              <a:pathLst>
                <a:path w="1244" h="949" extrusionOk="0">
                  <a:moveTo>
                    <a:pt x="848" y="0"/>
                  </a:moveTo>
                  <a:cubicBezTo>
                    <a:pt x="682" y="0"/>
                    <a:pt x="514" y="49"/>
                    <a:pt x="376" y="146"/>
                  </a:cubicBezTo>
                  <a:cubicBezTo>
                    <a:pt x="141" y="305"/>
                    <a:pt x="0" y="598"/>
                    <a:pt x="26" y="885"/>
                  </a:cubicBezTo>
                  <a:cubicBezTo>
                    <a:pt x="32" y="923"/>
                    <a:pt x="58" y="949"/>
                    <a:pt x="96" y="949"/>
                  </a:cubicBezTo>
                  <a:lnTo>
                    <a:pt x="102" y="949"/>
                  </a:lnTo>
                  <a:cubicBezTo>
                    <a:pt x="141" y="943"/>
                    <a:pt x="172" y="911"/>
                    <a:pt x="166" y="872"/>
                  </a:cubicBezTo>
                  <a:cubicBezTo>
                    <a:pt x="147" y="637"/>
                    <a:pt x="262" y="394"/>
                    <a:pt x="459" y="261"/>
                  </a:cubicBezTo>
                  <a:cubicBezTo>
                    <a:pt x="574" y="179"/>
                    <a:pt x="709" y="139"/>
                    <a:pt x="845" y="139"/>
                  </a:cubicBezTo>
                  <a:cubicBezTo>
                    <a:pt x="944" y="139"/>
                    <a:pt x="1044" y="160"/>
                    <a:pt x="1135" y="203"/>
                  </a:cubicBezTo>
                  <a:cubicBezTo>
                    <a:pt x="1143" y="207"/>
                    <a:pt x="1152" y="208"/>
                    <a:pt x="1161" y="208"/>
                  </a:cubicBezTo>
                  <a:cubicBezTo>
                    <a:pt x="1188" y="208"/>
                    <a:pt x="1216" y="195"/>
                    <a:pt x="1230" y="171"/>
                  </a:cubicBezTo>
                  <a:cubicBezTo>
                    <a:pt x="1243" y="133"/>
                    <a:pt x="1230" y="95"/>
                    <a:pt x="1192" y="76"/>
                  </a:cubicBezTo>
                  <a:cubicBezTo>
                    <a:pt x="1086" y="25"/>
                    <a:pt x="967" y="0"/>
                    <a:pt x="848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3807967" y="2099989"/>
              <a:ext cx="237104" cy="200012"/>
            </a:xfrm>
            <a:custGeom>
              <a:avLst/>
              <a:gdLst/>
              <a:ahLst/>
              <a:cxnLst/>
              <a:rect l="l" t="t" r="r" b="b"/>
              <a:pathLst>
                <a:path w="4201" h="3546" extrusionOk="0">
                  <a:moveTo>
                    <a:pt x="1690" y="1"/>
                  </a:moveTo>
                  <a:cubicBezTo>
                    <a:pt x="1286" y="1"/>
                    <a:pt x="884" y="220"/>
                    <a:pt x="663" y="563"/>
                  </a:cubicBezTo>
                  <a:cubicBezTo>
                    <a:pt x="653" y="562"/>
                    <a:pt x="644" y="562"/>
                    <a:pt x="634" y="562"/>
                  </a:cubicBezTo>
                  <a:cubicBezTo>
                    <a:pt x="421" y="562"/>
                    <a:pt x="212" y="692"/>
                    <a:pt x="109" y="881"/>
                  </a:cubicBezTo>
                  <a:cubicBezTo>
                    <a:pt x="0" y="1072"/>
                    <a:pt x="0" y="1321"/>
                    <a:pt x="96" y="1531"/>
                  </a:cubicBezTo>
                  <a:cubicBezTo>
                    <a:pt x="185" y="1735"/>
                    <a:pt x="364" y="1895"/>
                    <a:pt x="568" y="1990"/>
                  </a:cubicBezTo>
                  <a:lnTo>
                    <a:pt x="3493" y="3545"/>
                  </a:lnTo>
                  <a:cubicBezTo>
                    <a:pt x="3952" y="3144"/>
                    <a:pt x="4200" y="2506"/>
                    <a:pt x="4130" y="1901"/>
                  </a:cubicBezTo>
                  <a:cubicBezTo>
                    <a:pt x="4092" y="1557"/>
                    <a:pt x="3946" y="1213"/>
                    <a:pt x="3697" y="971"/>
                  </a:cubicBezTo>
                  <a:cubicBezTo>
                    <a:pt x="3489" y="768"/>
                    <a:pt x="3215" y="651"/>
                    <a:pt x="2934" y="651"/>
                  </a:cubicBezTo>
                  <a:cubicBezTo>
                    <a:pt x="2878" y="651"/>
                    <a:pt x="2822" y="655"/>
                    <a:pt x="2766" y="665"/>
                  </a:cubicBezTo>
                  <a:cubicBezTo>
                    <a:pt x="2569" y="289"/>
                    <a:pt x="2167" y="21"/>
                    <a:pt x="1740" y="2"/>
                  </a:cubicBezTo>
                  <a:cubicBezTo>
                    <a:pt x="1724" y="1"/>
                    <a:pt x="1707" y="1"/>
                    <a:pt x="1690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3833479" y="2313937"/>
              <a:ext cx="168078" cy="138023"/>
            </a:xfrm>
            <a:custGeom>
              <a:avLst/>
              <a:gdLst/>
              <a:ahLst/>
              <a:cxnLst/>
              <a:rect l="l" t="t" r="r" b="b"/>
              <a:pathLst>
                <a:path w="2978" h="2447" extrusionOk="0">
                  <a:moveTo>
                    <a:pt x="2627" y="1"/>
                  </a:moveTo>
                  <a:lnTo>
                    <a:pt x="2627" y="1"/>
                  </a:lnTo>
                  <a:cubicBezTo>
                    <a:pt x="1907" y="237"/>
                    <a:pt x="1225" y="524"/>
                    <a:pt x="511" y="753"/>
                  </a:cubicBezTo>
                  <a:cubicBezTo>
                    <a:pt x="453" y="963"/>
                    <a:pt x="402" y="1167"/>
                    <a:pt x="351" y="1371"/>
                  </a:cubicBezTo>
                  <a:cubicBezTo>
                    <a:pt x="237" y="1327"/>
                    <a:pt x="116" y="1263"/>
                    <a:pt x="1" y="1218"/>
                  </a:cubicBezTo>
                  <a:lnTo>
                    <a:pt x="1" y="1218"/>
                  </a:lnTo>
                  <a:cubicBezTo>
                    <a:pt x="186" y="1843"/>
                    <a:pt x="670" y="2334"/>
                    <a:pt x="1307" y="2429"/>
                  </a:cubicBezTo>
                  <a:cubicBezTo>
                    <a:pt x="1384" y="2441"/>
                    <a:pt x="1462" y="2446"/>
                    <a:pt x="1539" y="2446"/>
                  </a:cubicBezTo>
                  <a:cubicBezTo>
                    <a:pt x="2104" y="2446"/>
                    <a:pt x="2669" y="2147"/>
                    <a:pt x="2977" y="1671"/>
                  </a:cubicBezTo>
                  <a:lnTo>
                    <a:pt x="2518" y="1613"/>
                  </a:lnTo>
                  <a:cubicBezTo>
                    <a:pt x="2557" y="1065"/>
                    <a:pt x="2582" y="549"/>
                    <a:pt x="2627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3802210" y="2174840"/>
              <a:ext cx="233887" cy="200576"/>
            </a:xfrm>
            <a:custGeom>
              <a:avLst/>
              <a:gdLst/>
              <a:ahLst/>
              <a:cxnLst/>
              <a:rect l="l" t="t" r="r" b="b"/>
              <a:pathLst>
                <a:path w="4144" h="3556" extrusionOk="0">
                  <a:moveTo>
                    <a:pt x="2492" y="0"/>
                  </a:moveTo>
                  <a:cubicBezTo>
                    <a:pt x="2130" y="102"/>
                    <a:pt x="1737" y="151"/>
                    <a:pt x="1346" y="151"/>
                  </a:cubicBezTo>
                  <a:cubicBezTo>
                    <a:pt x="1076" y="151"/>
                    <a:pt x="806" y="128"/>
                    <a:pt x="549" y="83"/>
                  </a:cubicBezTo>
                  <a:cubicBezTo>
                    <a:pt x="306" y="644"/>
                    <a:pt x="153" y="1211"/>
                    <a:pt x="71" y="1817"/>
                  </a:cubicBezTo>
                  <a:cubicBezTo>
                    <a:pt x="0" y="2320"/>
                    <a:pt x="173" y="2843"/>
                    <a:pt x="549" y="3181"/>
                  </a:cubicBezTo>
                  <a:cubicBezTo>
                    <a:pt x="814" y="3424"/>
                    <a:pt x="1176" y="3556"/>
                    <a:pt x="1534" y="3556"/>
                  </a:cubicBezTo>
                  <a:cubicBezTo>
                    <a:pt x="1682" y="3556"/>
                    <a:pt x="1830" y="3533"/>
                    <a:pt x="1970" y="3487"/>
                  </a:cubicBezTo>
                  <a:cubicBezTo>
                    <a:pt x="2390" y="3353"/>
                    <a:pt x="2798" y="3092"/>
                    <a:pt x="3047" y="2728"/>
                  </a:cubicBezTo>
                  <a:cubicBezTo>
                    <a:pt x="3122" y="2743"/>
                    <a:pt x="3201" y="2751"/>
                    <a:pt x="3280" y="2751"/>
                  </a:cubicBezTo>
                  <a:cubicBezTo>
                    <a:pt x="3400" y="2751"/>
                    <a:pt x="3521" y="2732"/>
                    <a:pt x="3633" y="2690"/>
                  </a:cubicBezTo>
                  <a:cubicBezTo>
                    <a:pt x="3818" y="2620"/>
                    <a:pt x="3977" y="2473"/>
                    <a:pt x="4048" y="2288"/>
                  </a:cubicBezTo>
                  <a:cubicBezTo>
                    <a:pt x="4143" y="2046"/>
                    <a:pt x="4041" y="1740"/>
                    <a:pt x="3831" y="1594"/>
                  </a:cubicBezTo>
                  <a:cubicBezTo>
                    <a:pt x="3732" y="1524"/>
                    <a:pt x="3612" y="1490"/>
                    <a:pt x="3492" y="1490"/>
                  </a:cubicBezTo>
                  <a:cubicBezTo>
                    <a:pt x="3349" y="1490"/>
                    <a:pt x="3205" y="1538"/>
                    <a:pt x="3098" y="1632"/>
                  </a:cubicBezTo>
                  <a:cubicBezTo>
                    <a:pt x="2919" y="1103"/>
                    <a:pt x="2677" y="536"/>
                    <a:pt x="2492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3974867" y="2278175"/>
              <a:ext cx="37476" cy="18557"/>
            </a:xfrm>
            <a:custGeom>
              <a:avLst/>
              <a:gdLst/>
              <a:ahLst/>
              <a:cxnLst/>
              <a:rect l="l" t="t" r="r" b="b"/>
              <a:pathLst>
                <a:path w="664" h="329" extrusionOk="0">
                  <a:moveTo>
                    <a:pt x="583" y="0"/>
                  </a:moveTo>
                  <a:cubicBezTo>
                    <a:pt x="575" y="0"/>
                    <a:pt x="568" y="1"/>
                    <a:pt x="562" y="4"/>
                  </a:cubicBezTo>
                  <a:lnTo>
                    <a:pt x="52" y="195"/>
                  </a:lnTo>
                  <a:cubicBezTo>
                    <a:pt x="13" y="208"/>
                    <a:pt x="1" y="246"/>
                    <a:pt x="13" y="284"/>
                  </a:cubicBezTo>
                  <a:cubicBezTo>
                    <a:pt x="20" y="310"/>
                    <a:pt x="52" y="329"/>
                    <a:pt x="77" y="329"/>
                  </a:cubicBezTo>
                  <a:cubicBezTo>
                    <a:pt x="84" y="329"/>
                    <a:pt x="90" y="329"/>
                    <a:pt x="103" y="323"/>
                  </a:cubicBezTo>
                  <a:lnTo>
                    <a:pt x="606" y="138"/>
                  </a:lnTo>
                  <a:cubicBezTo>
                    <a:pt x="644" y="125"/>
                    <a:pt x="664" y="80"/>
                    <a:pt x="651" y="49"/>
                  </a:cubicBezTo>
                  <a:cubicBezTo>
                    <a:pt x="641" y="18"/>
                    <a:pt x="611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3852556" y="2344904"/>
              <a:ext cx="111243" cy="37791"/>
            </a:xfrm>
            <a:custGeom>
              <a:avLst/>
              <a:gdLst/>
              <a:ahLst/>
              <a:cxnLst/>
              <a:rect l="l" t="t" r="r" b="b"/>
              <a:pathLst>
                <a:path w="1971" h="670" extrusionOk="0">
                  <a:moveTo>
                    <a:pt x="1894" y="1"/>
                  </a:moveTo>
                  <a:cubicBezTo>
                    <a:pt x="1875" y="1"/>
                    <a:pt x="1856" y="9"/>
                    <a:pt x="1843" y="26"/>
                  </a:cubicBezTo>
                  <a:cubicBezTo>
                    <a:pt x="1531" y="346"/>
                    <a:pt x="1072" y="525"/>
                    <a:pt x="619" y="525"/>
                  </a:cubicBezTo>
                  <a:cubicBezTo>
                    <a:pt x="441" y="525"/>
                    <a:pt x="263" y="497"/>
                    <a:pt x="96" y="440"/>
                  </a:cubicBezTo>
                  <a:cubicBezTo>
                    <a:pt x="90" y="437"/>
                    <a:pt x="83" y="436"/>
                    <a:pt x="76" y="436"/>
                  </a:cubicBezTo>
                  <a:cubicBezTo>
                    <a:pt x="50" y="436"/>
                    <a:pt x="24" y="454"/>
                    <a:pt x="13" y="484"/>
                  </a:cubicBezTo>
                  <a:cubicBezTo>
                    <a:pt x="1" y="523"/>
                    <a:pt x="20" y="561"/>
                    <a:pt x="52" y="574"/>
                  </a:cubicBezTo>
                  <a:cubicBezTo>
                    <a:pt x="237" y="637"/>
                    <a:pt x="434" y="669"/>
                    <a:pt x="632" y="669"/>
                  </a:cubicBezTo>
                  <a:cubicBezTo>
                    <a:pt x="1116" y="669"/>
                    <a:pt x="1600" y="472"/>
                    <a:pt x="1945" y="121"/>
                  </a:cubicBezTo>
                  <a:cubicBezTo>
                    <a:pt x="1970" y="89"/>
                    <a:pt x="1970" y="45"/>
                    <a:pt x="1945" y="19"/>
                  </a:cubicBezTo>
                  <a:cubicBezTo>
                    <a:pt x="1930" y="7"/>
                    <a:pt x="1912" y="1"/>
                    <a:pt x="1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3825577" y="2237055"/>
              <a:ext cx="15916" cy="15850"/>
            </a:xfrm>
            <a:custGeom>
              <a:avLst/>
              <a:gdLst/>
              <a:ahLst/>
              <a:cxnLst/>
              <a:rect l="l" t="t" r="r" b="b"/>
              <a:pathLst>
                <a:path w="282" h="281" extrusionOk="0">
                  <a:moveTo>
                    <a:pt x="141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7"/>
                    <a:pt x="64" y="280"/>
                    <a:pt x="141" y="280"/>
                  </a:cubicBezTo>
                  <a:cubicBezTo>
                    <a:pt x="217" y="280"/>
                    <a:pt x="281" y="217"/>
                    <a:pt x="281" y="140"/>
                  </a:cubicBezTo>
                  <a:cubicBezTo>
                    <a:pt x="281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3902959" y="2247096"/>
              <a:ext cx="15860" cy="15850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0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0" y="281"/>
                  </a:cubicBezTo>
                  <a:cubicBezTo>
                    <a:pt x="217" y="281"/>
                    <a:pt x="280" y="217"/>
                    <a:pt x="280" y="141"/>
                  </a:cubicBezTo>
                  <a:cubicBezTo>
                    <a:pt x="280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843243" y="2241117"/>
              <a:ext cx="27712" cy="44842"/>
            </a:xfrm>
            <a:custGeom>
              <a:avLst/>
              <a:gdLst/>
              <a:ahLst/>
              <a:cxnLst/>
              <a:rect l="l" t="t" r="r" b="b"/>
              <a:pathLst>
                <a:path w="491" h="795" extrusionOk="0">
                  <a:moveTo>
                    <a:pt x="410" y="0"/>
                  </a:moveTo>
                  <a:cubicBezTo>
                    <a:pt x="387" y="0"/>
                    <a:pt x="366" y="10"/>
                    <a:pt x="351" y="30"/>
                  </a:cubicBezTo>
                  <a:lnTo>
                    <a:pt x="13" y="565"/>
                  </a:lnTo>
                  <a:cubicBezTo>
                    <a:pt x="0" y="578"/>
                    <a:pt x="0" y="597"/>
                    <a:pt x="6" y="616"/>
                  </a:cubicBezTo>
                  <a:cubicBezTo>
                    <a:pt x="6" y="635"/>
                    <a:pt x="19" y="655"/>
                    <a:pt x="38" y="661"/>
                  </a:cubicBezTo>
                  <a:lnTo>
                    <a:pt x="268" y="788"/>
                  </a:lnTo>
                  <a:cubicBezTo>
                    <a:pt x="280" y="795"/>
                    <a:pt x="293" y="795"/>
                    <a:pt x="306" y="795"/>
                  </a:cubicBezTo>
                  <a:cubicBezTo>
                    <a:pt x="325" y="795"/>
                    <a:pt x="351" y="782"/>
                    <a:pt x="363" y="757"/>
                  </a:cubicBezTo>
                  <a:cubicBezTo>
                    <a:pt x="382" y="725"/>
                    <a:pt x="370" y="680"/>
                    <a:pt x="338" y="667"/>
                  </a:cubicBezTo>
                  <a:lnTo>
                    <a:pt x="172" y="578"/>
                  </a:lnTo>
                  <a:lnTo>
                    <a:pt x="472" y="106"/>
                  </a:lnTo>
                  <a:cubicBezTo>
                    <a:pt x="491" y="75"/>
                    <a:pt x="484" y="30"/>
                    <a:pt x="453" y="11"/>
                  </a:cubicBezTo>
                  <a:cubicBezTo>
                    <a:pt x="438" y="4"/>
                    <a:pt x="42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815869" y="2202479"/>
              <a:ext cx="36742" cy="14835"/>
            </a:xfrm>
            <a:custGeom>
              <a:avLst/>
              <a:gdLst/>
              <a:ahLst/>
              <a:cxnLst/>
              <a:rect l="l" t="t" r="r" b="b"/>
              <a:pathLst>
                <a:path w="651" h="263" extrusionOk="0">
                  <a:moveTo>
                    <a:pt x="309" y="1"/>
                  </a:moveTo>
                  <a:cubicBezTo>
                    <a:pt x="197" y="1"/>
                    <a:pt x="92" y="45"/>
                    <a:pt x="26" y="122"/>
                  </a:cubicBezTo>
                  <a:cubicBezTo>
                    <a:pt x="1" y="154"/>
                    <a:pt x="1" y="192"/>
                    <a:pt x="33" y="218"/>
                  </a:cubicBezTo>
                  <a:cubicBezTo>
                    <a:pt x="45" y="230"/>
                    <a:pt x="61" y="236"/>
                    <a:pt x="77" y="236"/>
                  </a:cubicBezTo>
                  <a:cubicBezTo>
                    <a:pt x="96" y="236"/>
                    <a:pt x="115" y="228"/>
                    <a:pt x="128" y="211"/>
                  </a:cubicBezTo>
                  <a:cubicBezTo>
                    <a:pt x="168" y="166"/>
                    <a:pt x="234" y="140"/>
                    <a:pt x="303" y="140"/>
                  </a:cubicBezTo>
                  <a:cubicBezTo>
                    <a:pt x="310" y="140"/>
                    <a:pt x="318" y="141"/>
                    <a:pt x="326" y="141"/>
                  </a:cubicBezTo>
                  <a:cubicBezTo>
                    <a:pt x="409" y="141"/>
                    <a:pt x="479" y="180"/>
                    <a:pt x="517" y="237"/>
                  </a:cubicBezTo>
                  <a:cubicBezTo>
                    <a:pt x="530" y="256"/>
                    <a:pt x="549" y="262"/>
                    <a:pt x="574" y="262"/>
                  </a:cubicBezTo>
                  <a:cubicBezTo>
                    <a:pt x="587" y="262"/>
                    <a:pt x="600" y="262"/>
                    <a:pt x="612" y="256"/>
                  </a:cubicBezTo>
                  <a:cubicBezTo>
                    <a:pt x="644" y="231"/>
                    <a:pt x="651" y="186"/>
                    <a:pt x="632" y="154"/>
                  </a:cubicBezTo>
                  <a:cubicBezTo>
                    <a:pt x="568" y="65"/>
                    <a:pt x="453" y="8"/>
                    <a:pt x="332" y="1"/>
                  </a:cubicBezTo>
                  <a:cubicBezTo>
                    <a:pt x="324" y="1"/>
                    <a:pt x="317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3891445" y="2211898"/>
              <a:ext cx="48595" cy="20531"/>
            </a:xfrm>
            <a:custGeom>
              <a:avLst/>
              <a:gdLst/>
              <a:ahLst/>
              <a:cxnLst/>
              <a:rect l="l" t="t" r="r" b="b"/>
              <a:pathLst>
                <a:path w="861" h="364" extrusionOk="0">
                  <a:moveTo>
                    <a:pt x="365" y="0"/>
                  </a:moveTo>
                  <a:cubicBezTo>
                    <a:pt x="249" y="0"/>
                    <a:pt x="135" y="34"/>
                    <a:pt x="45" y="95"/>
                  </a:cubicBezTo>
                  <a:cubicBezTo>
                    <a:pt x="13" y="115"/>
                    <a:pt x="0" y="159"/>
                    <a:pt x="26" y="191"/>
                  </a:cubicBezTo>
                  <a:cubicBezTo>
                    <a:pt x="38" y="211"/>
                    <a:pt x="59" y="221"/>
                    <a:pt x="82" y="221"/>
                  </a:cubicBezTo>
                  <a:cubicBezTo>
                    <a:pt x="95" y="221"/>
                    <a:pt x="109" y="217"/>
                    <a:pt x="121" y="210"/>
                  </a:cubicBezTo>
                  <a:cubicBezTo>
                    <a:pt x="189" y="162"/>
                    <a:pt x="278" y="139"/>
                    <a:pt x="367" y="139"/>
                  </a:cubicBezTo>
                  <a:cubicBezTo>
                    <a:pt x="396" y="139"/>
                    <a:pt x="424" y="142"/>
                    <a:pt x="453" y="146"/>
                  </a:cubicBezTo>
                  <a:cubicBezTo>
                    <a:pt x="567" y="172"/>
                    <a:pt x="669" y="236"/>
                    <a:pt x="720" y="325"/>
                  </a:cubicBezTo>
                  <a:cubicBezTo>
                    <a:pt x="733" y="350"/>
                    <a:pt x="758" y="363"/>
                    <a:pt x="778" y="363"/>
                  </a:cubicBezTo>
                  <a:cubicBezTo>
                    <a:pt x="790" y="363"/>
                    <a:pt x="803" y="357"/>
                    <a:pt x="816" y="350"/>
                  </a:cubicBezTo>
                  <a:cubicBezTo>
                    <a:pt x="848" y="331"/>
                    <a:pt x="860" y="287"/>
                    <a:pt x="841" y="255"/>
                  </a:cubicBezTo>
                  <a:cubicBezTo>
                    <a:pt x="771" y="134"/>
                    <a:pt x="637" y="44"/>
                    <a:pt x="484" y="13"/>
                  </a:cubicBezTo>
                  <a:cubicBezTo>
                    <a:pt x="445" y="4"/>
                    <a:pt x="405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862264" y="2286185"/>
              <a:ext cx="38944" cy="39314"/>
            </a:xfrm>
            <a:custGeom>
              <a:avLst/>
              <a:gdLst/>
              <a:ahLst/>
              <a:cxnLst/>
              <a:rect l="l" t="t" r="r" b="b"/>
              <a:pathLst>
                <a:path w="690" h="697" extrusionOk="0">
                  <a:moveTo>
                    <a:pt x="511" y="295"/>
                  </a:moveTo>
                  <a:cubicBezTo>
                    <a:pt x="492" y="365"/>
                    <a:pt x="466" y="436"/>
                    <a:pt x="428" y="493"/>
                  </a:cubicBezTo>
                  <a:cubicBezTo>
                    <a:pt x="399" y="533"/>
                    <a:pt x="365" y="558"/>
                    <a:pt x="327" y="558"/>
                  </a:cubicBezTo>
                  <a:cubicBezTo>
                    <a:pt x="322" y="558"/>
                    <a:pt x="318" y="557"/>
                    <a:pt x="313" y="557"/>
                  </a:cubicBezTo>
                  <a:cubicBezTo>
                    <a:pt x="268" y="550"/>
                    <a:pt x="230" y="512"/>
                    <a:pt x="211" y="455"/>
                  </a:cubicBezTo>
                  <a:cubicBezTo>
                    <a:pt x="198" y="416"/>
                    <a:pt x="186" y="385"/>
                    <a:pt x="179" y="346"/>
                  </a:cubicBezTo>
                  <a:lnTo>
                    <a:pt x="179" y="346"/>
                  </a:lnTo>
                  <a:cubicBezTo>
                    <a:pt x="216" y="359"/>
                    <a:pt x="256" y="366"/>
                    <a:pt x="298" y="366"/>
                  </a:cubicBezTo>
                  <a:cubicBezTo>
                    <a:pt x="322" y="366"/>
                    <a:pt x="346" y="364"/>
                    <a:pt x="370" y="359"/>
                  </a:cubicBezTo>
                  <a:cubicBezTo>
                    <a:pt x="421" y="346"/>
                    <a:pt x="472" y="327"/>
                    <a:pt x="511" y="295"/>
                  </a:cubicBezTo>
                  <a:close/>
                  <a:moveTo>
                    <a:pt x="610" y="1"/>
                  </a:moveTo>
                  <a:cubicBezTo>
                    <a:pt x="583" y="1"/>
                    <a:pt x="560" y="14"/>
                    <a:pt x="549" y="40"/>
                  </a:cubicBezTo>
                  <a:cubicBezTo>
                    <a:pt x="511" y="136"/>
                    <a:pt x="434" y="200"/>
                    <a:pt x="339" y="219"/>
                  </a:cubicBezTo>
                  <a:cubicBezTo>
                    <a:pt x="322" y="223"/>
                    <a:pt x="304" y="225"/>
                    <a:pt x="287" y="225"/>
                  </a:cubicBezTo>
                  <a:cubicBezTo>
                    <a:pt x="227" y="225"/>
                    <a:pt x="167" y="200"/>
                    <a:pt x="122" y="155"/>
                  </a:cubicBezTo>
                  <a:cubicBezTo>
                    <a:pt x="110" y="143"/>
                    <a:pt x="92" y="136"/>
                    <a:pt x="74" y="136"/>
                  </a:cubicBezTo>
                  <a:cubicBezTo>
                    <a:pt x="64" y="136"/>
                    <a:pt x="54" y="138"/>
                    <a:pt x="45" y="142"/>
                  </a:cubicBezTo>
                  <a:cubicBezTo>
                    <a:pt x="14" y="162"/>
                    <a:pt x="1" y="187"/>
                    <a:pt x="7" y="219"/>
                  </a:cubicBezTo>
                  <a:cubicBezTo>
                    <a:pt x="20" y="308"/>
                    <a:pt x="52" y="416"/>
                    <a:pt x="77" y="499"/>
                  </a:cubicBezTo>
                  <a:cubicBezTo>
                    <a:pt x="116" y="608"/>
                    <a:pt x="198" y="684"/>
                    <a:pt x="300" y="697"/>
                  </a:cubicBezTo>
                  <a:lnTo>
                    <a:pt x="326" y="697"/>
                  </a:lnTo>
                  <a:cubicBezTo>
                    <a:pt x="415" y="697"/>
                    <a:pt x="492" y="652"/>
                    <a:pt x="543" y="569"/>
                  </a:cubicBezTo>
                  <a:cubicBezTo>
                    <a:pt x="638" y="416"/>
                    <a:pt x="689" y="244"/>
                    <a:pt x="683" y="66"/>
                  </a:cubicBezTo>
                  <a:cubicBezTo>
                    <a:pt x="683" y="34"/>
                    <a:pt x="664" y="9"/>
                    <a:pt x="625" y="2"/>
                  </a:cubicBezTo>
                  <a:cubicBezTo>
                    <a:pt x="620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8FDBF541-EB7D-3CA6-C3EB-6BE57D36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79" y="159026"/>
            <a:ext cx="1299446" cy="730828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1FF52E9-56A0-7E49-8BB0-C0BF8B5AD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957" y="159026"/>
            <a:ext cx="1633622" cy="7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0"/>
          <p:cNvSpPr txBox="1">
            <a:spLocks noGrp="1"/>
          </p:cNvSpPr>
          <p:nvPr>
            <p:ph type="title"/>
          </p:nvPr>
        </p:nvSpPr>
        <p:spPr>
          <a:xfrm>
            <a:off x="2194506" y="1417625"/>
            <a:ext cx="4755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é o promotor?</a:t>
            </a:r>
            <a:endParaRPr/>
          </a:p>
        </p:txBody>
      </p:sp>
      <p:sp>
        <p:nvSpPr>
          <p:cNvPr id="1000" name="Google Shape;1000;p40"/>
          <p:cNvSpPr txBox="1">
            <a:spLocks noGrp="1"/>
          </p:cNvSpPr>
          <p:nvPr>
            <p:ph type="title" idx="2"/>
          </p:nvPr>
        </p:nvSpPr>
        <p:spPr>
          <a:xfrm>
            <a:off x="3657600" y="540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1" name="Google Shape;1001;p40"/>
          <p:cNvGrpSpPr/>
          <p:nvPr/>
        </p:nvGrpSpPr>
        <p:grpSpPr>
          <a:xfrm flipH="1">
            <a:off x="7011629" y="1732552"/>
            <a:ext cx="1665240" cy="3103991"/>
            <a:chOff x="149272" y="1307571"/>
            <a:chExt cx="1607220" cy="2995841"/>
          </a:xfrm>
        </p:grpSpPr>
        <p:sp>
          <p:nvSpPr>
            <p:cNvPr id="1002" name="Google Shape;1002;p40"/>
            <p:cNvSpPr/>
            <p:nvPr/>
          </p:nvSpPr>
          <p:spPr>
            <a:xfrm>
              <a:off x="968922" y="3053207"/>
              <a:ext cx="450285" cy="1155201"/>
            </a:xfrm>
            <a:custGeom>
              <a:avLst/>
              <a:gdLst/>
              <a:ahLst/>
              <a:cxnLst/>
              <a:rect l="l" t="t" r="r" b="b"/>
              <a:pathLst>
                <a:path w="7930" h="20330" extrusionOk="0">
                  <a:moveTo>
                    <a:pt x="7649" y="1"/>
                  </a:moveTo>
                  <a:lnTo>
                    <a:pt x="2085" y="52"/>
                  </a:lnTo>
                  <a:cubicBezTo>
                    <a:pt x="1958" y="1301"/>
                    <a:pt x="1964" y="4296"/>
                    <a:pt x="1575" y="5488"/>
                  </a:cubicBezTo>
                  <a:cubicBezTo>
                    <a:pt x="262" y="9542"/>
                    <a:pt x="1" y="13595"/>
                    <a:pt x="179" y="19204"/>
                  </a:cubicBezTo>
                  <a:cubicBezTo>
                    <a:pt x="1722" y="19733"/>
                    <a:pt x="3366" y="20160"/>
                    <a:pt x="4991" y="20294"/>
                  </a:cubicBezTo>
                  <a:cubicBezTo>
                    <a:pt x="5052" y="20301"/>
                    <a:pt x="5919" y="20329"/>
                    <a:pt x="6696" y="20329"/>
                  </a:cubicBezTo>
                  <a:cubicBezTo>
                    <a:pt x="7316" y="20329"/>
                    <a:pt x="7878" y="20311"/>
                    <a:pt x="7929" y="20249"/>
                  </a:cubicBezTo>
                  <a:cubicBezTo>
                    <a:pt x="7929" y="20249"/>
                    <a:pt x="5571" y="18254"/>
                    <a:pt x="5584" y="17476"/>
                  </a:cubicBezTo>
                  <a:cubicBezTo>
                    <a:pt x="5609" y="15603"/>
                    <a:pt x="5928" y="13729"/>
                    <a:pt x="6240" y="11874"/>
                  </a:cubicBezTo>
                  <a:cubicBezTo>
                    <a:pt x="6591" y="9828"/>
                    <a:pt x="6941" y="7776"/>
                    <a:pt x="7292" y="5730"/>
                  </a:cubicBezTo>
                  <a:cubicBezTo>
                    <a:pt x="7617" y="3818"/>
                    <a:pt x="7802" y="1932"/>
                    <a:pt x="7649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329772" y="3323908"/>
              <a:ext cx="60473" cy="20911"/>
            </a:xfrm>
            <a:custGeom>
              <a:avLst/>
              <a:gdLst/>
              <a:ahLst/>
              <a:cxnLst/>
              <a:rect l="l" t="t" r="r" b="b"/>
              <a:pathLst>
                <a:path w="1065" h="368" extrusionOk="0">
                  <a:moveTo>
                    <a:pt x="76" y="1"/>
                  </a:moveTo>
                  <a:cubicBezTo>
                    <a:pt x="45" y="1"/>
                    <a:pt x="18" y="24"/>
                    <a:pt x="13" y="55"/>
                  </a:cubicBezTo>
                  <a:cubicBezTo>
                    <a:pt x="0" y="93"/>
                    <a:pt x="26" y="131"/>
                    <a:pt x="64" y="138"/>
                  </a:cubicBezTo>
                  <a:lnTo>
                    <a:pt x="975" y="367"/>
                  </a:lnTo>
                  <a:lnTo>
                    <a:pt x="988" y="367"/>
                  </a:lnTo>
                  <a:cubicBezTo>
                    <a:pt x="1020" y="367"/>
                    <a:pt x="1052" y="348"/>
                    <a:pt x="1058" y="316"/>
                  </a:cubicBezTo>
                  <a:cubicBezTo>
                    <a:pt x="1064" y="278"/>
                    <a:pt x="1045" y="240"/>
                    <a:pt x="1007" y="233"/>
                  </a:cubicBezTo>
                  <a:lnTo>
                    <a:pt x="96" y="4"/>
                  </a:lnTo>
                  <a:cubicBezTo>
                    <a:pt x="89" y="2"/>
                    <a:pt x="8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958814" y="4007253"/>
              <a:ext cx="632671" cy="288204"/>
            </a:xfrm>
            <a:custGeom>
              <a:avLst/>
              <a:gdLst/>
              <a:ahLst/>
              <a:cxnLst/>
              <a:rect l="l" t="t" r="r" b="b"/>
              <a:pathLst>
                <a:path w="11142" h="5072" extrusionOk="0">
                  <a:moveTo>
                    <a:pt x="5514" y="1"/>
                  </a:moveTo>
                  <a:cubicBezTo>
                    <a:pt x="5337" y="1"/>
                    <a:pt x="5160" y="89"/>
                    <a:pt x="5042" y="228"/>
                  </a:cubicBezTo>
                  <a:cubicBezTo>
                    <a:pt x="4895" y="400"/>
                    <a:pt x="4831" y="642"/>
                    <a:pt x="4831" y="871"/>
                  </a:cubicBezTo>
                  <a:cubicBezTo>
                    <a:pt x="4831" y="1101"/>
                    <a:pt x="4882" y="1330"/>
                    <a:pt x="4933" y="1553"/>
                  </a:cubicBezTo>
                  <a:cubicBezTo>
                    <a:pt x="3321" y="1241"/>
                    <a:pt x="1613" y="980"/>
                    <a:pt x="0" y="661"/>
                  </a:cubicBezTo>
                  <a:lnTo>
                    <a:pt x="0" y="661"/>
                  </a:lnTo>
                  <a:cubicBezTo>
                    <a:pt x="7" y="2101"/>
                    <a:pt x="32" y="3465"/>
                    <a:pt x="45" y="4906"/>
                  </a:cubicBezTo>
                  <a:lnTo>
                    <a:pt x="11141" y="5071"/>
                  </a:lnTo>
                  <a:cubicBezTo>
                    <a:pt x="11141" y="4746"/>
                    <a:pt x="10931" y="4460"/>
                    <a:pt x="10676" y="4256"/>
                  </a:cubicBezTo>
                  <a:cubicBezTo>
                    <a:pt x="10421" y="4058"/>
                    <a:pt x="10115" y="3937"/>
                    <a:pt x="9822" y="3803"/>
                  </a:cubicBezTo>
                  <a:cubicBezTo>
                    <a:pt x="8694" y="3274"/>
                    <a:pt x="7610" y="2548"/>
                    <a:pt x="6896" y="1541"/>
                  </a:cubicBezTo>
                  <a:lnTo>
                    <a:pt x="6125" y="444"/>
                  </a:lnTo>
                  <a:cubicBezTo>
                    <a:pt x="6004" y="272"/>
                    <a:pt x="5864" y="87"/>
                    <a:pt x="5666" y="24"/>
                  </a:cubicBezTo>
                  <a:cubicBezTo>
                    <a:pt x="5616" y="8"/>
                    <a:pt x="5565" y="1"/>
                    <a:pt x="5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60234" y="4206074"/>
              <a:ext cx="615693" cy="80688"/>
            </a:xfrm>
            <a:custGeom>
              <a:avLst/>
              <a:gdLst/>
              <a:ahLst/>
              <a:cxnLst/>
              <a:rect l="l" t="t" r="r" b="b"/>
              <a:pathLst>
                <a:path w="10843" h="1420" extrusionOk="0">
                  <a:moveTo>
                    <a:pt x="82" y="1"/>
                  </a:moveTo>
                  <a:cubicBezTo>
                    <a:pt x="54" y="1"/>
                    <a:pt x="24" y="19"/>
                    <a:pt x="14" y="49"/>
                  </a:cubicBezTo>
                  <a:cubicBezTo>
                    <a:pt x="1" y="87"/>
                    <a:pt x="20" y="126"/>
                    <a:pt x="58" y="138"/>
                  </a:cubicBezTo>
                  <a:cubicBezTo>
                    <a:pt x="2518" y="986"/>
                    <a:pt x="5125" y="1419"/>
                    <a:pt x="7725" y="1419"/>
                  </a:cubicBezTo>
                  <a:cubicBezTo>
                    <a:pt x="8752" y="1419"/>
                    <a:pt x="9771" y="1349"/>
                    <a:pt x="10778" y="1215"/>
                  </a:cubicBezTo>
                  <a:cubicBezTo>
                    <a:pt x="10817" y="1215"/>
                    <a:pt x="10842" y="1177"/>
                    <a:pt x="10842" y="1139"/>
                  </a:cubicBezTo>
                  <a:cubicBezTo>
                    <a:pt x="10836" y="1105"/>
                    <a:pt x="10810" y="1081"/>
                    <a:pt x="10773" y="1081"/>
                  </a:cubicBezTo>
                  <a:cubicBezTo>
                    <a:pt x="10768" y="1081"/>
                    <a:pt x="10764" y="1081"/>
                    <a:pt x="10759" y="1082"/>
                  </a:cubicBezTo>
                  <a:cubicBezTo>
                    <a:pt x="9759" y="1212"/>
                    <a:pt x="8751" y="1277"/>
                    <a:pt x="7741" y="1277"/>
                  </a:cubicBezTo>
                  <a:cubicBezTo>
                    <a:pt x="5148" y="1277"/>
                    <a:pt x="2553" y="849"/>
                    <a:pt x="103" y="5"/>
                  </a:cubicBezTo>
                  <a:cubicBezTo>
                    <a:pt x="96" y="2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226996" y="4084418"/>
              <a:ext cx="164669" cy="201265"/>
            </a:xfrm>
            <a:custGeom>
              <a:avLst/>
              <a:gdLst/>
              <a:ahLst/>
              <a:cxnLst/>
              <a:rect l="l" t="t" r="r" b="b"/>
              <a:pathLst>
                <a:path w="2900" h="3542" extrusionOk="0">
                  <a:moveTo>
                    <a:pt x="80" y="1"/>
                  </a:moveTo>
                  <a:cubicBezTo>
                    <a:pt x="64" y="1"/>
                    <a:pt x="50" y="6"/>
                    <a:pt x="38" y="17"/>
                  </a:cubicBezTo>
                  <a:cubicBezTo>
                    <a:pt x="6" y="42"/>
                    <a:pt x="0" y="81"/>
                    <a:pt x="26" y="112"/>
                  </a:cubicBezTo>
                  <a:lnTo>
                    <a:pt x="2773" y="3516"/>
                  </a:lnTo>
                  <a:cubicBezTo>
                    <a:pt x="2785" y="3535"/>
                    <a:pt x="2804" y="3541"/>
                    <a:pt x="2823" y="3541"/>
                  </a:cubicBezTo>
                  <a:cubicBezTo>
                    <a:pt x="2843" y="3541"/>
                    <a:pt x="2855" y="3535"/>
                    <a:pt x="2868" y="3529"/>
                  </a:cubicBezTo>
                  <a:cubicBezTo>
                    <a:pt x="2900" y="3503"/>
                    <a:pt x="2900" y="3458"/>
                    <a:pt x="2881" y="3427"/>
                  </a:cubicBezTo>
                  <a:lnTo>
                    <a:pt x="134" y="23"/>
                  </a:lnTo>
                  <a:cubicBezTo>
                    <a:pt x="120" y="9"/>
                    <a:pt x="9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304788" y="4100725"/>
              <a:ext cx="60871" cy="19831"/>
            </a:xfrm>
            <a:custGeom>
              <a:avLst/>
              <a:gdLst/>
              <a:ahLst/>
              <a:cxnLst/>
              <a:rect l="l" t="t" r="r" b="b"/>
              <a:pathLst>
                <a:path w="1072" h="349" extrusionOk="0">
                  <a:moveTo>
                    <a:pt x="996" y="1"/>
                  </a:moveTo>
                  <a:cubicBezTo>
                    <a:pt x="989" y="1"/>
                    <a:pt x="982" y="2"/>
                    <a:pt x="975" y="4"/>
                  </a:cubicBezTo>
                  <a:lnTo>
                    <a:pt x="64" y="208"/>
                  </a:lnTo>
                  <a:cubicBezTo>
                    <a:pt x="26" y="214"/>
                    <a:pt x="0" y="252"/>
                    <a:pt x="13" y="291"/>
                  </a:cubicBezTo>
                  <a:cubicBezTo>
                    <a:pt x="19" y="323"/>
                    <a:pt x="45" y="348"/>
                    <a:pt x="77" y="348"/>
                  </a:cubicBezTo>
                  <a:cubicBezTo>
                    <a:pt x="83" y="348"/>
                    <a:pt x="90" y="348"/>
                    <a:pt x="96" y="342"/>
                  </a:cubicBezTo>
                  <a:lnTo>
                    <a:pt x="1007" y="138"/>
                  </a:lnTo>
                  <a:cubicBezTo>
                    <a:pt x="1046" y="131"/>
                    <a:pt x="1071" y="93"/>
                    <a:pt x="1058" y="55"/>
                  </a:cubicBezTo>
                  <a:cubicBezTo>
                    <a:pt x="1053" y="23"/>
                    <a:pt x="1026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328295" y="4134194"/>
              <a:ext cx="67003" cy="22161"/>
            </a:xfrm>
            <a:custGeom>
              <a:avLst/>
              <a:gdLst/>
              <a:ahLst/>
              <a:cxnLst/>
              <a:rect l="l" t="t" r="r" b="b"/>
              <a:pathLst>
                <a:path w="1180" h="390" extrusionOk="0">
                  <a:moveTo>
                    <a:pt x="1102" y="0"/>
                  </a:moveTo>
                  <a:cubicBezTo>
                    <a:pt x="1098" y="0"/>
                    <a:pt x="1094" y="1"/>
                    <a:pt x="1090" y="1"/>
                  </a:cubicBezTo>
                  <a:lnTo>
                    <a:pt x="64" y="250"/>
                  </a:lnTo>
                  <a:cubicBezTo>
                    <a:pt x="26" y="263"/>
                    <a:pt x="1" y="301"/>
                    <a:pt x="13" y="333"/>
                  </a:cubicBezTo>
                  <a:cubicBezTo>
                    <a:pt x="20" y="364"/>
                    <a:pt x="52" y="390"/>
                    <a:pt x="77" y="390"/>
                  </a:cubicBezTo>
                  <a:cubicBezTo>
                    <a:pt x="83" y="390"/>
                    <a:pt x="90" y="390"/>
                    <a:pt x="96" y="384"/>
                  </a:cubicBezTo>
                  <a:lnTo>
                    <a:pt x="1122" y="141"/>
                  </a:lnTo>
                  <a:cubicBezTo>
                    <a:pt x="1161" y="129"/>
                    <a:pt x="1180" y="90"/>
                    <a:pt x="1173" y="52"/>
                  </a:cubicBezTo>
                  <a:cubicBezTo>
                    <a:pt x="1168" y="24"/>
                    <a:pt x="1136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367759" y="4166242"/>
              <a:ext cx="81085" cy="29264"/>
            </a:xfrm>
            <a:custGeom>
              <a:avLst/>
              <a:gdLst/>
              <a:ahLst/>
              <a:cxnLst/>
              <a:rect l="l" t="t" r="r" b="b"/>
              <a:pathLst>
                <a:path w="1428" h="515" extrusionOk="0">
                  <a:moveTo>
                    <a:pt x="1350" y="1"/>
                  </a:moveTo>
                  <a:cubicBezTo>
                    <a:pt x="1342" y="1"/>
                    <a:pt x="1334" y="2"/>
                    <a:pt x="1326" y="4"/>
                  </a:cubicBezTo>
                  <a:lnTo>
                    <a:pt x="58" y="380"/>
                  </a:lnTo>
                  <a:cubicBezTo>
                    <a:pt x="19" y="393"/>
                    <a:pt x="0" y="431"/>
                    <a:pt x="7" y="470"/>
                  </a:cubicBezTo>
                  <a:cubicBezTo>
                    <a:pt x="19" y="495"/>
                    <a:pt x="45" y="514"/>
                    <a:pt x="77" y="514"/>
                  </a:cubicBezTo>
                  <a:lnTo>
                    <a:pt x="96" y="514"/>
                  </a:lnTo>
                  <a:lnTo>
                    <a:pt x="1364" y="138"/>
                  </a:lnTo>
                  <a:cubicBezTo>
                    <a:pt x="1402" y="126"/>
                    <a:pt x="1428" y="87"/>
                    <a:pt x="1415" y="49"/>
                  </a:cubicBezTo>
                  <a:cubicBezTo>
                    <a:pt x="1405" y="19"/>
                    <a:pt x="1379" y="1"/>
                    <a:pt x="1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952682" y="4107999"/>
              <a:ext cx="96644" cy="131658"/>
            </a:xfrm>
            <a:custGeom>
              <a:avLst/>
              <a:gdLst/>
              <a:ahLst/>
              <a:cxnLst/>
              <a:rect l="l" t="t" r="r" b="b"/>
              <a:pathLst>
                <a:path w="1702" h="2317" extrusionOk="0">
                  <a:moveTo>
                    <a:pt x="81" y="1"/>
                  </a:moveTo>
                  <a:cubicBezTo>
                    <a:pt x="57" y="1"/>
                    <a:pt x="32" y="14"/>
                    <a:pt x="19" y="35"/>
                  </a:cubicBezTo>
                  <a:cubicBezTo>
                    <a:pt x="0" y="67"/>
                    <a:pt x="13" y="112"/>
                    <a:pt x="45" y="131"/>
                  </a:cubicBezTo>
                  <a:cubicBezTo>
                    <a:pt x="829" y="577"/>
                    <a:pt x="1396" y="1367"/>
                    <a:pt x="1562" y="2259"/>
                  </a:cubicBezTo>
                  <a:cubicBezTo>
                    <a:pt x="1568" y="2291"/>
                    <a:pt x="1593" y="2317"/>
                    <a:pt x="1632" y="2317"/>
                  </a:cubicBezTo>
                  <a:cubicBezTo>
                    <a:pt x="1632" y="2317"/>
                    <a:pt x="1638" y="2317"/>
                    <a:pt x="1644" y="2310"/>
                  </a:cubicBezTo>
                  <a:cubicBezTo>
                    <a:pt x="1676" y="2304"/>
                    <a:pt x="1702" y="2272"/>
                    <a:pt x="1695" y="2234"/>
                  </a:cubicBezTo>
                  <a:cubicBezTo>
                    <a:pt x="1530" y="1303"/>
                    <a:pt x="937" y="475"/>
                    <a:pt x="115" y="10"/>
                  </a:cubicBezTo>
                  <a:cubicBezTo>
                    <a:pt x="105" y="4"/>
                    <a:pt x="9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51807" y="3037638"/>
              <a:ext cx="621087" cy="1202762"/>
            </a:xfrm>
            <a:custGeom>
              <a:avLst/>
              <a:gdLst/>
              <a:ahLst/>
              <a:cxnLst/>
              <a:rect l="l" t="t" r="r" b="b"/>
              <a:pathLst>
                <a:path w="10938" h="21167" extrusionOk="0">
                  <a:moveTo>
                    <a:pt x="4245" y="1"/>
                  </a:moveTo>
                  <a:cubicBezTo>
                    <a:pt x="3926" y="1670"/>
                    <a:pt x="4041" y="3525"/>
                    <a:pt x="3283" y="5048"/>
                  </a:cubicBezTo>
                  <a:cubicBezTo>
                    <a:pt x="1218" y="9159"/>
                    <a:pt x="90" y="13742"/>
                    <a:pt x="0" y="18343"/>
                  </a:cubicBezTo>
                  <a:lnTo>
                    <a:pt x="1938" y="21167"/>
                  </a:lnTo>
                  <a:lnTo>
                    <a:pt x="6431" y="21167"/>
                  </a:lnTo>
                  <a:lnTo>
                    <a:pt x="4927" y="18273"/>
                  </a:lnTo>
                  <a:cubicBezTo>
                    <a:pt x="5787" y="14551"/>
                    <a:pt x="6686" y="11530"/>
                    <a:pt x="8235" y="8037"/>
                  </a:cubicBezTo>
                  <a:cubicBezTo>
                    <a:pt x="9344" y="5545"/>
                    <a:pt x="10293" y="2952"/>
                    <a:pt x="10937" y="300"/>
                  </a:cubicBezTo>
                  <a:cubicBezTo>
                    <a:pt x="8694" y="205"/>
                    <a:pt x="6482" y="96"/>
                    <a:pt x="4245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892607" y="3288565"/>
              <a:ext cx="82562" cy="35571"/>
            </a:xfrm>
            <a:custGeom>
              <a:avLst/>
              <a:gdLst/>
              <a:ahLst/>
              <a:cxnLst/>
              <a:rect l="l" t="t" r="r" b="b"/>
              <a:pathLst>
                <a:path w="1454" h="626" extrusionOk="0">
                  <a:moveTo>
                    <a:pt x="77" y="0"/>
                  </a:moveTo>
                  <a:cubicBezTo>
                    <a:pt x="66" y="0"/>
                    <a:pt x="55" y="3"/>
                    <a:pt x="45" y="8"/>
                  </a:cubicBezTo>
                  <a:cubicBezTo>
                    <a:pt x="13" y="21"/>
                    <a:pt x="0" y="65"/>
                    <a:pt x="13" y="97"/>
                  </a:cubicBezTo>
                  <a:cubicBezTo>
                    <a:pt x="128" y="352"/>
                    <a:pt x="370" y="543"/>
                    <a:pt x="637" y="607"/>
                  </a:cubicBezTo>
                  <a:cubicBezTo>
                    <a:pt x="701" y="620"/>
                    <a:pt x="771" y="626"/>
                    <a:pt x="835" y="626"/>
                  </a:cubicBezTo>
                  <a:cubicBezTo>
                    <a:pt x="1045" y="626"/>
                    <a:pt x="1256" y="556"/>
                    <a:pt x="1415" y="422"/>
                  </a:cubicBezTo>
                  <a:cubicBezTo>
                    <a:pt x="1447" y="403"/>
                    <a:pt x="1453" y="358"/>
                    <a:pt x="1428" y="326"/>
                  </a:cubicBezTo>
                  <a:cubicBezTo>
                    <a:pt x="1413" y="308"/>
                    <a:pt x="1393" y="301"/>
                    <a:pt x="1373" y="301"/>
                  </a:cubicBezTo>
                  <a:cubicBezTo>
                    <a:pt x="1358" y="301"/>
                    <a:pt x="1343" y="305"/>
                    <a:pt x="1332" y="314"/>
                  </a:cubicBezTo>
                  <a:cubicBezTo>
                    <a:pt x="1191" y="430"/>
                    <a:pt x="1010" y="491"/>
                    <a:pt x="833" y="491"/>
                  </a:cubicBezTo>
                  <a:cubicBezTo>
                    <a:pt x="778" y="491"/>
                    <a:pt x="723" y="485"/>
                    <a:pt x="669" y="473"/>
                  </a:cubicBezTo>
                  <a:cubicBezTo>
                    <a:pt x="440" y="416"/>
                    <a:pt x="236" y="250"/>
                    <a:pt x="140" y="40"/>
                  </a:cubicBezTo>
                  <a:cubicBezTo>
                    <a:pt x="131" y="17"/>
                    <a:pt x="10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27164" y="4004980"/>
              <a:ext cx="567541" cy="298432"/>
            </a:xfrm>
            <a:custGeom>
              <a:avLst/>
              <a:gdLst/>
              <a:ahLst/>
              <a:cxnLst/>
              <a:rect l="l" t="t" r="r" b="b"/>
              <a:pathLst>
                <a:path w="9995" h="5252" extrusionOk="0">
                  <a:moveTo>
                    <a:pt x="4882" y="1"/>
                  </a:moveTo>
                  <a:cubicBezTo>
                    <a:pt x="4803" y="1"/>
                    <a:pt x="4724" y="9"/>
                    <a:pt x="4647" y="25"/>
                  </a:cubicBezTo>
                  <a:cubicBezTo>
                    <a:pt x="4258" y="115"/>
                    <a:pt x="3933" y="389"/>
                    <a:pt x="3704" y="714"/>
                  </a:cubicBezTo>
                  <a:cubicBezTo>
                    <a:pt x="3468" y="1032"/>
                    <a:pt x="3321" y="1408"/>
                    <a:pt x="3181" y="1778"/>
                  </a:cubicBezTo>
                  <a:cubicBezTo>
                    <a:pt x="2238" y="1421"/>
                    <a:pt x="1174" y="1052"/>
                    <a:pt x="237" y="688"/>
                  </a:cubicBezTo>
                  <a:cubicBezTo>
                    <a:pt x="160" y="2141"/>
                    <a:pt x="71" y="3633"/>
                    <a:pt x="1" y="5086"/>
                  </a:cubicBezTo>
                  <a:lnTo>
                    <a:pt x="9994" y="5252"/>
                  </a:lnTo>
                  <a:cubicBezTo>
                    <a:pt x="9797" y="4742"/>
                    <a:pt x="9185" y="4550"/>
                    <a:pt x="8675" y="4340"/>
                  </a:cubicBezTo>
                  <a:cubicBezTo>
                    <a:pt x="7636" y="3913"/>
                    <a:pt x="6846" y="3053"/>
                    <a:pt x="6138" y="2186"/>
                  </a:cubicBezTo>
                  <a:cubicBezTo>
                    <a:pt x="5750" y="1702"/>
                    <a:pt x="6049" y="918"/>
                    <a:pt x="5705" y="401"/>
                  </a:cubicBezTo>
                  <a:cubicBezTo>
                    <a:pt x="5526" y="135"/>
                    <a:pt x="5203" y="1"/>
                    <a:pt x="4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425404" y="4240906"/>
              <a:ext cx="554481" cy="52731"/>
            </a:xfrm>
            <a:custGeom>
              <a:avLst/>
              <a:gdLst/>
              <a:ahLst/>
              <a:cxnLst/>
              <a:rect l="l" t="t" r="r" b="b"/>
              <a:pathLst>
                <a:path w="9765" h="928" extrusionOk="0">
                  <a:moveTo>
                    <a:pt x="70" y="0"/>
                  </a:moveTo>
                  <a:cubicBezTo>
                    <a:pt x="40" y="0"/>
                    <a:pt x="17" y="23"/>
                    <a:pt x="6" y="54"/>
                  </a:cubicBezTo>
                  <a:cubicBezTo>
                    <a:pt x="0" y="93"/>
                    <a:pt x="26" y="131"/>
                    <a:pt x="57" y="137"/>
                  </a:cubicBezTo>
                  <a:cubicBezTo>
                    <a:pt x="2326" y="666"/>
                    <a:pt x="4640" y="927"/>
                    <a:pt x="6960" y="927"/>
                  </a:cubicBezTo>
                  <a:cubicBezTo>
                    <a:pt x="7871" y="927"/>
                    <a:pt x="8783" y="889"/>
                    <a:pt x="9694" y="806"/>
                  </a:cubicBezTo>
                  <a:cubicBezTo>
                    <a:pt x="9732" y="806"/>
                    <a:pt x="9764" y="768"/>
                    <a:pt x="9758" y="730"/>
                  </a:cubicBezTo>
                  <a:cubicBezTo>
                    <a:pt x="9758" y="692"/>
                    <a:pt x="9719" y="666"/>
                    <a:pt x="9681" y="666"/>
                  </a:cubicBezTo>
                  <a:cubicBezTo>
                    <a:pt x="8768" y="750"/>
                    <a:pt x="7852" y="791"/>
                    <a:pt x="6938" y="791"/>
                  </a:cubicBezTo>
                  <a:cubicBezTo>
                    <a:pt x="4637" y="791"/>
                    <a:pt x="2342" y="528"/>
                    <a:pt x="89" y="3"/>
                  </a:cubicBezTo>
                  <a:cubicBezTo>
                    <a:pt x="83" y="1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01258" y="4099419"/>
              <a:ext cx="69161" cy="185525"/>
            </a:xfrm>
            <a:custGeom>
              <a:avLst/>
              <a:gdLst/>
              <a:ahLst/>
              <a:cxnLst/>
              <a:rect l="l" t="t" r="r" b="b"/>
              <a:pathLst>
                <a:path w="1218" h="3265" extrusionOk="0">
                  <a:moveTo>
                    <a:pt x="74" y="0"/>
                  </a:moveTo>
                  <a:cubicBezTo>
                    <a:pt x="71" y="0"/>
                    <a:pt x="68" y="1"/>
                    <a:pt x="64" y="1"/>
                  </a:cubicBezTo>
                  <a:cubicBezTo>
                    <a:pt x="26" y="8"/>
                    <a:pt x="1" y="46"/>
                    <a:pt x="7" y="84"/>
                  </a:cubicBezTo>
                  <a:cubicBezTo>
                    <a:pt x="230" y="1174"/>
                    <a:pt x="593" y="2232"/>
                    <a:pt x="1078" y="3226"/>
                  </a:cubicBezTo>
                  <a:cubicBezTo>
                    <a:pt x="1090" y="3252"/>
                    <a:pt x="1116" y="3265"/>
                    <a:pt x="1141" y="3265"/>
                  </a:cubicBezTo>
                  <a:cubicBezTo>
                    <a:pt x="1154" y="3265"/>
                    <a:pt x="1160" y="3265"/>
                    <a:pt x="1173" y="3258"/>
                  </a:cubicBezTo>
                  <a:cubicBezTo>
                    <a:pt x="1205" y="3245"/>
                    <a:pt x="1218" y="3201"/>
                    <a:pt x="1205" y="3169"/>
                  </a:cubicBezTo>
                  <a:cubicBezTo>
                    <a:pt x="721" y="2181"/>
                    <a:pt x="364" y="1136"/>
                    <a:pt x="147" y="59"/>
                  </a:cubicBezTo>
                  <a:cubicBezTo>
                    <a:pt x="136" y="24"/>
                    <a:pt x="104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81945" y="4129137"/>
              <a:ext cx="93464" cy="20740"/>
            </a:xfrm>
            <a:custGeom>
              <a:avLst/>
              <a:gdLst/>
              <a:ahLst/>
              <a:cxnLst/>
              <a:rect l="l" t="t" r="r" b="b"/>
              <a:pathLst>
                <a:path w="1646" h="365" extrusionOk="0">
                  <a:moveTo>
                    <a:pt x="1568" y="0"/>
                  </a:moveTo>
                  <a:cubicBezTo>
                    <a:pt x="1564" y="0"/>
                    <a:pt x="1560" y="0"/>
                    <a:pt x="1556" y="1"/>
                  </a:cubicBezTo>
                  <a:lnTo>
                    <a:pt x="65" y="224"/>
                  </a:lnTo>
                  <a:cubicBezTo>
                    <a:pt x="33" y="230"/>
                    <a:pt x="1" y="269"/>
                    <a:pt x="7" y="307"/>
                  </a:cubicBezTo>
                  <a:cubicBezTo>
                    <a:pt x="14" y="339"/>
                    <a:pt x="45" y="364"/>
                    <a:pt x="77" y="364"/>
                  </a:cubicBezTo>
                  <a:lnTo>
                    <a:pt x="90" y="364"/>
                  </a:lnTo>
                  <a:lnTo>
                    <a:pt x="1581" y="141"/>
                  </a:lnTo>
                  <a:cubicBezTo>
                    <a:pt x="1613" y="135"/>
                    <a:pt x="1645" y="97"/>
                    <a:pt x="1639" y="58"/>
                  </a:cubicBezTo>
                  <a:cubicBezTo>
                    <a:pt x="1633" y="24"/>
                    <a:pt x="16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06929" y="4164991"/>
              <a:ext cx="99937" cy="19661"/>
            </a:xfrm>
            <a:custGeom>
              <a:avLst/>
              <a:gdLst/>
              <a:ahLst/>
              <a:cxnLst/>
              <a:rect l="l" t="t" r="r" b="b"/>
              <a:pathLst>
                <a:path w="1760" h="346" extrusionOk="0">
                  <a:moveTo>
                    <a:pt x="1677" y="1"/>
                  </a:moveTo>
                  <a:lnTo>
                    <a:pt x="71" y="211"/>
                  </a:lnTo>
                  <a:cubicBezTo>
                    <a:pt x="32" y="211"/>
                    <a:pt x="1" y="250"/>
                    <a:pt x="7" y="288"/>
                  </a:cubicBezTo>
                  <a:cubicBezTo>
                    <a:pt x="13" y="320"/>
                    <a:pt x="45" y="345"/>
                    <a:pt x="77" y="345"/>
                  </a:cubicBezTo>
                  <a:lnTo>
                    <a:pt x="83" y="345"/>
                  </a:lnTo>
                  <a:lnTo>
                    <a:pt x="1690" y="141"/>
                  </a:lnTo>
                  <a:cubicBezTo>
                    <a:pt x="1728" y="135"/>
                    <a:pt x="1760" y="103"/>
                    <a:pt x="1753" y="65"/>
                  </a:cubicBezTo>
                  <a:cubicBezTo>
                    <a:pt x="1747" y="26"/>
                    <a:pt x="1715" y="1"/>
                    <a:pt x="1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32254" y="4199710"/>
              <a:ext cx="104650" cy="22559"/>
            </a:xfrm>
            <a:custGeom>
              <a:avLst/>
              <a:gdLst/>
              <a:ahLst/>
              <a:cxnLst/>
              <a:rect l="l" t="t" r="r" b="b"/>
              <a:pathLst>
                <a:path w="1843" h="397" extrusionOk="0">
                  <a:moveTo>
                    <a:pt x="1768" y="1"/>
                  </a:moveTo>
                  <a:cubicBezTo>
                    <a:pt x="1765" y="1"/>
                    <a:pt x="1762" y="1"/>
                    <a:pt x="1760" y="2"/>
                  </a:cubicBezTo>
                  <a:lnTo>
                    <a:pt x="71" y="257"/>
                  </a:lnTo>
                  <a:cubicBezTo>
                    <a:pt x="33" y="263"/>
                    <a:pt x="1" y="295"/>
                    <a:pt x="7" y="333"/>
                  </a:cubicBezTo>
                  <a:cubicBezTo>
                    <a:pt x="13" y="371"/>
                    <a:pt x="45" y="397"/>
                    <a:pt x="77" y="397"/>
                  </a:cubicBezTo>
                  <a:cubicBezTo>
                    <a:pt x="84" y="397"/>
                    <a:pt x="84" y="397"/>
                    <a:pt x="90" y="391"/>
                  </a:cubicBezTo>
                  <a:lnTo>
                    <a:pt x="1779" y="142"/>
                  </a:lnTo>
                  <a:cubicBezTo>
                    <a:pt x="1817" y="136"/>
                    <a:pt x="1843" y="104"/>
                    <a:pt x="1836" y="66"/>
                  </a:cubicBezTo>
                  <a:cubicBezTo>
                    <a:pt x="1830" y="31"/>
                    <a:pt x="179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428981" y="4136467"/>
              <a:ext cx="59792" cy="122055"/>
            </a:xfrm>
            <a:custGeom>
              <a:avLst/>
              <a:gdLst/>
              <a:ahLst/>
              <a:cxnLst/>
              <a:rect l="l" t="t" r="r" b="b"/>
              <a:pathLst>
                <a:path w="1053" h="2148" extrusionOk="0">
                  <a:moveTo>
                    <a:pt x="78" y="0"/>
                  </a:moveTo>
                  <a:cubicBezTo>
                    <a:pt x="59" y="0"/>
                    <a:pt x="40" y="8"/>
                    <a:pt x="26" y="25"/>
                  </a:cubicBezTo>
                  <a:cubicBezTo>
                    <a:pt x="1" y="50"/>
                    <a:pt x="7" y="95"/>
                    <a:pt x="33" y="121"/>
                  </a:cubicBezTo>
                  <a:cubicBezTo>
                    <a:pt x="594" y="605"/>
                    <a:pt x="912" y="1338"/>
                    <a:pt x="899" y="2077"/>
                  </a:cubicBezTo>
                  <a:cubicBezTo>
                    <a:pt x="893" y="2115"/>
                    <a:pt x="925" y="2147"/>
                    <a:pt x="963" y="2147"/>
                  </a:cubicBezTo>
                  <a:cubicBezTo>
                    <a:pt x="1001" y="2147"/>
                    <a:pt x="1033" y="2115"/>
                    <a:pt x="1033" y="2077"/>
                  </a:cubicBezTo>
                  <a:cubicBezTo>
                    <a:pt x="1052" y="1300"/>
                    <a:pt x="715" y="528"/>
                    <a:pt x="128" y="19"/>
                  </a:cubicBezTo>
                  <a:cubicBezTo>
                    <a:pt x="113" y="7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593308" y="2507486"/>
              <a:ext cx="861731" cy="672892"/>
            </a:xfrm>
            <a:custGeom>
              <a:avLst/>
              <a:gdLst/>
              <a:ahLst/>
              <a:cxnLst/>
              <a:rect l="l" t="t" r="r" b="b"/>
              <a:pathLst>
                <a:path w="15176" h="11842" extrusionOk="0">
                  <a:moveTo>
                    <a:pt x="14353" y="0"/>
                  </a:moveTo>
                  <a:cubicBezTo>
                    <a:pt x="10376" y="51"/>
                    <a:pt x="6367" y="204"/>
                    <a:pt x="2397" y="453"/>
                  </a:cubicBezTo>
                  <a:cubicBezTo>
                    <a:pt x="1600" y="4155"/>
                    <a:pt x="803" y="7858"/>
                    <a:pt x="0" y="11561"/>
                  </a:cubicBezTo>
                  <a:cubicBezTo>
                    <a:pt x="2824" y="11657"/>
                    <a:pt x="5552" y="11714"/>
                    <a:pt x="8369" y="11810"/>
                  </a:cubicBezTo>
                  <a:cubicBezTo>
                    <a:pt x="8426" y="11638"/>
                    <a:pt x="8477" y="11523"/>
                    <a:pt x="8534" y="11351"/>
                  </a:cubicBezTo>
                  <a:cubicBezTo>
                    <a:pt x="10586" y="11517"/>
                    <a:pt x="12664" y="11670"/>
                    <a:pt x="14716" y="11842"/>
                  </a:cubicBezTo>
                  <a:cubicBezTo>
                    <a:pt x="14685" y="8980"/>
                    <a:pt x="15175" y="6284"/>
                    <a:pt x="14780" y="3454"/>
                  </a:cubicBezTo>
                  <a:cubicBezTo>
                    <a:pt x="14621" y="2294"/>
                    <a:pt x="14512" y="1160"/>
                    <a:pt x="1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068801" y="2773869"/>
              <a:ext cx="128556" cy="398212"/>
            </a:xfrm>
            <a:custGeom>
              <a:avLst/>
              <a:gdLst/>
              <a:ahLst/>
              <a:cxnLst/>
              <a:rect l="l" t="t" r="r" b="b"/>
              <a:pathLst>
                <a:path w="2264" h="7008" extrusionOk="0">
                  <a:moveTo>
                    <a:pt x="2190" y="0"/>
                  </a:moveTo>
                  <a:cubicBezTo>
                    <a:pt x="2179" y="0"/>
                    <a:pt x="2167" y="3"/>
                    <a:pt x="2155" y="9"/>
                  </a:cubicBezTo>
                  <a:cubicBezTo>
                    <a:pt x="2040" y="67"/>
                    <a:pt x="1938" y="111"/>
                    <a:pt x="1843" y="162"/>
                  </a:cubicBezTo>
                  <a:cubicBezTo>
                    <a:pt x="1741" y="207"/>
                    <a:pt x="1645" y="258"/>
                    <a:pt x="1531" y="315"/>
                  </a:cubicBezTo>
                  <a:cubicBezTo>
                    <a:pt x="1511" y="322"/>
                    <a:pt x="1499" y="341"/>
                    <a:pt x="1492" y="360"/>
                  </a:cubicBezTo>
                  <a:lnTo>
                    <a:pt x="14" y="6924"/>
                  </a:lnTo>
                  <a:cubicBezTo>
                    <a:pt x="1" y="6963"/>
                    <a:pt x="26" y="7001"/>
                    <a:pt x="65" y="7007"/>
                  </a:cubicBezTo>
                  <a:lnTo>
                    <a:pt x="77" y="7007"/>
                  </a:lnTo>
                  <a:cubicBezTo>
                    <a:pt x="109" y="7007"/>
                    <a:pt x="141" y="6988"/>
                    <a:pt x="148" y="6956"/>
                  </a:cubicBezTo>
                  <a:lnTo>
                    <a:pt x="1620" y="424"/>
                  </a:lnTo>
                  <a:cubicBezTo>
                    <a:pt x="1722" y="373"/>
                    <a:pt x="1811" y="328"/>
                    <a:pt x="1900" y="290"/>
                  </a:cubicBezTo>
                  <a:cubicBezTo>
                    <a:pt x="2002" y="239"/>
                    <a:pt x="2098" y="188"/>
                    <a:pt x="2219" y="137"/>
                  </a:cubicBezTo>
                  <a:cubicBezTo>
                    <a:pt x="2251" y="118"/>
                    <a:pt x="2263" y="73"/>
                    <a:pt x="2251" y="41"/>
                  </a:cubicBezTo>
                  <a:cubicBezTo>
                    <a:pt x="2238" y="15"/>
                    <a:pt x="2215" y="0"/>
                    <a:pt x="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685238" y="2548626"/>
              <a:ext cx="290613" cy="155921"/>
            </a:xfrm>
            <a:custGeom>
              <a:avLst/>
              <a:gdLst/>
              <a:ahLst/>
              <a:cxnLst/>
              <a:rect l="l" t="t" r="r" b="b"/>
              <a:pathLst>
                <a:path w="5118" h="2744" extrusionOk="0">
                  <a:moveTo>
                    <a:pt x="5040" y="0"/>
                  </a:moveTo>
                  <a:cubicBezTo>
                    <a:pt x="5016" y="0"/>
                    <a:pt x="4991" y="13"/>
                    <a:pt x="4978" y="34"/>
                  </a:cubicBezTo>
                  <a:cubicBezTo>
                    <a:pt x="4046" y="1599"/>
                    <a:pt x="2259" y="2604"/>
                    <a:pt x="443" y="2604"/>
                  </a:cubicBezTo>
                  <a:cubicBezTo>
                    <a:pt x="321" y="2604"/>
                    <a:pt x="199" y="2599"/>
                    <a:pt x="77" y="2590"/>
                  </a:cubicBezTo>
                  <a:cubicBezTo>
                    <a:pt x="38" y="2590"/>
                    <a:pt x="7" y="2616"/>
                    <a:pt x="0" y="2654"/>
                  </a:cubicBezTo>
                  <a:cubicBezTo>
                    <a:pt x="0" y="2692"/>
                    <a:pt x="32" y="2724"/>
                    <a:pt x="70" y="2730"/>
                  </a:cubicBezTo>
                  <a:cubicBezTo>
                    <a:pt x="191" y="2737"/>
                    <a:pt x="319" y="2743"/>
                    <a:pt x="440" y="2743"/>
                  </a:cubicBezTo>
                  <a:cubicBezTo>
                    <a:pt x="2307" y="2743"/>
                    <a:pt x="4143" y="1717"/>
                    <a:pt x="5099" y="105"/>
                  </a:cubicBezTo>
                  <a:cubicBezTo>
                    <a:pt x="5118" y="73"/>
                    <a:pt x="5105" y="28"/>
                    <a:pt x="5073" y="9"/>
                  </a:cubicBezTo>
                  <a:cubicBezTo>
                    <a:pt x="5063" y="3"/>
                    <a:pt x="5052" y="0"/>
                    <a:pt x="5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310920" y="2555558"/>
              <a:ext cx="139742" cy="160183"/>
            </a:xfrm>
            <a:custGeom>
              <a:avLst/>
              <a:gdLst/>
              <a:ahLst/>
              <a:cxnLst/>
              <a:rect l="l" t="t" r="r" b="b"/>
              <a:pathLst>
                <a:path w="2461" h="2819" extrusionOk="0">
                  <a:moveTo>
                    <a:pt x="80" y="0"/>
                  </a:moveTo>
                  <a:cubicBezTo>
                    <a:pt x="70" y="0"/>
                    <a:pt x="60" y="3"/>
                    <a:pt x="52" y="8"/>
                  </a:cubicBezTo>
                  <a:cubicBezTo>
                    <a:pt x="13" y="21"/>
                    <a:pt x="1" y="65"/>
                    <a:pt x="13" y="97"/>
                  </a:cubicBezTo>
                  <a:cubicBezTo>
                    <a:pt x="504" y="1194"/>
                    <a:pt x="1333" y="2156"/>
                    <a:pt x="2340" y="2806"/>
                  </a:cubicBezTo>
                  <a:cubicBezTo>
                    <a:pt x="2352" y="2812"/>
                    <a:pt x="2365" y="2819"/>
                    <a:pt x="2378" y="2819"/>
                  </a:cubicBezTo>
                  <a:cubicBezTo>
                    <a:pt x="2403" y="2819"/>
                    <a:pt x="2423" y="2806"/>
                    <a:pt x="2435" y="2787"/>
                  </a:cubicBezTo>
                  <a:cubicBezTo>
                    <a:pt x="2461" y="2755"/>
                    <a:pt x="2448" y="2710"/>
                    <a:pt x="2416" y="2691"/>
                  </a:cubicBezTo>
                  <a:cubicBezTo>
                    <a:pt x="1428" y="2054"/>
                    <a:pt x="625" y="1111"/>
                    <a:pt x="141" y="40"/>
                  </a:cubicBezTo>
                  <a:cubicBezTo>
                    <a:pt x="132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606709" y="3084005"/>
              <a:ext cx="484639" cy="15285"/>
            </a:xfrm>
            <a:custGeom>
              <a:avLst/>
              <a:gdLst/>
              <a:ahLst/>
              <a:cxnLst/>
              <a:rect l="l" t="t" r="r" b="b"/>
              <a:pathLst>
                <a:path w="8535" h="269" extrusionOk="0">
                  <a:moveTo>
                    <a:pt x="8464" y="0"/>
                  </a:moveTo>
                  <a:lnTo>
                    <a:pt x="70" y="128"/>
                  </a:lnTo>
                  <a:cubicBezTo>
                    <a:pt x="32" y="128"/>
                    <a:pt x="0" y="160"/>
                    <a:pt x="0" y="198"/>
                  </a:cubicBezTo>
                  <a:cubicBezTo>
                    <a:pt x="0" y="236"/>
                    <a:pt x="32" y="268"/>
                    <a:pt x="70" y="268"/>
                  </a:cubicBezTo>
                  <a:lnTo>
                    <a:pt x="8464" y="141"/>
                  </a:lnTo>
                  <a:cubicBezTo>
                    <a:pt x="8502" y="141"/>
                    <a:pt x="8534" y="109"/>
                    <a:pt x="8534" y="71"/>
                  </a:cubicBezTo>
                  <a:cubicBezTo>
                    <a:pt x="8534" y="32"/>
                    <a:pt x="8502" y="0"/>
                    <a:pt x="8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1095603" y="3064458"/>
              <a:ext cx="337345" cy="30116"/>
            </a:xfrm>
            <a:custGeom>
              <a:avLst/>
              <a:gdLst/>
              <a:ahLst/>
              <a:cxnLst/>
              <a:rect l="l" t="t" r="r" b="b"/>
              <a:pathLst>
                <a:path w="5941" h="530" extrusionOk="0">
                  <a:moveTo>
                    <a:pt x="77" y="0"/>
                  </a:moveTo>
                  <a:cubicBezTo>
                    <a:pt x="39" y="0"/>
                    <a:pt x="7" y="26"/>
                    <a:pt x="7" y="64"/>
                  </a:cubicBezTo>
                  <a:cubicBezTo>
                    <a:pt x="1" y="102"/>
                    <a:pt x="32" y="141"/>
                    <a:pt x="71" y="141"/>
                  </a:cubicBezTo>
                  <a:lnTo>
                    <a:pt x="5864" y="529"/>
                  </a:lnTo>
                  <a:cubicBezTo>
                    <a:pt x="5902" y="529"/>
                    <a:pt x="5934" y="497"/>
                    <a:pt x="5934" y="466"/>
                  </a:cubicBezTo>
                  <a:cubicBezTo>
                    <a:pt x="5941" y="427"/>
                    <a:pt x="5909" y="389"/>
                    <a:pt x="5870" y="38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695005" y="2693181"/>
              <a:ext cx="67742" cy="406451"/>
            </a:xfrm>
            <a:custGeom>
              <a:avLst/>
              <a:gdLst/>
              <a:ahLst/>
              <a:cxnLst/>
              <a:rect l="l" t="t" r="r" b="b"/>
              <a:pathLst>
                <a:path w="1193" h="7153" extrusionOk="0">
                  <a:moveTo>
                    <a:pt x="1117" y="1"/>
                  </a:moveTo>
                  <a:cubicBezTo>
                    <a:pt x="1084" y="1"/>
                    <a:pt x="1058" y="25"/>
                    <a:pt x="1052" y="59"/>
                  </a:cubicBezTo>
                  <a:lnTo>
                    <a:pt x="7" y="7070"/>
                  </a:lnTo>
                  <a:cubicBezTo>
                    <a:pt x="0" y="7108"/>
                    <a:pt x="26" y="7146"/>
                    <a:pt x="64" y="7153"/>
                  </a:cubicBezTo>
                  <a:lnTo>
                    <a:pt x="77" y="7153"/>
                  </a:lnTo>
                  <a:cubicBezTo>
                    <a:pt x="109" y="7153"/>
                    <a:pt x="140" y="7127"/>
                    <a:pt x="140" y="7089"/>
                  </a:cubicBezTo>
                  <a:lnTo>
                    <a:pt x="1186" y="78"/>
                  </a:lnTo>
                  <a:cubicBezTo>
                    <a:pt x="1192" y="40"/>
                    <a:pt x="1167" y="8"/>
                    <a:pt x="1128" y="2"/>
                  </a:cubicBezTo>
                  <a:cubicBezTo>
                    <a:pt x="1124" y="1"/>
                    <a:pt x="1120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681945" y="1893692"/>
              <a:ext cx="741977" cy="665960"/>
            </a:xfrm>
            <a:custGeom>
              <a:avLst/>
              <a:gdLst/>
              <a:ahLst/>
              <a:cxnLst/>
              <a:rect l="l" t="t" r="r" b="b"/>
              <a:pathLst>
                <a:path w="13067" h="11720" extrusionOk="0">
                  <a:moveTo>
                    <a:pt x="7713" y="1"/>
                  </a:moveTo>
                  <a:cubicBezTo>
                    <a:pt x="7062" y="1"/>
                    <a:pt x="6409" y="222"/>
                    <a:pt x="5788" y="439"/>
                  </a:cubicBezTo>
                  <a:cubicBezTo>
                    <a:pt x="4755" y="802"/>
                    <a:pt x="3723" y="1166"/>
                    <a:pt x="2735" y="1637"/>
                  </a:cubicBezTo>
                  <a:cubicBezTo>
                    <a:pt x="1581" y="2192"/>
                    <a:pt x="409" y="2950"/>
                    <a:pt x="1" y="4161"/>
                  </a:cubicBezTo>
                  <a:cubicBezTo>
                    <a:pt x="523" y="6634"/>
                    <a:pt x="759" y="9177"/>
                    <a:pt x="702" y="11707"/>
                  </a:cubicBezTo>
                  <a:cubicBezTo>
                    <a:pt x="1289" y="11706"/>
                    <a:pt x="1877" y="11706"/>
                    <a:pt x="2466" y="11706"/>
                  </a:cubicBezTo>
                  <a:cubicBezTo>
                    <a:pt x="5997" y="11706"/>
                    <a:pt x="9548" y="11720"/>
                    <a:pt x="13066" y="11720"/>
                  </a:cubicBezTo>
                  <a:cubicBezTo>
                    <a:pt x="12977" y="8801"/>
                    <a:pt x="12818" y="5812"/>
                    <a:pt x="12722" y="2893"/>
                  </a:cubicBezTo>
                  <a:cubicBezTo>
                    <a:pt x="12709" y="2376"/>
                    <a:pt x="12097" y="2077"/>
                    <a:pt x="11645" y="1822"/>
                  </a:cubicBezTo>
                  <a:cubicBezTo>
                    <a:pt x="10950" y="1427"/>
                    <a:pt x="10256" y="1025"/>
                    <a:pt x="9554" y="630"/>
                  </a:cubicBezTo>
                  <a:cubicBezTo>
                    <a:pt x="9134" y="388"/>
                    <a:pt x="8700" y="146"/>
                    <a:pt x="8222" y="50"/>
                  </a:cubicBezTo>
                  <a:cubicBezTo>
                    <a:pt x="8053" y="16"/>
                    <a:pt x="7883" y="1"/>
                    <a:pt x="7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718513" y="2463619"/>
              <a:ext cx="701775" cy="31196"/>
            </a:xfrm>
            <a:custGeom>
              <a:avLst/>
              <a:gdLst/>
              <a:ahLst/>
              <a:cxnLst/>
              <a:rect l="l" t="t" r="r" b="b"/>
              <a:pathLst>
                <a:path w="12359" h="549" extrusionOk="0">
                  <a:moveTo>
                    <a:pt x="12288" y="1"/>
                  </a:moveTo>
                  <a:lnTo>
                    <a:pt x="64" y="409"/>
                  </a:lnTo>
                  <a:cubicBezTo>
                    <a:pt x="26" y="415"/>
                    <a:pt x="1" y="447"/>
                    <a:pt x="1" y="485"/>
                  </a:cubicBezTo>
                  <a:cubicBezTo>
                    <a:pt x="1" y="524"/>
                    <a:pt x="32" y="549"/>
                    <a:pt x="71" y="549"/>
                  </a:cubicBezTo>
                  <a:lnTo>
                    <a:pt x="12295" y="141"/>
                  </a:lnTo>
                  <a:cubicBezTo>
                    <a:pt x="12333" y="141"/>
                    <a:pt x="12358" y="109"/>
                    <a:pt x="12358" y="71"/>
                  </a:cubicBezTo>
                  <a:cubicBezTo>
                    <a:pt x="12358" y="33"/>
                    <a:pt x="12327" y="1"/>
                    <a:pt x="1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64466" y="1893635"/>
              <a:ext cx="263528" cy="328889"/>
            </a:xfrm>
            <a:custGeom>
              <a:avLst/>
              <a:gdLst/>
              <a:ahLst/>
              <a:cxnLst/>
              <a:rect l="l" t="t" r="r" b="b"/>
              <a:pathLst>
                <a:path w="4641" h="5788" extrusionOk="0">
                  <a:moveTo>
                    <a:pt x="1715" y="0"/>
                  </a:moveTo>
                  <a:cubicBezTo>
                    <a:pt x="938" y="1198"/>
                    <a:pt x="396" y="2505"/>
                    <a:pt x="1" y="3882"/>
                  </a:cubicBezTo>
                  <a:cubicBezTo>
                    <a:pt x="1403" y="4812"/>
                    <a:pt x="2990" y="5462"/>
                    <a:pt x="4641" y="5787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49272" y="1855962"/>
              <a:ext cx="647832" cy="896716"/>
            </a:xfrm>
            <a:custGeom>
              <a:avLst/>
              <a:gdLst/>
              <a:ahLst/>
              <a:cxnLst/>
              <a:rect l="l" t="t" r="r" b="b"/>
              <a:pathLst>
                <a:path w="11409" h="15781" extrusionOk="0">
                  <a:moveTo>
                    <a:pt x="6221" y="0"/>
                  </a:moveTo>
                  <a:cubicBezTo>
                    <a:pt x="4627" y="835"/>
                    <a:pt x="3002" y="1823"/>
                    <a:pt x="1632" y="2996"/>
                  </a:cubicBezTo>
                  <a:cubicBezTo>
                    <a:pt x="1014" y="3531"/>
                    <a:pt x="351" y="4239"/>
                    <a:pt x="172" y="5035"/>
                  </a:cubicBezTo>
                  <a:cubicBezTo>
                    <a:pt x="0" y="5832"/>
                    <a:pt x="153" y="6699"/>
                    <a:pt x="587" y="7387"/>
                  </a:cubicBezTo>
                  <a:cubicBezTo>
                    <a:pt x="2167" y="9873"/>
                    <a:pt x="4417" y="11887"/>
                    <a:pt x="6922" y="13435"/>
                  </a:cubicBezTo>
                  <a:cubicBezTo>
                    <a:pt x="7572" y="13831"/>
                    <a:pt x="8063" y="14748"/>
                    <a:pt x="8649" y="15220"/>
                  </a:cubicBezTo>
                  <a:cubicBezTo>
                    <a:pt x="8646" y="15220"/>
                    <a:pt x="8644" y="15220"/>
                    <a:pt x="8641" y="15220"/>
                  </a:cubicBezTo>
                  <a:cubicBezTo>
                    <a:pt x="8492" y="15220"/>
                    <a:pt x="8382" y="15401"/>
                    <a:pt x="8432" y="15545"/>
                  </a:cubicBezTo>
                  <a:cubicBezTo>
                    <a:pt x="8483" y="15692"/>
                    <a:pt x="8642" y="15781"/>
                    <a:pt x="8802" y="15781"/>
                  </a:cubicBezTo>
                  <a:cubicBezTo>
                    <a:pt x="8955" y="15781"/>
                    <a:pt x="9140" y="15647"/>
                    <a:pt x="9286" y="15602"/>
                  </a:cubicBezTo>
                  <a:cubicBezTo>
                    <a:pt x="9598" y="15513"/>
                    <a:pt x="9924" y="15207"/>
                    <a:pt x="10038" y="14895"/>
                  </a:cubicBezTo>
                  <a:cubicBezTo>
                    <a:pt x="10053" y="14897"/>
                    <a:pt x="10069" y="14898"/>
                    <a:pt x="10084" y="14898"/>
                  </a:cubicBezTo>
                  <a:cubicBezTo>
                    <a:pt x="10197" y="14898"/>
                    <a:pt x="10309" y="14837"/>
                    <a:pt x="10376" y="14742"/>
                  </a:cubicBezTo>
                  <a:cubicBezTo>
                    <a:pt x="10453" y="14640"/>
                    <a:pt x="10504" y="14442"/>
                    <a:pt x="10453" y="14328"/>
                  </a:cubicBezTo>
                  <a:cubicBezTo>
                    <a:pt x="10727" y="14258"/>
                    <a:pt x="10918" y="13971"/>
                    <a:pt x="10867" y="13690"/>
                  </a:cubicBezTo>
                  <a:cubicBezTo>
                    <a:pt x="11122" y="13601"/>
                    <a:pt x="11409" y="13302"/>
                    <a:pt x="11256" y="13079"/>
                  </a:cubicBezTo>
                  <a:cubicBezTo>
                    <a:pt x="9548" y="10510"/>
                    <a:pt x="7361" y="8279"/>
                    <a:pt x="4876" y="6450"/>
                  </a:cubicBezTo>
                  <a:cubicBezTo>
                    <a:pt x="6393" y="5634"/>
                    <a:pt x="7910" y="4819"/>
                    <a:pt x="9426" y="4003"/>
                  </a:cubicBezTo>
                  <a:cubicBezTo>
                    <a:pt x="8674" y="2441"/>
                    <a:pt x="7604" y="1046"/>
                    <a:pt x="6221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631295" y="2715342"/>
              <a:ext cx="28675" cy="17445"/>
            </a:xfrm>
            <a:custGeom>
              <a:avLst/>
              <a:gdLst/>
              <a:ahLst/>
              <a:cxnLst/>
              <a:rect l="l" t="t" r="r" b="b"/>
              <a:pathLst>
                <a:path w="505" h="307" extrusionOk="0">
                  <a:moveTo>
                    <a:pt x="83" y="0"/>
                  </a:moveTo>
                  <a:cubicBezTo>
                    <a:pt x="77" y="0"/>
                    <a:pt x="70" y="0"/>
                    <a:pt x="64" y="0"/>
                  </a:cubicBezTo>
                  <a:cubicBezTo>
                    <a:pt x="26" y="0"/>
                    <a:pt x="1" y="39"/>
                    <a:pt x="1" y="77"/>
                  </a:cubicBezTo>
                  <a:cubicBezTo>
                    <a:pt x="1" y="115"/>
                    <a:pt x="32" y="141"/>
                    <a:pt x="71" y="141"/>
                  </a:cubicBezTo>
                  <a:cubicBezTo>
                    <a:pt x="76" y="140"/>
                    <a:pt x="82" y="140"/>
                    <a:pt x="88" y="140"/>
                  </a:cubicBezTo>
                  <a:cubicBezTo>
                    <a:pt x="197" y="140"/>
                    <a:pt x="304" y="196"/>
                    <a:pt x="370" y="281"/>
                  </a:cubicBezTo>
                  <a:cubicBezTo>
                    <a:pt x="383" y="300"/>
                    <a:pt x="402" y="306"/>
                    <a:pt x="428" y="306"/>
                  </a:cubicBezTo>
                  <a:cubicBezTo>
                    <a:pt x="440" y="306"/>
                    <a:pt x="453" y="306"/>
                    <a:pt x="466" y="294"/>
                  </a:cubicBezTo>
                  <a:cubicBezTo>
                    <a:pt x="498" y="274"/>
                    <a:pt x="504" y="230"/>
                    <a:pt x="479" y="198"/>
                  </a:cubicBezTo>
                  <a:cubicBezTo>
                    <a:pt x="387" y="75"/>
                    <a:pt x="23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540103" y="2597834"/>
              <a:ext cx="29357" cy="43697"/>
            </a:xfrm>
            <a:custGeom>
              <a:avLst/>
              <a:gdLst/>
              <a:ahLst/>
              <a:cxnLst/>
              <a:rect l="l" t="t" r="r" b="b"/>
              <a:pathLst>
                <a:path w="517" h="769" extrusionOk="0">
                  <a:moveTo>
                    <a:pt x="78" y="1"/>
                  </a:moveTo>
                  <a:cubicBezTo>
                    <a:pt x="67" y="1"/>
                    <a:pt x="55" y="4"/>
                    <a:pt x="45" y="10"/>
                  </a:cubicBezTo>
                  <a:cubicBezTo>
                    <a:pt x="7" y="29"/>
                    <a:pt x="0" y="67"/>
                    <a:pt x="20" y="105"/>
                  </a:cubicBezTo>
                  <a:lnTo>
                    <a:pt x="376" y="736"/>
                  </a:lnTo>
                  <a:cubicBezTo>
                    <a:pt x="389" y="762"/>
                    <a:pt x="415" y="768"/>
                    <a:pt x="440" y="768"/>
                  </a:cubicBezTo>
                  <a:cubicBezTo>
                    <a:pt x="453" y="768"/>
                    <a:pt x="466" y="768"/>
                    <a:pt x="472" y="762"/>
                  </a:cubicBezTo>
                  <a:cubicBezTo>
                    <a:pt x="504" y="743"/>
                    <a:pt x="517" y="698"/>
                    <a:pt x="498" y="666"/>
                  </a:cubicBezTo>
                  <a:lnTo>
                    <a:pt x="141" y="35"/>
                  </a:lnTo>
                  <a:cubicBezTo>
                    <a:pt x="128" y="14"/>
                    <a:pt x="103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36369" y="2181838"/>
              <a:ext cx="109704" cy="49379"/>
            </a:xfrm>
            <a:custGeom>
              <a:avLst/>
              <a:gdLst/>
              <a:ahLst/>
              <a:cxnLst/>
              <a:rect l="l" t="t" r="r" b="b"/>
              <a:pathLst>
                <a:path w="1932" h="869" extrusionOk="0">
                  <a:moveTo>
                    <a:pt x="78" y="0"/>
                  </a:moveTo>
                  <a:cubicBezTo>
                    <a:pt x="44" y="0"/>
                    <a:pt x="12" y="24"/>
                    <a:pt x="7" y="59"/>
                  </a:cubicBezTo>
                  <a:cubicBezTo>
                    <a:pt x="0" y="97"/>
                    <a:pt x="26" y="135"/>
                    <a:pt x="64" y="142"/>
                  </a:cubicBezTo>
                  <a:cubicBezTo>
                    <a:pt x="689" y="244"/>
                    <a:pt x="1294" y="492"/>
                    <a:pt x="1810" y="855"/>
                  </a:cubicBezTo>
                  <a:cubicBezTo>
                    <a:pt x="1823" y="862"/>
                    <a:pt x="1836" y="868"/>
                    <a:pt x="1849" y="868"/>
                  </a:cubicBezTo>
                  <a:cubicBezTo>
                    <a:pt x="1874" y="868"/>
                    <a:pt x="1893" y="855"/>
                    <a:pt x="1906" y="836"/>
                  </a:cubicBezTo>
                  <a:cubicBezTo>
                    <a:pt x="1931" y="804"/>
                    <a:pt x="1925" y="760"/>
                    <a:pt x="1893" y="741"/>
                  </a:cubicBezTo>
                  <a:cubicBezTo>
                    <a:pt x="1358" y="365"/>
                    <a:pt x="733" y="110"/>
                    <a:pt x="89" y="1"/>
                  </a:cubicBezTo>
                  <a:cubicBezTo>
                    <a:pt x="86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78949" y="1661403"/>
              <a:ext cx="1094085" cy="519074"/>
            </a:xfrm>
            <a:custGeom>
              <a:avLst/>
              <a:gdLst/>
              <a:ahLst/>
              <a:cxnLst/>
              <a:rect l="l" t="t" r="r" b="b"/>
              <a:pathLst>
                <a:path w="19268" h="9135" extrusionOk="0">
                  <a:moveTo>
                    <a:pt x="10042" y="1"/>
                  </a:moveTo>
                  <a:cubicBezTo>
                    <a:pt x="9585" y="1"/>
                    <a:pt x="9098" y="69"/>
                    <a:pt x="8490" y="199"/>
                  </a:cubicBezTo>
                  <a:cubicBezTo>
                    <a:pt x="5864" y="773"/>
                    <a:pt x="2390" y="2041"/>
                    <a:pt x="0" y="3252"/>
                  </a:cubicBezTo>
                  <a:cubicBezTo>
                    <a:pt x="1460" y="4623"/>
                    <a:pt x="2422" y="6484"/>
                    <a:pt x="2970" y="8408"/>
                  </a:cubicBezTo>
                  <a:cubicBezTo>
                    <a:pt x="3098" y="8362"/>
                    <a:pt x="4919" y="7936"/>
                    <a:pt x="7963" y="7936"/>
                  </a:cubicBezTo>
                  <a:cubicBezTo>
                    <a:pt x="10373" y="7936"/>
                    <a:pt x="13549" y="8203"/>
                    <a:pt x="17259" y="9135"/>
                  </a:cubicBezTo>
                  <a:cubicBezTo>
                    <a:pt x="17890" y="7554"/>
                    <a:pt x="18642" y="5923"/>
                    <a:pt x="19267" y="4342"/>
                  </a:cubicBezTo>
                  <a:cubicBezTo>
                    <a:pt x="17132" y="2762"/>
                    <a:pt x="14736" y="1474"/>
                    <a:pt x="12263" y="505"/>
                  </a:cubicBezTo>
                  <a:cubicBezTo>
                    <a:pt x="11375" y="162"/>
                    <a:pt x="10744" y="1"/>
                    <a:pt x="10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92947" y="1693621"/>
              <a:ext cx="296461" cy="109156"/>
            </a:xfrm>
            <a:custGeom>
              <a:avLst/>
              <a:gdLst/>
              <a:ahLst/>
              <a:cxnLst/>
              <a:rect l="l" t="t" r="r" b="b"/>
              <a:pathLst>
                <a:path w="5221" h="1921" extrusionOk="0">
                  <a:moveTo>
                    <a:pt x="5138" y="1"/>
                  </a:moveTo>
                  <a:cubicBezTo>
                    <a:pt x="5111" y="1"/>
                    <a:pt x="5088" y="17"/>
                    <a:pt x="5074" y="40"/>
                  </a:cubicBezTo>
                  <a:cubicBezTo>
                    <a:pt x="4755" y="703"/>
                    <a:pt x="4232" y="1232"/>
                    <a:pt x="3601" y="1525"/>
                  </a:cubicBezTo>
                  <a:cubicBezTo>
                    <a:pt x="3234" y="1697"/>
                    <a:pt x="2830" y="1784"/>
                    <a:pt x="2434" y="1784"/>
                  </a:cubicBezTo>
                  <a:cubicBezTo>
                    <a:pt x="2123" y="1784"/>
                    <a:pt x="1817" y="1730"/>
                    <a:pt x="1536" y="1621"/>
                  </a:cubicBezTo>
                  <a:cubicBezTo>
                    <a:pt x="861" y="1360"/>
                    <a:pt x="332" y="786"/>
                    <a:pt x="147" y="117"/>
                  </a:cubicBezTo>
                  <a:cubicBezTo>
                    <a:pt x="142" y="91"/>
                    <a:pt x="111" y="69"/>
                    <a:pt x="82" y="69"/>
                  </a:cubicBezTo>
                  <a:cubicBezTo>
                    <a:pt x="76" y="69"/>
                    <a:pt x="70" y="70"/>
                    <a:pt x="64" y="72"/>
                  </a:cubicBezTo>
                  <a:cubicBezTo>
                    <a:pt x="26" y="79"/>
                    <a:pt x="0" y="117"/>
                    <a:pt x="13" y="155"/>
                  </a:cubicBezTo>
                  <a:cubicBezTo>
                    <a:pt x="211" y="863"/>
                    <a:pt x="772" y="1474"/>
                    <a:pt x="1485" y="1748"/>
                  </a:cubicBezTo>
                  <a:cubicBezTo>
                    <a:pt x="1785" y="1863"/>
                    <a:pt x="2110" y="1921"/>
                    <a:pt x="2441" y="1921"/>
                  </a:cubicBezTo>
                  <a:cubicBezTo>
                    <a:pt x="2856" y="1921"/>
                    <a:pt x="3276" y="1831"/>
                    <a:pt x="3659" y="1653"/>
                  </a:cubicBezTo>
                  <a:cubicBezTo>
                    <a:pt x="4322" y="1347"/>
                    <a:pt x="4870" y="792"/>
                    <a:pt x="5201" y="98"/>
                  </a:cubicBezTo>
                  <a:cubicBezTo>
                    <a:pt x="5220" y="66"/>
                    <a:pt x="5201" y="21"/>
                    <a:pt x="5169" y="8"/>
                  </a:cubicBezTo>
                  <a:cubicBezTo>
                    <a:pt x="5159" y="3"/>
                    <a:pt x="5148" y="1"/>
                    <a:pt x="5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679049" y="2070125"/>
              <a:ext cx="41678" cy="66198"/>
            </a:xfrm>
            <a:custGeom>
              <a:avLst/>
              <a:gdLst/>
              <a:ahLst/>
              <a:cxnLst/>
              <a:rect l="l" t="t" r="r" b="b"/>
              <a:pathLst>
                <a:path w="734" h="1165" extrusionOk="0">
                  <a:moveTo>
                    <a:pt x="652" y="0"/>
                  </a:moveTo>
                  <a:cubicBezTo>
                    <a:pt x="629" y="0"/>
                    <a:pt x="606" y="12"/>
                    <a:pt x="594" y="36"/>
                  </a:cubicBezTo>
                  <a:lnTo>
                    <a:pt x="20" y="1062"/>
                  </a:lnTo>
                  <a:cubicBezTo>
                    <a:pt x="1" y="1094"/>
                    <a:pt x="14" y="1139"/>
                    <a:pt x="45" y="1158"/>
                  </a:cubicBezTo>
                  <a:cubicBezTo>
                    <a:pt x="58" y="1164"/>
                    <a:pt x="71" y="1164"/>
                    <a:pt x="77" y="1164"/>
                  </a:cubicBezTo>
                  <a:cubicBezTo>
                    <a:pt x="103" y="1164"/>
                    <a:pt x="128" y="1152"/>
                    <a:pt x="141" y="1133"/>
                  </a:cubicBezTo>
                  <a:lnTo>
                    <a:pt x="715" y="106"/>
                  </a:lnTo>
                  <a:cubicBezTo>
                    <a:pt x="734" y="68"/>
                    <a:pt x="727" y="30"/>
                    <a:pt x="689" y="11"/>
                  </a:cubicBezTo>
                  <a:cubicBezTo>
                    <a:pt x="678" y="4"/>
                    <a:pt x="665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404327" y="2069955"/>
              <a:ext cx="30095" cy="104042"/>
            </a:xfrm>
            <a:custGeom>
              <a:avLst/>
              <a:gdLst/>
              <a:ahLst/>
              <a:cxnLst/>
              <a:rect l="l" t="t" r="r" b="b"/>
              <a:pathLst>
                <a:path w="530" h="1831" extrusionOk="0">
                  <a:moveTo>
                    <a:pt x="138" y="0"/>
                  </a:moveTo>
                  <a:cubicBezTo>
                    <a:pt x="108" y="0"/>
                    <a:pt x="77" y="30"/>
                    <a:pt x="77" y="65"/>
                  </a:cubicBezTo>
                  <a:lnTo>
                    <a:pt x="0" y="1754"/>
                  </a:lnTo>
                  <a:cubicBezTo>
                    <a:pt x="0" y="1792"/>
                    <a:pt x="26" y="1817"/>
                    <a:pt x="57" y="1830"/>
                  </a:cubicBezTo>
                  <a:lnTo>
                    <a:pt x="70" y="1830"/>
                  </a:lnTo>
                  <a:cubicBezTo>
                    <a:pt x="96" y="1830"/>
                    <a:pt x="121" y="1811"/>
                    <a:pt x="134" y="1786"/>
                  </a:cubicBezTo>
                  <a:cubicBezTo>
                    <a:pt x="191" y="1658"/>
                    <a:pt x="261" y="1537"/>
                    <a:pt x="325" y="1416"/>
                  </a:cubicBezTo>
                  <a:cubicBezTo>
                    <a:pt x="389" y="1295"/>
                    <a:pt x="453" y="1167"/>
                    <a:pt x="516" y="1040"/>
                  </a:cubicBezTo>
                  <a:cubicBezTo>
                    <a:pt x="529" y="1002"/>
                    <a:pt x="516" y="963"/>
                    <a:pt x="478" y="944"/>
                  </a:cubicBezTo>
                  <a:cubicBezTo>
                    <a:pt x="470" y="941"/>
                    <a:pt x="461" y="940"/>
                    <a:pt x="452" y="940"/>
                  </a:cubicBezTo>
                  <a:cubicBezTo>
                    <a:pt x="426" y="940"/>
                    <a:pt x="398" y="954"/>
                    <a:pt x="389" y="983"/>
                  </a:cubicBezTo>
                  <a:cubicBezTo>
                    <a:pt x="331" y="1110"/>
                    <a:pt x="261" y="1231"/>
                    <a:pt x="198" y="1352"/>
                  </a:cubicBezTo>
                  <a:cubicBezTo>
                    <a:pt x="185" y="1378"/>
                    <a:pt x="172" y="1410"/>
                    <a:pt x="153" y="1435"/>
                  </a:cubicBezTo>
                  <a:lnTo>
                    <a:pt x="217" y="71"/>
                  </a:lnTo>
                  <a:cubicBezTo>
                    <a:pt x="217" y="33"/>
                    <a:pt x="185" y="1"/>
                    <a:pt x="147" y="1"/>
                  </a:cubicBezTo>
                  <a:cubicBezTo>
                    <a:pt x="144" y="0"/>
                    <a:pt x="141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429992" y="2042623"/>
              <a:ext cx="52183" cy="135692"/>
            </a:xfrm>
            <a:custGeom>
              <a:avLst/>
              <a:gdLst/>
              <a:ahLst/>
              <a:cxnLst/>
              <a:rect l="l" t="t" r="r" b="b"/>
              <a:pathLst>
                <a:path w="919" h="2388" extrusionOk="0">
                  <a:moveTo>
                    <a:pt x="837" y="0"/>
                  </a:moveTo>
                  <a:cubicBezTo>
                    <a:pt x="808" y="0"/>
                    <a:pt x="782" y="18"/>
                    <a:pt x="772" y="49"/>
                  </a:cubicBezTo>
                  <a:lnTo>
                    <a:pt x="13" y="2298"/>
                  </a:lnTo>
                  <a:cubicBezTo>
                    <a:pt x="1" y="2330"/>
                    <a:pt x="20" y="2375"/>
                    <a:pt x="58" y="2388"/>
                  </a:cubicBezTo>
                  <a:lnTo>
                    <a:pt x="77" y="2388"/>
                  </a:lnTo>
                  <a:cubicBezTo>
                    <a:pt x="109" y="2388"/>
                    <a:pt x="134" y="2369"/>
                    <a:pt x="141" y="2343"/>
                  </a:cubicBezTo>
                  <a:lnTo>
                    <a:pt x="906" y="93"/>
                  </a:lnTo>
                  <a:cubicBezTo>
                    <a:pt x="918" y="55"/>
                    <a:pt x="899" y="17"/>
                    <a:pt x="861" y="4"/>
                  </a:cubicBezTo>
                  <a:cubicBezTo>
                    <a:pt x="853" y="1"/>
                    <a:pt x="845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33574" y="1810334"/>
              <a:ext cx="147351" cy="330309"/>
            </a:xfrm>
            <a:custGeom>
              <a:avLst/>
              <a:gdLst/>
              <a:ahLst/>
              <a:cxnLst/>
              <a:rect l="l" t="t" r="r" b="b"/>
              <a:pathLst>
                <a:path w="2595" h="5813" extrusionOk="0">
                  <a:moveTo>
                    <a:pt x="80" y="0"/>
                  </a:moveTo>
                  <a:cubicBezTo>
                    <a:pt x="63" y="0"/>
                    <a:pt x="45" y="7"/>
                    <a:pt x="33" y="19"/>
                  </a:cubicBezTo>
                  <a:cubicBezTo>
                    <a:pt x="7" y="45"/>
                    <a:pt x="1" y="90"/>
                    <a:pt x="26" y="115"/>
                  </a:cubicBezTo>
                  <a:cubicBezTo>
                    <a:pt x="1441" y="1632"/>
                    <a:pt x="2327" y="3684"/>
                    <a:pt x="2448" y="5749"/>
                  </a:cubicBezTo>
                  <a:cubicBezTo>
                    <a:pt x="2454" y="5787"/>
                    <a:pt x="2486" y="5813"/>
                    <a:pt x="2518" y="5813"/>
                  </a:cubicBezTo>
                  <a:lnTo>
                    <a:pt x="2525" y="5813"/>
                  </a:lnTo>
                  <a:cubicBezTo>
                    <a:pt x="2563" y="5813"/>
                    <a:pt x="2595" y="5781"/>
                    <a:pt x="2588" y="5743"/>
                  </a:cubicBezTo>
                  <a:cubicBezTo>
                    <a:pt x="2467" y="3640"/>
                    <a:pt x="1569" y="1555"/>
                    <a:pt x="128" y="19"/>
                  </a:cubicBezTo>
                  <a:cubicBezTo>
                    <a:pt x="115" y="7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899080" y="1372234"/>
              <a:ext cx="32309" cy="174843"/>
            </a:xfrm>
            <a:custGeom>
              <a:avLst/>
              <a:gdLst/>
              <a:ahLst/>
              <a:cxnLst/>
              <a:rect l="l" t="t" r="r" b="b"/>
              <a:pathLst>
                <a:path w="569" h="3077" extrusionOk="0">
                  <a:moveTo>
                    <a:pt x="489" y="1"/>
                  </a:moveTo>
                  <a:cubicBezTo>
                    <a:pt x="461" y="1"/>
                    <a:pt x="431" y="18"/>
                    <a:pt x="421" y="43"/>
                  </a:cubicBezTo>
                  <a:cubicBezTo>
                    <a:pt x="52" y="993"/>
                    <a:pt x="1" y="2051"/>
                    <a:pt x="275" y="3026"/>
                  </a:cubicBezTo>
                  <a:cubicBezTo>
                    <a:pt x="281" y="3058"/>
                    <a:pt x="313" y="3077"/>
                    <a:pt x="339" y="3077"/>
                  </a:cubicBezTo>
                  <a:lnTo>
                    <a:pt x="358" y="3077"/>
                  </a:lnTo>
                  <a:cubicBezTo>
                    <a:pt x="396" y="3064"/>
                    <a:pt x="415" y="3026"/>
                    <a:pt x="409" y="2988"/>
                  </a:cubicBezTo>
                  <a:cubicBezTo>
                    <a:pt x="141" y="2038"/>
                    <a:pt x="192" y="1012"/>
                    <a:pt x="549" y="94"/>
                  </a:cubicBezTo>
                  <a:cubicBezTo>
                    <a:pt x="568" y="62"/>
                    <a:pt x="549" y="24"/>
                    <a:pt x="511" y="5"/>
                  </a:cubicBezTo>
                  <a:cubicBezTo>
                    <a:pt x="504" y="2"/>
                    <a:pt x="496" y="1"/>
                    <a:pt x="489" y="1"/>
                  </a:cubicBezTo>
                  <a:close/>
                </a:path>
              </a:pathLst>
            </a:custGeom>
            <a:solidFill>
              <a:srgbClr val="02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901976" y="1307571"/>
              <a:ext cx="241098" cy="246780"/>
            </a:xfrm>
            <a:custGeom>
              <a:avLst/>
              <a:gdLst/>
              <a:ahLst/>
              <a:cxnLst/>
              <a:rect l="l" t="t" r="r" b="b"/>
              <a:pathLst>
                <a:path w="4246" h="4343" extrusionOk="0">
                  <a:moveTo>
                    <a:pt x="2698" y="1"/>
                  </a:moveTo>
                  <a:cubicBezTo>
                    <a:pt x="2520" y="1"/>
                    <a:pt x="2350" y="86"/>
                    <a:pt x="2212" y="200"/>
                  </a:cubicBezTo>
                  <a:cubicBezTo>
                    <a:pt x="2066" y="314"/>
                    <a:pt x="1945" y="404"/>
                    <a:pt x="1849" y="569"/>
                  </a:cubicBezTo>
                  <a:cubicBezTo>
                    <a:pt x="1789" y="463"/>
                    <a:pt x="1669" y="413"/>
                    <a:pt x="1547" y="413"/>
                  </a:cubicBezTo>
                  <a:cubicBezTo>
                    <a:pt x="1487" y="413"/>
                    <a:pt x="1426" y="425"/>
                    <a:pt x="1371" y="448"/>
                  </a:cubicBezTo>
                  <a:cubicBezTo>
                    <a:pt x="1205" y="518"/>
                    <a:pt x="1084" y="659"/>
                    <a:pt x="976" y="805"/>
                  </a:cubicBezTo>
                  <a:cubicBezTo>
                    <a:pt x="256" y="1812"/>
                    <a:pt x="1" y="3138"/>
                    <a:pt x="307" y="4342"/>
                  </a:cubicBezTo>
                  <a:cubicBezTo>
                    <a:pt x="1505" y="4036"/>
                    <a:pt x="3098" y="4036"/>
                    <a:pt x="3742" y="2985"/>
                  </a:cubicBezTo>
                  <a:cubicBezTo>
                    <a:pt x="4137" y="2341"/>
                    <a:pt x="4245" y="1538"/>
                    <a:pt x="4042" y="818"/>
                  </a:cubicBezTo>
                  <a:cubicBezTo>
                    <a:pt x="3978" y="608"/>
                    <a:pt x="3889" y="397"/>
                    <a:pt x="3710" y="283"/>
                  </a:cubicBezTo>
                  <a:cubicBezTo>
                    <a:pt x="3632" y="230"/>
                    <a:pt x="3532" y="201"/>
                    <a:pt x="3435" y="201"/>
                  </a:cubicBezTo>
                  <a:cubicBezTo>
                    <a:pt x="3310" y="201"/>
                    <a:pt x="3188" y="249"/>
                    <a:pt x="3124" y="353"/>
                  </a:cubicBezTo>
                  <a:cubicBezTo>
                    <a:pt x="3117" y="161"/>
                    <a:pt x="2926" y="15"/>
                    <a:pt x="2735" y="2"/>
                  </a:cubicBezTo>
                  <a:cubicBezTo>
                    <a:pt x="2723" y="1"/>
                    <a:pt x="2711" y="1"/>
                    <a:pt x="2698" y="1"/>
                  </a:cubicBezTo>
                  <a:close/>
                </a:path>
              </a:pathLst>
            </a:custGeom>
            <a:solidFill>
              <a:srgbClr val="02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930934" y="1582193"/>
              <a:ext cx="225143" cy="188821"/>
            </a:xfrm>
            <a:custGeom>
              <a:avLst/>
              <a:gdLst/>
              <a:ahLst/>
              <a:cxnLst/>
              <a:rect l="l" t="t" r="r" b="b"/>
              <a:pathLst>
                <a:path w="3965" h="3323" extrusionOk="0">
                  <a:moveTo>
                    <a:pt x="3105" y="0"/>
                  </a:moveTo>
                  <a:cubicBezTo>
                    <a:pt x="2250" y="13"/>
                    <a:pt x="1441" y="83"/>
                    <a:pt x="581" y="102"/>
                  </a:cubicBezTo>
                  <a:cubicBezTo>
                    <a:pt x="600" y="676"/>
                    <a:pt x="619" y="1256"/>
                    <a:pt x="638" y="1836"/>
                  </a:cubicBezTo>
                  <a:cubicBezTo>
                    <a:pt x="440" y="1919"/>
                    <a:pt x="198" y="1995"/>
                    <a:pt x="1" y="2078"/>
                  </a:cubicBezTo>
                  <a:cubicBezTo>
                    <a:pt x="52" y="2422"/>
                    <a:pt x="287" y="2728"/>
                    <a:pt x="562" y="2945"/>
                  </a:cubicBezTo>
                  <a:cubicBezTo>
                    <a:pt x="836" y="3155"/>
                    <a:pt x="1180" y="3270"/>
                    <a:pt x="1524" y="3308"/>
                  </a:cubicBezTo>
                  <a:cubicBezTo>
                    <a:pt x="1610" y="3318"/>
                    <a:pt x="1696" y="3323"/>
                    <a:pt x="1782" y="3323"/>
                  </a:cubicBezTo>
                  <a:cubicBezTo>
                    <a:pt x="2679" y="3323"/>
                    <a:pt x="3558" y="2791"/>
                    <a:pt x="3965" y="1989"/>
                  </a:cubicBezTo>
                  <a:cubicBezTo>
                    <a:pt x="3704" y="1950"/>
                    <a:pt x="3461" y="1804"/>
                    <a:pt x="3194" y="1766"/>
                  </a:cubicBezTo>
                  <a:cubicBezTo>
                    <a:pt x="3162" y="1160"/>
                    <a:pt x="3136" y="599"/>
                    <a:pt x="3105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09982" y="1424284"/>
              <a:ext cx="240701" cy="229563"/>
            </a:xfrm>
            <a:custGeom>
              <a:avLst/>
              <a:gdLst/>
              <a:ahLst/>
              <a:cxnLst/>
              <a:rect l="l" t="t" r="r" b="b"/>
              <a:pathLst>
                <a:path w="4239" h="4040" extrusionOk="0">
                  <a:moveTo>
                    <a:pt x="3403" y="0"/>
                  </a:moveTo>
                  <a:cubicBezTo>
                    <a:pt x="3096" y="162"/>
                    <a:pt x="2732" y="252"/>
                    <a:pt x="2373" y="252"/>
                  </a:cubicBezTo>
                  <a:cubicBezTo>
                    <a:pt x="2167" y="252"/>
                    <a:pt x="1963" y="222"/>
                    <a:pt x="1772" y="160"/>
                  </a:cubicBezTo>
                  <a:cubicBezTo>
                    <a:pt x="1536" y="695"/>
                    <a:pt x="1287" y="1230"/>
                    <a:pt x="1052" y="1759"/>
                  </a:cubicBezTo>
                  <a:cubicBezTo>
                    <a:pt x="955" y="1706"/>
                    <a:pt x="845" y="1681"/>
                    <a:pt x="735" y="1681"/>
                  </a:cubicBezTo>
                  <a:cubicBezTo>
                    <a:pt x="542" y="1681"/>
                    <a:pt x="347" y="1760"/>
                    <a:pt x="217" y="1906"/>
                  </a:cubicBezTo>
                  <a:cubicBezTo>
                    <a:pt x="13" y="2135"/>
                    <a:pt x="0" y="2505"/>
                    <a:pt x="185" y="2754"/>
                  </a:cubicBezTo>
                  <a:cubicBezTo>
                    <a:pt x="308" y="2921"/>
                    <a:pt x="520" y="3016"/>
                    <a:pt x="730" y="3016"/>
                  </a:cubicBezTo>
                  <a:cubicBezTo>
                    <a:pt x="823" y="3016"/>
                    <a:pt x="916" y="2997"/>
                    <a:pt x="1001" y="2958"/>
                  </a:cubicBezTo>
                  <a:cubicBezTo>
                    <a:pt x="1198" y="3365"/>
                    <a:pt x="1530" y="3691"/>
                    <a:pt x="1938" y="3875"/>
                  </a:cubicBezTo>
                  <a:cubicBezTo>
                    <a:pt x="2184" y="3983"/>
                    <a:pt x="2455" y="4040"/>
                    <a:pt x="2726" y="4040"/>
                  </a:cubicBezTo>
                  <a:cubicBezTo>
                    <a:pt x="2904" y="4040"/>
                    <a:pt x="3081" y="4015"/>
                    <a:pt x="3250" y="3965"/>
                  </a:cubicBezTo>
                  <a:cubicBezTo>
                    <a:pt x="3626" y="3856"/>
                    <a:pt x="3983" y="3614"/>
                    <a:pt x="4124" y="3251"/>
                  </a:cubicBezTo>
                  <a:cubicBezTo>
                    <a:pt x="4238" y="2932"/>
                    <a:pt x="4181" y="2582"/>
                    <a:pt x="4124" y="2244"/>
                  </a:cubicBezTo>
                  <a:cubicBezTo>
                    <a:pt x="4002" y="1600"/>
                    <a:pt x="3869" y="963"/>
                    <a:pt x="3748" y="313"/>
                  </a:cubicBezTo>
                  <a:cubicBezTo>
                    <a:pt x="3626" y="211"/>
                    <a:pt x="3524" y="109"/>
                    <a:pt x="3403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026839" y="1640947"/>
              <a:ext cx="94543" cy="18808"/>
            </a:xfrm>
            <a:custGeom>
              <a:avLst/>
              <a:gdLst/>
              <a:ahLst/>
              <a:cxnLst/>
              <a:rect l="l" t="t" r="r" b="b"/>
              <a:pathLst>
                <a:path w="1665" h="331" extrusionOk="0">
                  <a:moveTo>
                    <a:pt x="1581" y="0"/>
                  </a:moveTo>
                  <a:cubicBezTo>
                    <a:pt x="1572" y="0"/>
                    <a:pt x="1564" y="2"/>
                    <a:pt x="1556" y="5"/>
                  </a:cubicBezTo>
                  <a:cubicBezTo>
                    <a:pt x="1305" y="127"/>
                    <a:pt x="1025" y="188"/>
                    <a:pt x="744" y="188"/>
                  </a:cubicBezTo>
                  <a:cubicBezTo>
                    <a:pt x="525" y="188"/>
                    <a:pt x="307" y="151"/>
                    <a:pt x="103" y="75"/>
                  </a:cubicBezTo>
                  <a:cubicBezTo>
                    <a:pt x="96" y="72"/>
                    <a:pt x="89" y="71"/>
                    <a:pt x="82" y="71"/>
                  </a:cubicBezTo>
                  <a:cubicBezTo>
                    <a:pt x="55" y="71"/>
                    <a:pt x="28" y="88"/>
                    <a:pt x="13" y="113"/>
                  </a:cubicBezTo>
                  <a:cubicBezTo>
                    <a:pt x="1" y="152"/>
                    <a:pt x="20" y="190"/>
                    <a:pt x="58" y="203"/>
                  </a:cubicBezTo>
                  <a:cubicBezTo>
                    <a:pt x="281" y="285"/>
                    <a:pt x="517" y="330"/>
                    <a:pt x="753" y="330"/>
                  </a:cubicBezTo>
                  <a:cubicBezTo>
                    <a:pt x="1046" y="330"/>
                    <a:pt x="1345" y="260"/>
                    <a:pt x="1619" y="132"/>
                  </a:cubicBezTo>
                  <a:cubicBezTo>
                    <a:pt x="1651" y="120"/>
                    <a:pt x="1664" y="75"/>
                    <a:pt x="1651" y="43"/>
                  </a:cubicBezTo>
                  <a:cubicBezTo>
                    <a:pt x="1637" y="15"/>
                    <a:pt x="1608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934909" y="1541337"/>
              <a:ext cx="36625" cy="18808"/>
            </a:xfrm>
            <a:custGeom>
              <a:avLst/>
              <a:gdLst/>
              <a:ahLst/>
              <a:cxnLst/>
              <a:rect l="l" t="t" r="r" b="b"/>
              <a:pathLst>
                <a:path w="645" h="331" extrusionOk="0">
                  <a:moveTo>
                    <a:pt x="81" y="1"/>
                  </a:moveTo>
                  <a:cubicBezTo>
                    <a:pt x="53" y="1"/>
                    <a:pt x="29" y="15"/>
                    <a:pt x="20" y="44"/>
                  </a:cubicBezTo>
                  <a:cubicBezTo>
                    <a:pt x="1" y="82"/>
                    <a:pt x="20" y="120"/>
                    <a:pt x="58" y="133"/>
                  </a:cubicBezTo>
                  <a:lnTo>
                    <a:pt x="543" y="324"/>
                  </a:lnTo>
                  <a:cubicBezTo>
                    <a:pt x="549" y="330"/>
                    <a:pt x="562" y="330"/>
                    <a:pt x="568" y="330"/>
                  </a:cubicBezTo>
                  <a:cubicBezTo>
                    <a:pt x="594" y="330"/>
                    <a:pt x="619" y="318"/>
                    <a:pt x="632" y="286"/>
                  </a:cubicBezTo>
                  <a:cubicBezTo>
                    <a:pt x="644" y="254"/>
                    <a:pt x="632" y="209"/>
                    <a:pt x="594" y="197"/>
                  </a:cubicBezTo>
                  <a:lnTo>
                    <a:pt x="109" y="5"/>
                  </a:lnTo>
                  <a:cubicBezTo>
                    <a:pt x="100" y="2"/>
                    <a:pt x="90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035527" y="1516961"/>
              <a:ext cx="15956" cy="16024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1" y="1"/>
                  </a:moveTo>
                  <a:cubicBezTo>
                    <a:pt x="64" y="1"/>
                    <a:pt x="1" y="65"/>
                    <a:pt x="1" y="141"/>
                  </a:cubicBezTo>
                  <a:cubicBezTo>
                    <a:pt x="1" y="218"/>
                    <a:pt x="64" y="281"/>
                    <a:pt x="141" y="281"/>
                  </a:cubicBezTo>
                  <a:cubicBezTo>
                    <a:pt x="217" y="281"/>
                    <a:pt x="281" y="218"/>
                    <a:pt x="281" y="141"/>
                  </a:cubicBezTo>
                  <a:cubicBezTo>
                    <a:pt x="281" y="65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14795" y="1507926"/>
              <a:ext cx="15956" cy="15626"/>
            </a:xfrm>
            <a:custGeom>
              <a:avLst/>
              <a:gdLst/>
              <a:ahLst/>
              <a:cxnLst/>
              <a:rect l="l" t="t" r="r" b="b"/>
              <a:pathLst>
                <a:path w="281" h="275" extrusionOk="0">
                  <a:moveTo>
                    <a:pt x="141" y="1"/>
                  </a:moveTo>
                  <a:cubicBezTo>
                    <a:pt x="64" y="1"/>
                    <a:pt x="0" y="58"/>
                    <a:pt x="0" y="134"/>
                  </a:cubicBezTo>
                  <a:cubicBezTo>
                    <a:pt x="0" y="217"/>
                    <a:pt x="64" y="275"/>
                    <a:pt x="141" y="275"/>
                  </a:cubicBezTo>
                  <a:cubicBezTo>
                    <a:pt x="217" y="275"/>
                    <a:pt x="281" y="217"/>
                    <a:pt x="281" y="134"/>
                  </a:cubicBezTo>
                  <a:cubicBezTo>
                    <a:pt x="281" y="58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15653" y="1470935"/>
              <a:ext cx="51786" cy="21479"/>
            </a:xfrm>
            <a:custGeom>
              <a:avLst/>
              <a:gdLst/>
              <a:ahLst/>
              <a:cxnLst/>
              <a:rect l="l" t="t" r="r" b="b"/>
              <a:pathLst>
                <a:path w="912" h="378" extrusionOk="0">
                  <a:moveTo>
                    <a:pt x="639" y="0"/>
                  </a:moveTo>
                  <a:cubicBezTo>
                    <a:pt x="413" y="0"/>
                    <a:pt x="186" y="91"/>
                    <a:pt x="26" y="256"/>
                  </a:cubicBezTo>
                  <a:cubicBezTo>
                    <a:pt x="0" y="288"/>
                    <a:pt x="0" y="333"/>
                    <a:pt x="26" y="358"/>
                  </a:cubicBezTo>
                  <a:cubicBezTo>
                    <a:pt x="38" y="371"/>
                    <a:pt x="57" y="378"/>
                    <a:pt x="77" y="378"/>
                  </a:cubicBezTo>
                  <a:cubicBezTo>
                    <a:pt x="96" y="378"/>
                    <a:pt x="115" y="371"/>
                    <a:pt x="121" y="352"/>
                  </a:cubicBezTo>
                  <a:cubicBezTo>
                    <a:pt x="259" y="219"/>
                    <a:pt x="454" y="139"/>
                    <a:pt x="647" y="139"/>
                  </a:cubicBezTo>
                  <a:cubicBezTo>
                    <a:pt x="704" y="139"/>
                    <a:pt x="761" y="146"/>
                    <a:pt x="816" y="161"/>
                  </a:cubicBezTo>
                  <a:cubicBezTo>
                    <a:pt x="823" y="163"/>
                    <a:pt x="829" y="164"/>
                    <a:pt x="836" y="164"/>
                  </a:cubicBezTo>
                  <a:cubicBezTo>
                    <a:pt x="867" y="164"/>
                    <a:pt x="893" y="141"/>
                    <a:pt x="899" y="110"/>
                  </a:cubicBezTo>
                  <a:cubicBezTo>
                    <a:pt x="911" y="78"/>
                    <a:pt x="886" y="40"/>
                    <a:pt x="848" y="27"/>
                  </a:cubicBezTo>
                  <a:cubicBezTo>
                    <a:pt x="780" y="9"/>
                    <a:pt x="709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097079" y="1462127"/>
              <a:ext cx="32593" cy="15058"/>
            </a:xfrm>
            <a:custGeom>
              <a:avLst/>
              <a:gdLst/>
              <a:ahLst/>
              <a:cxnLst/>
              <a:rect l="l" t="t" r="r" b="b"/>
              <a:pathLst>
                <a:path w="574" h="265" extrusionOk="0">
                  <a:moveTo>
                    <a:pt x="492" y="0"/>
                  </a:moveTo>
                  <a:cubicBezTo>
                    <a:pt x="485" y="0"/>
                    <a:pt x="479" y="1"/>
                    <a:pt x="472" y="4"/>
                  </a:cubicBezTo>
                  <a:lnTo>
                    <a:pt x="57" y="125"/>
                  </a:lnTo>
                  <a:cubicBezTo>
                    <a:pt x="19" y="137"/>
                    <a:pt x="0" y="176"/>
                    <a:pt x="13" y="214"/>
                  </a:cubicBezTo>
                  <a:cubicBezTo>
                    <a:pt x="19" y="246"/>
                    <a:pt x="45" y="265"/>
                    <a:pt x="77" y="265"/>
                  </a:cubicBezTo>
                  <a:cubicBezTo>
                    <a:pt x="83" y="265"/>
                    <a:pt x="89" y="265"/>
                    <a:pt x="96" y="258"/>
                  </a:cubicBezTo>
                  <a:lnTo>
                    <a:pt x="510" y="137"/>
                  </a:lnTo>
                  <a:cubicBezTo>
                    <a:pt x="548" y="125"/>
                    <a:pt x="574" y="86"/>
                    <a:pt x="561" y="48"/>
                  </a:cubicBezTo>
                  <a:cubicBezTo>
                    <a:pt x="550" y="22"/>
                    <a:pt x="52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87653" y="1516392"/>
              <a:ext cx="28618" cy="45174"/>
            </a:xfrm>
            <a:custGeom>
              <a:avLst/>
              <a:gdLst/>
              <a:ahLst/>
              <a:cxnLst/>
              <a:rect l="l" t="t" r="r" b="b"/>
              <a:pathLst>
                <a:path w="504" h="795" extrusionOk="0">
                  <a:moveTo>
                    <a:pt x="82" y="0"/>
                  </a:moveTo>
                  <a:cubicBezTo>
                    <a:pt x="70" y="0"/>
                    <a:pt x="57" y="4"/>
                    <a:pt x="45" y="11"/>
                  </a:cubicBezTo>
                  <a:cubicBezTo>
                    <a:pt x="13" y="30"/>
                    <a:pt x="0" y="75"/>
                    <a:pt x="19" y="107"/>
                  </a:cubicBezTo>
                  <a:lnTo>
                    <a:pt x="325" y="610"/>
                  </a:lnTo>
                  <a:lnTo>
                    <a:pt x="153" y="661"/>
                  </a:lnTo>
                  <a:cubicBezTo>
                    <a:pt x="121" y="674"/>
                    <a:pt x="102" y="712"/>
                    <a:pt x="109" y="750"/>
                  </a:cubicBezTo>
                  <a:cubicBezTo>
                    <a:pt x="121" y="776"/>
                    <a:pt x="147" y="795"/>
                    <a:pt x="179" y="795"/>
                  </a:cubicBezTo>
                  <a:lnTo>
                    <a:pt x="198" y="795"/>
                  </a:lnTo>
                  <a:lnTo>
                    <a:pt x="453" y="712"/>
                  </a:lnTo>
                  <a:cubicBezTo>
                    <a:pt x="472" y="706"/>
                    <a:pt x="485" y="693"/>
                    <a:pt x="497" y="674"/>
                  </a:cubicBezTo>
                  <a:cubicBezTo>
                    <a:pt x="504" y="648"/>
                    <a:pt x="497" y="629"/>
                    <a:pt x="491" y="610"/>
                  </a:cubicBezTo>
                  <a:lnTo>
                    <a:pt x="141" y="30"/>
                  </a:lnTo>
                  <a:cubicBezTo>
                    <a:pt x="125" y="10"/>
                    <a:pt x="104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03552" y="1561907"/>
              <a:ext cx="9483" cy="38071"/>
            </a:xfrm>
            <a:custGeom>
              <a:avLst/>
              <a:gdLst/>
              <a:ahLst/>
              <a:cxnLst/>
              <a:rect l="l" t="t" r="r" b="b"/>
              <a:pathLst>
                <a:path w="167" h="670" extrusionOk="0">
                  <a:moveTo>
                    <a:pt x="103" y="0"/>
                  </a:moveTo>
                  <a:cubicBezTo>
                    <a:pt x="65" y="0"/>
                    <a:pt x="26" y="32"/>
                    <a:pt x="26" y="70"/>
                  </a:cubicBezTo>
                  <a:lnTo>
                    <a:pt x="1" y="593"/>
                  </a:lnTo>
                  <a:cubicBezTo>
                    <a:pt x="1" y="638"/>
                    <a:pt x="26" y="669"/>
                    <a:pt x="65" y="669"/>
                  </a:cubicBezTo>
                  <a:lnTo>
                    <a:pt x="71" y="669"/>
                  </a:lnTo>
                  <a:cubicBezTo>
                    <a:pt x="109" y="669"/>
                    <a:pt x="141" y="638"/>
                    <a:pt x="141" y="606"/>
                  </a:cubicBezTo>
                  <a:lnTo>
                    <a:pt x="166" y="77"/>
                  </a:lnTo>
                  <a:cubicBezTo>
                    <a:pt x="166" y="38"/>
                    <a:pt x="141" y="7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345784" y="1681347"/>
              <a:ext cx="410708" cy="540666"/>
            </a:xfrm>
            <a:custGeom>
              <a:avLst/>
              <a:gdLst/>
              <a:ahLst/>
              <a:cxnLst/>
              <a:rect l="l" t="t" r="r" b="b"/>
              <a:pathLst>
                <a:path w="7233" h="9515" extrusionOk="0">
                  <a:moveTo>
                    <a:pt x="1471" y="1"/>
                  </a:moveTo>
                  <a:cubicBezTo>
                    <a:pt x="1032" y="1"/>
                    <a:pt x="0" y="1837"/>
                    <a:pt x="177" y="2226"/>
                  </a:cubicBezTo>
                  <a:cubicBezTo>
                    <a:pt x="993" y="4023"/>
                    <a:pt x="1853" y="5795"/>
                    <a:pt x="2752" y="7547"/>
                  </a:cubicBezTo>
                  <a:cubicBezTo>
                    <a:pt x="3064" y="8153"/>
                    <a:pt x="3402" y="8784"/>
                    <a:pt x="3969" y="9166"/>
                  </a:cubicBezTo>
                  <a:cubicBezTo>
                    <a:pt x="4312" y="9397"/>
                    <a:pt x="4728" y="9515"/>
                    <a:pt x="5144" y="9515"/>
                  </a:cubicBezTo>
                  <a:cubicBezTo>
                    <a:pt x="5486" y="9515"/>
                    <a:pt x="5828" y="9436"/>
                    <a:pt x="6130" y="9275"/>
                  </a:cubicBezTo>
                  <a:cubicBezTo>
                    <a:pt x="6793" y="8911"/>
                    <a:pt x="7232" y="8166"/>
                    <a:pt x="7220" y="7407"/>
                  </a:cubicBezTo>
                  <a:cubicBezTo>
                    <a:pt x="7207" y="6585"/>
                    <a:pt x="6716" y="5852"/>
                    <a:pt x="6225" y="5189"/>
                  </a:cubicBezTo>
                  <a:cubicBezTo>
                    <a:pt x="4976" y="3507"/>
                    <a:pt x="3058" y="1506"/>
                    <a:pt x="1566" y="40"/>
                  </a:cubicBezTo>
                  <a:cubicBezTo>
                    <a:pt x="1539" y="13"/>
                    <a:pt x="1507" y="1"/>
                    <a:pt x="1471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486434" y="2090752"/>
              <a:ext cx="83300" cy="83586"/>
            </a:xfrm>
            <a:custGeom>
              <a:avLst/>
              <a:gdLst/>
              <a:ahLst/>
              <a:cxnLst/>
              <a:rect l="l" t="t" r="r" b="b"/>
              <a:pathLst>
                <a:path w="1467" h="1471" extrusionOk="0">
                  <a:moveTo>
                    <a:pt x="83" y="0"/>
                  </a:moveTo>
                  <a:cubicBezTo>
                    <a:pt x="70" y="0"/>
                    <a:pt x="57" y="4"/>
                    <a:pt x="45" y="11"/>
                  </a:cubicBezTo>
                  <a:cubicBezTo>
                    <a:pt x="14" y="30"/>
                    <a:pt x="1" y="75"/>
                    <a:pt x="26" y="107"/>
                  </a:cubicBezTo>
                  <a:cubicBezTo>
                    <a:pt x="383" y="636"/>
                    <a:pt x="829" y="1088"/>
                    <a:pt x="1346" y="1458"/>
                  </a:cubicBezTo>
                  <a:cubicBezTo>
                    <a:pt x="1358" y="1471"/>
                    <a:pt x="1371" y="1471"/>
                    <a:pt x="1390" y="1471"/>
                  </a:cubicBezTo>
                  <a:cubicBezTo>
                    <a:pt x="1409" y="1471"/>
                    <a:pt x="1435" y="1464"/>
                    <a:pt x="1441" y="1445"/>
                  </a:cubicBezTo>
                  <a:cubicBezTo>
                    <a:pt x="1467" y="1413"/>
                    <a:pt x="1460" y="1369"/>
                    <a:pt x="1428" y="1343"/>
                  </a:cubicBezTo>
                  <a:cubicBezTo>
                    <a:pt x="925" y="986"/>
                    <a:pt x="492" y="540"/>
                    <a:pt x="141" y="30"/>
                  </a:cubicBezTo>
                  <a:cubicBezTo>
                    <a:pt x="125" y="1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1139725" y="1578897"/>
              <a:ext cx="128896" cy="89155"/>
            </a:xfrm>
            <a:custGeom>
              <a:avLst/>
              <a:gdLst/>
              <a:ahLst/>
              <a:cxnLst/>
              <a:rect l="l" t="t" r="r" b="b"/>
              <a:pathLst>
                <a:path w="2270" h="1569" extrusionOk="0">
                  <a:moveTo>
                    <a:pt x="198" y="1"/>
                  </a:moveTo>
                  <a:cubicBezTo>
                    <a:pt x="134" y="339"/>
                    <a:pt x="64" y="664"/>
                    <a:pt x="0" y="1001"/>
                  </a:cubicBezTo>
                  <a:cubicBezTo>
                    <a:pt x="733" y="1193"/>
                    <a:pt x="1543" y="1377"/>
                    <a:pt x="2269" y="1569"/>
                  </a:cubicBezTo>
                  <a:cubicBezTo>
                    <a:pt x="1880" y="759"/>
                    <a:pt x="1084" y="154"/>
                    <a:pt x="198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1218649" y="1544860"/>
              <a:ext cx="98858" cy="96030"/>
            </a:xfrm>
            <a:custGeom>
              <a:avLst/>
              <a:gdLst/>
              <a:ahLst/>
              <a:cxnLst/>
              <a:rect l="l" t="t" r="r" b="b"/>
              <a:pathLst>
                <a:path w="1741" h="1690" extrusionOk="0">
                  <a:moveTo>
                    <a:pt x="897" y="0"/>
                  </a:moveTo>
                  <a:cubicBezTo>
                    <a:pt x="862" y="0"/>
                    <a:pt x="826" y="2"/>
                    <a:pt x="791" y="7"/>
                  </a:cubicBezTo>
                  <a:lnTo>
                    <a:pt x="1" y="109"/>
                  </a:lnTo>
                  <a:lnTo>
                    <a:pt x="204" y="1690"/>
                  </a:lnTo>
                  <a:lnTo>
                    <a:pt x="995" y="1588"/>
                  </a:lnTo>
                  <a:cubicBezTo>
                    <a:pt x="1428" y="1530"/>
                    <a:pt x="1740" y="1129"/>
                    <a:pt x="1683" y="695"/>
                  </a:cubicBezTo>
                  <a:cubicBezTo>
                    <a:pt x="1630" y="291"/>
                    <a:pt x="1292" y="0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179186" y="1550656"/>
              <a:ext cx="90568" cy="90575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97" y="1"/>
                  </a:moveTo>
                  <a:cubicBezTo>
                    <a:pt x="358" y="1"/>
                    <a:pt x="1" y="358"/>
                    <a:pt x="1" y="797"/>
                  </a:cubicBezTo>
                  <a:cubicBezTo>
                    <a:pt x="1" y="1237"/>
                    <a:pt x="358" y="1594"/>
                    <a:pt x="797" y="1594"/>
                  </a:cubicBezTo>
                  <a:cubicBezTo>
                    <a:pt x="1237" y="1594"/>
                    <a:pt x="1594" y="1237"/>
                    <a:pt x="1594" y="797"/>
                  </a:cubicBezTo>
                  <a:cubicBezTo>
                    <a:pt x="1594" y="358"/>
                    <a:pt x="1237" y="1"/>
                    <a:pt x="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1108265" y="1551054"/>
              <a:ext cx="115893" cy="41651"/>
            </a:xfrm>
            <a:custGeom>
              <a:avLst/>
              <a:gdLst/>
              <a:ahLst/>
              <a:cxnLst/>
              <a:rect l="l" t="t" r="r" b="b"/>
              <a:pathLst>
                <a:path w="2041" h="733" extrusionOk="0">
                  <a:moveTo>
                    <a:pt x="1945" y="0"/>
                  </a:moveTo>
                  <a:lnTo>
                    <a:pt x="1" y="249"/>
                  </a:lnTo>
                  <a:lnTo>
                    <a:pt x="26" y="720"/>
                  </a:lnTo>
                  <a:lnTo>
                    <a:pt x="2040" y="733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1204511" y="1584693"/>
              <a:ext cx="268979" cy="237234"/>
            </a:xfrm>
            <a:custGeom>
              <a:avLst/>
              <a:gdLst/>
              <a:ahLst/>
              <a:cxnLst/>
              <a:rect l="l" t="t" r="r" b="b"/>
              <a:pathLst>
                <a:path w="4737" h="4175" extrusionOk="0">
                  <a:moveTo>
                    <a:pt x="439" y="0"/>
                  </a:moveTo>
                  <a:cubicBezTo>
                    <a:pt x="362" y="0"/>
                    <a:pt x="263" y="45"/>
                    <a:pt x="237" y="103"/>
                  </a:cubicBezTo>
                  <a:cubicBezTo>
                    <a:pt x="207" y="169"/>
                    <a:pt x="222" y="252"/>
                    <a:pt x="272" y="304"/>
                  </a:cubicBezTo>
                  <a:lnTo>
                    <a:pt x="272" y="304"/>
                  </a:lnTo>
                  <a:cubicBezTo>
                    <a:pt x="258" y="294"/>
                    <a:pt x="236" y="289"/>
                    <a:pt x="212" y="289"/>
                  </a:cubicBezTo>
                  <a:cubicBezTo>
                    <a:pt x="148" y="289"/>
                    <a:pt x="65" y="319"/>
                    <a:pt x="39" y="358"/>
                  </a:cubicBezTo>
                  <a:cubicBezTo>
                    <a:pt x="1" y="409"/>
                    <a:pt x="7" y="485"/>
                    <a:pt x="39" y="549"/>
                  </a:cubicBezTo>
                  <a:cubicBezTo>
                    <a:pt x="71" y="606"/>
                    <a:pt x="128" y="651"/>
                    <a:pt x="179" y="695"/>
                  </a:cubicBezTo>
                  <a:lnTo>
                    <a:pt x="1250" y="1581"/>
                  </a:lnTo>
                  <a:cubicBezTo>
                    <a:pt x="1155" y="1607"/>
                    <a:pt x="995" y="1683"/>
                    <a:pt x="970" y="1773"/>
                  </a:cubicBezTo>
                  <a:cubicBezTo>
                    <a:pt x="938" y="1868"/>
                    <a:pt x="963" y="1970"/>
                    <a:pt x="1027" y="2047"/>
                  </a:cubicBezTo>
                  <a:cubicBezTo>
                    <a:pt x="855" y="2091"/>
                    <a:pt x="772" y="2289"/>
                    <a:pt x="817" y="2461"/>
                  </a:cubicBezTo>
                  <a:cubicBezTo>
                    <a:pt x="861" y="2633"/>
                    <a:pt x="995" y="2767"/>
                    <a:pt x="1116" y="2888"/>
                  </a:cubicBezTo>
                  <a:cubicBezTo>
                    <a:pt x="1429" y="3207"/>
                    <a:pt x="1677" y="3557"/>
                    <a:pt x="2053" y="3806"/>
                  </a:cubicBezTo>
                  <a:cubicBezTo>
                    <a:pt x="2384" y="4034"/>
                    <a:pt x="2781" y="4175"/>
                    <a:pt x="3180" y="4175"/>
                  </a:cubicBezTo>
                  <a:cubicBezTo>
                    <a:pt x="3227" y="4175"/>
                    <a:pt x="3274" y="4173"/>
                    <a:pt x="3321" y="4169"/>
                  </a:cubicBezTo>
                  <a:cubicBezTo>
                    <a:pt x="3768" y="4137"/>
                    <a:pt x="4207" y="3901"/>
                    <a:pt x="4443" y="3525"/>
                  </a:cubicBezTo>
                  <a:cubicBezTo>
                    <a:pt x="4679" y="3143"/>
                    <a:pt x="4736" y="2563"/>
                    <a:pt x="4456" y="2219"/>
                  </a:cubicBezTo>
                  <a:cubicBezTo>
                    <a:pt x="4322" y="2059"/>
                    <a:pt x="4188" y="1900"/>
                    <a:pt x="4054" y="1734"/>
                  </a:cubicBezTo>
                  <a:cubicBezTo>
                    <a:pt x="3908" y="1562"/>
                    <a:pt x="3761" y="1384"/>
                    <a:pt x="3583" y="1237"/>
                  </a:cubicBezTo>
                  <a:cubicBezTo>
                    <a:pt x="3411" y="1091"/>
                    <a:pt x="3200" y="957"/>
                    <a:pt x="2984" y="880"/>
                  </a:cubicBezTo>
                  <a:cubicBezTo>
                    <a:pt x="2149" y="587"/>
                    <a:pt x="1314" y="300"/>
                    <a:pt x="485" y="7"/>
                  </a:cubicBezTo>
                  <a:cubicBezTo>
                    <a:pt x="472" y="3"/>
                    <a:pt x="456" y="0"/>
                    <a:pt x="439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1304788" y="1606569"/>
              <a:ext cx="54682" cy="21990"/>
            </a:xfrm>
            <a:custGeom>
              <a:avLst/>
              <a:gdLst/>
              <a:ahLst/>
              <a:cxnLst/>
              <a:rect l="l" t="t" r="r" b="b"/>
              <a:pathLst>
                <a:path w="963" h="387" extrusionOk="0">
                  <a:moveTo>
                    <a:pt x="79" y="1"/>
                  </a:moveTo>
                  <a:cubicBezTo>
                    <a:pt x="49" y="1"/>
                    <a:pt x="23" y="19"/>
                    <a:pt x="13" y="49"/>
                  </a:cubicBezTo>
                  <a:cubicBezTo>
                    <a:pt x="0" y="87"/>
                    <a:pt x="26" y="126"/>
                    <a:pt x="58" y="138"/>
                  </a:cubicBezTo>
                  <a:lnTo>
                    <a:pt x="867" y="381"/>
                  </a:lnTo>
                  <a:cubicBezTo>
                    <a:pt x="874" y="387"/>
                    <a:pt x="880" y="387"/>
                    <a:pt x="886" y="387"/>
                  </a:cubicBezTo>
                  <a:cubicBezTo>
                    <a:pt x="912" y="387"/>
                    <a:pt x="944" y="368"/>
                    <a:pt x="950" y="336"/>
                  </a:cubicBezTo>
                  <a:cubicBezTo>
                    <a:pt x="963" y="298"/>
                    <a:pt x="944" y="259"/>
                    <a:pt x="905" y="247"/>
                  </a:cubicBezTo>
                  <a:lnTo>
                    <a:pt x="102" y="5"/>
                  </a:lnTo>
                  <a:cubicBezTo>
                    <a:pt x="94" y="2"/>
                    <a:pt x="8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1212858" y="1597250"/>
              <a:ext cx="97382" cy="53413"/>
            </a:xfrm>
            <a:custGeom>
              <a:avLst/>
              <a:gdLst/>
              <a:ahLst/>
              <a:cxnLst/>
              <a:rect l="l" t="t" r="r" b="b"/>
              <a:pathLst>
                <a:path w="1715" h="940" extrusionOk="0">
                  <a:moveTo>
                    <a:pt x="76" y="0"/>
                  </a:moveTo>
                  <a:cubicBezTo>
                    <a:pt x="51" y="0"/>
                    <a:pt x="26" y="13"/>
                    <a:pt x="13" y="35"/>
                  </a:cubicBezTo>
                  <a:cubicBezTo>
                    <a:pt x="1" y="73"/>
                    <a:pt x="13" y="111"/>
                    <a:pt x="45" y="130"/>
                  </a:cubicBezTo>
                  <a:lnTo>
                    <a:pt x="1607" y="933"/>
                  </a:lnTo>
                  <a:cubicBezTo>
                    <a:pt x="1613" y="940"/>
                    <a:pt x="1626" y="940"/>
                    <a:pt x="1638" y="940"/>
                  </a:cubicBezTo>
                  <a:cubicBezTo>
                    <a:pt x="1664" y="940"/>
                    <a:pt x="1689" y="927"/>
                    <a:pt x="1702" y="901"/>
                  </a:cubicBezTo>
                  <a:cubicBezTo>
                    <a:pt x="1715" y="870"/>
                    <a:pt x="1702" y="825"/>
                    <a:pt x="1670" y="806"/>
                  </a:cubicBezTo>
                  <a:lnTo>
                    <a:pt x="109" y="9"/>
                  </a:lnTo>
                  <a:cubicBezTo>
                    <a:pt x="99" y="3"/>
                    <a:pt x="87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1266062" y="1669301"/>
              <a:ext cx="30435" cy="20513"/>
            </a:xfrm>
            <a:custGeom>
              <a:avLst/>
              <a:gdLst/>
              <a:ahLst/>
              <a:cxnLst/>
              <a:rect l="l" t="t" r="r" b="b"/>
              <a:pathLst>
                <a:path w="536" h="361" extrusionOk="0">
                  <a:moveTo>
                    <a:pt x="82" y="0"/>
                  </a:moveTo>
                  <a:cubicBezTo>
                    <a:pt x="57" y="0"/>
                    <a:pt x="33" y="13"/>
                    <a:pt x="20" y="35"/>
                  </a:cubicBezTo>
                  <a:cubicBezTo>
                    <a:pt x="0" y="67"/>
                    <a:pt x="7" y="111"/>
                    <a:pt x="45" y="131"/>
                  </a:cubicBezTo>
                  <a:lnTo>
                    <a:pt x="421" y="354"/>
                  </a:lnTo>
                  <a:cubicBezTo>
                    <a:pt x="427" y="354"/>
                    <a:pt x="440" y="360"/>
                    <a:pt x="453" y="360"/>
                  </a:cubicBezTo>
                  <a:cubicBezTo>
                    <a:pt x="478" y="360"/>
                    <a:pt x="504" y="347"/>
                    <a:pt x="517" y="328"/>
                  </a:cubicBezTo>
                  <a:cubicBezTo>
                    <a:pt x="536" y="290"/>
                    <a:pt x="523" y="252"/>
                    <a:pt x="491" y="233"/>
                  </a:cubicBezTo>
                  <a:lnTo>
                    <a:pt x="115" y="9"/>
                  </a:lnTo>
                  <a:cubicBezTo>
                    <a:pt x="105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1253741" y="1698110"/>
              <a:ext cx="30833" cy="26820"/>
            </a:xfrm>
            <a:custGeom>
              <a:avLst/>
              <a:gdLst/>
              <a:ahLst/>
              <a:cxnLst/>
              <a:rect l="l" t="t" r="r" b="b"/>
              <a:pathLst>
                <a:path w="543" h="472" extrusionOk="0">
                  <a:moveTo>
                    <a:pt x="77" y="0"/>
                  </a:moveTo>
                  <a:cubicBezTo>
                    <a:pt x="58" y="0"/>
                    <a:pt x="40" y="8"/>
                    <a:pt x="26" y="25"/>
                  </a:cubicBezTo>
                  <a:cubicBezTo>
                    <a:pt x="1" y="51"/>
                    <a:pt x="7" y="95"/>
                    <a:pt x="33" y="121"/>
                  </a:cubicBezTo>
                  <a:lnTo>
                    <a:pt x="421" y="452"/>
                  </a:lnTo>
                  <a:cubicBezTo>
                    <a:pt x="434" y="465"/>
                    <a:pt x="453" y="471"/>
                    <a:pt x="466" y="471"/>
                  </a:cubicBezTo>
                  <a:cubicBezTo>
                    <a:pt x="485" y="471"/>
                    <a:pt x="504" y="465"/>
                    <a:pt x="517" y="446"/>
                  </a:cubicBezTo>
                  <a:cubicBezTo>
                    <a:pt x="542" y="420"/>
                    <a:pt x="542" y="376"/>
                    <a:pt x="511" y="350"/>
                  </a:cubicBezTo>
                  <a:lnTo>
                    <a:pt x="122" y="19"/>
                  </a:lnTo>
                  <a:cubicBezTo>
                    <a:pt x="110" y="7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1227337" y="1424227"/>
              <a:ext cx="29357" cy="86654"/>
            </a:xfrm>
            <a:custGeom>
              <a:avLst/>
              <a:gdLst/>
              <a:ahLst/>
              <a:cxnLst/>
              <a:rect l="l" t="t" r="r" b="b"/>
              <a:pathLst>
                <a:path w="517" h="1525" extrusionOk="0">
                  <a:moveTo>
                    <a:pt x="445" y="0"/>
                  </a:moveTo>
                  <a:cubicBezTo>
                    <a:pt x="412" y="0"/>
                    <a:pt x="382" y="19"/>
                    <a:pt x="376" y="52"/>
                  </a:cubicBezTo>
                  <a:lnTo>
                    <a:pt x="13" y="1435"/>
                  </a:lnTo>
                  <a:cubicBezTo>
                    <a:pt x="0" y="1474"/>
                    <a:pt x="26" y="1512"/>
                    <a:pt x="58" y="1525"/>
                  </a:cubicBezTo>
                  <a:lnTo>
                    <a:pt x="77" y="1525"/>
                  </a:lnTo>
                  <a:cubicBezTo>
                    <a:pt x="109" y="1525"/>
                    <a:pt x="134" y="1505"/>
                    <a:pt x="147" y="1474"/>
                  </a:cubicBezTo>
                  <a:lnTo>
                    <a:pt x="510" y="91"/>
                  </a:lnTo>
                  <a:cubicBezTo>
                    <a:pt x="517" y="52"/>
                    <a:pt x="498" y="14"/>
                    <a:pt x="459" y="1"/>
                  </a:cubicBezTo>
                  <a:cubicBezTo>
                    <a:pt x="454" y="1"/>
                    <a:pt x="45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268618" y="1427409"/>
              <a:ext cx="60814" cy="86711"/>
            </a:xfrm>
            <a:custGeom>
              <a:avLst/>
              <a:gdLst/>
              <a:ahLst/>
              <a:cxnLst/>
              <a:rect l="l" t="t" r="r" b="b"/>
              <a:pathLst>
                <a:path w="1071" h="1526" extrusionOk="0">
                  <a:moveTo>
                    <a:pt x="993" y="0"/>
                  </a:moveTo>
                  <a:cubicBezTo>
                    <a:pt x="968" y="0"/>
                    <a:pt x="944" y="13"/>
                    <a:pt x="931" y="35"/>
                  </a:cubicBezTo>
                  <a:lnTo>
                    <a:pt x="26" y="1424"/>
                  </a:lnTo>
                  <a:cubicBezTo>
                    <a:pt x="0" y="1456"/>
                    <a:pt x="13" y="1494"/>
                    <a:pt x="45" y="1520"/>
                  </a:cubicBezTo>
                  <a:cubicBezTo>
                    <a:pt x="57" y="1526"/>
                    <a:pt x="70" y="1526"/>
                    <a:pt x="83" y="1526"/>
                  </a:cubicBezTo>
                  <a:cubicBezTo>
                    <a:pt x="102" y="1526"/>
                    <a:pt x="127" y="1520"/>
                    <a:pt x="140" y="1500"/>
                  </a:cubicBezTo>
                  <a:lnTo>
                    <a:pt x="1045" y="111"/>
                  </a:lnTo>
                  <a:cubicBezTo>
                    <a:pt x="1071" y="79"/>
                    <a:pt x="1058" y="35"/>
                    <a:pt x="1026" y="9"/>
                  </a:cubicBezTo>
                  <a:cubicBezTo>
                    <a:pt x="1016" y="3"/>
                    <a:pt x="100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152362" y="2468513"/>
            <a:ext cx="2145005" cy="2267778"/>
            <a:chOff x="457162" y="1897613"/>
            <a:chExt cx="2145005" cy="2267778"/>
          </a:xfrm>
        </p:grpSpPr>
        <p:sp>
          <p:nvSpPr>
            <p:cNvPr id="1066" name="Google Shape;1066;p40"/>
            <p:cNvSpPr/>
            <p:nvPr/>
          </p:nvSpPr>
          <p:spPr>
            <a:xfrm>
              <a:off x="884958" y="3119860"/>
              <a:ext cx="490771" cy="618911"/>
            </a:xfrm>
            <a:custGeom>
              <a:avLst/>
              <a:gdLst/>
              <a:ahLst/>
              <a:cxnLst/>
              <a:rect l="l" t="t" r="r" b="b"/>
              <a:pathLst>
                <a:path w="8643" h="10892" extrusionOk="0">
                  <a:moveTo>
                    <a:pt x="4041" y="0"/>
                  </a:moveTo>
                  <a:cubicBezTo>
                    <a:pt x="3709" y="1046"/>
                    <a:pt x="3384" y="2085"/>
                    <a:pt x="3053" y="3130"/>
                  </a:cubicBezTo>
                  <a:cubicBezTo>
                    <a:pt x="1326" y="4035"/>
                    <a:pt x="57" y="6112"/>
                    <a:pt x="6" y="9000"/>
                  </a:cubicBezTo>
                  <a:cubicBezTo>
                    <a:pt x="1" y="9475"/>
                    <a:pt x="1445" y="10892"/>
                    <a:pt x="2100" y="10892"/>
                  </a:cubicBezTo>
                  <a:cubicBezTo>
                    <a:pt x="2218" y="10892"/>
                    <a:pt x="2311" y="10846"/>
                    <a:pt x="2364" y="10740"/>
                  </a:cubicBezTo>
                  <a:cubicBezTo>
                    <a:pt x="3199" y="9057"/>
                    <a:pt x="4665" y="7457"/>
                    <a:pt x="5411" y="6699"/>
                  </a:cubicBezTo>
                  <a:cubicBezTo>
                    <a:pt x="6979" y="5125"/>
                    <a:pt x="8247" y="3213"/>
                    <a:pt x="8642" y="1020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173695" y="3317885"/>
              <a:ext cx="71035" cy="49038"/>
            </a:xfrm>
            <a:custGeom>
              <a:avLst/>
              <a:gdLst/>
              <a:ahLst/>
              <a:cxnLst/>
              <a:rect l="l" t="t" r="r" b="b"/>
              <a:pathLst>
                <a:path w="1251" h="863" extrusionOk="0">
                  <a:moveTo>
                    <a:pt x="76" y="1"/>
                  </a:moveTo>
                  <a:cubicBezTo>
                    <a:pt x="72" y="1"/>
                    <a:pt x="69" y="1"/>
                    <a:pt x="65" y="2"/>
                  </a:cubicBezTo>
                  <a:cubicBezTo>
                    <a:pt x="26" y="8"/>
                    <a:pt x="1" y="40"/>
                    <a:pt x="7" y="78"/>
                  </a:cubicBezTo>
                  <a:cubicBezTo>
                    <a:pt x="46" y="339"/>
                    <a:pt x="205" y="582"/>
                    <a:pt x="428" y="722"/>
                  </a:cubicBezTo>
                  <a:cubicBezTo>
                    <a:pt x="575" y="811"/>
                    <a:pt x="747" y="862"/>
                    <a:pt x="919" y="862"/>
                  </a:cubicBezTo>
                  <a:cubicBezTo>
                    <a:pt x="1008" y="862"/>
                    <a:pt x="1104" y="849"/>
                    <a:pt x="1193" y="817"/>
                  </a:cubicBezTo>
                  <a:cubicBezTo>
                    <a:pt x="1225" y="811"/>
                    <a:pt x="1250" y="773"/>
                    <a:pt x="1237" y="735"/>
                  </a:cubicBezTo>
                  <a:cubicBezTo>
                    <a:pt x="1227" y="704"/>
                    <a:pt x="1201" y="686"/>
                    <a:pt x="1172" y="686"/>
                  </a:cubicBezTo>
                  <a:cubicBezTo>
                    <a:pt x="1164" y="686"/>
                    <a:pt x="1156" y="687"/>
                    <a:pt x="1148" y="690"/>
                  </a:cubicBezTo>
                  <a:cubicBezTo>
                    <a:pt x="1077" y="711"/>
                    <a:pt x="1002" y="722"/>
                    <a:pt x="926" y="722"/>
                  </a:cubicBezTo>
                  <a:cubicBezTo>
                    <a:pt x="777" y="722"/>
                    <a:pt x="627" y="681"/>
                    <a:pt x="504" y="601"/>
                  </a:cubicBezTo>
                  <a:cubicBezTo>
                    <a:pt x="313" y="486"/>
                    <a:pt x="173" y="282"/>
                    <a:pt x="141" y="59"/>
                  </a:cubicBezTo>
                  <a:cubicBezTo>
                    <a:pt x="135" y="25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785760" y="3531992"/>
              <a:ext cx="291010" cy="463501"/>
            </a:xfrm>
            <a:custGeom>
              <a:avLst/>
              <a:gdLst/>
              <a:ahLst/>
              <a:cxnLst/>
              <a:rect l="l" t="t" r="r" b="b"/>
              <a:pathLst>
                <a:path w="5125" h="8157" extrusionOk="0">
                  <a:moveTo>
                    <a:pt x="1741" y="0"/>
                  </a:moveTo>
                  <a:cubicBezTo>
                    <a:pt x="1" y="3639"/>
                    <a:pt x="664" y="6992"/>
                    <a:pt x="664" y="6992"/>
                  </a:cubicBezTo>
                  <a:cubicBezTo>
                    <a:pt x="664" y="6992"/>
                    <a:pt x="1598" y="8156"/>
                    <a:pt x="2901" y="8156"/>
                  </a:cubicBezTo>
                  <a:cubicBezTo>
                    <a:pt x="3005" y="8156"/>
                    <a:pt x="3111" y="8149"/>
                    <a:pt x="3219" y="8133"/>
                  </a:cubicBezTo>
                  <a:cubicBezTo>
                    <a:pt x="3461" y="7209"/>
                    <a:pt x="3704" y="5469"/>
                    <a:pt x="4054" y="4576"/>
                  </a:cubicBezTo>
                  <a:cubicBezTo>
                    <a:pt x="4373" y="3754"/>
                    <a:pt x="4806" y="2868"/>
                    <a:pt x="5125" y="2046"/>
                  </a:cubicBezTo>
                  <a:lnTo>
                    <a:pt x="5125" y="2046"/>
                  </a:lnTo>
                  <a:cubicBezTo>
                    <a:pt x="4800" y="2295"/>
                    <a:pt x="4456" y="2556"/>
                    <a:pt x="4137" y="2805"/>
                  </a:cubicBezTo>
                  <a:cubicBezTo>
                    <a:pt x="4150" y="2486"/>
                    <a:pt x="4124" y="2161"/>
                    <a:pt x="4054" y="1849"/>
                  </a:cubicBezTo>
                  <a:cubicBezTo>
                    <a:pt x="4022" y="1676"/>
                    <a:pt x="3965" y="1492"/>
                    <a:pt x="3818" y="1396"/>
                  </a:cubicBezTo>
                  <a:cubicBezTo>
                    <a:pt x="3752" y="1356"/>
                    <a:pt x="3679" y="1340"/>
                    <a:pt x="3603" y="1340"/>
                  </a:cubicBezTo>
                  <a:cubicBezTo>
                    <a:pt x="3461" y="1340"/>
                    <a:pt x="3310" y="1397"/>
                    <a:pt x="3181" y="1460"/>
                  </a:cubicBezTo>
                  <a:cubicBezTo>
                    <a:pt x="2894" y="1600"/>
                    <a:pt x="2633" y="1810"/>
                    <a:pt x="2384" y="2008"/>
                  </a:cubicBezTo>
                  <a:cubicBezTo>
                    <a:pt x="2174" y="1307"/>
                    <a:pt x="1951" y="701"/>
                    <a:pt x="1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819432" y="3833263"/>
              <a:ext cx="160013" cy="136260"/>
            </a:xfrm>
            <a:custGeom>
              <a:avLst/>
              <a:gdLst/>
              <a:ahLst/>
              <a:cxnLst/>
              <a:rect l="l" t="t" r="r" b="b"/>
              <a:pathLst>
                <a:path w="2818" h="2398" extrusionOk="0">
                  <a:moveTo>
                    <a:pt x="74" y="0"/>
                  </a:moveTo>
                  <a:cubicBezTo>
                    <a:pt x="71" y="0"/>
                    <a:pt x="67" y="0"/>
                    <a:pt x="64" y="1"/>
                  </a:cubicBezTo>
                  <a:cubicBezTo>
                    <a:pt x="26" y="7"/>
                    <a:pt x="0" y="39"/>
                    <a:pt x="7" y="77"/>
                  </a:cubicBezTo>
                  <a:cubicBezTo>
                    <a:pt x="64" y="587"/>
                    <a:pt x="262" y="1072"/>
                    <a:pt x="580" y="1473"/>
                  </a:cubicBezTo>
                  <a:cubicBezTo>
                    <a:pt x="663" y="1582"/>
                    <a:pt x="778" y="1709"/>
                    <a:pt x="944" y="1734"/>
                  </a:cubicBezTo>
                  <a:cubicBezTo>
                    <a:pt x="972" y="1740"/>
                    <a:pt x="999" y="1743"/>
                    <a:pt x="1026" y="1743"/>
                  </a:cubicBezTo>
                  <a:cubicBezTo>
                    <a:pt x="1146" y="1743"/>
                    <a:pt x="1255" y="1691"/>
                    <a:pt x="1364" y="1639"/>
                  </a:cubicBezTo>
                  <a:cubicBezTo>
                    <a:pt x="1463" y="1592"/>
                    <a:pt x="1558" y="1549"/>
                    <a:pt x="1652" y="1549"/>
                  </a:cubicBezTo>
                  <a:cubicBezTo>
                    <a:pt x="1673" y="1549"/>
                    <a:pt x="1694" y="1551"/>
                    <a:pt x="1715" y="1556"/>
                  </a:cubicBezTo>
                  <a:cubicBezTo>
                    <a:pt x="1823" y="1582"/>
                    <a:pt x="1919" y="1690"/>
                    <a:pt x="2002" y="1881"/>
                  </a:cubicBezTo>
                  <a:lnTo>
                    <a:pt x="2021" y="1932"/>
                  </a:lnTo>
                  <a:cubicBezTo>
                    <a:pt x="2084" y="2079"/>
                    <a:pt x="2155" y="2238"/>
                    <a:pt x="2295" y="2340"/>
                  </a:cubicBezTo>
                  <a:cubicBezTo>
                    <a:pt x="2352" y="2378"/>
                    <a:pt x="2429" y="2397"/>
                    <a:pt x="2499" y="2397"/>
                  </a:cubicBezTo>
                  <a:cubicBezTo>
                    <a:pt x="2556" y="2397"/>
                    <a:pt x="2607" y="2385"/>
                    <a:pt x="2658" y="2365"/>
                  </a:cubicBezTo>
                  <a:cubicBezTo>
                    <a:pt x="2747" y="2327"/>
                    <a:pt x="2805" y="2251"/>
                    <a:pt x="2811" y="2168"/>
                  </a:cubicBezTo>
                  <a:cubicBezTo>
                    <a:pt x="2817" y="2130"/>
                    <a:pt x="2792" y="2091"/>
                    <a:pt x="2754" y="2085"/>
                  </a:cubicBezTo>
                  <a:cubicBezTo>
                    <a:pt x="2715" y="2085"/>
                    <a:pt x="2677" y="2111"/>
                    <a:pt x="2677" y="2149"/>
                  </a:cubicBezTo>
                  <a:cubicBezTo>
                    <a:pt x="2671" y="2200"/>
                    <a:pt x="2633" y="2225"/>
                    <a:pt x="2601" y="2238"/>
                  </a:cubicBezTo>
                  <a:cubicBezTo>
                    <a:pt x="2570" y="2252"/>
                    <a:pt x="2535" y="2258"/>
                    <a:pt x="2500" y="2258"/>
                  </a:cubicBezTo>
                  <a:cubicBezTo>
                    <a:pt x="2454" y="2258"/>
                    <a:pt x="2407" y="2247"/>
                    <a:pt x="2371" y="2225"/>
                  </a:cubicBezTo>
                  <a:cubicBezTo>
                    <a:pt x="2263" y="2149"/>
                    <a:pt x="2206" y="2009"/>
                    <a:pt x="2148" y="1875"/>
                  </a:cubicBezTo>
                  <a:lnTo>
                    <a:pt x="2129" y="1824"/>
                  </a:lnTo>
                  <a:cubicBezTo>
                    <a:pt x="2027" y="1594"/>
                    <a:pt x="1900" y="1460"/>
                    <a:pt x="1747" y="1422"/>
                  </a:cubicBezTo>
                  <a:cubicBezTo>
                    <a:pt x="1715" y="1415"/>
                    <a:pt x="1684" y="1411"/>
                    <a:pt x="1654" y="1411"/>
                  </a:cubicBezTo>
                  <a:cubicBezTo>
                    <a:pt x="1532" y="1411"/>
                    <a:pt x="1419" y="1465"/>
                    <a:pt x="1307" y="1511"/>
                  </a:cubicBezTo>
                  <a:cubicBezTo>
                    <a:pt x="1204" y="1560"/>
                    <a:pt x="1109" y="1605"/>
                    <a:pt x="1017" y="1605"/>
                  </a:cubicBezTo>
                  <a:cubicBezTo>
                    <a:pt x="1001" y="1605"/>
                    <a:pt x="985" y="1603"/>
                    <a:pt x="969" y="1601"/>
                  </a:cubicBezTo>
                  <a:cubicBezTo>
                    <a:pt x="854" y="1582"/>
                    <a:pt x="759" y="1480"/>
                    <a:pt x="689" y="1384"/>
                  </a:cubicBezTo>
                  <a:cubicBezTo>
                    <a:pt x="389" y="1002"/>
                    <a:pt x="198" y="549"/>
                    <a:pt x="141" y="65"/>
                  </a:cubicBezTo>
                  <a:cubicBezTo>
                    <a:pt x="141" y="30"/>
                    <a:pt x="10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833173" y="3641318"/>
              <a:ext cx="91647" cy="247803"/>
            </a:xfrm>
            <a:custGeom>
              <a:avLst/>
              <a:gdLst/>
              <a:ahLst/>
              <a:cxnLst/>
              <a:rect l="l" t="t" r="r" b="b"/>
              <a:pathLst>
                <a:path w="1614" h="4361" extrusionOk="0">
                  <a:moveTo>
                    <a:pt x="1533" y="0"/>
                  </a:moveTo>
                  <a:cubicBezTo>
                    <a:pt x="1499" y="0"/>
                    <a:pt x="1472" y="30"/>
                    <a:pt x="1466" y="65"/>
                  </a:cubicBezTo>
                  <a:cubicBezTo>
                    <a:pt x="1403" y="1550"/>
                    <a:pt x="893" y="3041"/>
                    <a:pt x="26" y="4252"/>
                  </a:cubicBezTo>
                  <a:cubicBezTo>
                    <a:pt x="1" y="4284"/>
                    <a:pt x="13" y="4329"/>
                    <a:pt x="39" y="4348"/>
                  </a:cubicBezTo>
                  <a:cubicBezTo>
                    <a:pt x="52" y="4354"/>
                    <a:pt x="71" y="4360"/>
                    <a:pt x="83" y="4360"/>
                  </a:cubicBezTo>
                  <a:cubicBezTo>
                    <a:pt x="103" y="4360"/>
                    <a:pt x="128" y="4348"/>
                    <a:pt x="141" y="4335"/>
                  </a:cubicBezTo>
                  <a:cubicBezTo>
                    <a:pt x="1020" y="3099"/>
                    <a:pt x="1543" y="1588"/>
                    <a:pt x="1607" y="71"/>
                  </a:cubicBezTo>
                  <a:cubicBezTo>
                    <a:pt x="1613" y="33"/>
                    <a:pt x="1581" y="1"/>
                    <a:pt x="1543" y="1"/>
                  </a:cubicBezTo>
                  <a:cubicBezTo>
                    <a:pt x="1540" y="1"/>
                    <a:pt x="1536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994945" y="3682400"/>
              <a:ext cx="34410" cy="169388"/>
            </a:xfrm>
            <a:custGeom>
              <a:avLst/>
              <a:gdLst/>
              <a:ahLst/>
              <a:cxnLst/>
              <a:rect l="l" t="t" r="r" b="b"/>
              <a:pathLst>
                <a:path w="606" h="2981" extrusionOk="0">
                  <a:moveTo>
                    <a:pt x="525" y="1"/>
                  </a:moveTo>
                  <a:cubicBezTo>
                    <a:pt x="496" y="1"/>
                    <a:pt x="469" y="19"/>
                    <a:pt x="459" y="49"/>
                  </a:cubicBezTo>
                  <a:cubicBezTo>
                    <a:pt x="160" y="973"/>
                    <a:pt x="0" y="1936"/>
                    <a:pt x="0" y="2911"/>
                  </a:cubicBezTo>
                  <a:cubicBezTo>
                    <a:pt x="0" y="2949"/>
                    <a:pt x="26" y="2981"/>
                    <a:pt x="71" y="2981"/>
                  </a:cubicBezTo>
                  <a:cubicBezTo>
                    <a:pt x="109" y="2981"/>
                    <a:pt x="134" y="2949"/>
                    <a:pt x="141" y="2911"/>
                  </a:cubicBezTo>
                  <a:cubicBezTo>
                    <a:pt x="141" y="1948"/>
                    <a:pt x="294" y="1005"/>
                    <a:pt x="593" y="94"/>
                  </a:cubicBezTo>
                  <a:cubicBezTo>
                    <a:pt x="606" y="56"/>
                    <a:pt x="587" y="17"/>
                    <a:pt x="549" y="5"/>
                  </a:cubicBezTo>
                  <a:cubicBezTo>
                    <a:pt x="541" y="2"/>
                    <a:pt x="53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937027" y="3686548"/>
              <a:ext cx="68082" cy="32332"/>
            </a:xfrm>
            <a:custGeom>
              <a:avLst/>
              <a:gdLst/>
              <a:ahLst/>
              <a:cxnLst/>
              <a:rect l="l" t="t" r="r" b="b"/>
              <a:pathLst>
                <a:path w="1199" h="569" extrusionOk="0">
                  <a:moveTo>
                    <a:pt x="78" y="0"/>
                  </a:moveTo>
                  <a:cubicBezTo>
                    <a:pt x="51" y="0"/>
                    <a:pt x="27" y="17"/>
                    <a:pt x="13" y="40"/>
                  </a:cubicBezTo>
                  <a:cubicBezTo>
                    <a:pt x="1" y="78"/>
                    <a:pt x="20" y="116"/>
                    <a:pt x="52" y="136"/>
                  </a:cubicBezTo>
                  <a:lnTo>
                    <a:pt x="1097" y="563"/>
                  </a:lnTo>
                  <a:cubicBezTo>
                    <a:pt x="1103" y="569"/>
                    <a:pt x="1110" y="569"/>
                    <a:pt x="1122" y="569"/>
                  </a:cubicBezTo>
                  <a:cubicBezTo>
                    <a:pt x="1148" y="569"/>
                    <a:pt x="1173" y="556"/>
                    <a:pt x="1186" y="524"/>
                  </a:cubicBezTo>
                  <a:cubicBezTo>
                    <a:pt x="1199" y="492"/>
                    <a:pt x="1186" y="448"/>
                    <a:pt x="1148" y="435"/>
                  </a:cubicBezTo>
                  <a:lnTo>
                    <a:pt x="109" y="8"/>
                  </a:lnTo>
                  <a:cubicBezTo>
                    <a:pt x="99" y="3"/>
                    <a:pt x="8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925841" y="3734904"/>
              <a:ext cx="68082" cy="34321"/>
            </a:xfrm>
            <a:custGeom>
              <a:avLst/>
              <a:gdLst/>
              <a:ahLst/>
              <a:cxnLst/>
              <a:rect l="l" t="t" r="r" b="b"/>
              <a:pathLst>
                <a:path w="1199" h="604" extrusionOk="0">
                  <a:moveTo>
                    <a:pt x="82" y="0"/>
                  </a:moveTo>
                  <a:cubicBezTo>
                    <a:pt x="60" y="0"/>
                    <a:pt x="38" y="10"/>
                    <a:pt x="26" y="30"/>
                  </a:cubicBezTo>
                  <a:cubicBezTo>
                    <a:pt x="0" y="62"/>
                    <a:pt x="13" y="107"/>
                    <a:pt x="45" y="126"/>
                  </a:cubicBezTo>
                  <a:cubicBezTo>
                    <a:pt x="370" y="336"/>
                    <a:pt x="727" y="496"/>
                    <a:pt x="1103" y="597"/>
                  </a:cubicBezTo>
                  <a:cubicBezTo>
                    <a:pt x="1109" y="604"/>
                    <a:pt x="1116" y="604"/>
                    <a:pt x="1122" y="604"/>
                  </a:cubicBezTo>
                  <a:cubicBezTo>
                    <a:pt x="1154" y="604"/>
                    <a:pt x="1179" y="585"/>
                    <a:pt x="1192" y="553"/>
                  </a:cubicBezTo>
                  <a:cubicBezTo>
                    <a:pt x="1198" y="515"/>
                    <a:pt x="1179" y="476"/>
                    <a:pt x="1141" y="464"/>
                  </a:cubicBezTo>
                  <a:cubicBezTo>
                    <a:pt x="778" y="368"/>
                    <a:pt x="434" y="215"/>
                    <a:pt x="121" y="11"/>
                  </a:cubicBezTo>
                  <a:cubicBezTo>
                    <a:pt x="109" y="4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913519" y="3778771"/>
              <a:ext cx="77508" cy="33582"/>
            </a:xfrm>
            <a:custGeom>
              <a:avLst/>
              <a:gdLst/>
              <a:ahLst/>
              <a:cxnLst/>
              <a:rect l="l" t="t" r="r" b="b"/>
              <a:pathLst>
                <a:path w="1365" h="591" extrusionOk="0">
                  <a:moveTo>
                    <a:pt x="79" y="0"/>
                  </a:moveTo>
                  <a:cubicBezTo>
                    <a:pt x="49" y="0"/>
                    <a:pt x="23" y="18"/>
                    <a:pt x="13" y="49"/>
                  </a:cubicBezTo>
                  <a:cubicBezTo>
                    <a:pt x="0" y="87"/>
                    <a:pt x="20" y="125"/>
                    <a:pt x="51" y="138"/>
                  </a:cubicBezTo>
                  <a:lnTo>
                    <a:pt x="1262" y="584"/>
                  </a:lnTo>
                  <a:cubicBezTo>
                    <a:pt x="1269" y="584"/>
                    <a:pt x="1275" y="590"/>
                    <a:pt x="1288" y="590"/>
                  </a:cubicBezTo>
                  <a:cubicBezTo>
                    <a:pt x="1313" y="590"/>
                    <a:pt x="1339" y="571"/>
                    <a:pt x="1352" y="539"/>
                  </a:cubicBezTo>
                  <a:cubicBezTo>
                    <a:pt x="1364" y="507"/>
                    <a:pt x="1345" y="469"/>
                    <a:pt x="1307" y="450"/>
                  </a:cubicBezTo>
                  <a:lnTo>
                    <a:pt x="102" y="4"/>
                  </a:lnTo>
                  <a:cubicBezTo>
                    <a:pt x="94" y="1"/>
                    <a:pt x="86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472993" y="3183955"/>
              <a:ext cx="395263" cy="796367"/>
            </a:xfrm>
            <a:custGeom>
              <a:avLst/>
              <a:gdLst/>
              <a:ahLst/>
              <a:cxnLst/>
              <a:rect l="l" t="t" r="r" b="b"/>
              <a:pathLst>
                <a:path w="6961" h="14015" extrusionOk="0">
                  <a:moveTo>
                    <a:pt x="4781" y="1"/>
                  </a:moveTo>
                  <a:cubicBezTo>
                    <a:pt x="3092" y="147"/>
                    <a:pt x="1473" y="689"/>
                    <a:pt x="1" y="1536"/>
                  </a:cubicBezTo>
                  <a:cubicBezTo>
                    <a:pt x="511" y="2830"/>
                    <a:pt x="1027" y="4130"/>
                    <a:pt x="1543" y="5424"/>
                  </a:cubicBezTo>
                  <a:cubicBezTo>
                    <a:pt x="2493" y="7821"/>
                    <a:pt x="2499" y="10497"/>
                    <a:pt x="3640" y="12811"/>
                  </a:cubicBezTo>
                  <a:cubicBezTo>
                    <a:pt x="3799" y="13136"/>
                    <a:pt x="4073" y="13359"/>
                    <a:pt x="4366" y="13569"/>
                  </a:cubicBezTo>
                  <a:cubicBezTo>
                    <a:pt x="4722" y="13832"/>
                    <a:pt x="5152" y="14014"/>
                    <a:pt x="5594" y="14014"/>
                  </a:cubicBezTo>
                  <a:cubicBezTo>
                    <a:pt x="5635" y="14014"/>
                    <a:pt x="5676" y="14012"/>
                    <a:pt x="5718" y="14009"/>
                  </a:cubicBezTo>
                  <a:cubicBezTo>
                    <a:pt x="6202" y="13977"/>
                    <a:pt x="6960" y="13544"/>
                    <a:pt x="6903" y="13066"/>
                  </a:cubicBezTo>
                  <a:cubicBezTo>
                    <a:pt x="6553" y="10344"/>
                    <a:pt x="6623" y="7598"/>
                    <a:pt x="5985" y="4940"/>
                  </a:cubicBezTo>
                  <a:cubicBezTo>
                    <a:pt x="5577" y="3257"/>
                    <a:pt x="5189" y="1677"/>
                    <a:pt x="4781" y="1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653220" y="3881733"/>
              <a:ext cx="382941" cy="283658"/>
            </a:xfrm>
            <a:custGeom>
              <a:avLst/>
              <a:gdLst/>
              <a:ahLst/>
              <a:cxnLst/>
              <a:rect l="l" t="t" r="r" b="b"/>
              <a:pathLst>
                <a:path w="6744" h="4992" extrusionOk="0">
                  <a:moveTo>
                    <a:pt x="2694" y="1"/>
                  </a:moveTo>
                  <a:cubicBezTo>
                    <a:pt x="2683" y="1"/>
                    <a:pt x="2670" y="1"/>
                    <a:pt x="2658" y="2"/>
                  </a:cubicBezTo>
                  <a:cubicBezTo>
                    <a:pt x="2352" y="21"/>
                    <a:pt x="2136" y="289"/>
                    <a:pt x="2021" y="550"/>
                  </a:cubicBezTo>
                  <a:cubicBezTo>
                    <a:pt x="1906" y="811"/>
                    <a:pt x="1849" y="1105"/>
                    <a:pt x="1658" y="1321"/>
                  </a:cubicBezTo>
                  <a:cubicBezTo>
                    <a:pt x="1141" y="990"/>
                    <a:pt x="536" y="556"/>
                    <a:pt x="20" y="225"/>
                  </a:cubicBezTo>
                  <a:lnTo>
                    <a:pt x="20" y="225"/>
                  </a:lnTo>
                  <a:cubicBezTo>
                    <a:pt x="45" y="1175"/>
                    <a:pt x="1" y="2239"/>
                    <a:pt x="26" y="3189"/>
                  </a:cubicBezTo>
                  <a:cubicBezTo>
                    <a:pt x="1161" y="3514"/>
                    <a:pt x="2199" y="4138"/>
                    <a:pt x="3296" y="4565"/>
                  </a:cubicBezTo>
                  <a:cubicBezTo>
                    <a:pt x="3925" y="4813"/>
                    <a:pt x="4625" y="4992"/>
                    <a:pt x="5301" y="4992"/>
                  </a:cubicBezTo>
                  <a:cubicBezTo>
                    <a:pt x="5809" y="4992"/>
                    <a:pt x="6303" y="4891"/>
                    <a:pt x="6744" y="4642"/>
                  </a:cubicBezTo>
                  <a:cubicBezTo>
                    <a:pt x="6578" y="4438"/>
                    <a:pt x="6406" y="4234"/>
                    <a:pt x="6240" y="4030"/>
                  </a:cubicBezTo>
                  <a:cubicBezTo>
                    <a:pt x="5316" y="2915"/>
                    <a:pt x="4335" y="1767"/>
                    <a:pt x="3761" y="442"/>
                  </a:cubicBezTo>
                  <a:lnTo>
                    <a:pt x="3761" y="442"/>
                  </a:lnTo>
                  <a:cubicBezTo>
                    <a:pt x="3761" y="678"/>
                    <a:pt x="3806" y="901"/>
                    <a:pt x="3806" y="1130"/>
                  </a:cubicBezTo>
                  <a:cubicBezTo>
                    <a:pt x="3608" y="926"/>
                    <a:pt x="3506" y="665"/>
                    <a:pt x="3353" y="429"/>
                  </a:cubicBezTo>
                  <a:cubicBezTo>
                    <a:pt x="3206" y="209"/>
                    <a:pt x="2972" y="1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1654298" y="4021345"/>
              <a:ext cx="366304" cy="134328"/>
            </a:xfrm>
            <a:custGeom>
              <a:avLst/>
              <a:gdLst/>
              <a:ahLst/>
              <a:cxnLst/>
              <a:rect l="l" t="t" r="r" b="b"/>
              <a:pathLst>
                <a:path w="6451" h="2364" extrusionOk="0">
                  <a:moveTo>
                    <a:pt x="76" y="1"/>
                  </a:moveTo>
                  <a:cubicBezTo>
                    <a:pt x="54" y="1"/>
                    <a:pt x="32" y="11"/>
                    <a:pt x="20" y="31"/>
                  </a:cubicBezTo>
                  <a:cubicBezTo>
                    <a:pt x="1" y="62"/>
                    <a:pt x="7" y="107"/>
                    <a:pt x="39" y="126"/>
                  </a:cubicBezTo>
                  <a:cubicBezTo>
                    <a:pt x="1333" y="916"/>
                    <a:pt x="2690" y="1611"/>
                    <a:pt x="4086" y="2198"/>
                  </a:cubicBezTo>
                  <a:cubicBezTo>
                    <a:pt x="4284" y="2280"/>
                    <a:pt x="4513" y="2363"/>
                    <a:pt x="4736" y="2363"/>
                  </a:cubicBezTo>
                  <a:cubicBezTo>
                    <a:pt x="4876" y="2363"/>
                    <a:pt x="5017" y="2331"/>
                    <a:pt x="5131" y="2242"/>
                  </a:cubicBezTo>
                  <a:cubicBezTo>
                    <a:pt x="5221" y="2178"/>
                    <a:pt x="5278" y="2102"/>
                    <a:pt x="5342" y="2025"/>
                  </a:cubicBezTo>
                  <a:cubicBezTo>
                    <a:pt x="5412" y="1936"/>
                    <a:pt x="5475" y="1853"/>
                    <a:pt x="5571" y="1809"/>
                  </a:cubicBezTo>
                  <a:cubicBezTo>
                    <a:pt x="5619" y="1782"/>
                    <a:pt x="5677" y="1769"/>
                    <a:pt x="5740" y="1769"/>
                  </a:cubicBezTo>
                  <a:cubicBezTo>
                    <a:pt x="5810" y="1769"/>
                    <a:pt x="5886" y="1785"/>
                    <a:pt x="5960" y="1815"/>
                  </a:cubicBezTo>
                  <a:cubicBezTo>
                    <a:pt x="6094" y="1872"/>
                    <a:pt x="6215" y="1968"/>
                    <a:pt x="6330" y="2057"/>
                  </a:cubicBezTo>
                  <a:cubicBezTo>
                    <a:pt x="6341" y="2068"/>
                    <a:pt x="6356" y="2074"/>
                    <a:pt x="6371" y="2074"/>
                  </a:cubicBezTo>
                  <a:cubicBezTo>
                    <a:pt x="6390" y="2074"/>
                    <a:pt x="6411" y="2065"/>
                    <a:pt x="6425" y="2051"/>
                  </a:cubicBezTo>
                  <a:cubicBezTo>
                    <a:pt x="6451" y="2019"/>
                    <a:pt x="6444" y="1974"/>
                    <a:pt x="6412" y="1949"/>
                  </a:cubicBezTo>
                  <a:cubicBezTo>
                    <a:pt x="6291" y="1853"/>
                    <a:pt x="6164" y="1751"/>
                    <a:pt x="6011" y="1688"/>
                  </a:cubicBezTo>
                  <a:cubicBezTo>
                    <a:pt x="5920" y="1649"/>
                    <a:pt x="5827" y="1629"/>
                    <a:pt x="5739" y="1629"/>
                  </a:cubicBezTo>
                  <a:cubicBezTo>
                    <a:pt x="5655" y="1629"/>
                    <a:pt x="5576" y="1647"/>
                    <a:pt x="5507" y="1681"/>
                  </a:cubicBezTo>
                  <a:cubicBezTo>
                    <a:pt x="5386" y="1745"/>
                    <a:pt x="5310" y="1841"/>
                    <a:pt x="5233" y="1943"/>
                  </a:cubicBezTo>
                  <a:cubicBezTo>
                    <a:pt x="5176" y="2013"/>
                    <a:pt x="5119" y="2083"/>
                    <a:pt x="5048" y="2134"/>
                  </a:cubicBezTo>
                  <a:cubicBezTo>
                    <a:pt x="4958" y="2199"/>
                    <a:pt x="4851" y="2224"/>
                    <a:pt x="4738" y="2224"/>
                  </a:cubicBezTo>
                  <a:cubicBezTo>
                    <a:pt x="4541" y="2224"/>
                    <a:pt x="4323" y="2147"/>
                    <a:pt x="4137" y="2070"/>
                  </a:cubicBezTo>
                  <a:cubicBezTo>
                    <a:pt x="2754" y="1484"/>
                    <a:pt x="1397" y="795"/>
                    <a:pt x="115" y="11"/>
                  </a:cubicBezTo>
                  <a:cubicBezTo>
                    <a:pt x="104" y="4"/>
                    <a:pt x="9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1742992" y="3947760"/>
              <a:ext cx="103571" cy="174559"/>
            </a:xfrm>
            <a:custGeom>
              <a:avLst/>
              <a:gdLst/>
              <a:ahLst/>
              <a:cxnLst/>
              <a:rect l="l" t="t" r="r" b="b"/>
              <a:pathLst>
                <a:path w="1824" h="3072" extrusionOk="0">
                  <a:moveTo>
                    <a:pt x="77" y="1"/>
                  </a:moveTo>
                  <a:cubicBezTo>
                    <a:pt x="60" y="1"/>
                    <a:pt x="44" y="7"/>
                    <a:pt x="32" y="19"/>
                  </a:cubicBezTo>
                  <a:cubicBezTo>
                    <a:pt x="7" y="45"/>
                    <a:pt x="0" y="89"/>
                    <a:pt x="26" y="121"/>
                  </a:cubicBezTo>
                  <a:cubicBezTo>
                    <a:pt x="797" y="943"/>
                    <a:pt x="1371" y="1944"/>
                    <a:pt x="1683" y="3027"/>
                  </a:cubicBezTo>
                  <a:cubicBezTo>
                    <a:pt x="1689" y="3053"/>
                    <a:pt x="1715" y="3072"/>
                    <a:pt x="1747" y="3072"/>
                  </a:cubicBezTo>
                  <a:lnTo>
                    <a:pt x="1766" y="3072"/>
                  </a:lnTo>
                  <a:cubicBezTo>
                    <a:pt x="1804" y="3059"/>
                    <a:pt x="1823" y="3021"/>
                    <a:pt x="1817" y="2983"/>
                  </a:cubicBezTo>
                  <a:cubicBezTo>
                    <a:pt x="1498" y="1886"/>
                    <a:pt x="912" y="860"/>
                    <a:pt x="128" y="25"/>
                  </a:cubicBezTo>
                  <a:cubicBezTo>
                    <a:pt x="114" y="9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858430" y="3929918"/>
              <a:ext cx="133609" cy="157285"/>
            </a:xfrm>
            <a:custGeom>
              <a:avLst/>
              <a:gdLst/>
              <a:ahLst/>
              <a:cxnLst/>
              <a:rect l="l" t="t" r="r" b="b"/>
              <a:pathLst>
                <a:path w="2353" h="2768" extrusionOk="0">
                  <a:moveTo>
                    <a:pt x="83" y="0"/>
                  </a:moveTo>
                  <a:cubicBezTo>
                    <a:pt x="72" y="0"/>
                    <a:pt x="62" y="3"/>
                    <a:pt x="51" y="8"/>
                  </a:cubicBezTo>
                  <a:cubicBezTo>
                    <a:pt x="19" y="21"/>
                    <a:pt x="0" y="59"/>
                    <a:pt x="19" y="97"/>
                  </a:cubicBezTo>
                  <a:cubicBezTo>
                    <a:pt x="485" y="1162"/>
                    <a:pt x="1275" y="2105"/>
                    <a:pt x="2237" y="2755"/>
                  </a:cubicBezTo>
                  <a:cubicBezTo>
                    <a:pt x="2250" y="2768"/>
                    <a:pt x="2263" y="2768"/>
                    <a:pt x="2276" y="2768"/>
                  </a:cubicBezTo>
                  <a:cubicBezTo>
                    <a:pt x="2295" y="2768"/>
                    <a:pt x="2320" y="2761"/>
                    <a:pt x="2333" y="2736"/>
                  </a:cubicBezTo>
                  <a:cubicBezTo>
                    <a:pt x="2352" y="2704"/>
                    <a:pt x="2346" y="2666"/>
                    <a:pt x="2314" y="2640"/>
                  </a:cubicBezTo>
                  <a:cubicBezTo>
                    <a:pt x="1371" y="2009"/>
                    <a:pt x="599" y="1085"/>
                    <a:pt x="147" y="40"/>
                  </a:cubicBezTo>
                  <a:cubicBezTo>
                    <a:pt x="133" y="17"/>
                    <a:pt x="10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804487" y="3964693"/>
              <a:ext cx="53262" cy="13524"/>
            </a:xfrm>
            <a:custGeom>
              <a:avLst/>
              <a:gdLst/>
              <a:ahLst/>
              <a:cxnLst/>
              <a:rect l="l" t="t" r="r" b="b"/>
              <a:pathLst>
                <a:path w="938" h="238" extrusionOk="0">
                  <a:moveTo>
                    <a:pt x="873" y="0"/>
                  </a:moveTo>
                  <a:cubicBezTo>
                    <a:pt x="869" y="0"/>
                    <a:pt x="865" y="1"/>
                    <a:pt x="861" y="1"/>
                  </a:cubicBezTo>
                  <a:lnTo>
                    <a:pt x="64" y="97"/>
                  </a:lnTo>
                  <a:cubicBezTo>
                    <a:pt x="26" y="103"/>
                    <a:pt x="1" y="135"/>
                    <a:pt x="7" y="174"/>
                  </a:cubicBezTo>
                  <a:cubicBezTo>
                    <a:pt x="7" y="205"/>
                    <a:pt x="39" y="237"/>
                    <a:pt x="71" y="237"/>
                  </a:cubicBezTo>
                  <a:cubicBezTo>
                    <a:pt x="77" y="237"/>
                    <a:pt x="77" y="237"/>
                    <a:pt x="84" y="231"/>
                  </a:cubicBezTo>
                  <a:lnTo>
                    <a:pt x="874" y="142"/>
                  </a:lnTo>
                  <a:cubicBezTo>
                    <a:pt x="912" y="135"/>
                    <a:pt x="938" y="97"/>
                    <a:pt x="938" y="59"/>
                  </a:cubicBezTo>
                  <a:cubicBezTo>
                    <a:pt x="932" y="25"/>
                    <a:pt x="906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32708" y="3999468"/>
              <a:ext cx="52524" cy="14603"/>
            </a:xfrm>
            <a:custGeom>
              <a:avLst/>
              <a:gdLst/>
              <a:ahLst/>
              <a:cxnLst/>
              <a:rect l="l" t="t" r="r" b="b"/>
              <a:pathLst>
                <a:path w="925" h="257" extrusionOk="0">
                  <a:moveTo>
                    <a:pt x="854" y="0"/>
                  </a:moveTo>
                  <a:cubicBezTo>
                    <a:pt x="850" y="0"/>
                    <a:pt x="846" y="1"/>
                    <a:pt x="842" y="1"/>
                  </a:cubicBezTo>
                  <a:lnTo>
                    <a:pt x="65" y="116"/>
                  </a:lnTo>
                  <a:cubicBezTo>
                    <a:pt x="26" y="122"/>
                    <a:pt x="1" y="161"/>
                    <a:pt x="7" y="199"/>
                  </a:cubicBezTo>
                  <a:cubicBezTo>
                    <a:pt x="7" y="231"/>
                    <a:pt x="39" y="256"/>
                    <a:pt x="71" y="256"/>
                  </a:cubicBezTo>
                  <a:lnTo>
                    <a:pt x="84" y="256"/>
                  </a:lnTo>
                  <a:lnTo>
                    <a:pt x="861" y="142"/>
                  </a:lnTo>
                  <a:cubicBezTo>
                    <a:pt x="899" y="135"/>
                    <a:pt x="925" y="97"/>
                    <a:pt x="919" y="59"/>
                  </a:cubicBezTo>
                  <a:cubicBezTo>
                    <a:pt x="913" y="24"/>
                    <a:pt x="887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854796" y="4037482"/>
              <a:ext cx="59054" cy="16763"/>
            </a:xfrm>
            <a:custGeom>
              <a:avLst/>
              <a:gdLst/>
              <a:ahLst/>
              <a:cxnLst/>
              <a:rect l="l" t="t" r="r" b="b"/>
              <a:pathLst>
                <a:path w="1040" h="295" extrusionOk="0">
                  <a:moveTo>
                    <a:pt x="962" y="1"/>
                  </a:moveTo>
                  <a:cubicBezTo>
                    <a:pt x="958" y="1"/>
                    <a:pt x="954" y="1"/>
                    <a:pt x="950" y="2"/>
                  </a:cubicBezTo>
                  <a:lnTo>
                    <a:pt x="64" y="154"/>
                  </a:lnTo>
                  <a:cubicBezTo>
                    <a:pt x="26" y="161"/>
                    <a:pt x="1" y="199"/>
                    <a:pt x="7" y="237"/>
                  </a:cubicBezTo>
                  <a:cubicBezTo>
                    <a:pt x="13" y="269"/>
                    <a:pt x="39" y="295"/>
                    <a:pt x="71" y="295"/>
                  </a:cubicBezTo>
                  <a:lnTo>
                    <a:pt x="83" y="295"/>
                  </a:lnTo>
                  <a:lnTo>
                    <a:pt x="976" y="135"/>
                  </a:lnTo>
                  <a:cubicBezTo>
                    <a:pt x="1014" y="129"/>
                    <a:pt x="1039" y="97"/>
                    <a:pt x="1033" y="59"/>
                  </a:cubicBezTo>
                  <a:cubicBezTo>
                    <a:pt x="1027" y="25"/>
                    <a:pt x="996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1076370" y="2789211"/>
              <a:ext cx="695245" cy="524472"/>
            </a:xfrm>
            <a:custGeom>
              <a:avLst/>
              <a:gdLst/>
              <a:ahLst/>
              <a:cxnLst/>
              <a:rect l="l" t="t" r="r" b="b"/>
              <a:pathLst>
                <a:path w="12244" h="9230" extrusionOk="0">
                  <a:moveTo>
                    <a:pt x="5021" y="1"/>
                  </a:moveTo>
                  <a:cubicBezTo>
                    <a:pt x="4291" y="1"/>
                    <a:pt x="3561" y="45"/>
                    <a:pt x="2837" y="134"/>
                  </a:cubicBezTo>
                  <a:cubicBezTo>
                    <a:pt x="1549" y="1919"/>
                    <a:pt x="587" y="3933"/>
                    <a:pt x="0" y="6049"/>
                  </a:cubicBezTo>
                  <a:cubicBezTo>
                    <a:pt x="1893" y="6508"/>
                    <a:pt x="3640" y="7209"/>
                    <a:pt x="5265" y="8286"/>
                  </a:cubicBezTo>
                  <a:cubicBezTo>
                    <a:pt x="5482" y="8107"/>
                    <a:pt x="5584" y="7904"/>
                    <a:pt x="5800" y="7731"/>
                  </a:cubicBezTo>
                  <a:cubicBezTo>
                    <a:pt x="6189" y="8146"/>
                    <a:pt x="6457" y="8668"/>
                    <a:pt x="6571" y="9229"/>
                  </a:cubicBezTo>
                  <a:cubicBezTo>
                    <a:pt x="8122" y="8281"/>
                    <a:pt x="9936" y="7731"/>
                    <a:pt x="11756" y="7731"/>
                  </a:cubicBezTo>
                  <a:cubicBezTo>
                    <a:pt x="11919" y="7731"/>
                    <a:pt x="12081" y="7735"/>
                    <a:pt x="12244" y="7744"/>
                  </a:cubicBezTo>
                  <a:cubicBezTo>
                    <a:pt x="11874" y="6164"/>
                    <a:pt x="11466" y="4768"/>
                    <a:pt x="10746" y="3321"/>
                  </a:cubicBezTo>
                  <a:cubicBezTo>
                    <a:pt x="10867" y="2798"/>
                    <a:pt x="11033" y="2282"/>
                    <a:pt x="11154" y="1766"/>
                  </a:cubicBezTo>
                  <a:cubicBezTo>
                    <a:pt x="10638" y="912"/>
                    <a:pt x="9586" y="561"/>
                    <a:pt x="8611" y="364"/>
                  </a:cubicBezTo>
                  <a:cubicBezTo>
                    <a:pt x="7429" y="122"/>
                    <a:pt x="6224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1395542" y="3145657"/>
              <a:ext cx="94543" cy="94837"/>
            </a:xfrm>
            <a:custGeom>
              <a:avLst/>
              <a:gdLst/>
              <a:ahLst/>
              <a:cxnLst/>
              <a:rect l="l" t="t" r="r" b="b"/>
              <a:pathLst>
                <a:path w="1665" h="1669" extrusionOk="0">
                  <a:moveTo>
                    <a:pt x="1584" y="1"/>
                  </a:moveTo>
                  <a:cubicBezTo>
                    <a:pt x="1575" y="1"/>
                    <a:pt x="1565" y="2"/>
                    <a:pt x="1556" y="5"/>
                  </a:cubicBezTo>
                  <a:cubicBezTo>
                    <a:pt x="1448" y="56"/>
                    <a:pt x="1346" y="95"/>
                    <a:pt x="1244" y="139"/>
                  </a:cubicBezTo>
                  <a:cubicBezTo>
                    <a:pt x="1148" y="177"/>
                    <a:pt x="1040" y="222"/>
                    <a:pt x="931" y="267"/>
                  </a:cubicBezTo>
                  <a:cubicBezTo>
                    <a:pt x="925" y="273"/>
                    <a:pt x="912" y="279"/>
                    <a:pt x="906" y="292"/>
                  </a:cubicBezTo>
                  <a:lnTo>
                    <a:pt x="20" y="1554"/>
                  </a:lnTo>
                  <a:cubicBezTo>
                    <a:pt x="1" y="1586"/>
                    <a:pt x="7" y="1631"/>
                    <a:pt x="39" y="1656"/>
                  </a:cubicBezTo>
                  <a:cubicBezTo>
                    <a:pt x="52" y="1662"/>
                    <a:pt x="65" y="1669"/>
                    <a:pt x="77" y="1669"/>
                  </a:cubicBezTo>
                  <a:cubicBezTo>
                    <a:pt x="96" y="1669"/>
                    <a:pt x="122" y="1656"/>
                    <a:pt x="135" y="1637"/>
                  </a:cubicBezTo>
                  <a:lnTo>
                    <a:pt x="1008" y="388"/>
                  </a:lnTo>
                  <a:cubicBezTo>
                    <a:pt x="1110" y="343"/>
                    <a:pt x="1205" y="305"/>
                    <a:pt x="1301" y="267"/>
                  </a:cubicBezTo>
                  <a:cubicBezTo>
                    <a:pt x="1403" y="222"/>
                    <a:pt x="1505" y="184"/>
                    <a:pt x="1613" y="133"/>
                  </a:cubicBezTo>
                  <a:cubicBezTo>
                    <a:pt x="1652" y="120"/>
                    <a:pt x="1664" y="75"/>
                    <a:pt x="1645" y="44"/>
                  </a:cubicBezTo>
                  <a:cubicBezTo>
                    <a:pt x="1636" y="15"/>
                    <a:pt x="1612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1167903" y="2888650"/>
              <a:ext cx="178127" cy="33866"/>
            </a:xfrm>
            <a:custGeom>
              <a:avLst/>
              <a:gdLst/>
              <a:ahLst/>
              <a:cxnLst/>
              <a:rect l="l" t="t" r="r" b="b"/>
              <a:pathLst>
                <a:path w="3137" h="596" extrusionOk="0">
                  <a:moveTo>
                    <a:pt x="3052" y="1"/>
                  </a:moveTo>
                  <a:cubicBezTo>
                    <a:pt x="3040" y="1"/>
                    <a:pt x="3028" y="3"/>
                    <a:pt x="3016" y="10"/>
                  </a:cubicBezTo>
                  <a:cubicBezTo>
                    <a:pt x="2512" y="304"/>
                    <a:pt x="1921" y="455"/>
                    <a:pt x="1330" y="455"/>
                  </a:cubicBezTo>
                  <a:cubicBezTo>
                    <a:pt x="912" y="455"/>
                    <a:pt x="495" y="380"/>
                    <a:pt x="109" y="226"/>
                  </a:cubicBezTo>
                  <a:cubicBezTo>
                    <a:pt x="99" y="221"/>
                    <a:pt x="89" y="219"/>
                    <a:pt x="79" y="219"/>
                  </a:cubicBezTo>
                  <a:cubicBezTo>
                    <a:pt x="52" y="219"/>
                    <a:pt x="29" y="237"/>
                    <a:pt x="20" y="265"/>
                  </a:cubicBezTo>
                  <a:cubicBezTo>
                    <a:pt x="1" y="296"/>
                    <a:pt x="20" y="341"/>
                    <a:pt x="58" y="354"/>
                  </a:cubicBezTo>
                  <a:cubicBezTo>
                    <a:pt x="460" y="513"/>
                    <a:pt x="893" y="596"/>
                    <a:pt x="1333" y="596"/>
                  </a:cubicBezTo>
                  <a:cubicBezTo>
                    <a:pt x="1945" y="596"/>
                    <a:pt x="2563" y="437"/>
                    <a:pt x="3092" y="131"/>
                  </a:cubicBezTo>
                  <a:cubicBezTo>
                    <a:pt x="3124" y="112"/>
                    <a:pt x="3137" y="67"/>
                    <a:pt x="3111" y="35"/>
                  </a:cubicBezTo>
                  <a:cubicBezTo>
                    <a:pt x="3098" y="13"/>
                    <a:pt x="3076" y="1"/>
                    <a:pt x="3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1597516" y="2943597"/>
              <a:ext cx="110442" cy="87223"/>
            </a:xfrm>
            <a:custGeom>
              <a:avLst/>
              <a:gdLst/>
              <a:ahLst/>
              <a:cxnLst/>
              <a:rect l="l" t="t" r="r" b="b"/>
              <a:pathLst>
                <a:path w="1945" h="1535" extrusionOk="0">
                  <a:moveTo>
                    <a:pt x="73" y="0"/>
                  </a:moveTo>
                  <a:cubicBezTo>
                    <a:pt x="64" y="0"/>
                    <a:pt x="54" y="2"/>
                    <a:pt x="45" y="5"/>
                  </a:cubicBezTo>
                  <a:cubicBezTo>
                    <a:pt x="13" y="24"/>
                    <a:pt x="0" y="69"/>
                    <a:pt x="13" y="101"/>
                  </a:cubicBezTo>
                  <a:cubicBezTo>
                    <a:pt x="363" y="827"/>
                    <a:pt x="1064" y="1375"/>
                    <a:pt x="1855" y="1535"/>
                  </a:cubicBezTo>
                  <a:lnTo>
                    <a:pt x="1868" y="1535"/>
                  </a:lnTo>
                  <a:cubicBezTo>
                    <a:pt x="1899" y="1535"/>
                    <a:pt x="1925" y="1515"/>
                    <a:pt x="1931" y="1477"/>
                  </a:cubicBezTo>
                  <a:cubicBezTo>
                    <a:pt x="1944" y="1445"/>
                    <a:pt x="1919" y="1407"/>
                    <a:pt x="1880" y="1401"/>
                  </a:cubicBezTo>
                  <a:cubicBezTo>
                    <a:pt x="1135" y="1248"/>
                    <a:pt x="472" y="725"/>
                    <a:pt x="140" y="43"/>
                  </a:cubicBezTo>
                  <a:cubicBezTo>
                    <a:pt x="126" y="15"/>
                    <a:pt x="10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1085399" y="3087812"/>
              <a:ext cx="321446" cy="147966"/>
            </a:xfrm>
            <a:custGeom>
              <a:avLst/>
              <a:gdLst/>
              <a:ahLst/>
              <a:cxnLst/>
              <a:rect l="l" t="t" r="r" b="b"/>
              <a:pathLst>
                <a:path w="5661" h="2604" extrusionOk="0">
                  <a:moveTo>
                    <a:pt x="76" y="0"/>
                  </a:moveTo>
                  <a:cubicBezTo>
                    <a:pt x="45" y="0"/>
                    <a:pt x="19" y="22"/>
                    <a:pt x="14" y="48"/>
                  </a:cubicBezTo>
                  <a:cubicBezTo>
                    <a:pt x="1" y="86"/>
                    <a:pt x="20" y="125"/>
                    <a:pt x="58" y="137"/>
                  </a:cubicBezTo>
                  <a:cubicBezTo>
                    <a:pt x="1983" y="717"/>
                    <a:pt x="3825" y="1540"/>
                    <a:pt x="5539" y="2591"/>
                  </a:cubicBezTo>
                  <a:cubicBezTo>
                    <a:pt x="5552" y="2598"/>
                    <a:pt x="5565" y="2604"/>
                    <a:pt x="5578" y="2604"/>
                  </a:cubicBezTo>
                  <a:cubicBezTo>
                    <a:pt x="5603" y="2604"/>
                    <a:pt x="5622" y="2591"/>
                    <a:pt x="5635" y="2566"/>
                  </a:cubicBezTo>
                  <a:cubicBezTo>
                    <a:pt x="5660" y="2534"/>
                    <a:pt x="5648" y="2496"/>
                    <a:pt x="5616" y="2470"/>
                  </a:cubicBezTo>
                  <a:cubicBezTo>
                    <a:pt x="3889" y="1418"/>
                    <a:pt x="2034" y="584"/>
                    <a:pt x="96" y="4"/>
                  </a:cubicBezTo>
                  <a:cubicBezTo>
                    <a:pt x="90" y="1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1139001" y="2914959"/>
              <a:ext cx="78587" cy="194106"/>
            </a:xfrm>
            <a:custGeom>
              <a:avLst/>
              <a:gdLst/>
              <a:ahLst/>
              <a:cxnLst/>
              <a:rect l="l" t="t" r="r" b="b"/>
              <a:pathLst>
                <a:path w="1384" h="3416" extrusionOk="0">
                  <a:moveTo>
                    <a:pt x="1300" y="1"/>
                  </a:moveTo>
                  <a:cubicBezTo>
                    <a:pt x="1274" y="1"/>
                    <a:pt x="1246" y="15"/>
                    <a:pt x="1237" y="44"/>
                  </a:cubicBezTo>
                  <a:lnTo>
                    <a:pt x="13" y="3326"/>
                  </a:lnTo>
                  <a:cubicBezTo>
                    <a:pt x="0" y="3358"/>
                    <a:pt x="19" y="3402"/>
                    <a:pt x="57" y="3415"/>
                  </a:cubicBezTo>
                  <a:lnTo>
                    <a:pt x="83" y="3415"/>
                  </a:lnTo>
                  <a:cubicBezTo>
                    <a:pt x="108" y="3415"/>
                    <a:pt x="134" y="3402"/>
                    <a:pt x="147" y="3371"/>
                  </a:cubicBezTo>
                  <a:lnTo>
                    <a:pt x="1370" y="95"/>
                  </a:lnTo>
                  <a:cubicBezTo>
                    <a:pt x="1383" y="56"/>
                    <a:pt x="1364" y="18"/>
                    <a:pt x="1326" y="5"/>
                  </a:cubicBezTo>
                  <a:cubicBezTo>
                    <a:pt x="1318" y="2"/>
                    <a:pt x="1309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1432451" y="3178387"/>
              <a:ext cx="38442" cy="76256"/>
            </a:xfrm>
            <a:custGeom>
              <a:avLst/>
              <a:gdLst/>
              <a:ahLst/>
              <a:cxnLst/>
              <a:rect l="l" t="t" r="r" b="b"/>
              <a:pathLst>
                <a:path w="677" h="1342" extrusionOk="0">
                  <a:moveTo>
                    <a:pt x="79" y="0"/>
                  </a:moveTo>
                  <a:cubicBezTo>
                    <a:pt x="67" y="0"/>
                    <a:pt x="56" y="3"/>
                    <a:pt x="45" y="9"/>
                  </a:cubicBezTo>
                  <a:cubicBezTo>
                    <a:pt x="14" y="28"/>
                    <a:pt x="1" y="73"/>
                    <a:pt x="20" y="105"/>
                  </a:cubicBezTo>
                  <a:cubicBezTo>
                    <a:pt x="230" y="481"/>
                    <a:pt x="402" y="876"/>
                    <a:pt x="536" y="1290"/>
                  </a:cubicBezTo>
                  <a:cubicBezTo>
                    <a:pt x="543" y="1322"/>
                    <a:pt x="568" y="1341"/>
                    <a:pt x="600" y="1341"/>
                  </a:cubicBezTo>
                  <a:cubicBezTo>
                    <a:pt x="606" y="1341"/>
                    <a:pt x="613" y="1335"/>
                    <a:pt x="619" y="1335"/>
                  </a:cubicBezTo>
                  <a:cubicBezTo>
                    <a:pt x="657" y="1322"/>
                    <a:pt x="676" y="1284"/>
                    <a:pt x="670" y="1246"/>
                  </a:cubicBezTo>
                  <a:cubicBezTo>
                    <a:pt x="530" y="825"/>
                    <a:pt x="358" y="417"/>
                    <a:pt x="141" y="35"/>
                  </a:cubicBezTo>
                  <a:cubicBezTo>
                    <a:pt x="128" y="13"/>
                    <a:pt x="103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57162" y="2495497"/>
              <a:ext cx="858495" cy="280760"/>
            </a:xfrm>
            <a:custGeom>
              <a:avLst/>
              <a:gdLst/>
              <a:ahLst/>
              <a:cxnLst/>
              <a:rect l="l" t="t" r="r" b="b"/>
              <a:pathLst>
                <a:path w="15119" h="4941" extrusionOk="0">
                  <a:moveTo>
                    <a:pt x="12403" y="1"/>
                  </a:moveTo>
                  <a:lnTo>
                    <a:pt x="10319" y="1135"/>
                  </a:lnTo>
                  <a:cubicBezTo>
                    <a:pt x="9887" y="1123"/>
                    <a:pt x="9452" y="1115"/>
                    <a:pt x="9016" y="1115"/>
                  </a:cubicBezTo>
                  <a:cubicBezTo>
                    <a:pt x="7465" y="1115"/>
                    <a:pt x="5899" y="1209"/>
                    <a:pt x="4392" y="1492"/>
                  </a:cubicBezTo>
                  <a:cubicBezTo>
                    <a:pt x="2728" y="1804"/>
                    <a:pt x="1199" y="2627"/>
                    <a:pt x="1" y="3818"/>
                  </a:cubicBezTo>
                  <a:cubicBezTo>
                    <a:pt x="128" y="3893"/>
                    <a:pt x="250" y="3932"/>
                    <a:pt x="368" y="3932"/>
                  </a:cubicBezTo>
                  <a:cubicBezTo>
                    <a:pt x="503" y="3932"/>
                    <a:pt x="633" y="3880"/>
                    <a:pt x="759" y="3767"/>
                  </a:cubicBezTo>
                  <a:lnTo>
                    <a:pt x="759" y="3767"/>
                  </a:lnTo>
                  <a:cubicBezTo>
                    <a:pt x="523" y="4003"/>
                    <a:pt x="249" y="4258"/>
                    <a:pt x="20" y="4494"/>
                  </a:cubicBezTo>
                  <a:cubicBezTo>
                    <a:pt x="55" y="4571"/>
                    <a:pt x="179" y="4648"/>
                    <a:pt x="273" y="4648"/>
                  </a:cubicBezTo>
                  <a:cubicBezTo>
                    <a:pt x="280" y="4648"/>
                    <a:pt x="287" y="4648"/>
                    <a:pt x="294" y="4647"/>
                  </a:cubicBezTo>
                  <a:cubicBezTo>
                    <a:pt x="389" y="4641"/>
                    <a:pt x="472" y="4590"/>
                    <a:pt x="555" y="4545"/>
                  </a:cubicBezTo>
                  <a:cubicBezTo>
                    <a:pt x="842" y="4386"/>
                    <a:pt x="1135" y="4220"/>
                    <a:pt x="1422" y="4061"/>
                  </a:cubicBezTo>
                  <a:lnTo>
                    <a:pt x="1422" y="4061"/>
                  </a:lnTo>
                  <a:cubicBezTo>
                    <a:pt x="1237" y="4271"/>
                    <a:pt x="1027" y="4475"/>
                    <a:pt x="842" y="4685"/>
                  </a:cubicBezTo>
                  <a:cubicBezTo>
                    <a:pt x="879" y="4790"/>
                    <a:pt x="995" y="4896"/>
                    <a:pt x="1106" y="4896"/>
                  </a:cubicBezTo>
                  <a:cubicBezTo>
                    <a:pt x="1110" y="4896"/>
                    <a:pt x="1113" y="4896"/>
                    <a:pt x="1116" y="4895"/>
                  </a:cubicBezTo>
                  <a:cubicBezTo>
                    <a:pt x="1224" y="4889"/>
                    <a:pt x="1333" y="4832"/>
                    <a:pt x="1428" y="4774"/>
                  </a:cubicBezTo>
                  <a:cubicBezTo>
                    <a:pt x="1900" y="4519"/>
                    <a:pt x="2372" y="4265"/>
                    <a:pt x="2843" y="4003"/>
                  </a:cubicBezTo>
                  <a:lnTo>
                    <a:pt x="2843" y="4003"/>
                  </a:lnTo>
                  <a:cubicBezTo>
                    <a:pt x="2728" y="4169"/>
                    <a:pt x="2652" y="4360"/>
                    <a:pt x="2544" y="4532"/>
                  </a:cubicBezTo>
                  <a:cubicBezTo>
                    <a:pt x="2454" y="4653"/>
                    <a:pt x="2486" y="4819"/>
                    <a:pt x="2582" y="4940"/>
                  </a:cubicBezTo>
                  <a:cubicBezTo>
                    <a:pt x="2964" y="4711"/>
                    <a:pt x="3366" y="4500"/>
                    <a:pt x="3755" y="4271"/>
                  </a:cubicBezTo>
                  <a:cubicBezTo>
                    <a:pt x="4137" y="4035"/>
                    <a:pt x="4558" y="3927"/>
                    <a:pt x="4870" y="3608"/>
                  </a:cubicBezTo>
                  <a:cubicBezTo>
                    <a:pt x="5826" y="3818"/>
                    <a:pt x="6788" y="3971"/>
                    <a:pt x="7751" y="4182"/>
                  </a:cubicBezTo>
                  <a:cubicBezTo>
                    <a:pt x="8543" y="4357"/>
                    <a:pt x="9371" y="4505"/>
                    <a:pt x="10185" y="4505"/>
                  </a:cubicBezTo>
                  <a:cubicBezTo>
                    <a:pt x="10705" y="4505"/>
                    <a:pt x="11220" y="4444"/>
                    <a:pt x="11715" y="4290"/>
                  </a:cubicBezTo>
                  <a:cubicBezTo>
                    <a:pt x="12983" y="3888"/>
                    <a:pt x="14118" y="3130"/>
                    <a:pt x="15118" y="2251"/>
                  </a:cubicBezTo>
                  <a:lnTo>
                    <a:pt x="12403" y="1"/>
                  </a:ln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609508" y="2695170"/>
              <a:ext cx="45312" cy="36537"/>
            </a:xfrm>
            <a:custGeom>
              <a:avLst/>
              <a:gdLst/>
              <a:ahLst/>
              <a:cxnLst/>
              <a:rect l="l" t="t" r="r" b="b"/>
              <a:pathLst>
                <a:path w="798" h="643" extrusionOk="0">
                  <a:moveTo>
                    <a:pt x="718" y="0"/>
                  </a:moveTo>
                  <a:cubicBezTo>
                    <a:pt x="704" y="0"/>
                    <a:pt x="689" y="4"/>
                    <a:pt x="676" y="11"/>
                  </a:cubicBezTo>
                  <a:lnTo>
                    <a:pt x="33" y="521"/>
                  </a:lnTo>
                  <a:cubicBezTo>
                    <a:pt x="7" y="540"/>
                    <a:pt x="1" y="585"/>
                    <a:pt x="26" y="617"/>
                  </a:cubicBezTo>
                  <a:cubicBezTo>
                    <a:pt x="39" y="636"/>
                    <a:pt x="58" y="642"/>
                    <a:pt x="77" y="642"/>
                  </a:cubicBezTo>
                  <a:cubicBezTo>
                    <a:pt x="96" y="642"/>
                    <a:pt x="109" y="636"/>
                    <a:pt x="122" y="629"/>
                  </a:cubicBezTo>
                  <a:lnTo>
                    <a:pt x="766" y="126"/>
                  </a:lnTo>
                  <a:cubicBezTo>
                    <a:pt x="791" y="100"/>
                    <a:pt x="798" y="56"/>
                    <a:pt x="778" y="24"/>
                  </a:cubicBezTo>
                  <a:cubicBezTo>
                    <a:pt x="763" y="9"/>
                    <a:pt x="741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523370" y="2682840"/>
              <a:ext cx="67742" cy="53186"/>
            </a:xfrm>
            <a:custGeom>
              <a:avLst/>
              <a:gdLst/>
              <a:ahLst/>
              <a:cxnLst/>
              <a:rect l="l" t="t" r="r" b="b"/>
              <a:pathLst>
                <a:path w="1193" h="936" extrusionOk="0">
                  <a:moveTo>
                    <a:pt x="1113" y="0"/>
                  </a:moveTo>
                  <a:cubicBezTo>
                    <a:pt x="1099" y="0"/>
                    <a:pt x="1084" y="4"/>
                    <a:pt x="1072" y="12"/>
                  </a:cubicBezTo>
                  <a:lnTo>
                    <a:pt x="39" y="808"/>
                  </a:lnTo>
                  <a:cubicBezTo>
                    <a:pt x="7" y="834"/>
                    <a:pt x="1" y="878"/>
                    <a:pt x="26" y="910"/>
                  </a:cubicBezTo>
                  <a:cubicBezTo>
                    <a:pt x="39" y="923"/>
                    <a:pt x="58" y="936"/>
                    <a:pt x="84" y="936"/>
                  </a:cubicBezTo>
                  <a:cubicBezTo>
                    <a:pt x="97" y="936"/>
                    <a:pt x="109" y="929"/>
                    <a:pt x="122" y="923"/>
                  </a:cubicBezTo>
                  <a:lnTo>
                    <a:pt x="1161" y="126"/>
                  </a:lnTo>
                  <a:cubicBezTo>
                    <a:pt x="1186" y="101"/>
                    <a:pt x="1193" y="56"/>
                    <a:pt x="1174" y="24"/>
                  </a:cubicBezTo>
                  <a:cubicBezTo>
                    <a:pt x="1158" y="9"/>
                    <a:pt x="1136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74878" y="2657554"/>
              <a:ext cx="89092" cy="71596"/>
            </a:xfrm>
            <a:custGeom>
              <a:avLst/>
              <a:gdLst/>
              <a:ahLst/>
              <a:cxnLst/>
              <a:rect l="l" t="t" r="r" b="b"/>
              <a:pathLst>
                <a:path w="1569" h="1260" extrusionOk="0">
                  <a:moveTo>
                    <a:pt x="1488" y="1"/>
                  </a:moveTo>
                  <a:cubicBezTo>
                    <a:pt x="1472" y="1"/>
                    <a:pt x="1455" y="6"/>
                    <a:pt x="1441" y="17"/>
                  </a:cubicBezTo>
                  <a:lnTo>
                    <a:pt x="39" y="1138"/>
                  </a:lnTo>
                  <a:cubicBezTo>
                    <a:pt x="7" y="1164"/>
                    <a:pt x="1" y="1202"/>
                    <a:pt x="26" y="1234"/>
                  </a:cubicBezTo>
                  <a:cubicBezTo>
                    <a:pt x="39" y="1253"/>
                    <a:pt x="58" y="1260"/>
                    <a:pt x="77" y="1260"/>
                  </a:cubicBezTo>
                  <a:cubicBezTo>
                    <a:pt x="97" y="1260"/>
                    <a:pt x="109" y="1260"/>
                    <a:pt x="122" y="1247"/>
                  </a:cubicBezTo>
                  <a:lnTo>
                    <a:pt x="1531" y="125"/>
                  </a:lnTo>
                  <a:cubicBezTo>
                    <a:pt x="1562" y="100"/>
                    <a:pt x="1569" y="55"/>
                    <a:pt x="1543" y="23"/>
                  </a:cubicBezTo>
                  <a:cubicBezTo>
                    <a:pt x="1529" y="9"/>
                    <a:pt x="1509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730738" y="2673123"/>
              <a:ext cx="30095" cy="32843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451" y="1"/>
                  </a:moveTo>
                  <a:cubicBezTo>
                    <a:pt x="431" y="1"/>
                    <a:pt x="410" y="9"/>
                    <a:pt x="396" y="23"/>
                  </a:cubicBezTo>
                  <a:lnTo>
                    <a:pt x="26" y="463"/>
                  </a:lnTo>
                  <a:cubicBezTo>
                    <a:pt x="1" y="495"/>
                    <a:pt x="1" y="539"/>
                    <a:pt x="33" y="565"/>
                  </a:cubicBezTo>
                  <a:cubicBezTo>
                    <a:pt x="46" y="571"/>
                    <a:pt x="58" y="578"/>
                    <a:pt x="77" y="578"/>
                  </a:cubicBezTo>
                  <a:cubicBezTo>
                    <a:pt x="97" y="578"/>
                    <a:pt x="116" y="571"/>
                    <a:pt x="128" y="552"/>
                  </a:cubicBezTo>
                  <a:lnTo>
                    <a:pt x="504" y="112"/>
                  </a:lnTo>
                  <a:cubicBezTo>
                    <a:pt x="530" y="87"/>
                    <a:pt x="524" y="42"/>
                    <a:pt x="498" y="17"/>
                  </a:cubicBezTo>
                  <a:cubicBezTo>
                    <a:pt x="484" y="6"/>
                    <a:pt x="468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1038724" y="2556694"/>
              <a:ext cx="9483" cy="25797"/>
            </a:xfrm>
            <a:custGeom>
              <a:avLst/>
              <a:gdLst/>
              <a:ahLst/>
              <a:cxnLst/>
              <a:rect l="l" t="t" r="r" b="b"/>
              <a:pathLst>
                <a:path w="167" h="454" extrusionOk="0">
                  <a:moveTo>
                    <a:pt x="71" y="1"/>
                  </a:moveTo>
                  <a:cubicBezTo>
                    <a:pt x="33" y="7"/>
                    <a:pt x="1" y="39"/>
                    <a:pt x="7" y="77"/>
                  </a:cubicBezTo>
                  <a:lnTo>
                    <a:pt x="20" y="390"/>
                  </a:lnTo>
                  <a:cubicBezTo>
                    <a:pt x="26" y="428"/>
                    <a:pt x="58" y="453"/>
                    <a:pt x="90" y="453"/>
                  </a:cubicBezTo>
                  <a:lnTo>
                    <a:pt x="96" y="453"/>
                  </a:lnTo>
                  <a:cubicBezTo>
                    <a:pt x="135" y="453"/>
                    <a:pt x="166" y="421"/>
                    <a:pt x="160" y="383"/>
                  </a:cubicBezTo>
                  <a:lnTo>
                    <a:pt x="141" y="71"/>
                  </a:lnTo>
                  <a:cubicBezTo>
                    <a:pt x="141" y="33"/>
                    <a:pt x="103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1922139" y="1897613"/>
              <a:ext cx="680027" cy="587431"/>
            </a:xfrm>
            <a:custGeom>
              <a:avLst/>
              <a:gdLst/>
              <a:ahLst/>
              <a:cxnLst/>
              <a:rect l="l" t="t" r="r" b="b"/>
              <a:pathLst>
                <a:path w="11976" h="10338" extrusionOk="0">
                  <a:moveTo>
                    <a:pt x="11829" y="0"/>
                  </a:moveTo>
                  <a:lnTo>
                    <a:pt x="11829" y="0"/>
                  </a:lnTo>
                  <a:cubicBezTo>
                    <a:pt x="11638" y="115"/>
                    <a:pt x="11447" y="230"/>
                    <a:pt x="11249" y="351"/>
                  </a:cubicBezTo>
                  <a:cubicBezTo>
                    <a:pt x="11345" y="147"/>
                    <a:pt x="11230" y="83"/>
                    <a:pt x="11230" y="83"/>
                  </a:cubicBezTo>
                  <a:cubicBezTo>
                    <a:pt x="10115" y="536"/>
                    <a:pt x="8987" y="650"/>
                    <a:pt x="8062" y="1422"/>
                  </a:cubicBezTo>
                  <a:cubicBezTo>
                    <a:pt x="6424" y="2785"/>
                    <a:pt x="4927" y="4258"/>
                    <a:pt x="3537" y="5870"/>
                  </a:cubicBezTo>
                  <a:lnTo>
                    <a:pt x="574" y="6565"/>
                  </a:lnTo>
                  <a:lnTo>
                    <a:pt x="0" y="10338"/>
                  </a:lnTo>
                  <a:cubicBezTo>
                    <a:pt x="1797" y="9720"/>
                    <a:pt x="3875" y="9446"/>
                    <a:pt x="5245" y="8139"/>
                  </a:cubicBezTo>
                  <a:cubicBezTo>
                    <a:pt x="6552" y="6890"/>
                    <a:pt x="7667" y="5469"/>
                    <a:pt x="8489" y="3863"/>
                  </a:cubicBezTo>
                  <a:cubicBezTo>
                    <a:pt x="9477" y="3295"/>
                    <a:pt x="10522" y="2805"/>
                    <a:pt x="11580" y="2378"/>
                  </a:cubicBezTo>
                  <a:cubicBezTo>
                    <a:pt x="11517" y="2186"/>
                    <a:pt x="11236" y="2097"/>
                    <a:pt x="11039" y="2084"/>
                  </a:cubicBezTo>
                  <a:cubicBezTo>
                    <a:pt x="10981" y="2081"/>
                    <a:pt x="10922" y="2080"/>
                    <a:pt x="10860" y="2080"/>
                  </a:cubicBezTo>
                  <a:cubicBezTo>
                    <a:pt x="10650" y="2080"/>
                    <a:pt x="10421" y="2096"/>
                    <a:pt x="10210" y="2096"/>
                  </a:cubicBezTo>
                  <a:cubicBezTo>
                    <a:pt x="10149" y="2096"/>
                    <a:pt x="10089" y="2094"/>
                    <a:pt x="10032" y="2091"/>
                  </a:cubicBezTo>
                  <a:cubicBezTo>
                    <a:pt x="10561" y="1555"/>
                    <a:pt x="11217" y="1192"/>
                    <a:pt x="11784" y="504"/>
                  </a:cubicBezTo>
                  <a:cubicBezTo>
                    <a:pt x="11918" y="344"/>
                    <a:pt x="11976" y="147"/>
                    <a:pt x="11829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2113893" y="2228262"/>
              <a:ext cx="37704" cy="9092"/>
            </a:xfrm>
            <a:custGeom>
              <a:avLst/>
              <a:gdLst/>
              <a:ahLst/>
              <a:cxnLst/>
              <a:rect l="l" t="t" r="r" b="b"/>
              <a:pathLst>
                <a:path w="664" h="160" extrusionOk="0">
                  <a:moveTo>
                    <a:pt x="71" y="0"/>
                  </a:moveTo>
                  <a:cubicBezTo>
                    <a:pt x="39" y="0"/>
                    <a:pt x="7" y="32"/>
                    <a:pt x="7" y="70"/>
                  </a:cubicBezTo>
                  <a:cubicBezTo>
                    <a:pt x="1" y="109"/>
                    <a:pt x="33" y="140"/>
                    <a:pt x="71" y="140"/>
                  </a:cubicBezTo>
                  <a:lnTo>
                    <a:pt x="587" y="160"/>
                  </a:lnTo>
                  <a:lnTo>
                    <a:pt x="594" y="160"/>
                  </a:lnTo>
                  <a:cubicBezTo>
                    <a:pt x="626" y="160"/>
                    <a:pt x="657" y="134"/>
                    <a:pt x="657" y="96"/>
                  </a:cubicBezTo>
                  <a:cubicBezTo>
                    <a:pt x="664" y="58"/>
                    <a:pt x="632" y="26"/>
                    <a:pt x="594" y="1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2469632" y="2003757"/>
              <a:ext cx="32650" cy="33355"/>
            </a:xfrm>
            <a:custGeom>
              <a:avLst/>
              <a:gdLst/>
              <a:ahLst/>
              <a:cxnLst/>
              <a:rect l="l" t="t" r="r" b="b"/>
              <a:pathLst>
                <a:path w="575" h="587" extrusionOk="0">
                  <a:moveTo>
                    <a:pt x="499" y="0"/>
                  </a:moveTo>
                  <a:cubicBezTo>
                    <a:pt x="479" y="0"/>
                    <a:pt x="461" y="8"/>
                    <a:pt x="447" y="25"/>
                  </a:cubicBezTo>
                  <a:lnTo>
                    <a:pt x="26" y="471"/>
                  </a:lnTo>
                  <a:cubicBezTo>
                    <a:pt x="1" y="497"/>
                    <a:pt x="1" y="541"/>
                    <a:pt x="26" y="567"/>
                  </a:cubicBezTo>
                  <a:cubicBezTo>
                    <a:pt x="46" y="580"/>
                    <a:pt x="58" y="586"/>
                    <a:pt x="77" y="586"/>
                  </a:cubicBezTo>
                  <a:cubicBezTo>
                    <a:pt x="97" y="586"/>
                    <a:pt x="116" y="580"/>
                    <a:pt x="128" y="567"/>
                  </a:cubicBezTo>
                  <a:lnTo>
                    <a:pt x="549" y="121"/>
                  </a:lnTo>
                  <a:cubicBezTo>
                    <a:pt x="575" y="89"/>
                    <a:pt x="575" y="44"/>
                    <a:pt x="549" y="19"/>
                  </a:cubicBezTo>
                  <a:cubicBezTo>
                    <a:pt x="534" y="7"/>
                    <a:pt x="516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2472528" y="1905795"/>
              <a:ext cx="101754" cy="59209"/>
            </a:xfrm>
            <a:custGeom>
              <a:avLst/>
              <a:gdLst/>
              <a:ahLst/>
              <a:cxnLst/>
              <a:rect l="l" t="t" r="r" b="b"/>
              <a:pathLst>
                <a:path w="1792" h="1042" extrusionOk="0">
                  <a:moveTo>
                    <a:pt x="1715" y="0"/>
                  </a:moveTo>
                  <a:cubicBezTo>
                    <a:pt x="1705" y="0"/>
                    <a:pt x="1694" y="3"/>
                    <a:pt x="1684" y="9"/>
                  </a:cubicBezTo>
                  <a:lnTo>
                    <a:pt x="46" y="914"/>
                  </a:lnTo>
                  <a:cubicBezTo>
                    <a:pt x="14" y="933"/>
                    <a:pt x="1" y="972"/>
                    <a:pt x="20" y="1010"/>
                  </a:cubicBezTo>
                  <a:cubicBezTo>
                    <a:pt x="33" y="1029"/>
                    <a:pt x="58" y="1042"/>
                    <a:pt x="84" y="1042"/>
                  </a:cubicBezTo>
                  <a:cubicBezTo>
                    <a:pt x="97" y="1042"/>
                    <a:pt x="103" y="1042"/>
                    <a:pt x="116" y="1035"/>
                  </a:cubicBezTo>
                  <a:lnTo>
                    <a:pt x="1747" y="130"/>
                  </a:lnTo>
                  <a:cubicBezTo>
                    <a:pt x="1779" y="111"/>
                    <a:pt x="1792" y="67"/>
                    <a:pt x="1773" y="35"/>
                  </a:cubicBezTo>
                  <a:cubicBezTo>
                    <a:pt x="1760" y="13"/>
                    <a:pt x="1738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2442888" y="1921365"/>
              <a:ext cx="50707" cy="31366"/>
            </a:xfrm>
            <a:custGeom>
              <a:avLst/>
              <a:gdLst/>
              <a:ahLst/>
              <a:cxnLst/>
              <a:rect l="l" t="t" r="r" b="b"/>
              <a:pathLst>
                <a:path w="893" h="552" extrusionOk="0">
                  <a:moveTo>
                    <a:pt x="818" y="0"/>
                  </a:moveTo>
                  <a:cubicBezTo>
                    <a:pt x="806" y="0"/>
                    <a:pt x="794" y="3"/>
                    <a:pt x="784" y="9"/>
                  </a:cubicBezTo>
                  <a:lnTo>
                    <a:pt x="45" y="417"/>
                  </a:lnTo>
                  <a:cubicBezTo>
                    <a:pt x="13" y="436"/>
                    <a:pt x="0" y="481"/>
                    <a:pt x="19" y="513"/>
                  </a:cubicBezTo>
                  <a:cubicBezTo>
                    <a:pt x="32" y="538"/>
                    <a:pt x="51" y="551"/>
                    <a:pt x="77" y="551"/>
                  </a:cubicBezTo>
                  <a:cubicBezTo>
                    <a:pt x="90" y="551"/>
                    <a:pt x="102" y="551"/>
                    <a:pt x="115" y="545"/>
                  </a:cubicBezTo>
                  <a:lnTo>
                    <a:pt x="848" y="130"/>
                  </a:lnTo>
                  <a:cubicBezTo>
                    <a:pt x="886" y="111"/>
                    <a:pt x="893" y="73"/>
                    <a:pt x="880" y="35"/>
                  </a:cubicBezTo>
                  <a:cubicBezTo>
                    <a:pt x="867" y="13"/>
                    <a:pt x="842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1086137" y="2251786"/>
              <a:ext cx="926861" cy="712725"/>
            </a:xfrm>
            <a:custGeom>
              <a:avLst/>
              <a:gdLst/>
              <a:ahLst/>
              <a:cxnLst/>
              <a:rect l="l" t="t" r="r" b="b"/>
              <a:pathLst>
                <a:path w="16323" h="12543" extrusionOk="0">
                  <a:moveTo>
                    <a:pt x="15972" y="0"/>
                  </a:moveTo>
                  <a:lnTo>
                    <a:pt x="15972" y="0"/>
                  </a:lnTo>
                  <a:cubicBezTo>
                    <a:pt x="13952" y="268"/>
                    <a:pt x="11963" y="434"/>
                    <a:pt x="9962" y="816"/>
                  </a:cubicBezTo>
                  <a:cubicBezTo>
                    <a:pt x="7623" y="1269"/>
                    <a:pt x="5214" y="1830"/>
                    <a:pt x="3104" y="2945"/>
                  </a:cubicBezTo>
                  <a:cubicBezTo>
                    <a:pt x="2072" y="3493"/>
                    <a:pt x="1039" y="4035"/>
                    <a:pt x="1" y="4583"/>
                  </a:cubicBezTo>
                  <a:cubicBezTo>
                    <a:pt x="746" y="5979"/>
                    <a:pt x="1466" y="7355"/>
                    <a:pt x="2206" y="8745"/>
                  </a:cubicBezTo>
                  <a:cubicBezTo>
                    <a:pt x="2512" y="8541"/>
                    <a:pt x="2818" y="8279"/>
                    <a:pt x="3117" y="8076"/>
                  </a:cubicBezTo>
                  <a:lnTo>
                    <a:pt x="3117" y="8076"/>
                  </a:lnTo>
                  <a:cubicBezTo>
                    <a:pt x="2709" y="8745"/>
                    <a:pt x="2257" y="9452"/>
                    <a:pt x="1842" y="10121"/>
                  </a:cubicBezTo>
                  <a:cubicBezTo>
                    <a:pt x="4486" y="11653"/>
                    <a:pt x="7591" y="12542"/>
                    <a:pt x="10656" y="12542"/>
                  </a:cubicBezTo>
                  <a:cubicBezTo>
                    <a:pt x="11123" y="12542"/>
                    <a:pt x="11589" y="12522"/>
                    <a:pt x="12053" y="12480"/>
                  </a:cubicBezTo>
                  <a:cubicBezTo>
                    <a:pt x="12677" y="10128"/>
                    <a:pt x="13423" y="7789"/>
                    <a:pt x="14047" y="5437"/>
                  </a:cubicBezTo>
                  <a:cubicBezTo>
                    <a:pt x="14634" y="5220"/>
                    <a:pt x="15303" y="4991"/>
                    <a:pt x="15896" y="4774"/>
                  </a:cubicBezTo>
                  <a:cubicBezTo>
                    <a:pt x="16297" y="3238"/>
                    <a:pt x="16323" y="1549"/>
                    <a:pt x="15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484577" y="2339406"/>
              <a:ext cx="182442" cy="105122"/>
            </a:xfrm>
            <a:custGeom>
              <a:avLst/>
              <a:gdLst/>
              <a:ahLst/>
              <a:cxnLst/>
              <a:rect l="l" t="t" r="r" b="b"/>
              <a:pathLst>
                <a:path w="3213" h="1850" extrusionOk="0">
                  <a:moveTo>
                    <a:pt x="77" y="1"/>
                  </a:moveTo>
                  <a:cubicBezTo>
                    <a:pt x="45" y="1"/>
                    <a:pt x="13" y="33"/>
                    <a:pt x="13" y="71"/>
                  </a:cubicBezTo>
                  <a:cubicBezTo>
                    <a:pt x="1" y="817"/>
                    <a:pt x="511" y="1524"/>
                    <a:pt x="1212" y="1766"/>
                  </a:cubicBezTo>
                  <a:cubicBezTo>
                    <a:pt x="1390" y="1824"/>
                    <a:pt x="1568" y="1849"/>
                    <a:pt x="1753" y="1849"/>
                  </a:cubicBezTo>
                  <a:cubicBezTo>
                    <a:pt x="2308" y="1849"/>
                    <a:pt x="2862" y="1594"/>
                    <a:pt x="3194" y="1148"/>
                  </a:cubicBezTo>
                  <a:cubicBezTo>
                    <a:pt x="3213" y="1116"/>
                    <a:pt x="3206" y="1072"/>
                    <a:pt x="3181" y="1046"/>
                  </a:cubicBezTo>
                  <a:cubicBezTo>
                    <a:pt x="3169" y="1039"/>
                    <a:pt x="3155" y="1035"/>
                    <a:pt x="3141" y="1035"/>
                  </a:cubicBezTo>
                  <a:cubicBezTo>
                    <a:pt x="3118" y="1035"/>
                    <a:pt x="3095" y="1045"/>
                    <a:pt x="3079" y="1065"/>
                  </a:cubicBezTo>
                  <a:cubicBezTo>
                    <a:pt x="2773" y="1477"/>
                    <a:pt x="2265" y="1712"/>
                    <a:pt x="1756" y="1712"/>
                  </a:cubicBezTo>
                  <a:cubicBezTo>
                    <a:pt x="1587" y="1712"/>
                    <a:pt x="1418" y="1686"/>
                    <a:pt x="1256" y="1632"/>
                  </a:cubicBezTo>
                  <a:cubicBezTo>
                    <a:pt x="606" y="1416"/>
                    <a:pt x="141" y="759"/>
                    <a:pt x="147" y="71"/>
                  </a:cubicBezTo>
                  <a:cubicBezTo>
                    <a:pt x="154" y="33"/>
                    <a:pt x="12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955754" y="2247411"/>
              <a:ext cx="23962" cy="293431"/>
            </a:xfrm>
            <a:custGeom>
              <a:avLst/>
              <a:gdLst/>
              <a:ahLst/>
              <a:cxnLst/>
              <a:rect l="l" t="t" r="r" b="b"/>
              <a:pathLst>
                <a:path w="422" h="5164" extrusionOk="0">
                  <a:moveTo>
                    <a:pt x="76" y="0"/>
                  </a:moveTo>
                  <a:cubicBezTo>
                    <a:pt x="72" y="0"/>
                    <a:pt x="68" y="0"/>
                    <a:pt x="65" y="1"/>
                  </a:cubicBezTo>
                  <a:cubicBezTo>
                    <a:pt x="26" y="7"/>
                    <a:pt x="1" y="39"/>
                    <a:pt x="1" y="77"/>
                  </a:cubicBezTo>
                  <a:cubicBezTo>
                    <a:pt x="256" y="1735"/>
                    <a:pt x="281" y="3417"/>
                    <a:pt x="84" y="5081"/>
                  </a:cubicBezTo>
                  <a:cubicBezTo>
                    <a:pt x="77" y="5119"/>
                    <a:pt x="103" y="5157"/>
                    <a:pt x="141" y="5163"/>
                  </a:cubicBezTo>
                  <a:lnTo>
                    <a:pt x="154" y="5163"/>
                  </a:lnTo>
                  <a:cubicBezTo>
                    <a:pt x="186" y="5163"/>
                    <a:pt x="217" y="5138"/>
                    <a:pt x="217" y="5100"/>
                  </a:cubicBezTo>
                  <a:cubicBezTo>
                    <a:pt x="421" y="3423"/>
                    <a:pt x="396" y="1728"/>
                    <a:pt x="141" y="58"/>
                  </a:cubicBezTo>
                  <a:cubicBezTo>
                    <a:pt x="135" y="24"/>
                    <a:pt x="10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877225" y="2515725"/>
              <a:ext cx="26461" cy="59152"/>
            </a:xfrm>
            <a:custGeom>
              <a:avLst/>
              <a:gdLst/>
              <a:ahLst/>
              <a:cxnLst/>
              <a:rect l="l" t="t" r="r" b="b"/>
              <a:pathLst>
                <a:path w="466" h="1041" extrusionOk="0">
                  <a:moveTo>
                    <a:pt x="201" y="1"/>
                  </a:moveTo>
                  <a:cubicBezTo>
                    <a:pt x="168" y="1"/>
                    <a:pt x="140" y="30"/>
                    <a:pt x="135" y="65"/>
                  </a:cubicBezTo>
                  <a:lnTo>
                    <a:pt x="7" y="958"/>
                  </a:lnTo>
                  <a:cubicBezTo>
                    <a:pt x="1" y="990"/>
                    <a:pt x="20" y="1021"/>
                    <a:pt x="52" y="1034"/>
                  </a:cubicBezTo>
                  <a:cubicBezTo>
                    <a:pt x="58" y="1034"/>
                    <a:pt x="64" y="1041"/>
                    <a:pt x="77" y="1041"/>
                  </a:cubicBezTo>
                  <a:cubicBezTo>
                    <a:pt x="103" y="1041"/>
                    <a:pt x="122" y="1021"/>
                    <a:pt x="135" y="1002"/>
                  </a:cubicBezTo>
                  <a:lnTo>
                    <a:pt x="447" y="435"/>
                  </a:lnTo>
                  <a:cubicBezTo>
                    <a:pt x="466" y="397"/>
                    <a:pt x="453" y="359"/>
                    <a:pt x="421" y="339"/>
                  </a:cubicBezTo>
                  <a:cubicBezTo>
                    <a:pt x="409" y="333"/>
                    <a:pt x="397" y="330"/>
                    <a:pt x="385" y="330"/>
                  </a:cubicBezTo>
                  <a:cubicBezTo>
                    <a:pt x="361" y="330"/>
                    <a:pt x="339" y="343"/>
                    <a:pt x="326" y="365"/>
                  </a:cubicBezTo>
                  <a:lnTo>
                    <a:pt x="198" y="601"/>
                  </a:lnTo>
                  <a:lnTo>
                    <a:pt x="268" y="85"/>
                  </a:lnTo>
                  <a:cubicBezTo>
                    <a:pt x="275" y="46"/>
                    <a:pt x="249" y="8"/>
                    <a:pt x="211" y="2"/>
                  </a:cubicBezTo>
                  <a:cubicBezTo>
                    <a:pt x="208" y="1"/>
                    <a:pt x="205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1254780" y="2587151"/>
              <a:ext cx="36625" cy="135863"/>
            </a:xfrm>
            <a:custGeom>
              <a:avLst/>
              <a:gdLst/>
              <a:ahLst/>
              <a:cxnLst/>
              <a:rect l="l" t="t" r="r" b="b"/>
              <a:pathLst>
                <a:path w="645" h="2391" extrusionOk="0">
                  <a:moveTo>
                    <a:pt x="574" y="0"/>
                  </a:moveTo>
                  <a:cubicBezTo>
                    <a:pt x="536" y="0"/>
                    <a:pt x="504" y="32"/>
                    <a:pt x="504" y="70"/>
                  </a:cubicBezTo>
                  <a:cubicBezTo>
                    <a:pt x="485" y="829"/>
                    <a:pt x="313" y="1594"/>
                    <a:pt x="13" y="2295"/>
                  </a:cubicBezTo>
                  <a:cubicBezTo>
                    <a:pt x="1" y="2326"/>
                    <a:pt x="13" y="2365"/>
                    <a:pt x="45" y="2384"/>
                  </a:cubicBezTo>
                  <a:cubicBezTo>
                    <a:pt x="58" y="2384"/>
                    <a:pt x="64" y="2390"/>
                    <a:pt x="77" y="2390"/>
                  </a:cubicBezTo>
                  <a:cubicBezTo>
                    <a:pt x="103" y="2390"/>
                    <a:pt x="122" y="2377"/>
                    <a:pt x="134" y="2358"/>
                  </a:cubicBezTo>
                  <a:cubicBezTo>
                    <a:pt x="198" y="2263"/>
                    <a:pt x="275" y="2161"/>
                    <a:pt x="351" y="2065"/>
                  </a:cubicBezTo>
                  <a:cubicBezTo>
                    <a:pt x="428" y="1963"/>
                    <a:pt x="504" y="1855"/>
                    <a:pt x="568" y="1759"/>
                  </a:cubicBezTo>
                  <a:cubicBezTo>
                    <a:pt x="587" y="1727"/>
                    <a:pt x="581" y="1683"/>
                    <a:pt x="542" y="1664"/>
                  </a:cubicBezTo>
                  <a:cubicBezTo>
                    <a:pt x="530" y="1656"/>
                    <a:pt x="518" y="1653"/>
                    <a:pt x="505" y="1653"/>
                  </a:cubicBezTo>
                  <a:cubicBezTo>
                    <a:pt x="484" y="1653"/>
                    <a:pt x="463" y="1663"/>
                    <a:pt x="447" y="1683"/>
                  </a:cubicBezTo>
                  <a:cubicBezTo>
                    <a:pt x="415" y="1740"/>
                    <a:pt x="370" y="1797"/>
                    <a:pt x="326" y="1855"/>
                  </a:cubicBezTo>
                  <a:cubicBezTo>
                    <a:pt x="517" y="1281"/>
                    <a:pt x="625" y="676"/>
                    <a:pt x="644" y="70"/>
                  </a:cubicBezTo>
                  <a:cubicBezTo>
                    <a:pt x="644" y="32"/>
                    <a:pt x="612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1120547" y="2488905"/>
              <a:ext cx="117256" cy="247860"/>
            </a:xfrm>
            <a:custGeom>
              <a:avLst/>
              <a:gdLst/>
              <a:ahLst/>
              <a:cxnLst/>
              <a:rect l="l" t="t" r="r" b="b"/>
              <a:pathLst>
                <a:path w="2065" h="4362" extrusionOk="0">
                  <a:moveTo>
                    <a:pt x="82" y="1"/>
                  </a:moveTo>
                  <a:cubicBezTo>
                    <a:pt x="72" y="1"/>
                    <a:pt x="62" y="3"/>
                    <a:pt x="51" y="8"/>
                  </a:cubicBezTo>
                  <a:cubicBezTo>
                    <a:pt x="19" y="21"/>
                    <a:pt x="0" y="66"/>
                    <a:pt x="19" y="98"/>
                  </a:cubicBezTo>
                  <a:lnTo>
                    <a:pt x="1925" y="4317"/>
                  </a:lnTo>
                  <a:cubicBezTo>
                    <a:pt x="1938" y="4342"/>
                    <a:pt x="1963" y="4361"/>
                    <a:pt x="1989" y="4361"/>
                  </a:cubicBezTo>
                  <a:cubicBezTo>
                    <a:pt x="1995" y="4361"/>
                    <a:pt x="2008" y="4355"/>
                    <a:pt x="2014" y="4355"/>
                  </a:cubicBezTo>
                  <a:cubicBezTo>
                    <a:pt x="2052" y="4336"/>
                    <a:pt x="2065" y="4298"/>
                    <a:pt x="2052" y="4259"/>
                  </a:cubicBezTo>
                  <a:lnTo>
                    <a:pt x="147" y="40"/>
                  </a:lnTo>
                  <a:cubicBezTo>
                    <a:pt x="133" y="17"/>
                    <a:pt x="10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1216395" y="2785802"/>
              <a:ext cx="572254" cy="142511"/>
            </a:xfrm>
            <a:custGeom>
              <a:avLst/>
              <a:gdLst/>
              <a:ahLst/>
              <a:cxnLst/>
              <a:rect l="l" t="t" r="r" b="b"/>
              <a:pathLst>
                <a:path w="10078" h="2508" extrusionOk="0">
                  <a:moveTo>
                    <a:pt x="82" y="1"/>
                  </a:moveTo>
                  <a:cubicBezTo>
                    <a:pt x="58" y="1"/>
                    <a:pt x="33" y="13"/>
                    <a:pt x="20" y="35"/>
                  </a:cubicBezTo>
                  <a:cubicBezTo>
                    <a:pt x="1" y="67"/>
                    <a:pt x="7" y="112"/>
                    <a:pt x="39" y="131"/>
                  </a:cubicBezTo>
                  <a:cubicBezTo>
                    <a:pt x="2576" y="1686"/>
                    <a:pt x="5533" y="2508"/>
                    <a:pt x="8503" y="2508"/>
                  </a:cubicBezTo>
                  <a:cubicBezTo>
                    <a:pt x="9007" y="2508"/>
                    <a:pt x="9510" y="2489"/>
                    <a:pt x="10014" y="2438"/>
                  </a:cubicBezTo>
                  <a:cubicBezTo>
                    <a:pt x="10052" y="2438"/>
                    <a:pt x="10077" y="2400"/>
                    <a:pt x="10077" y="2361"/>
                  </a:cubicBezTo>
                  <a:cubicBezTo>
                    <a:pt x="10071" y="2323"/>
                    <a:pt x="10039" y="2298"/>
                    <a:pt x="10001" y="2298"/>
                  </a:cubicBezTo>
                  <a:cubicBezTo>
                    <a:pt x="9500" y="2346"/>
                    <a:pt x="8997" y="2370"/>
                    <a:pt x="8494" y="2370"/>
                  </a:cubicBezTo>
                  <a:cubicBezTo>
                    <a:pt x="5553" y="2370"/>
                    <a:pt x="2625" y="1550"/>
                    <a:pt x="116" y="10"/>
                  </a:cubicBezTo>
                  <a:cubicBezTo>
                    <a:pt x="105" y="3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1445511" y="2118140"/>
              <a:ext cx="70637" cy="53640"/>
            </a:xfrm>
            <a:custGeom>
              <a:avLst/>
              <a:gdLst/>
              <a:ahLst/>
              <a:cxnLst/>
              <a:rect l="l" t="t" r="r" b="b"/>
              <a:pathLst>
                <a:path w="1244" h="944" extrusionOk="0">
                  <a:moveTo>
                    <a:pt x="791" y="1"/>
                  </a:moveTo>
                  <a:cubicBezTo>
                    <a:pt x="752" y="7"/>
                    <a:pt x="721" y="39"/>
                    <a:pt x="727" y="77"/>
                  </a:cubicBezTo>
                  <a:cubicBezTo>
                    <a:pt x="746" y="294"/>
                    <a:pt x="816" y="504"/>
                    <a:pt x="931" y="683"/>
                  </a:cubicBezTo>
                  <a:cubicBezTo>
                    <a:pt x="791" y="635"/>
                    <a:pt x="641" y="611"/>
                    <a:pt x="491" y="611"/>
                  </a:cubicBezTo>
                  <a:cubicBezTo>
                    <a:pt x="341" y="611"/>
                    <a:pt x="192" y="635"/>
                    <a:pt x="51" y="683"/>
                  </a:cubicBezTo>
                  <a:cubicBezTo>
                    <a:pt x="19" y="695"/>
                    <a:pt x="0" y="734"/>
                    <a:pt x="13" y="772"/>
                  </a:cubicBezTo>
                  <a:cubicBezTo>
                    <a:pt x="23" y="797"/>
                    <a:pt x="49" y="814"/>
                    <a:pt x="75" y="814"/>
                  </a:cubicBezTo>
                  <a:cubicBezTo>
                    <a:pt x="82" y="814"/>
                    <a:pt x="89" y="813"/>
                    <a:pt x="96" y="810"/>
                  </a:cubicBezTo>
                  <a:cubicBezTo>
                    <a:pt x="218" y="769"/>
                    <a:pt x="348" y="748"/>
                    <a:pt x="479" y="748"/>
                  </a:cubicBezTo>
                  <a:cubicBezTo>
                    <a:pt x="708" y="748"/>
                    <a:pt x="937" y="812"/>
                    <a:pt x="1128" y="938"/>
                  </a:cubicBezTo>
                  <a:cubicBezTo>
                    <a:pt x="1141" y="944"/>
                    <a:pt x="1154" y="944"/>
                    <a:pt x="1167" y="944"/>
                  </a:cubicBezTo>
                  <a:cubicBezTo>
                    <a:pt x="1186" y="944"/>
                    <a:pt x="1205" y="938"/>
                    <a:pt x="1224" y="918"/>
                  </a:cubicBezTo>
                  <a:cubicBezTo>
                    <a:pt x="1243" y="893"/>
                    <a:pt x="1243" y="855"/>
                    <a:pt x="1218" y="829"/>
                  </a:cubicBezTo>
                  <a:cubicBezTo>
                    <a:pt x="1020" y="625"/>
                    <a:pt x="886" y="345"/>
                    <a:pt x="867" y="64"/>
                  </a:cubicBezTo>
                  <a:cubicBezTo>
                    <a:pt x="861" y="26"/>
                    <a:pt x="829" y="1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1449485" y="2073137"/>
              <a:ext cx="312758" cy="228483"/>
            </a:xfrm>
            <a:custGeom>
              <a:avLst/>
              <a:gdLst/>
              <a:ahLst/>
              <a:cxnLst/>
              <a:rect l="l" t="t" r="r" b="b"/>
              <a:pathLst>
                <a:path w="5508" h="4021" extrusionOk="0">
                  <a:moveTo>
                    <a:pt x="3107" y="1"/>
                  </a:moveTo>
                  <a:cubicBezTo>
                    <a:pt x="2769" y="1"/>
                    <a:pt x="2462" y="254"/>
                    <a:pt x="2365" y="589"/>
                  </a:cubicBezTo>
                  <a:cubicBezTo>
                    <a:pt x="2213" y="460"/>
                    <a:pt x="2016" y="396"/>
                    <a:pt x="1818" y="396"/>
                  </a:cubicBezTo>
                  <a:cubicBezTo>
                    <a:pt x="1625" y="396"/>
                    <a:pt x="1432" y="456"/>
                    <a:pt x="1281" y="576"/>
                  </a:cubicBezTo>
                  <a:cubicBezTo>
                    <a:pt x="976" y="825"/>
                    <a:pt x="912" y="1309"/>
                    <a:pt x="1090" y="1653"/>
                  </a:cubicBezTo>
                  <a:cubicBezTo>
                    <a:pt x="1017" y="1628"/>
                    <a:pt x="940" y="1616"/>
                    <a:pt x="863" y="1616"/>
                  </a:cubicBezTo>
                  <a:cubicBezTo>
                    <a:pt x="571" y="1616"/>
                    <a:pt x="274" y="1787"/>
                    <a:pt x="153" y="2055"/>
                  </a:cubicBezTo>
                  <a:cubicBezTo>
                    <a:pt x="0" y="2399"/>
                    <a:pt x="160" y="2851"/>
                    <a:pt x="485" y="3036"/>
                  </a:cubicBezTo>
                  <a:cubicBezTo>
                    <a:pt x="268" y="3253"/>
                    <a:pt x="268" y="3642"/>
                    <a:pt x="478" y="3858"/>
                  </a:cubicBezTo>
                  <a:cubicBezTo>
                    <a:pt x="587" y="3967"/>
                    <a:pt x="740" y="4021"/>
                    <a:pt x="892" y="4021"/>
                  </a:cubicBezTo>
                  <a:cubicBezTo>
                    <a:pt x="1044" y="4021"/>
                    <a:pt x="1195" y="3967"/>
                    <a:pt x="1301" y="3858"/>
                  </a:cubicBezTo>
                  <a:lnTo>
                    <a:pt x="4373" y="3622"/>
                  </a:lnTo>
                  <a:cubicBezTo>
                    <a:pt x="4485" y="3670"/>
                    <a:pt x="4610" y="3696"/>
                    <a:pt x="4734" y="3696"/>
                  </a:cubicBezTo>
                  <a:cubicBezTo>
                    <a:pt x="4828" y="3696"/>
                    <a:pt x="4922" y="3681"/>
                    <a:pt x="5010" y="3648"/>
                  </a:cubicBezTo>
                  <a:cubicBezTo>
                    <a:pt x="5214" y="3571"/>
                    <a:pt x="5380" y="3380"/>
                    <a:pt x="5399" y="3164"/>
                  </a:cubicBezTo>
                  <a:cubicBezTo>
                    <a:pt x="5418" y="2947"/>
                    <a:pt x="5297" y="2717"/>
                    <a:pt x="5086" y="2666"/>
                  </a:cubicBezTo>
                  <a:cubicBezTo>
                    <a:pt x="5341" y="2558"/>
                    <a:pt x="5507" y="2271"/>
                    <a:pt x="5482" y="1997"/>
                  </a:cubicBezTo>
                  <a:cubicBezTo>
                    <a:pt x="5450" y="1723"/>
                    <a:pt x="5220" y="1494"/>
                    <a:pt x="4946" y="1436"/>
                  </a:cubicBezTo>
                  <a:cubicBezTo>
                    <a:pt x="5125" y="1156"/>
                    <a:pt x="5042" y="742"/>
                    <a:pt x="4768" y="551"/>
                  </a:cubicBezTo>
                  <a:cubicBezTo>
                    <a:pt x="4664" y="478"/>
                    <a:pt x="4541" y="444"/>
                    <a:pt x="4418" y="444"/>
                  </a:cubicBezTo>
                  <a:cubicBezTo>
                    <a:pt x="4216" y="444"/>
                    <a:pt x="4012" y="535"/>
                    <a:pt x="3882" y="697"/>
                  </a:cubicBezTo>
                  <a:cubicBezTo>
                    <a:pt x="3837" y="334"/>
                    <a:pt x="3519" y="28"/>
                    <a:pt x="3155" y="2"/>
                  </a:cubicBezTo>
                  <a:cubicBezTo>
                    <a:pt x="3139" y="1"/>
                    <a:pt x="3123" y="1"/>
                    <a:pt x="3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1510980" y="2291050"/>
              <a:ext cx="122423" cy="120805"/>
            </a:xfrm>
            <a:custGeom>
              <a:avLst/>
              <a:gdLst/>
              <a:ahLst/>
              <a:cxnLst/>
              <a:rect l="l" t="t" r="r" b="b"/>
              <a:pathLst>
                <a:path w="2156" h="2126" extrusionOk="0">
                  <a:moveTo>
                    <a:pt x="1046" y="0"/>
                  </a:moveTo>
                  <a:cubicBezTo>
                    <a:pt x="857" y="0"/>
                    <a:pt x="688" y="53"/>
                    <a:pt x="613" y="214"/>
                  </a:cubicBezTo>
                  <a:cubicBezTo>
                    <a:pt x="466" y="508"/>
                    <a:pt x="326" y="801"/>
                    <a:pt x="186" y="1094"/>
                  </a:cubicBezTo>
                  <a:cubicBezTo>
                    <a:pt x="1" y="1470"/>
                    <a:pt x="428" y="1910"/>
                    <a:pt x="823" y="2063"/>
                  </a:cubicBezTo>
                  <a:cubicBezTo>
                    <a:pt x="938" y="2105"/>
                    <a:pt x="1060" y="2126"/>
                    <a:pt x="1182" y="2126"/>
                  </a:cubicBezTo>
                  <a:cubicBezTo>
                    <a:pt x="1480" y="2126"/>
                    <a:pt x="1780" y="2004"/>
                    <a:pt x="1983" y="1782"/>
                  </a:cubicBezTo>
                  <a:cubicBezTo>
                    <a:pt x="2034" y="1425"/>
                    <a:pt x="2060" y="1075"/>
                    <a:pt x="2110" y="718"/>
                  </a:cubicBezTo>
                  <a:cubicBezTo>
                    <a:pt x="2155" y="406"/>
                    <a:pt x="1792" y="151"/>
                    <a:pt x="1486" y="68"/>
                  </a:cubicBezTo>
                  <a:cubicBezTo>
                    <a:pt x="1350" y="32"/>
                    <a:pt x="1192" y="0"/>
                    <a:pt x="1046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1508085" y="2206896"/>
              <a:ext cx="219408" cy="188310"/>
            </a:xfrm>
            <a:custGeom>
              <a:avLst/>
              <a:gdLst/>
              <a:ahLst/>
              <a:cxnLst/>
              <a:rect l="l" t="t" r="r" b="b"/>
              <a:pathLst>
                <a:path w="3864" h="3314" extrusionOk="0">
                  <a:moveTo>
                    <a:pt x="3035" y="0"/>
                  </a:moveTo>
                  <a:cubicBezTo>
                    <a:pt x="2965" y="191"/>
                    <a:pt x="2786" y="338"/>
                    <a:pt x="2589" y="376"/>
                  </a:cubicBezTo>
                  <a:cubicBezTo>
                    <a:pt x="2544" y="385"/>
                    <a:pt x="2497" y="389"/>
                    <a:pt x="2450" y="389"/>
                  </a:cubicBezTo>
                  <a:cubicBezTo>
                    <a:pt x="2287" y="389"/>
                    <a:pt x="2119" y="337"/>
                    <a:pt x="2015" y="223"/>
                  </a:cubicBezTo>
                  <a:cubicBezTo>
                    <a:pt x="1868" y="638"/>
                    <a:pt x="1480" y="950"/>
                    <a:pt x="1040" y="963"/>
                  </a:cubicBezTo>
                  <a:cubicBezTo>
                    <a:pt x="957" y="867"/>
                    <a:pt x="874" y="778"/>
                    <a:pt x="772" y="708"/>
                  </a:cubicBezTo>
                  <a:cubicBezTo>
                    <a:pt x="687" y="652"/>
                    <a:pt x="589" y="617"/>
                    <a:pt x="493" y="617"/>
                  </a:cubicBezTo>
                  <a:cubicBezTo>
                    <a:pt x="467" y="617"/>
                    <a:pt x="441" y="619"/>
                    <a:pt x="415" y="625"/>
                  </a:cubicBezTo>
                  <a:cubicBezTo>
                    <a:pt x="249" y="663"/>
                    <a:pt x="135" y="822"/>
                    <a:pt x="84" y="988"/>
                  </a:cubicBezTo>
                  <a:cubicBezTo>
                    <a:pt x="1" y="1237"/>
                    <a:pt x="46" y="1523"/>
                    <a:pt x="192" y="1746"/>
                  </a:cubicBezTo>
                  <a:cubicBezTo>
                    <a:pt x="339" y="1963"/>
                    <a:pt x="594" y="2103"/>
                    <a:pt x="855" y="2123"/>
                  </a:cubicBezTo>
                  <a:cubicBezTo>
                    <a:pt x="1008" y="2486"/>
                    <a:pt x="1307" y="2824"/>
                    <a:pt x="1633" y="3053"/>
                  </a:cubicBezTo>
                  <a:cubicBezTo>
                    <a:pt x="1869" y="3215"/>
                    <a:pt x="2155" y="3313"/>
                    <a:pt x="2439" y="3313"/>
                  </a:cubicBezTo>
                  <a:cubicBezTo>
                    <a:pt x="2545" y="3313"/>
                    <a:pt x="2651" y="3299"/>
                    <a:pt x="2754" y="3270"/>
                  </a:cubicBezTo>
                  <a:cubicBezTo>
                    <a:pt x="3341" y="3110"/>
                    <a:pt x="3710" y="2511"/>
                    <a:pt x="3787" y="1912"/>
                  </a:cubicBezTo>
                  <a:cubicBezTo>
                    <a:pt x="3863" y="1313"/>
                    <a:pt x="3704" y="714"/>
                    <a:pt x="3545" y="134"/>
                  </a:cubicBezTo>
                  <a:cubicBezTo>
                    <a:pt x="3496" y="150"/>
                    <a:pt x="3445" y="157"/>
                    <a:pt x="3395" y="157"/>
                  </a:cubicBezTo>
                  <a:cubicBezTo>
                    <a:pt x="3259" y="157"/>
                    <a:pt x="3123" y="102"/>
                    <a:pt x="3035" y="0"/>
                  </a:cubicBezTo>
                  <a:close/>
                </a:path>
              </a:pathLst>
            </a:custGeom>
            <a:solidFill>
              <a:srgbClr val="FF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1530570" y="2263037"/>
              <a:ext cx="26461" cy="26082"/>
            </a:xfrm>
            <a:custGeom>
              <a:avLst/>
              <a:gdLst/>
              <a:ahLst/>
              <a:cxnLst/>
              <a:rect l="l" t="t" r="r" b="b"/>
              <a:pathLst>
                <a:path w="466" h="459" extrusionOk="0">
                  <a:moveTo>
                    <a:pt x="73" y="0"/>
                  </a:moveTo>
                  <a:cubicBezTo>
                    <a:pt x="56" y="0"/>
                    <a:pt x="38" y="6"/>
                    <a:pt x="26" y="19"/>
                  </a:cubicBezTo>
                  <a:cubicBezTo>
                    <a:pt x="0" y="45"/>
                    <a:pt x="0" y="89"/>
                    <a:pt x="26" y="121"/>
                  </a:cubicBezTo>
                  <a:lnTo>
                    <a:pt x="338" y="433"/>
                  </a:lnTo>
                  <a:cubicBezTo>
                    <a:pt x="351" y="446"/>
                    <a:pt x="370" y="459"/>
                    <a:pt x="382" y="459"/>
                  </a:cubicBezTo>
                  <a:cubicBezTo>
                    <a:pt x="402" y="459"/>
                    <a:pt x="421" y="446"/>
                    <a:pt x="433" y="433"/>
                  </a:cubicBezTo>
                  <a:cubicBezTo>
                    <a:pt x="459" y="408"/>
                    <a:pt x="465" y="363"/>
                    <a:pt x="433" y="338"/>
                  </a:cubicBezTo>
                  <a:lnTo>
                    <a:pt x="121" y="19"/>
                  </a:lnTo>
                  <a:cubicBezTo>
                    <a:pt x="108" y="6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1579744" y="2369863"/>
              <a:ext cx="50764" cy="31196"/>
            </a:xfrm>
            <a:custGeom>
              <a:avLst/>
              <a:gdLst/>
              <a:ahLst/>
              <a:cxnLst/>
              <a:rect l="l" t="t" r="r" b="b"/>
              <a:pathLst>
                <a:path w="894" h="549" extrusionOk="0">
                  <a:moveTo>
                    <a:pt x="81" y="0"/>
                  </a:moveTo>
                  <a:cubicBezTo>
                    <a:pt x="63" y="0"/>
                    <a:pt x="45" y="7"/>
                    <a:pt x="33" y="19"/>
                  </a:cubicBezTo>
                  <a:cubicBezTo>
                    <a:pt x="1" y="45"/>
                    <a:pt x="1" y="89"/>
                    <a:pt x="26" y="121"/>
                  </a:cubicBezTo>
                  <a:cubicBezTo>
                    <a:pt x="237" y="332"/>
                    <a:pt x="511" y="491"/>
                    <a:pt x="804" y="548"/>
                  </a:cubicBezTo>
                  <a:lnTo>
                    <a:pt x="817" y="548"/>
                  </a:lnTo>
                  <a:cubicBezTo>
                    <a:pt x="849" y="548"/>
                    <a:pt x="874" y="529"/>
                    <a:pt x="887" y="497"/>
                  </a:cubicBezTo>
                  <a:cubicBezTo>
                    <a:pt x="893" y="459"/>
                    <a:pt x="868" y="421"/>
                    <a:pt x="829" y="414"/>
                  </a:cubicBezTo>
                  <a:cubicBezTo>
                    <a:pt x="568" y="357"/>
                    <a:pt x="320" y="217"/>
                    <a:pt x="128" y="19"/>
                  </a:cubicBezTo>
                  <a:cubicBezTo>
                    <a:pt x="116" y="7"/>
                    <a:pt x="98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1613415" y="2302131"/>
              <a:ext cx="15956" cy="1596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1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7"/>
                    <a:pt x="64" y="281"/>
                    <a:pt x="141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689787" y="2293437"/>
              <a:ext cx="15956" cy="1596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1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1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652879" y="2296505"/>
              <a:ext cx="24303" cy="46594"/>
            </a:xfrm>
            <a:custGeom>
              <a:avLst/>
              <a:gdLst/>
              <a:ahLst/>
              <a:cxnLst/>
              <a:rect l="l" t="t" r="r" b="b"/>
              <a:pathLst>
                <a:path w="428" h="820" extrusionOk="0">
                  <a:moveTo>
                    <a:pt x="231" y="0"/>
                  </a:moveTo>
                  <a:cubicBezTo>
                    <a:pt x="224" y="0"/>
                    <a:pt x="217" y="2"/>
                    <a:pt x="211" y="4"/>
                  </a:cubicBezTo>
                  <a:cubicBezTo>
                    <a:pt x="172" y="10"/>
                    <a:pt x="147" y="42"/>
                    <a:pt x="160" y="80"/>
                  </a:cubicBezTo>
                  <a:lnTo>
                    <a:pt x="268" y="673"/>
                  </a:lnTo>
                  <a:lnTo>
                    <a:pt x="83" y="647"/>
                  </a:lnTo>
                  <a:cubicBezTo>
                    <a:pt x="80" y="647"/>
                    <a:pt x="77" y="647"/>
                    <a:pt x="73" y="647"/>
                  </a:cubicBezTo>
                  <a:cubicBezTo>
                    <a:pt x="39" y="647"/>
                    <a:pt x="7" y="676"/>
                    <a:pt x="7" y="711"/>
                  </a:cubicBezTo>
                  <a:cubicBezTo>
                    <a:pt x="0" y="749"/>
                    <a:pt x="26" y="781"/>
                    <a:pt x="64" y="788"/>
                  </a:cubicBezTo>
                  <a:lnTo>
                    <a:pt x="344" y="820"/>
                  </a:lnTo>
                  <a:lnTo>
                    <a:pt x="351" y="820"/>
                  </a:lnTo>
                  <a:cubicBezTo>
                    <a:pt x="370" y="820"/>
                    <a:pt x="389" y="813"/>
                    <a:pt x="402" y="800"/>
                  </a:cubicBezTo>
                  <a:cubicBezTo>
                    <a:pt x="421" y="781"/>
                    <a:pt x="427" y="762"/>
                    <a:pt x="421" y="737"/>
                  </a:cubicBezTo>
                  <a:lnTo>
                    <a:pt x="293" y="55"/>
                  </a:lnTo>
                  <a:cubicBezTo>
                    <a:pt x="288" y="23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599333" y="2260991"/>
              <a:ext cx="44177" cy="19092"/>
            </a:xfrm>
            <a:custGeom>
              <a:avLst/>
              <a:gdLst/>
              <a:ahLst/>
              <a:cxnLst/>
              <a:rect l="l" t="t" r="r" b="b"/>
              <a:pathLst>
                <a:path w="778" h="336" extrusionOk="0">
                  <a:moveTo>
                    <a:pt x="415" y="1"/>
                  </a:moveTo>
                  <a:cubicBezTo>
                    <a:pt x="398" y="1"/>
                    <a:pt x="381" y="2"/>
                    <a:pt x="363" y="4"/>
                  </a:cubicBezTo>
                  <a:cubicBezTo>
                    <a:pt x="217" y="17"/>
                    <a:pt x="83" y="106"/>
                    <a:pt x="19" y="234"/>
                  </a:cubicBezTo>
                  <a:cubicBezTo>
                    <a:pt x="0" y="272"/>
                    <a:pt x="13" y="310"/>
                    <a:pt x="45" y="329"/>
                  </a:cubicBezTo>
                  <a:cubicBezTo>
                    <a:pt x="57" y="336"/>
                    <a:pt x="70" y="336"/>
                    <a:pt x="76" y="336"/>
                  </a:cubicBezTo>
                  <a:cubicBezTo>
                    <a:pt x="102" y="336"/>
                    <a:pt x="127" y="323"/>
                    <a:pt x="140" y="304"/>
                  </a:cubicBezTo>
                  <a:cubicBezTo>
                    <a:pt x="185" y="214"/>
                    <a:pt x="280" y="151"/>
                    <a:pt x="376" y="138"/>
                  </a:cubicBezTo>
                  <a:cubicBezTo>
                    <a:pt x="383" y="138"/>
                    <a:pt x="391" y="137"/>
                    <a:pt x="398" y="137"/>
                  </a:cubicBezTo>
                  <a:cubicBezTo>
                    <a:pt x="492" y="137"/>
                    <a:pt x="585" y="175"/>
                    <a:pt x="644" y="246"/>
                  </a:cubicBezTo>
                  <a:cubicBezTo>
                    <a:pt x="659" y="265"/>
                    <a:pt x="680" y="275"/>
                    <a:pt x="701" y="275"/>
                  </a:cubicBezTo>
                  <a:cubicBezTo>
                    <a:pt x="717" y="275"/>
                    <a:pt x="732" y="270"/>
                    <a:pt x="746" y="259"/>
                  </a:cubicBezTo>
                  <a:cubicBezTo>
                    <a:pt x="778" y="234"/>
                    <a:pt x="778" y="189"/>
                    <a:pt x="752" y="157"/>
                  </a:cubicBezTo>
                  <a:cubicBezTo>
                    <a:pt x="668" y="62"/>
                    <a:pt x="544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684336" y="2249229"/>
              <a:ext cx="38782" cy="19661"/>
            </a:xfrm>
            <a:custGeom>
              <a:avLst/>
              <a:gdLst/>
              <a:ahLst/>
              <a:cxnLst/>
              <a:rect l="l" t="t" r="r" b="b"/>
              <a:pathLst>
                <a:path w="683" h="346" extrusionOk="0">
                  <a:moveTo>
                    <a:pt x="419" y="0"/>
                  </a:moveTo>
                  <a:cubicBezTo>
                    <a:pt x="376" y="0"/>
                    <a:pt x="332" y="7"/>
                    <a:pt x="288" y="20"/>
                  </a:cubicBezTo>
                  <a:cubicBezTo>
                    <a:pt x="166" y="58"/>
                    <a:pt x="64" y="141"/>
                    <a:pt x="20" y="249"/>
                  </a:cubicBezTo>
                  <a:cubicBezTo>
                    <a:pt x="1" y="281"/>
                    <a:pt x="20" y="326"/>
                    <a:pt x="52" y="339"/>
                  </a:cubicBezTo>
                  <a:cubicBezTo>
                    <a:pt x="64" y="345"/>
                    <a:pt x="71" y="345"/>
                    <a:pt x="84" y="345"/>
                  </a:cubicBezTo>
                  <a:cubicBezTo>
                    <a:pt x="109" y="345"/>
                    <a:pt x="135" y="332"/>
                    <a:pt x="141" y="300"/>
                  </a:cubicBezTo>
                  <a:cubicBezTo>
                    <a:pt x="179" y="230"/>
                    <a:pt x="243" y="179"/>
                    <a:pt x="332" y="154"/>
                  </a:cubicBezTo>
                  <a:cubicBezTo>
                    <a:pt x="362" y="145"/>
                    <a:pt x="391" y="141"/>
                    <a:pt x="420" y="141"/>
                  </a:cubicBezTo>
                  <a:cubicBezTo>
                    <a:pt x="472" y="141"/>
                    <a:pt x="523" y="155"/>
                    <a:pt x="568" y="179"/>
                  </a:cubicBezTo>
                  <a:cubicBezTo>
                    <a:pt x="580" y="189"/>
                    <a:pt x="592" y="193"/>
                    <a:pt x="605" y="193"/>
                  </a:cubicBezTo>
                  <a:cubicBezTo>
                    <a:pt x="626" y="193"/>
                    <a:pt x="647" y="180"/>
                    <a:pt x="664" y="160"/>
                  </a:cubicBezTo>
                  <a:cubicBezTo>
                    <a:pt x="683" y="128"/>
                    <a:pt x="676" y="84"/>
                    <a:pt x="644" y="65"/>
                  </a:cubicBezTo>
                  <a:cubicBezTo>
                    <a:pt x="578" y="23"/>
                    <a:pt x="500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625340" y="2335031"/>
              <a:ext cx="27596" cy="23638"/>
            </a:xfrm>
            <a:custGeom>
              <a:avLst/>
              <a:gdLst/>
              <a:ahLst/>
              <a:cxnLst/>
              <a:rect l="l" t="t" r="r" b="b"/>
              <a:pathLst>
                <a:path w="486" h="416" extrusionOk="0">
                  <a:moveTo>
                    <a:pt x="85" y="0"/>
                  </a:moveTo>
                  <a:cubicBezTo>
                    <a:pt x="51" y="0"/>
                    <a:pt x="19" y="24"/>
                    <a:pt x="14" y="59"/>
                  </a:cubicBezTo>
                  <a:cubicBezTo>
                    <a:pt x="1" y="167"/>
                    <a:pt x="46" y="282"/>
                    <a:pt x="128" y="346"/>
                  </a:cubicBezTo>
                  <a:cubicBezTo>
                    <a:pt x="186" y="396"/>
                    <a:pt x="256" y="416"/>
                    <a:pt x="326" y="416"/>
                  </a:cubicBezTo>
                  <a:cubicBezTo>
                    <a:pt x="364" y="416"/>
                    <a:pt x="396" y="416"/>
                    <a:pt x="428" y="403"/>
                  </a:cubicBezTo>
                  <a:cubicBezTo>
                    <a:pt x="466" y="390"/>
                    <a:pt x="485" y="346"/>
                    <a:pt x="473" y="314"/>
                  </a:cubicBezTo>
                  <a:cubicBezTo>
                    <a:pt x="462" y="283"/>
                    <a:pt x="436" y="265"/>
                    <a:pt x="407" y="265"/>
                  </a:cubicBezTo>
                  <a:cubicBezTo>
                    <a:pt x="399" y="265"/>
                    <a:pt x="391" y="266"/>
                    <a:pt x="383" y="269"/>
                  </a:cubicBezTo>
                  <a:cubicBezTo>
                    <a:pt x="365" y="275"/>
                    <a:pt x="346" y="278"/>
                    <a:pt x="327" y="278"/>
                  </a:cubicBezTo>
                  <a:cubicBezTo>
                    <a:pt x="287" y="278"/>
                    <a:pt x="248" y="265"/>
                    <a:pt x="218" y="244"/>
                  </a:cubicBezTo>
                  <a:cubicBezTo>
                    <a:pt x="173" y="205"/>
                    <a:pt x="147" y="142"/>
                    <a:pt x="154" y="84"/>
                  </a:cubicBezTo>
                  <a:cubicBezTo>
                    <a:pt x="160" y="46"/>
                    <a:pt x="135" y="8"/>
                    <a:pt x="96" y="1"/>
                  </a:cubicBezTo>
                  <a:cubicBezTo>
                    <a:pt x="93" y="1"/>
                    <a:pt x="8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1101035" y="3000404"/>
            <a:ext cx="1940662" cy="1888846"/>
            <a:chOff x="1786875" y="2599084"/>
            <a:chExt cx="1712550" cy="1666825"/>
          </a:xfrm>
        </p:grpSpPr>
        <p:sp>
          <p:nvSpPr>
            <p:cNvPr id="1121" name="Google Shape;1121;p40"/>
            <p:cNvSpPr/>
            <p:nvPr/>
          </p:nvSpPr>
          <p:spPr>
            <a:xfrm>
              <a:off x="1887152" y="3201172"/>
              <a:ext cx="163988" cy="74097"/>
            </a:xfrm>
            <a:custGeom>
              <a:avLst/>
              <a:gdLst/>
              <a:ahLst/>
              <a:cxnLst/>
              <a:rect l="l" t="t" r="r" b="b"/>
              <a:pathLst>
                <a:path w="2888" h="1304" extrusionOk="0">
                  <a:moveTo>
                    <a:pt x="2806" y="0"/>
                  </a:moveTo>
                  <a:cubicBezTo>
                    <a:pt x="2799" y="0"/>
                    <a:pt x="2792" y="1"/>
                    <a:pt x="2785" y="3"/>
                  </a:cubicBezTo>
                  <a:cubicBezTo>
                    <a:pt x="1823" y="265"/>
                    <a:pt x="905" y="660"/>
                    <a:pt x="45" y="1176"/>
                  </a:cubicBezTo>
                  <a:cubicBezTo>
                    <a:pt x="13" y="1195"/>
                    <a:pt x="0" y="1240"/>
                    <a:pt x="26" y="1272"/>
                  </a:cubicBezTo>
                  <a:cubicBezTo>
                    <a:pt x="39" y="1291"/>
                    <a:pt x="58" y="1304"/>
                    <a:pt x="83" y="1304"/>
                  </a:cubicBezTo>
                  <a:cubicBezTo>
                    <a:pt x="96" y="1304"/>
                    <a:pt x="109" y="1304"/>
                    <a:pt x="121" y="1297"/>
                  </a:cubicBezTo>
                  <a:cubicBezTo>
                    <a:pt x="963" y="787"/>
                    <a:pt x="1874" y="399"/>
                    <a:pt x="2824" y="137"/>
                  </a:cubicBezTo>
                  <a:cubicBezTo>
                    <a:pt x="2862" y="125"/>
                    <a:pt x="2887" y="86"/>
                    <a:pt x="2875" y="48"/>
                  </a:cubicBezTo>
                  <a:cubicBezTo>
                    <a:pt x="2864" y="22"/>
                    <a:pt x="2837" y="0"/>
                    <a:pt x="2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379680" y="3439314"/>
              <a:ext cx="337345" cy="711190"/>
            </a:xfrm>
            <a:custGeom>
              <a:avLst/>
              <a:gdLst/>
              <a:ahLst/>
              <a:cxnLst/>
              <a:rect l="l" t="t" r="r" b="b"/>
              <a:pathLst>
                <a:path w="5941" h="12516" extrusionOk="0">
                  <a:moveTo>
                    <a:pt x="2418" y="0"/>
                  </a:moveTo>
                  <a:cubicBezTo>
                    <a:pt x="2252" y="0"/>
                    <a:pt x="2084" y="11"/>
                    <a:pt x="1919" y="32"/>
                  </a:cubicBezTo>
                  <a:cubicBezTo>
                    <a:pt x="1428" y="573"/>
                    <a:pt x="931" y="1121"/>
                    <a:pt x="574" y="1765"/>
                  </a:cubicBezTo>
                  <a:cubicBezTo>
                    <a:pt x="211" y="2402"/>
                    <a:pt x="0" y="3148"/>
                    <a:pt x="122" y="3875"/>
                  </a:cubicBezTo>
                  <a:cubicBezTo>
                    <a:pt x="542" y="6322"/>
                    <a:pt x="1396" y="8693"/>
                    <a:pt x="1881" y="11128"/>
                  </a:cubicBezTo>
                  <a:cubicBezTo>
                    <a:pt x="1600" y="11561"/>
                    <a:pt x="1320" y="12001"/>
                    <a:pt x="1046" y="12434"/>
                  </a:cubicBezTo>
                  <a:cubicBezTo>
                    <a:pt x="1471" y="12474"/>
                    <a:pt x="1887" y="12516"/>
                    <a:pt x="2301" y="12516"/>
                  </a:cubicBezTo>
                  <a:cubicBezTo>
                    <a:pt x="2680" y="12516"/>
                    <a:pt x="3057" y="12481"/>
                    <a:pt x="3436" y="12377"/>
                  </a:cubicBezTo>
                  <a:cubicBezTo>
                    <a:pt x="4226" y="12160"/>
                    <a:pt x="4972" y="11663"/>
                    <a:pt x="5329" y="10930"/>
                  </a:cubicBezTo>
                  <a:cubicBezTo>
                    <a:pt x="5252" y="7750"/>
                    <a:pt x="4870" y="6348"/>
                    <a:pt x="4188" y="4162"/>
                  </a:cubicBezTo>
                  <a:cubicBezTo>
                    <a:pt x="4774" y="3652"/>
                    <a:pt x="5354" y="3135"/>
                    <a:pt x="5940" y="2632"/>
                  </a:cubicBezTo>
                  <a:cubicBezTo>
                    <a:pt x="5698" y="1791"/>
                    <a:pt x="5150" y="1064"/>
                    <a:pt x="4424" y="580"/>
                  </a:cubicBezTo>
                  <a:cubicBezTo>
                    <a:pt x="3831" y="188"/>
                    <a:pt x="3125" y="0"/>
                    <a:pt x="2418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01528" y="3647284"/>
              <a:ext cx="26120" cy="37957"/>
            </a:xfrm>
            <a:custGeom>
              <a:avLst/>
              <a:gdLst/>
              <a:ahLst/>
              <a:cxnLst/>
              <a:rect l="l" t="t" r="r" b="b"/>
              <a:pathLst>
                <a:path w="460" h="668" extrusionOk="0">
                  <a:moveTo>
                    <a:pt x="76" y="0"/>
                  </a:moveTo>
                  <a:cubicBezTo>
                    <a:pt x="63" y="0"/>
                    <a:pt x="50" y="4"/>
                    <a:pt x="39" y="11"/>
                  </a:cubicBezTo>
                  <a:cubicBezTo>
                    <a:pt x="7" y="30"/>
                    <a:pt x="0" y="75"/>
                    <a:pt x="13" y="106"/>
                  </a:cubicBezTo>
                  <a:lnTo>
                    <a:pt x="325" y="629"/>
                  </a:lnTo>
                  <a:cubicBezTo>
                    <a:pt x="338" y="654"/>
                    <a:pt x="357" y="667"/>
                    <a:pt x="383" y="667"/>
                  </a:cubicBezTo>
                  <a:cubicBezTo>
                    <a:pt x="395" y="667"/>
                    <a:pt x="408" y="661"/>
                    <a:pt x="421" y="654"/>
                  </a:cubicBezTo>
                  <a:cubicBezTo>
                    <a:pt x="453" y="635"/>
                    <a:pt x="459" y="591"/>
                    <a:pt x="440" y="559"/>
                  </a:cubicBezTo>
                  <a:lnTo>
                    <a:pt x="134" y="36"/>
                  </a:lnTo>
                  <a:cubicBezTo>
                    <a:pt x="122" y="12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411535" y="3651716"/>
              <a:ext cx="68082" cy="17217"/>
            </a:xfrm>
            <a:custGeom>
              <a:avLst/>
              <a:gdLst/>
              <a:ahLst/>
              <a:cxnLst/>
              <a:rect l="l" t="t" r="r" b="b"/>
              <a:pathLst>
                <a:path w="1199" h="303" extrusionOk="0">
                  <a:moveTo>
                    <a:pt x="82" y="0"/>
                  </a:moveTo>
                  <a:cubicBezTo>
                    <a:pt x="57" y="0"/>
                    <a:pt x="32" y="13"/>
                    <a:pt x="19" y="35"/>
                  </a:cubicBezTo>
                  <a:cubicBezTo>
                    <a:pt x="0" y="67"/>
                    <a:pt x="13" y="111"/>
                    <a:pt x="45" y="130"/>
                  </a:cubicBezTo>
                  <a:cubicBezTo>
                    <a:pt x="230" y="245"/>
                    <a:pt x="453" y="302"/>
                    <a:pt x="676" y="302"/>
                  </a:cubicBezTo>
                  <a:cubicBezTo>
                    <a:pt x="835" y="302"/>
                    <a:pt x="995" y="271"/>
                    <a:pt x="1141" y="207"/>
                  </a:cubicBezTo>
                  <a:cubicBezTo>
                    <a:pt x="1179" y="194"/>
                    <a:pt x="1198" y="149"/>
                    <a:pt x="1179" y="118"/>
                  </a:cubicBezTo>
                  <a:cubicBezTo>
                    <a:pt x="1170" y="89"/>
                    <a:pt x="1142" y="75"/>
                    <a:pt x="1116" y="75"/>
                  </a:cubicBezTo>
                  <a:cubicBezTo>
                    <a:pt x="1107" y="75"/>
                    <a:pt x="1098" y="76"/>
                    <a:pt x="1090" y="79"/>
                  </a:cubicBezTo>
                  <a:cubicBezTo>
                    <a:pt x="960" y="135"/>
                    <a:pt x="818" y="162"/>
                    <a:pt x="677" y="162"/>
                  </a:cubicBezTo>
                  <a:cubicBezTo>
                    <a:pt x="480" y="162"/>
                    <a:pt x="282" y="110"/>
                    <a:pt x="115" y="9"/>
                  </a:cubicBezTo>
                  <a:cubicBezTo>
                    <a:pt x="105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295018" y="4035948"/>
              <a:ext cx="402474" cy="229961"/>
            </a:xfrm>
            <a:custGeom>
              <a:avLst/>
              <a:gdLst/>
              <a:ahLst/>
              <a:cxnLst/>
              <a:rect l="l" t="t" r="r" b="b"/>
              <a:pathLst>
                <a:path w="7088" h="4047" extrusionOk="0">
                  <a:moveTo>
                    <a:pt x="3783" y="0"/>
                  </a:moveTo>
                  <a:cubicBezTo>
                    <a:pt x="3625" y="0"/>
                    <a:pt x="3472" y="109"/>
                    <a:pt x="3384" y="245"/>
                  </a:cubicBezTo>
                  <a:cubicBezTo>
                    <a:pt x="3282" y="405"/>
                    <a:pt x="3257" y="602"/>
                    <a:pt x="3231" y="793"/>
                  </a:cubicBezTo>
                  <a:cubicBezTo>
                    <a:pt x="2537" y="1934"/>
                    <a:pt x="1848" y="2508"/>
                    <a:pt x="931" y="2999"/>
                  </a:cubicBezTo>
                  <a:cubicBezTo>
                    <a:pt x="586" y="3183"/>
                    <a:pt x="128" y="3438"/>
                    <a:pt x="0" y="3802"/>
                  </a:cubicBezTo>
                  <a:cubicBezTo>
                    <a:pt x="465" y="3970"/>
                    <a:pt x="1082" y="4047"/>
                    <a:pt x="1772" y="4047"/>
                  </a:cubicBezTo>
                  <a:cubicBezTo>
                    <a:pt x="3429" y="4047"/>
                    <a:pt x="5504" y="3605"/>
                    <a:pt x="6890" y="2935"/>
                  </a:cubicBezTo>
                  <a:cubicBezTo>
                    <a:pt x="6947" y="2055"/>
                    <a:pt x="7030" y="1093"/>
                    <a:pt x="7087" y="213"/>
                  </a:cubicBezTo>
                  <a:lnTo>
                    <a:pt x="7087" y="213"/>
                  </a:lnTo>
                  <a:cubicBezTo>
                    <a:pt x="6271" y="519"/>
                    <a:pt x="5488" y="819"/>
                    <a:pt x="4672" y="1131"/>
                  </a:cubicBezTo>
                  <a:lnTo>
                    <a:pt x="4238" y="379"/>
                  </a:lnTo>
                  <a:cubicBezTo>
                    <a:pt x="4149" y="226"/>
                    <a:pt x="4034" y="54"/>
                    <a:pt x="3862" y="9"/>
                  </a:cubicBezTo>
                  <a:cubicBezTo>
                    <a:pt x="3836" y="3"/>
                    <a:pt x="3810" y="0"/>
                    <a:pt x="3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299334" y="4170276"/>
              <a:ext cx="393446" cy="86086"/>
            </a:xfrm>
            <a:custGeom>
              <a:avLst/>
              <a:gdLst/>
              <a:ahLst/>
              <a:cxnLst/>
              <a:rect l="l" t="t" r="r" b="b"/>
              <a:pathLst>
                <a:path w="6929" h="1515" extrusionOk="0">
                  <a:moveTo>
                    <a:pt x="6847" y="1"/>
                  </a:moveTo>
                  <a:cubicBezTo>
                    <a:pt x="6835" y="1"/>
                    <a:pt x="6824" y="4"/>
                    <a:pt x="6814" y="10"/>
                  </a:cubicBezTo>
                  <a:cubicBezTo>
                    <a:pt x="5341" y="904"/>
                    <a:pt x="3621" y="1374"/>
                    <a:pt x="1903" y="1374"/>
                  </a:cubicBezTo>
                  <a:cubicBezTo>
                    <a:pt x="1295" y="1374"/>
                    <a:pt x="687" y="1315"/>
                    <a:pt x="90" y="1195"/>
                  </a:cubicBezTo>
                  <a:cubicBezTo>
                    <a:pt x="86" y="1195"/>
                    <a:pt x="82" y="1194"/>
                    <a:pt x="78" y="1194"/>
                  </a:cubicBezTo>
                  <a:cubicBezTo>
                    <a:pt x="44" y="1194"/>
                    <a:pt x="13" y="1218"/>
                    <a:pt x="7" y="1253"/>
                  </a:cubicBezTo>
                  <a:cubicBezTo>
                    <a:pt x="1" y="1291"/>
                    <a:pt x="26" y="1323"/>
                    <a:pt x="58" y="1336"/>
                  </a:cubicBezTo>
                  <a:cubicBezTo>
                    <a:pt x="670" y="1457"/>
                    <a:pt x="1282" y="1514"/>
                    <a:pt x="1900" y="1514"/>
                  </a:cubicBezTo>
                  <a:cubicBezTo>
                    <a:pt x="3646" y="1514"/>
                    <a:pt x="5392" y="1036"/>
                    <a:pt x="6884" y="131"/>
                  </a:cubicBezTo>
                  <a:cubicBezTo>
                    <a:pt x="6916" y="112"/>
                    <a:pt x="6928" y="67"/>
                    <a:pt x="6909" y="35"/>
                  </a:cubicBezTo>
                  <a:cubicBezTo>
                    <a:pt x="6896" y="14"/>
                    <a:pt x="6872" y="1"/>
                    <a:pt x="6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355094" y="4092714"/>
              <a:ext cx="212480" cy="161092"/>
            </a:xfrm>
            <a:custGeom>
              <a:avLst/>
              <a:gdLst/>
              <a:ahLst/>
              <a:cxnLst/>
              <a:rect l="l" t="t" r="r" b="b"/>
              <a:pathLst>
                <a:path w="3742" h="2835" extrusionOk="0">
                  <a:moveTo>
                    <a:pt x="3661" y="1"/>
                  </a:moveTo>
                  <a:cubicBezTo>
                    <a:pt x="3639" y="1"/>
                    <a:pt x="3617" y="12"/>
                    <a:pt x="3601" y="37"/>
                  </a:cubicBezTo>
                  <a:cubicBezTo>
                    <a:pt x="3053" y="954"/>
                    <a:pt x="2409" y="1821"/>
                    <a:pt x="1689" y="2611"/>
                  </a:cubicBezTo>
                  <a:cubicBezTo>
                    <a:pt x="1625" y="2274"/>
                    <a:pt x="1453" y="2025"/>
                    <a:pt x="1173" y="1859"/>
                  </a:cubicBezTo>
                  <a:cubicBezTo>
                    <a:pt x="988" y="1751"/>
                    <a:pt x="776" y="1696"/>
                    <a:pt x="563" y="1696"/>
                  </a:cubicBezTo>
                  <a:cubicBezTo>
                    <a:pt x="388" y="1696"/>
                    <a:pt x="212" y="1733"/>
                    <a:pt x="51" y="1808"/>
                  </a:cubicBezTo>
                  <a:cubicBezTo>
                    <a:pt x="13" y="1821"/>
                    <a:pt x="0" y="1866"/>
                    <a:pt x="19" y="1898"/>
                  </a:cubicBezTo>
                  <a:cubicBezTo>
                    <a:pt x="29" y="1926"/>
                    <a:pt x="56" y="1941"/>
                    <a:pt x="83" y="1941"/>
                  </a:cubicBezTo>
                  <a:cubicBezTo>
                    <a:pt x="92" y="1941"/>
                    <a:pt x="100" y="1939"/>
                    <a:pt x="108" y="1936"/>
                  </a:cubicBezTo>
                  <a:cubicBezTo>
                    <a:pt x="249" y="1870"/>
                    <a:pt x="404" y="1837"/>
                    <a:pt x="559" y="1837"/>
                  </a:cubicBezTo>
                  <a:cubicBezTo>
                    <a:pt x="748" y="1837"/>
                    <a:pt x="938" y="1886"/>
                    <a:pt x="1103" y="1980"/>
                  </a:cubicBezTo>
                  <a:cubicBezTo>
                    <a:pt x="1389" y="2146"/>
                    <a:pt x="1536" y="2407"/>
                    <a:pt x="1568" y="2771"/>
                  </a:cubicBezTo>
                  <a:cubicBezTo>
                    <a:pt x="1574" y="2803"/>
                    <a:pt x="1587" y="2822"/>
                    <a:pt x="1619" y="2834"/>
                  </a:cubicBezTo>
                  <a:lnTo>
                    <a:pt x="1638" y="2834"/>
                  </a:lnTo>
                  <a:cubicBezTo>
                    <a:pt x="1657" y="2834"/>
                    <a:pt x="1676" y="2828"/>
                    <a:pt x="1689" y="2815"/>
                  </a:cubicBezTo>
                  <a:cubicBezTo>
                    <a:pt x="2460" y="1987"/>
                    <a:pt x="3142" y="1075"/>
                    <a:pt x="3722" y="107"/>
                  </a:cubicBezTo>
                  <a:cubicBezTo>
                    <a:pt x="3741" y="75"/>
                    <a:pt x="3728" y="30"/>
                    <a:pt x="3697" y="11"/>
                  </a:cubicBezTo>
                  <a:cubicBezTo>
                    <a:pt x="3685" y="4"/>
                    <a:pt x="3673" y="1"/>
                    <a:pt x="3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455655" y="4110613"/>
              <a:ext cx="62688" cy="20797"/>
            </a:xfrm>
            <a:custGeom>
              <a:avLst/>
              <a:gdLst/>
              <a:ahLst/>
              <a:cxnLst/>
              <a:rect l="l" t="t" r="r" b="b"/>
              <a:pathLst>
                <a:path w="1104" h="366" extrusionOk="0">
                  <a:moveTo>
                    <a:pt x="82" y="1"/>
                  </a:moveTo>
                  <a:cubicBezTo>
                    <a:pt x="49" y="1"/>
                    <a:pt x="19" y="20"/>
                    <a:pt x="14" y="53"/>
                  </a:cubicBezTo>
                  <a:cubicBezTo>
                    <a:pt x="1" y="91"/>
                    <a:pt x="26" y="129"/>
                    <a:pt x="65" y="136"/>
                  </a:cubicBezTo>
                  <a:lnTo>
                    <a:pt x="1014" y="365"/>
                  </a:lnTo>
                  <a:lnTo>
                    <a:pt x="1027" y="365"/>
                  </a:lnTo>
                  <a:cubicBezTo>
                    <a:pt x="1059" y="365"/>
                    <a:pt x="1091" y="346"/>
                    <a:pt x="1097" y="314"/>
                  </a:cubicBezTo>
                  <a:cubicBezTo>
                    <a:pt x="1103" y="276"/>
                    <a:pt x="1078" y="238"/>
                    <a:pt x="1046" y="231"/>
                  </a:cubicBezTo>
                  <a:lnTo>
                    <a:pt x="96" y="2"/>
                  </a:lnTo>
                  <a:cubicBezTo>
                    <a:pt x="92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2439017" y="4139137"/>
              <a:ext cx="51104" cy="16876"/>
            </a:xfrm>
            <a:custGeom>
              <a:avLst/>
              <a:gdLst/>
              <a:ahLst/>
              <a:cxnLst/>
              <a:rect l="l" t="t" r="r" b="b"/>
              <a:pathLst>
                <a:path w="900" h="297" extrusionOk="0">
                  <a:moveTo>
                    <a:pt x="70" y="0"/>
                  </a:moveTo>
                  <a:cubicBezTo>
                    <a:pt x="39" y="0"/>
                    <a:pt x="12" y="23"/>
                    <a:pt x="7" y="54"/>
                  </a:cubicBezTo>
                  <a:cubicBezTo>
                    <a:pt x="1" y="93"/>
                    <a:pt x="26" y="131"/>
                    <a:pt x="58" y="137"/>
                  </a:cubicBezTo>
                  <a:lnTo>
                    <a:pt x="810" y="297"/>
                  </a:lnTo>
                  <a:lnTo>
                    <a:pt x="823" y="297"/>
                  </a:lnTo>
                  <a:cubicBezTo>
                    <a:pt x="855" y="297"/>
                    <a:pt x="887" y="277"/>
                    <a:pt x="893" y="246"/>
                  </a:cubicBezTo>
                  <a:cubicBezTo>
                    <a:pt x="899" y="207"/>
                    <a:pt x="874" y="169"/>
                    <a:pt x="842" y="163"/>
                  </a:cubicBezTo>
                  <a:lnTo>
                    <a:pt x="90" y="3"/>
                  </a:lnTo>
                  <a:cubicBezTo>
                    <a:pt x="83" y="1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2410797" y="4163685"/>
              <a:ext cx="56158" cy="21649"/>
            </a:xfrm>
            <a:custGeom>
              <a:avLst/>
              <a:gdLst/>
              <a:ahLst/>
              <a:cxnLst/>
              <a:rect l="l" t="t" r="r" b="b"/>
              <a:pathLst>
                <a:path w="989" h="381" extrusionOk="0">
                  <a:moveTo>
                    <a:pt x="72" y="1"/>
                  </a:moveTo>
                  <a:cubicBezTo>
                    <a:pt x="43" y="1"/>
                    <a:pt x="17" y="19"/>
                    <a:pt x="7" y="49"/>
                  </a:cubicBezTo>
                  <a:cubicBezTo>
                    <a:pt x="1" y="88"/>
                    <a:pt x="20" y="126"/>
                    <a:pt x="58" y="132"/>
                  </a:cubicBezTo>
                  <a:lnTo>
                    <a:pt x="886" y="381"/>
                  </a:lnTo>
                  <a:lnTo>
                    <a:pt x="912" y="381"/>
                  </a:lnTo>
                  <a:cubicBezTo>
                    <a:pt x="937" y="381"/>
                    <a:pt x="969" y="362"/>
                    <a:pt x="976" y="330"/>
                  </a:cubicBezTo>
                  <a:cubicBezTo>
                    <a:pt x="988" y="298"/>
                    <a:pt x="963" y="260"/>
                    <a:pt x="931" y="247"/>
                  </a:cubicBezTo>
                  <a:lnTo>
                    <a:pt x="96" y="5"/>
                  </a:ln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2880157" y="3562107"/>
              <a:ext cx="552664" cy="511459"/>
            </a:xfrm>
            <a:custGeom>
              <a:avLst/>
              <a:gdLst/>
              <a:ahLst/>
              <a:cxnLst/>
              <a:rect l="l" t="t" r="r" b="b"/>
              <a:pathLst>
                <a:path w="9733" h="9001" extrusionOk="0">
                  <a:moveTo>
                    <a:pt x="4174" y="0"/>
                  </a:moveTo>
                  <a:cubicBezTo>
                    <a:pt x="2694" y="0"/>
                    <a:pt x="1261" y="493"/>
                    <a:pt x="77" y="1389"/>
                  </a:cubicBezTo>
                  <a:cubicBezTo>
                    <a:pt x="1" y="2568"/>
                    <a:pt x="587" y="3709"/>
                    <a:pt x="1409" y="4556"/>
                  </a:cubicBezTo>
                  <a:cubicBezTo>
                    <a:pt x="2231" y="5410"/>
                    <a:pt x="3264" y="6009"/>
                    <a:pt x="4290" y="6602"/>
                  </a:cubicBezTo>
                  <a:cubicBezTo>
                    <a:pt x="4959" y="6997"/>
                    <a:pt x="5635" y="7386"/>
                    <a:pt x="6310" y="7775"/>
                  </a:cubicBezTo>
                  <a:cubicBezTo>
                    <a:pt x="6744" y="8030"/>
                    <a:pt x="6973" y="8546"/>
                    <a:pt x="7419" y="8782"/>
                  </a:cubicBezTo>
                  <a:cubicBezTo>
                    <a:pt x="7671" y="8921"/>
                    <a:pt x="7963" y="9001"/>
                    <a:pt x="8250" y="9001"/>
                  </a:cubicBezTo>
                  <a:cubicBezTo>
                    <a:pt x="8464" y="9001"/>
                    <a:pt x="8676" y="8956"/>
                    <a:pt x="8866" y="8858"/>
                  </a:cubicBezTo>
                  <a:cubicBezTo>
                    <a:pt x="9357" y="8603"/>
                    <a:pt x="9656" y="7998"/>
                    <a:pt x="9682" y="7450"/>
                  </a:cubicBezTo>
                  <a:cubicBezTo>
                    <a:pt x="9733" y="6073"/>
                    <a:pt x="9242" y="4684"/>
                    <a:pt x="8337" y="3645"/>
                  </a:cubicBezTo>
                  <a:cubicBezTo>
                    <a:pt x="7432" y="2606"/>
                    <a:pt x="6094" y="2007"/>
                    <a:pt x="4723" y="1879"/>
                  </a:cubicBezTo>
                  <a:cubicBezTo>
                    <a:pt x="4615" y="1268"/>
                    <a:pt x="4551" y="611"/>
                    <a:pt x="4443" y="6"/>
                  </a:cubicBezTo>
                  <a:cubicBezTo>
                    <a:pt x="4353" y="2"/>
                    <a:pt x="4263" y="0"/>
                    <a:pt x="4174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009734" y="3787635"/>
              <a:ext cx="54000" cy="42105"/>
            </a:xfrm>
            <a:custGeom>
              <a:avLst/>
              <a:gdLst/>
              <a:ahLst/>
              <a:cxnLst/>
              <a:rect l="l" t="t" r="r" b="b"/>
              <a:pathLst>
                <a:path w="951" h="741" extrusionOk="0">
                  <a:moveTo>
                    <a:pt x="870" y="0"/>
                  </a:moveTo>
                  <a:cubicBezTo>
                    <a:pt x="836" y="0"/>
                    <a:pt x="809" y="30"/>
                    <a:pt x="804" y="65"/>
                  </a:cubicBezTo>
                  <a:cubicBezTo>
                    <a:pt x="791" y="230"/>
                    <a:pt x="702" y="390"/>
                    <a:pt x="568" y="485"/>
                  </a:cubicBezTo>
                  <a:cubicBezTo>
                    <a:pt x="468" y="561"/>
                    <a:pt x="344" y="602"/>
                    <a:pt x="221" y="602"/>
                  </a:cubicBezTo>
                  <a:cubicBezTo>
                    <a:pt x="179" y="602"/>
                    <a:pt x="137" y="597"/>
                    <a:pt x="96" y="587"/>
                  </a:cubicBezTo>
                  <a:cubicBezTo>
                    <a:pt x="89" y="585"/>
                    <a:pt x="83" y="584"/>
                    <a:pt x="76" y="584"/>
                  </a:cubicBezTo>
                  <a:cubicBezTo>
                    <a:pt x="45" y="584"/>
                    <a:pt x="17" y="607"/>
                    <a:pt x="7" y="638"/>
                  </a:cubicBezTo>
                  <a:cubicBezTo>
                    <a:pt x="0" y="676"/>
                    <a:pt x="26" y="715"/>
                    <a:pt x="64" y="721"/>
                  </a:cubicBezTo>
                  <a:cubicBezTo>
                    <a:pt x="115" y="734"/>
                    <a:pt x="166" y="740"/>
                    <a:pt x="224" y="740"/>
                  </a:cubicBezTo>
                  <a:cubicBezTo>
                    <a:pt x="376" y="740"/>
                    <a:pt x="529" y="689"/>
                    <a:pt x="651" y="600"/>
                  </a:cubicBezTo>
                  <a:cubicBezTo>
                    <a:pt x="816" y="479"/>
                    <a:pt x="931" y="281"/>
                    <a:pt x="944" y="77"/>
                  </a:cubicBezTo>
                  <a:cubicBezTo>
                    <a:pt x="950" y="39"/>
                    <a:pt x="918" y="1"/>
                    <a:pt x="880" y="1"/>
                  </a:cubicBezTo>
                  <a:cubicBezTo>
                    <a:pt x="877" y="0"/>
                    <a:pt x="873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123355" y="3663365"/>
              <a:ext cx="29357" cy="14262"/>
            </a:xfrm>
            <a:custGeom>
              <a:avLst/>
              <a:gdLst/>
              <a:ahLst/>
              <a:cxnLst/>
              <a:rect l="l" t="t" r="r" b="b"/>
              <a:pathLst>
                <a:path w="517" h="251" extrusionOk="0">
                  <a:moveTo>
                    <a:pt x="434" y="1"/>
                  </a:moveTo>
                  <a:cubicBezTo>
                    <a:pt x="430" y="1"/>
                    <a:pt x="425" y="1"/>
                    <a:pt x="421" y="2"/>
                  </a:cubicBezTo>
                  <a:lnTo>
                    <a:pt x="58" y="117"/>
                  </a:lnTo>
                  <a:cubicBezTo>
                    <a:pt x="20" y="123"/>
                    <a:pt x="1" y="168"/>
                    <a:pt x="13" y="199"/>
                  </a:cubicBezTo>
                  <a:cubicBezTo>
                    <a:pt x="20" y="231"/>
                    <a:pt x="52" y="250"/>
                    <a:pt x="77" y="250"/>
                  </a:cubicBezTo>
                  <a:lnTo>
                    <a:pt x="96" y="250"/>
                  </a:lnTo>
                  <a:lnTo>
                    <a:pt x="460" y="136"/>
                  </a:lnTo>
                  <a:cubicBezTo>
                    <a:pt x="498" y="129"/>
                    <a:pt x="517" y="85"/>
                    <a:pt x="504" y="53"/>
                  </a:cubicBezTo>
                  <a:cubicBezTo>
                    <a:pt x="493" y="19"/>
                    <a:pt x="463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3177639" y="3890483"/>
              <a:ext cx="321786" cy="372017"/>
            </a:xfrm>
            <a:custGeom>
              <a:avLst/>
              <a:gdLst/>
              <a:ahLst/>
              <a:cxnLst/>
              <a:rect l="l" t="t" r="r" b="b"/>
              <a:pathLst>
                <a:path w="5667" h="6547" extrusionOk="0">
                  <a:moveTo>
                    <a:pt x="4468" y="1"/>
                  </a:moveTo>
                  <a:cubicBezTo>
                    <a:pt x="3952" y="689"/>
                    <a:pt x="3423" y="1301"/>
                    <a:pt x="2907" y="1989"/>
                  </a:cubicBezTo>
                  <a:cubicBezTo>
                    <a:pt x="2590" y="1796"/>
                    <a:pt x="2241" y="1598"/>
                    <a:pt x="1883" y="1598"/>
                  </a:cubicBezTo>
                  <a:cubicBezTo>
                    <a:pt x="1817" y="1598"/>
                    <a:pt x="1750" y="1605"/>
                    <a:pt x="1683" y="1620"/>
                  </a:cubicBezTo>
                  <a:cubicBezTo>
                    <a:pt x="1549" y="1652"/>
                    <a:pt x="1422" y="1715"/>
                    <a:pt x="1339" y="1817"/>
                  </a:cubicBezTo>
                  <a:cubicBezTo>
                    <a:pt x="1218" y="1977"/>
                    <a:pt x="1212" y="2200"/>
                    <a:pt x="1282" y="2385"/>
                  </a:cubicBezTo>
                  <a:cubicBezTo>
                    <a:pt x="1345" y="2576"/>
                    <a:pt x="1473" y="2735"/>
                    <a:pt x="1600" y="2888"/>
                  </a:cubicBezTo>
                  <a:cubicBezTo>
                    <a:pt x="1562" y="4086"/>
                    <a:pt x="1084" y="5208"/>
                    <a:pt x="262" y="6081"/>
                  </a:cubicBezTo>
                  <a:cubicBezTo>
                    <a:pt x="147" y="6202"/>
                    <a:pt x="1" y="6317"/>
                    <a:pt x="7" y="6489"/>
                  </a:cubicBezTo>
                  <a:cubicBezTo>
                    <a:pt x="906" y="6502"/>
                    <a:pt x="1830" y="6534"/>
                    <a:pt x="2722" y="6546"/>
                  </a:cubicBezTo>
                  <a:cubicBezTo>
                    <a:pt x="3767" y="5361"/>
                    <a:pt x="4628" y="4067"/>
                    <a:pt x="5667" y="2882"/>
                  </a:cubicBezTo>
                  <a:cubicBezTo>
                    <a:pt x="5278" y="1926"/>
                    <a:pt x="4857" y="963"/>
                    <a:pt x="4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3191380" y="3996911"/>
              <a:ext cx="287774" cy="255815"/>
            </a:xfrm>
            <a:custGeom>
              <a:avLst/>
              <a:gdLst/>
              <a:ahLst/>
              <a:cxnLst/>
              <a:rect l="l" t="t" r="r" b="b"/>
              <a:pathLst>
                <a:path w="5068" h="4502" extrusionOk="0">
                  <a:moveTo>
                    <a:pt x="4999" y="1"/>
                  </a:moveTo>
                  <a:cubicBezTo>
                    <a:pt x="4965" y="1"/>
                    <a:pt x="4933" y="25"/>
                    <a:pt x="4928" y="59"/>
                  </a:cubicBezTo>
                  <a:cubicBezTo>
                    <a:pt x="4813" y="677"/>
                    <a:pt x="4494" y="1194"/>
                    <a:pt x="4156" y="1742"/>
                  </a:cubicBezTo>
                  <a:cubicBezTo>
                    <a:pt x="3952" y="2073"/>
                    <a:pt x="3742" y="2417"/>
                    <a:pt x="3576" y="2787"/>
                  </a:cubicBezTo>
                  <a:cubicBezTo>
                    <a:pt x="3213" y="3615"/>
                    <a:pt x="2404" y="4221"/>
                    <a:pt x="1505" y="4336"/>
                  </a:cubicBezTo>
                  <a:cubicBezTo>
                    <a:pt x="1375" y="4353"/>
                    <a:pt x="1243" y="4361"/>
                    <a:pt x="1112" y="4361"/>
                  </a:cubicBezTo>
                  <a:cubicBezTo>
                    <a:pt x="767" y="4361"/>
                    <a:pt x="420" y="4310"/>
                    <a:pt x="84" y="4259"/>
                  </a:cubicBezTo>
                  <a:cubicBezTo>
                    <a:pt x="80" y="4258"/>
                    <a:pt x="76" y="4258"/>
                    <a:pt x="72" y="4258"/>
                  </a:cubicBezTo>
                  <a:cubicBezTo>
                    <a:pt x="39" y="4258"/>
                    <a:pt x="13" y="4282"/>
                    <a:pt x="7" y="4316"/>
                  </a:cubicBezTo>
                  <a:cubicBezTo>
                    <a:pt x="1" y="4355"/>
                    <a:pt x="26" y="4393"/>
                    <a:pt x="65" y="4399"/>
                  </a:cubicBezTo>
                  <a:cubicBezTo>
                    <a:pt x="409" y="4450"/>
                    <a:pt x="766" y="4501"/>
                    <a:pt x="1123" y="4501"/>
                  </a:cubicBezTo>
                  <a:cubicBezTo>
                    <a:pt x="1256" y="4501"/>
                    <a:pt x="1390" y="4495"/>
                    <a:pt x="1524" y="4476"/>
                  </a:cubicBezTo>
                  <a:cubicBezTo>
                    <a:pt x="2467" y="4355"/>
                    <a:pt x="3321" y="3717"/>
                    <a:pt x="3704" y="2844"/>
                  </a:cubicBezTo>
                  <a:cubicBezTo>
                    <a:pt x="3863" y="2481"/>
                    <a:pt x="4073" y="2143"/>
                    <a:pt x="4277" y="1812"/>
                  </a:cubicBezTo>
                  <a:cubicBezTo>
                    <a:pt x="4602" y="1283"/>
                    <a:pt x="4947" y="728"/>
                    <a:pt x="5061" y="85"/>
                  </a:cubicBezTo>
                  <a:cubicBezTo>
                    <a:pt x="5068" y="46"/>
                    <a:pt x="5042" y="8"/>
                    <a:pt x="5010" y="2"/>
                  </a:cubicBezTo>
                  <a:cubicBezTo>
                    <a:pt x="5006" y="1"/>
                    <a:pt x="5002" y="1"/>
                    <a:pt x="4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217443" y="3996968"/>
              <a:ext cx="132190" cy="234734"/>
            </a:xfrm>
            <a:custGeom>
              <a:avLst/>
              <a:gdLst/>
              <a:ahLst/>
              <a:cxnLst/>
              <a:rect l="l" t="t" r="r" b="b"/>
              <a:pathLst>
                <a:path w="2328" h="4131" extrusionOk="0">
                  <a:moveTo>
                    <a:pt x="2219" y="1"/>
                  </a:moveTo>
                  <a:cubicBezTo>
                    <a:pt x="2180" y="1"/>
                    <a:pt x="2149" y="33"/>
                    <a:pt x="2155" y="71"/>
                  </a:cubicBezTo>
                  <a:cubicBezTo>
                    <a:pt x="2187" y="1352"/>
                    <a:pt x="2098" y="2633"/>
                    <a:pt x="1887" y="3895"/>
                  </a:cubicBezTo>
                  <a:cubicBezTo>
                    <a:pt x="1568" y="3540"/>
                    <a:pt x="1090" y="3334"/>
                    <a:pt x="613" y="3334"/>
                  </a:cubicBezTo>
                  <a:cubicBezTo>
                    <a:pt x="422" y="3334"/>
                    <a:pt x="232" y="3367"/>
                    <a:pt x="52" y="3436"/>
                  </a:cubicBezTo>
                  <a:cubicBezTo>
                    <a:pt x="20" y="3449"/>
                    <a:pt x="1" y="3487"/>
                    <a:pt x="14" y="3525"/>
                  </a:cubicBezTo>
                  <a:cubicBezTo>
                    <a:pt x="24" y="3550"/>
                    <a:pt x="53" y="3567"/>
                    <a:pt x="81" y="3567"/>
                  </a:cubicBezTo>
                  <a:cubicBezTo>
                    <a:pt x="89" y="3567"/>
                    <a:pt x="96" y="3566"/>
                    <a:pt x="103" y="3563"/>
                  </a:cubicBezTo>
                  <a:cubicBezTo>
                    <a:pt x="267" y="3501"/>
                    <a:pt x="440" y="3472"/>
                    <a:pt x="613" y="3472"/>
                  </a:cubicBezTo>
                  <a:cubicBezTo>
                    <a:pt x="1100" y="3472"/>
                    <a:pt x="1588" y="3704"/>
                    <a:pt x="1875" y="4099"/>
                  </a:cubicBezTo>
                  <a:cubicBezTo>
                    <a:pt x="1887" y="4118"/>
                    <a:pt x="1906" y="4131"/>
                    <a:pt x="1932" y="4131"/>
                  </a:cubicBezTo>
                  <a:lnTo>
                    <a:pt x="1945" y="4131"/>
                  </a:lnTo>
                  <a:cubicBezTo>
                    <a:pt x="1970" y="4124"/>
                    <a:pt x="1996" y="4099"/>
                    <a:pt x="1996" y="4073"/>
                  </a:cubicBezTo>
                  <a:cubicBezTo>
                    <a:pt x="2231" y="2754"/>
                    <a:pt x="2327" y="1409"/>
                    <a:pt x="2289" y="71"/>
                  </a:cubicBezTo>
                  <a:cubicBezTo>
                    <a:pt x="2289" y="33"/>
                    <a:pt x="2257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257645" y="4132432"/>
              <a:ext cx="64448" cy="8012"/>
            </a:xfrm>
            <a:custGeom>
              <a:avLst/>
              <a:gdLst/>
              <a:ahLst/>
              <a:cxnLst/>
              <a:rect l="l" t="t" r="r" b="b"/>
              <a:pathLst>
                <a:path w="1135" h="141" extrusionOk="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065" y="141"/>
                  </a:lnTo>
                  <a:cubicBezTo>
                    <a:pt x="1103" y="141"/>
                    <a:pt x="1135" y="109"/>
                    <a:pt x="1135" y="70"/>
                  </a:cubicBezTo>
                  <a:cubicBezTo>
                    <a:pt x="1135" y="32"/>
                    <a:pt x="1103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257247" y="4099760"/>
              <a:ext cx="66663" cy="12444"/>
            </a:xfrm>
            <a:custGeom>
              <a:avLst/>
              <a:gdLst/>
              <a:ahLst/>
              <a:cxnLst/>
              <a:rect l="l" t="t" r="r" b="b"/>
              <a:pathLst>
                <a:path w="1174" h="219" extrusionOk="0">
                  <a:moveTo>
                    <a:pt x="68" y="1"/>
                  </a:moveTo>
                  <a:cubicBezTo>
                    <a:pt x="34" y="1"/>
                    <a:pt x="7" y="31"/>
                    <a:pt x="1" y="65"/>
                  </a:cubicBezTo>
                  <a:cubicBezTo>
                    <a:pt x="1" y="104"/>
                    <a:pt x="26" y="136"/>
                    <a:pt x="65" y="136"/>
                  </a:cubicBezTo>
                  <a:lnTo>
                    <a:pt x="1097" y="218"/>
                  </a:lnTo>
                  <a:cubicBezTo>
                    <a:pt x="1135" y="218"/>
                    <a:pt x="1167" y="187"/>
                    <a:pt x="1167" y="155"/>
                  </a:cubicBezTo>
                  <a:cubicBezTo>
                    <a:pt x="1174" y="116"/>
                    <a:pt x="1142" y="78"/>
                    <a:pt x="1103" y="78"/>
                  </a:cubicBezTo>
                  <a:lnTo>
                    <a:pt x="77" y="2"/>
                  </a:lnTo>
                  <a:cubicBezTo>
                    <a:pt x="74" y="1"/>
                    <a:pt x="71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2436122" y="3179239"/>
              <a:ext cx="744475" cy="516517"/>
            </a:xfrm>
            <a:custGeom>
              <a:avLst/>
              <a:gdLst/>
              <a:ahLst/>
              <a:cxnLst/>
              <a:rect l="l" t="t" r="r" b="b"/>
              <a:pathLst>
                <a:path w="13111" h="9090" extrusionOk="0">
                  <a:moveTo>
                    <a:pt x="10644" y="1"/>
                  </a:moveTo>
                  <a:lnTo>
                    <a:pt x="2799" y="2588"/>
                  </a:lnTo>
                  <a:cubicBezTo>
                    <a:pt x="1760" y="3359"/>
                    <a:pt x="823" y="4264"/>
                    <a:pt x="1" y="5271"/>
                  </a:cubicBezTo>
                  <a:cubicBezTo>
                    <a:pt x="334" y="5123"/>
                    <a:pt x="691" y="5057"/>
                    <a:pt x="1051" y="5057"/>
                  </a:cubicBezTo>
                  <a:cubicBezTo>
                    <a:pt x="1793" y="5057"/>
                    <a:pt x="2551" y="5340"/>
                    <a:pt x="3155" y="5781"/>
                  </a:cubicBezTo>
                  <a:cubicBezTo>
                    <a:pt x="4054" y="6438"/>
                    <a:pt x="4634" y="7477"/>
                    <a:pt x="4902" y="8554"/>
                  </a:cubicBezTo>
                  <a:cubicBezTo>
                    <a:pt x="5501" y="7986"/>
                    <a:pt x="6043" y="7413"/>
                    <a:pt x="6642" y="6846"/>
                  </a:cubicBezTo>
                  <a:cubicBezTo>
                    <a:pt x="6763" y="6878"/>
                    <a:pt x="6929" y="6858"/>
                    <a:pt x="7056" y="6890"/>
                  </a:cubicBezTo>
                  <a:cubicBezTo>
                    <a:pt x="7228" y="7617"/>
                    <a:pt x="7400" y="8363"/>
                    <a:pt x="7579" y="9089"/>
                  </a:cubicBezTo>
                  <a:cubicBezTo>
                    <a:pt x="9204" y="7980"/>
                    <a:pt x="11141" y="7292"/>
                    <a:pt x="13111" y="7247"/>
                  </a:cubicBezTo>
                  <a:cubicBezTo>
                    <a:pt x="12939" y="4691"/>
                    <a:pt x="12072" y="2129"/>
                    <a:pt x="10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2462923" y="3418063"/>
              <a:ext cx="279427" cy="219335"/>
            </a:xfrm>
            <a:custGeom>
              <a:avLst/>
              <a:gdLst/>
              <a:ahLst/>
              <a:cxnLst/>
              <a:rect l="l" t="t" r="r" b="b"/>
              <a:pathLst>
                <a:path w="4921" h="3860" extrusionOk="0">
                  <a:moveTo>
                    <a:pt x="956" y="0"/>
                  </a:moveTo>
                  <a:cubicBezTo>
                    <a:pt x="654" y="0"/>
                    <a:pt x="350" y="52"/>
                    <a:pt x="58" y="170"/>
                  </a:cubicBezTo>
                  <a:cubicBezTo>
                    <a:pt x="19" y="183"/>
                    <a:pt x="0" y="227"/>
                    <a:pt x="19" y="259"/>
                  </a:cubicBezTo>
                  <a:cubicBezTo>
                    <a:pt x="29" y="287"/>
                    <a:pt x="52" y="305"/>
                    <a:pt x="78" y="305"/>
                  </a:cubicBezTo>
                  <a:cubicBezTo>
                    <a:pt x="88" y="305"/>
                    <a:pt x="98" y="302"/>
                    <a:pt x="109" y="297"/>
                  </a:cubicBezTo>
                  <a:cubicBezTo>
                    <a:pt x="385" y="188"/>
                    <a:pt x="671" y="139"/>
                    <a:pt x="955" y="139"/>
                  </a:cubicBezTo>
                  <a:cubicBezTo>
                    <a:pt x="1762" y="139"/>
                    <a:pt x="2561" y="529"/>
                    <a:pt x="3098" y="1024"/>
                  </a:cubicBezTo>
                  <a:cubicBezTo>
                    <a:pt x="3933" y="1782"/>
                    <a:pt x="4411" y="2859"/>
                    <a:pt x="4774" y="3815"/>
                  </a:cubicBezTo>
                  <a:cubicBezTo>
                    <a:pt x="4787" y="3841"/>
                    <a:pt x="4812" y="3860"/>
                    <a:pt x="4844" y="3860"/>
                  </a:cubicBezTo>
                  <a:cubicBezTo>
                    <a:pt x="4850" y="3860"/>
                    <a:pt x="4857" y="3860"/>
                    <a:pt x="4870" y="3854"/>
                  </a:cubicBezTo>
                  <a:cubicBezTo>
                    <a:pt x="4901" y="3841"/>
                    <a:pt x="4921" y="3803"/>
                    <a:pt x="4908" y="3764"/>
                  </a:cubicBezTo>
                  <a:cubicBezTo>
                    <a:pt x="4538" y="2796"/>
                    <a:pt x="4047" y="1699"/>
                    <a:pt x="3193" y="922"/>
                  </a:cubicBezTo>
                  <a:cubicBezTo>
                    <a:pt x="2635" y="406"/>
                    <a:pt x="180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2855230" y="3526196"/>
              <a:ext cx="318834" cy="128589"/>
            </a:xfrm>
            <a:custGeom>
              <a:avLst/>
              <a:gdLst/>
              <a:ahLst/>
              <a:cxnLst/>
              <a:rect l="l" t="t" r="r" b="b"/>
              <a:pathLst>
                <a:path w="5615" h="2263" extrusionOk="0">
                  <a:moveTo>
                    <a:pt x="5545" y="0"/>
                  </a:moveTo>
                  <a:cubicBezTo>
                    <a:pt x="3544" y="39"/>
                    <a:pt x="1536" y="816"/>
                    <a:pt x="32" y="2142"/>
                  </a:cubicBezTo>
                  <a:cubicBezTo>
                    <a:pt x="6" y="2167"/>
                    <a:pt x="0" y="2212"/>
                    <a:pt x="26" y="2237"/>
                  </a:cubicBezTo>
                  <a:cubicBezTo>
                    <a:pt x="38" y="2257"/>
                    <a:pt x="57" y="2263"/>
                    <a:pt x="77" y="2263"/>
                  </a:cubicBezTo>
                  <a:cubicBezTo>
                    <a:pt x="96" y="2263"/>
                    <a:pt x="108" y="2257"/>
                    <a:pt x="121" y="2244"/>
                  </a:cubicBezTo>
                  <a:cubicBezTo>
                    <a:pt x="1600" y="944"/>
                    <a:pt x="3582" y="179"/>
                    <a:pt x="5551" y="141"/>
                  </a:cubicBezTo>
                  <a:cubicBezTo>
                    <a:pt x="5589" y="141"/>
                    <a:pt x="5615" y="109"/>
                    <a:pt x="5615" y="70"/>
                  </a:cubicBezTo>
                  <a:cubicBezTo>
                    <a:pt x="5615" y="32"/>
                    <a:pt x="5583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2973564" y="3282542"/>
              <a:ext cx="161433" cy="62277"/>
            </a:xfrm>
            <a:custGeom>
              <a:avLst/>
              <a:gdLst/>
              <a:ahLst/>
              <a:cxnLst/>
              <a:rect l="l" t="t" r="r" b="b"/>
              <a:pathLst>
                <a:path w="2843" h="1096" extrusionOk="0">
                  <a:moveTo>
                    <a:pt x="74" y="1"/>
                  </a:moveTo>
                  <a:cubicBezTo>
                    <a:pt x="56" y="1"/>
                    <a:pt x="38" y="9"/>
                    <a:pt x="26" y="25"/>
                  </a:cubicBezTo>
                  <a:cubicBezTo>
                    <a:pt x="0" y="50"/>
                    <a:pt x="0" y="95"/>
                    <a:pt x="26" y="120"/>
                  </a:cubicBezTo>
                  <a:cubicBezTo>
                    <a:pt x="637" y="738"/>
                    <a:pt x="1517" y="1095"/>
                    <a:pt x="2390" y="1095"/>
                  </a:cubicBezTo>
                  <a:cubicBezTo>
                    <a:pt x="2524" y="1095"/>
                    <a:pt x="2651" y="1089"/>
                    <a:pt x="2773" y="1076"/>
                  </a:cubicBezTo>
                  <a:cubicBezTo>
                    <a:pt x="2811" y="1070"/>
                    <a:pt x="2843" y="1038"/>
                    <a:pt x="2836" y="1000"/>
                  </a:cubicBezTo>
                  <a:cubicBezTo>
                    <a:pt x="2830" y="965"/>
                    <a:pt x="2803" y="935"/>
                    <a:pt x="2770" y="935"/>
                  </a:cubicBezTo>
                  <a:cubicBezTo>
                    <a:pt x="2766" y="935"/>
                    <a:pt x="2763" y="935"/>
                    <a:pt x="2760" y="936"/>
                  </a:cubicBezTo>
                  <a:cubicBezTo>
                    <a:pt x="2635" y="952"/>
                    <a:pt x="2510" y="960"/>
                    <a:pt x="2384" y="960"/>
                  </a:cubicBezTo>
                  <a:cubicBezTo>
                    <a:pt x="1551" y="960"/>
                    <a:pt x="709" y="617"/>
                    <a:pt x="128" y="25"/>
                  </a:cubicBezTo>
                  <a:cubicBezTo>
                    <a:pt x="112" y="9"/>
                    <a:pt x="93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3086447" y="3339250"/>
              <a:ext cx="46391" cy="195697"/>
            </a:xfrm>
            <a:custGeom>
              <a:avLst/>
              <a:gdLst/>
              <a:ahLst/>
              <a:cxnLst/>
              <a:rect l="l" t="t" r="r" b="b"/>
              <a:pathLst>
                <a:path w="817" h="3444" extrusionOk="0">
                  <a:moveTo>
                    <a:pt x="72" y="0"/>
                  </a:moveTo>
                  <a:cubicBezTo>
                    <a:pt x="68" y="0"/>
                    <a:pt x="63" y="1"/>
                    <a:pt x="58" y="2"/>
                  </a:cubicBezTo>
                  <a:cubicBezTo>
                    <a:pt x="26" y="8"/>
                    <a:pt x="1" y="46"/>
                    <a:pt x="7" y="85"/>
                  </a:cubicBezTo>
                  <a:lnTo>
                    <a:pt x="670" y="3386"/>
                  </a:lnTo>
                  <a:cubicBezTo>
                    <a:pt x="676" y="3418"/>
                    <a:pt x="708" y="3443"/>
                    <a:pt x="740" y="3443"/>
                  </a:cubicBezTo>
                  <a:cubicBezTo>
                    <a:pt x="746" y="3443"/>
                    <a:pt x="746" y="3437"/>
                    <a:pt x="753" y="3437"/>
                  </a:cubicBezTo>
                  <a:cubicBezTo>
                    <a:pt x="791" y="3431"/>
                    <a:pt x="816" y="3392"/>
                    <a:pt x="810" y="3354"/>
                  </a:cubicBezTo>
                  <a:lnTo>
                    <a:pt x="141" y="53"/>
                  </a:lnTo>
                  <a:cubicBezTo>
                    <a:pt x="135" y="19"/>
                    <a:pt x="10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2711515" y="3535003"/>
              <a:ext cx="84776" cy="53527"/>
            </a:xfrm>
            <a:custGeom>
              <a:avLst/>
              <a:gdLst/>
              <a:ahLst/>
              <a:cxnLst/>
              <a:rect l="l" t="t" r="r" b="b"/>
              <a:pathLst>
                <a:path w="1493" h="942" extrusionOk="0">
                  <a:moveTo>
                    <a:pt x="1411" y="1"/>
                  </a:moveTo>
                  <a:cubicBezTo>
                    <a:pt x="1399" y="1"/>
                    <a:pt x="1385" y="4"/>
                    <a:pt x="1371" y="11"/>
                  </a:cubicBezTo>
                  <a:lnTo>
                    <a:pt x="39" y="814"/>
                  </a:lnTo>
                  <a:cubicBezTo>
                    <a:pt x="7" y="833"/>
                    <a:pt x="1" y="871"/>
                    <a:pt x="20" y="910"/>
                  </a:cubicBezTo>
                  <a:cubicBezTo>
                    <a:pt x="33" y="929"/>
                    <a:pt x="52" y="942"/>
                    <a:pt x="77" y="942"/>
                  </a:cubicBezTo>
                  <a:cubicBezTo>
                    <a:pt x="90" y="942"/>
                    <a:pt x="103" y="935"/>
                    <a:pt x="116" y="929"/>
                  </a:cubicBezTo>
                  <a:lnTo>
                    <a:pt x="1448" y="132"/>
                  </a:lnTo>
                  <a:cubicBezTo>
                    <a:pt x="1479" y="113"/>
                    <a:pt x="1492" y="68"/>
                    <a:pt x="1467" y="37"/>
                  </a:cubicBezTo>
                  <a:cubicBezTo>
                    <a:pt x="1454" y="12"/>
                    <a:pt x="1434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753136" y="3484090"/>
              <a:ext cx="63029" cy="86711"/>
            </a:xfrm>
            <a:custGeom>
              <a:avLst/>
              <a:gdLst/>
              <a:ahLst/>
              <a:cxnLst/>
              <a:rect l="l" t="t" r="r" b="b"/>
              <a:pathLst>
                <a:path w="1110" h="1526" extrusionOk="0">
                  <a:moveTo>
                    <a:pt x="82" y="1"/>
                  </a:moveTo>
                  <a:cubicBezTo>
                    <a:pt x="60" y="1"/>
                    <a:pt x="38" y="12"/>
                    <a:pt x="26" y="28"/>
                  </a:cubicBezTo>
                  <a:cubicBezTo>
                    <a:pt x="1" y="59"/>
                    <a:pt x="7" y="104"/>
                    <a:pt x="39" y="129"/>
                  </a:cubicBezTo>
                  <a:cubicBezTo>
                    <a:pt x="491" y="455"/>
                    <a:pt x="823" y="933"/>
                    <a:pt x="963" y="1474"/>
                  </a:cubicBezTo>
                  <a:cubicBezTo>
                    <a:pt x="969" y="1506"/>
                    <a:pt x="1001" y="1525"/>
                    <a:pt x="1033" y="1525"/>
                  </a:cubicBezTo>
                  <a:lnTo>
                    <a:pt x="1046" y="1525"/>
                  </a:lnTo>
                  <a:cubicBezTo>
                    <a:pt x="1084" y="1513"/>
                    <a:pt x="1110" y="1474"/>
                    <a:pt x="1097" y="1436"/>
                  </a:cubicBezTo>
                  <a:cubicBezTo>
                    <a:pt x="944" y="869"/>
                    <a:pt x="600" y="365"/>
                    <a:pt x="122" y="15"/>
                  </a:cubicBezTo>
                  <a:cubicBezTo>
                    <a:pt x="110" y="5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3032901" y="2810576"/>
              <a:ext cx="451307" cy="551974"/>
            </a:xfrm>
            <a:custGeom>
              <a:avLst/>
              <a:gdLst/>
              <a:ahLst/>
              <a:cxnLst/>
              <a:rect l="l" t="t" r="r" b="b"/>
              <a:pathLst>
                <a:path w="7948" h="9714" extrusionOk="0">
                  <a:moveTo>
                    <a:pt x="731" y="0"/>
                  </a:moveTo>
                  <a:cubicBezTo>
                    <a:pt x="488" y="0"/>
                    <a:pt x="245" y="7"/>
                    <a:pt x="0" y="20"/>
                  </a:cubicBezTo>
                  <a:cubicBezTo>
                    <a:pt x="90" y="1250"/>
                    <a:pt x="134" y="2473"/>
                    <a:pt x="223" y="3697"/>
                  </a:cubicBezTo>
                  <a:cubicBezTo>
                    <a:pt x="1122" y="3653"/>
                    <a:pt x="2021" y="3608"/>
                    <a:pt x="2919" y="3563"/>
                  </a:cubicBezTo>
                  <a:cubicBezTo>
                    <a:pt x="3289" y="4685"/>
                    <a:pt x="3640" y="5781"/>
                    <a:pt x="4003" y="6909"/>
                  </a:cubicBezTo>
                  <a:cubicBezTo>
                    <a:pt x="4220" y="7572"/>
                    <a:pt x="4423" y="8241"/>
                    <a:pt x="4698" y="8872"/>
                  </a:cubicBezTo>
                  <a:cubicBezTo>
                    <a:pt x="4774" y="9038"/>
                    <a:pt x="4850" y="9204"/>
                    <a:pt x="4978" y="9325"/>
                  </a:cubicBezTo>
                  <a:cubicBezTo>
                    <a:pt x="5074" y="9411"/>
                    <a:pt x="5202" y="9469"/>
                    <a:pt x="5328" y="9469"/>
                  </a:cubicBezTo>
                  <a:cubicBezTo>
                    <a:pt x="5378" y="9469"/>
                    <a:pt x="5428" y="9460"/>
                    <a:pt x="5475" y="9440"/>
                  </a:cubicBezTo>
                  <a:cubicBezTo>
                    <a:pt x="5507" y="9529"/>
                    <a:pt x="5596" y="9567"/>
                    <a:pt x="5685" y="9586"/>
                  </a:cubicBezTo>
                  <a:cubicBezTo>
                    <a:pt x="5703" y="9590"/>
                    <a:pt x="5720" y="9592"/>
                    <a:pt x="5738" y="9592"/>
                  </a:cubicBezTo>
                  <a:cubicBezTo>
                    <a:pt x="5812" y="9592"/>
                    <a:pt x="5889" y="9560"/>
                    <a:pt x="5940" y="9503"/>
                  </a:cubicBezTo>
                  <a:cubicBezTo>
                    <a:pt x="5979" y="9624"/>
                    <a:pt x="6151" y="9714"/>
                    <a:pt x="6278" y="9714"/>
                  </a:cubicBezTo>
                  <a:cubicBezTo>
                    <a:pt x="6406" y="9707"/>
                    <a:pt x="6520" y="9618"/>
                    <a:pt x="6552" y="9497"/>
                  </a:cubicBezTo>
                  <a:cubicBezTo>
                    <a:pt x="6632" y="9543"/>
                    <a:pt x="6724" y="9566"/>
                    <a:pt x="6817" y="9566"/>
                  </a:cubicBezTo>
                  <a:cubicBezTo>
                    <a:pt x="6970" y="9566"/>
                    <a:pt x="7121" y="9503"/>
                    <a:pt x="7209" y="9376"/>
                  </a:cubicBezTo>
                  <a:cubicBezTo>
                    <a:pt x="7393" y="9102"/>
                    <a:pt x="7674" y="8917"/>
                    <a:pt x="7910" y="8687"/>
                  </a:cubicBezTo>
                  <a:cubicBezTo>
                    <a:pt x="7948" y="8649"/>
                    <a:pt x="7922" y="8547"/>
                    <a:pt x="7878" y="8515"/>
                  </a:cubicBezTo>
                  <a:cubicBezTo>
                    <a:pt x="7833" y="8484"/>
                    <a:pt x="7776" y="8477"/>
                    <a:pt x="7719" y="8477"/>
                  </a:cubicBezTo>
                  <a:cubicBezTo>
                    <a:pt x="7692" y="8476"/>
                    <a:pt x="7666" y="8475"/>
                    <a:pt x="7639" y="8475"/>
                  </a:cubicBezTo>
                  <a:cubicBezTo>
                    <a:pt x="7454" y="8475"/>
                    <a:pt x="7267" y="8514"/>
                    <a:pt x="7094" y="8592"/>
                  </a:cubicBezTo>
                  <a:cubicBezTo>
                    <a:pt x="7094" y="8592"/>
                    <a:pt x="6629" y="7164"/>
                    <a:pt x="6310" y="6425"/>
                  </a:cubicBezTo>
                  <a:cubicBezTo>
                    <a:pt x="6151" y="4640"/>
                    <a:pt x="5972" y="3710"/>
                    <a:pt x="5481" y="2231"/>
                  </a:cubicBezTo>
                  <a:cubicBezTo>
                    <a:pt x="5252" y="1543"/>
                    <a:pt x="4825" y="1103"/>
                    <a:pt x="4207" y="714"/>
                  </a:cubicBezTo>
                  <a:cubicBezTo>
                    <a:pt x="3595" y="326"/>
                    <a:pt x="2875" y="141"/>
                    <a:pt x="2155" y="71"/>
                  </a:cubicBezTo>
                  <a:cubicBezTo>
                    <a:pt x="1675" y="24"/>
                    <a:pt x="1203" y="0"/>
                    <a:pt x="731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3193594" y="2969565"/>
              <a:ext cx="9823" cy="47504"/>
            </a:xfrm>
            <a:custGeom>
              <a:avLst/>
              <a:gdLst/>
              <a:ahLst/>
              <a:cxnLst/>
              <a:rect l="l" t="t" r="r" b="b"/>
              <a:pathLst>
                <a:path w="173" h="836" extrusionOk="0">
                  <a:moveTo>
                    <a:pt x="108" y="0"/>
                  </a:moveTo>
                  <a:cubicBezTo>
                    <a:pt x="70" y="0"/>
                    <a:pt x="32" y="32"/>
                    <a:pt x="32" y="71"/>
                  </a:cubicBezTo>
                  <a:lnTo>
                    <a:pt x="7" y="759"/>
                  </a:lnTo>
                  <a:cubicBezTo>
                    <a:pt x="0" y="797"/>
                    <a:pt x="32" y="835"/>
                    <a:pt x="70" y="835"/>
                  </a:cubicBezTo>
                  <a:lnTo>
                    <a:pt x="77" y="835"/>
                  </a:lnTo>
                  <a:cubicBezTo>
                    <a:pt x="115" y="835"/>
                    <a:pt x="140" y="804"/>
                    <a:pt x="147" y="765"/>
                  </a:cubicBezTo>
                  <a:lnTo>
                    <a:pt x="172" y="77"/>
                  </a:lnTo>
                  <a:cubicBezTo>
                    <a:pt x="172" y="39"/>
                    <a:pt x="147" y="7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3327827" y="3323965"/>
              <a:ext cx="21407" cy="29889"/>
            </a:xfrm>
            <a:custGeom>
              <a:avLst/>
              <a:gdLst/>
              <a:ahLst/>
              <a:cxnLst/>
              <a:rect l="l" t="t" r="r" b="b"/>
              <a:pathLst>
                <a:path w="377" h="526" extrusionOk="0">
                  <a:moveTo>
                    <a:pt x="79" y="0"/>
                  </a:moveTo>
                  <a:cubicBezTo>
                    <a:pt x="67" y="0"/>
                    <a:pt x="55" y="3"/>
                    <a:pt x="45" y="9"/>
                  </a:cubicBezTo>
                  <a:cubicBezTo>
                    <a:pt x="7" y="28"/>
                    <a:pt x="1" y="73"/>
                    <a:pt x="20" y="105"/>
                  </a:cubicBezTo>
                  <a:lnTo>
                    <a:pt x="236" y="494"/>
                  </a:lnTo>
                  <a:cubicBezTo>
                    <a:pt x="249" y="513"/>
                    <a:pt x="275" y="526"/>
                    <a:pt x="300" y="526"/>
                  </a:cubicBezTo>
                  <a:cubicBezTo>
                    <a:pt x="313" y="526"/>
                    <a:pt x="326" y="526"/>
                    <a:pt x="332" y="519"/>
                  </a:cubicBezTo>
                  <a:cubicBezTo>
                    <a:pt x="370" y="500"/>
                    <a:pt x="377" y="456"/>
                    <a:pt x="358" y="424"/>
                  </a:cubicBezTo>
                  <a:lnTo>
                    <a:pt x="141" y="35"/>
                  </a:lnTo>
                  <a:cubicBezTo>
                    <a:pt x="128" y="13"/>
                    <a:pt x="103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3358603" y="3333398"/>
              <a:ext cx="17432" cy="24434"/>
            </a:xfrm>
            <a:custGeom>
              <a:avLst/>
              <a:gdLst/>
              <a:ahLst/>
              <a:cxnLst/>
              <a:rect l="l" t="t" r="r" b="b"/>
              <a:pathLst>
                <a:path w="307" h="430" extrusionOk="0">
                  <a:moveTo>
                    <a:pt x="77" y="0"/>
                  </a:moveTo>
                  <a:cubicBezTo>
                    <a:pt x="66" y="0"/>
                    <a:pt x="55" y="3"/>
                    <a:pt x="45" y="9"/>
                  </a:cubicBezTo>
                  <a:cubicBezTo>
                    <a:pt x="13" y="28"/>
                    <a:pt x="0" y="66"/>
                    <a:pt x="13" y="105"/>
                  </a:cubicBezTo>
                  <a:lnTo>
                    <a:pt x="166" y="391"/>
                  </a:lnTo>
                  <a:cubicBezTo>
                    <a:pt x="179" y="417"/>
                    <a:pt x="204" y="430"/>
                    <a:pt x="230" y="430"/>
                  </a:cubicBezTo>
                  <a:cubicBezTo>
                    <a:pt x="243" y="430"/>
                    <a:pt x="249" y="430"/>
                    <a:pt x="262" y="423"/>
                  </a:cubicBezTo>
                  <a:cubicBezTo>
                    <a:pt x="294" y="404"/>
                    <a:pt x="306" y="366"/>
                    <a:pt x="287" y="328"/>
                  </a:cubicBezTo>
                  <a:lnTo>
                    <a:pt x="141" y="41"/>
                  </a:lnTo>
                  <a:cubicBezTo>
                    <a:pt x="127" y="15"/>
                    <a:pt x="102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3388982" y="3331125"/>
              <a:ext cx="19987" cy="22388"/>
            </a:xfrm>
            <a:custGeom>
              <a:avLst/>
              <a:gdLst/>
              <a:ahLst/>
              <a:cxnLst/>
              <a:rect l="l" t="t" r="r" b="b"/>
              <a:pathLst>
                <a:path w="352" h="394" extrusionOk="0">
                  <a:moveTo>
                    <a:pt x="78" y="0"/>
                  </a:moveTo>
                  <a:cubicBezTo>
                    <a:pt x="65" y="0"/>
                    <a:pt x="51" y="4"/>
                    <a:pt x="39" y="11"/>
                  </a:cubicBezTo>
                  <a:cubicBezTo>
                    <a:pt x="7" y="36"/>
                    <a:pt x="1" y="81"/>
                    <a:pt x="26" y="113"/>
                  </a:cubicBezTo>
                  <a:lnTo>
                    <a:pt x="217" y="361"/>
                  </a:lnTo>
                  <a:cubicBezTo>
                    <a:pt x="230" y="380"/>
                    <a:pt x="249" y="393"/>
                    <a:pt x="275" y="393"/>
                  </a:cubicBezTo>
                  <a:cubicBezTo>
                    <a:pt x="288" y="393"/>
                    <a:pt x="300" y="387"/>
                    <a:pt x="313" y="374"/>
                  </a:cubicBezTo>
                  <a:cubicBezTo>
                    <a:pt x="345" y="355"/>
                    <a:pt x="351" y="310"/>
                    <a:pt x="326" y="279"/>
                  </a:cubicBezTo>
                  <a:lnTo>
                    <a:pt x="135" y="30"/>
                  </a:lnTo>
                  <a:cubicBezTo>
                    <a:pt x="123" y="10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3427707" y="3291804"/>
              <a:ext cx="9823" cy="29832"/>
            </a:xfrm>
            <a:custGeom>
              <a:avLst/>
              <a:gdLst/>
              <a:ahLst/>
              <a:cxnLst/>
              <a:rect l="l" t="t" r="r" b="b"/>
              <a:pathLst>
                <a:path w="173" h="525" extrusionOk="0">
                  <a:moveTo>
                    <a:pt x="93" y="1"/>
                  </a:moveTo>
                  <a:cubicBezTo>
                    <a:pt x="59" y="1"/>
                    <a:pt x="32" y="31"/>
                    <a:pt x="26" y="66"/>
                  </a:cubicBezTo>
                  <a:lnTo>
                    <a:pt x="1" y="454"/>
                  </a:lnTo>
                  <a:cubicBezTo>
                    <a:pt x="1" y="493"/>
                    <a:pt x="26" y="524"/>
                    <a:pt x="64" y="524"/>
                  </a:cubicBezTo>
                  <a:lnTo>
                    <a:pt x="71" y="524"/>
                  </a:lnTo>
                  <a:cubicBezTo>
                    <a:pt x="109" y="524"/>
                    <a:pt x="141" y="499"/>
                    <a:pt x="141" y="461"/>
                  </a:cubicBezTo>
                  <a:lnTo>
                    <a:pt x="166" y="72"/>
                  </a:lnTo>
                  <a:cubicBezTo>
                    <a:pt x="173" y="34"/>
                    <a:pt x="141" y="2"/>
                    <a:pt x="103" y="2"/>
                  </a:cubicBezTo>
                  <a:cubicBezTo>
                    <a:pt x="99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831052" y="3135770"/>
              <a:ext cx="754980" cy="239450"/>
            </a:xfrm>
            <a:custGeom>
              <a:avLst/>
              <a:gdLst/>
              <a:ahLst/>
              <a:cxnLst/>
              <a:rect l="l" t="t" r="r" b="b"/>
              <a:pathLst>
                <a:path w="13296" h="4214" extrusionOk="0">
                  <a:moveTo>
                    <a:pt x="10612" y="1"/>
                  </a:moveTo>
                  <a:cubicBezTo>
                    <a:pt x="10249" y="377"/>
                    <a:pt x="9949" y="715"/>
                    <a:pt x="9586" y="1091"/>
                  </a:cubicBezTo>
                  <a:cubicBezTo>
                    <a:pt x="8760" y="1080"/>
                    <a:pt x="8050" y="1076"/>
                    <a:pt x="7353" y="1076"/>
                  </a:cubicBezTo>
                  <a:cubicBezTo>
                    <a:pt x="6306" y="1076"/>
                    <a:pt x="5288" y="1086"/>
                    <a:pt x="3946" y="1097"/>
                  </a:cubicBezTo>
                  <a:cubicBezTo>
                    <a:pt x="2798" y="1110"/>
                    <a:pt x="995" y="1989"/>
                    <a:pt x="466" y="3003"/>
                  </a:cubicBezTo>
                  <a:cubicBezTo>
                    <a:pt x="249" y="3411"/>
                    <a:pt x="90" y="3653"/>
                    <a:pt x="0" y="4105"/>
                  </a:cubicBezTo>
                  <a:cubicBezTo>
                    <a:pt x="137" y="4166"/>
                    <a:pt x="273" y="4214"/>
                    <a:pt x="415" y="4214"/>
                  </a:cubicBezTo>
                  <a:cubicBezTo>
                    <a:pt x="465" y="4214"/>
                    <a:pt x="516" y="4208"/>
                    <a:pt x="568" y="4195"/>
                  </a:cubicBezTo>
                  <a:cubicBezTo>
                    <a:pt x="1677" y="3908"/>
                    <a:pt x="2690" y="3589"/>
                    <a:pt x="3793" y="3270"/>
                  </a:cubicBezTo>
                  <a:cubicBezTo>
                    <a:pt x="4086" y="3188"/>
                    <a:pt x="4315" y="3054"/>
                    <a:pt x="4596" y="2945"/>
                  </a:cubicBezTo>
                  <a:cubicBezTo>
                    <a:pt x="5870" y="3493"/>
                    <a:pt x="7266" y="3799"/>
                    <a:pt x="8643" y="3940"/>
                  </a:cubicBezTo>
                  <a:cubicBezTo>
                    <a:pt x="8875" y="3963"/>
                    <a:pt x="9112" y="3977"/>
                    <a:pt x="9348" y="3977"/>
                  </a:cubicBezTo>
                  <a:cubicBezTo>
                    <a:pt x="10056" y="3977"/>
                    <a:pt x="10762" y="3852"/>
                    <a:pt x="11364" y="3493"/>
                  </a:cubicBezTo>
                  <a:cubicBezTo>
                    <a:pt x="12167" y="3015"/>
                    <a:pt x="12798" y="2283"/>
                    <a:pt x="13295" y="1492"/>
                  </a:cubicBezTo>
                  <a:lnTo>
                    <a:pt x="10612" y="1"/>
                  </a:ln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1837184" y="3268564"/>
              <a:ext cx="81880" cy="105235"/>
            </a:xfrm>
            <a:custGeom>
              <a:avLst/>
              <a:gdLst/>
              <a:ahLst/>
              <a:cxnLst/>
              <a:rect l="l" t="t" r="r" b="b"/>
              <a:pathLst>
                <a:path w="1442" h="1852" extrusionOk="0">
                  <a:moveTo>
                    <a:pt x="1360" y="0"/>
                  </a:moveTo>
                  <a:cubicBezTo>
                    <a:pt x="1348" y="0"/>
                    <a:pt x="1337" y="3"/>
                    <a:pt x="1326" y="9"/>
                  </a:cubicBezTo>
                  <a:cubicBezTo>
                    <a:pt x="1224" y="73"/>
                    <a:pt x="1122" y="130"/>
                    <a:pt x="1027" y="181"/>
                  </a:cubicBezTo>
                  <a:cubicBezTo>
                    <a:pt x="925" y="232"/>
                    <a:pt x="823" y="283"/>
                    <a:pt x="715" y="353"/>
                  </a:cubicBezTo>
                  <a:cubicBezTo>
                    <a:pt x="702" y="360"/>
                    <a:pt x="695" y="366"/>
                    <a:pt x="689" y="379"/>
                  </a:cubicBezTo>
                  <a:lnTo>
                    <a:pt x="13" y="1749"/>
                  </a:lnTo>
                  <a:cubicBezTo>
                    <a:pt x="1" y="1787"/>
                    <a:pt x="13" y="1826"/>
                    <a:pt x="45" y="1845"/>
                  </a:cubicBezTo>
                  <a:cubicBezTo>
                    <a:pt x="58" y="1851"/>
                    <a:pt x="64" y="1851"/>
                    <a:pt x="77" y="1851"/>
                  </a:cubicBezTo>
                  <a:cubicBezTo>
                    <a:pt x="103" y="1851"/>
                    <a:pt x="128" y="1838"/>
                    <a:pt x="141" y="1813"/>
                  </a:cubicBezTo>
                  <a:lnTo>
                    <a:pt x="804" y="462"/>
                  </a:lnTo>
                  <a:cubicBezTo>
                    <a:pt x="899" y="398"/>
                    <a:pt x="995" y="347"/>
                    <a:pt x="1091" y="302"/>
                  </a:cubicBezTo>
                  <a:cubicBezTo>
                    <a:pt x="1186" y="251"/>
                    <a:pt x="1288" y="194"/>
                    <a:pt x="1403" y="130"/>
                  </a:cubicBezTo>
                  <a:cubicBezTo>
                    <a:pt x="1435" y="111"/>
                    <a:pt x="1441" y="67"/>
                    <a:pt x="1422" y="35"/>
                  </a:cubicBezTo>
                  <a:cubicBezTo>
                    <a:pt x="1409" y="13"/>
                    <a:pt x="1384" y="0"/>
                    <a:pt x="1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370652" y="3190831"/>
              <a:ext cx="26461" cy="25059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80" y="1"/>
                  </a:moveTo>
                  <a:cubicBezTo>
                    <a:pt x="62" y="1"/>
                    <a:pt x="45" y="7"/>
                    <a:pt x="32" y="20"/>
                  </a:cubicBezTo>
                  <a:cubicBezTo>
                    <a:pt x="0" y="52"/>
                    <a:pt x="6" y="96"/>
                    <a:pt x="32" y="122"/>
                  </a:cubicBezTo>
                  <a:lnTo>
                    <a:pt x="344" y="421"/>
                  </a:lnTo>
                  <a:cubicBezTo>
                    <a:pt x="357" y="434"/>
                    <a:pt x="376" y="440"/>
                    <a:pt x="389" y="440"/>
                  </a:cubicBezTo>
                  <a:cubicBezTo>
                    <a:pt x="408" y="440"/>
                    <a:pt x="427" y="434"/>
                    <a:pt x="440" y="415"/>
                  </a:cubicBezTo>
                  <a:cubicBezTo>
                    <a:pt x="465" y="389"/>
                    <a:pt x="465" y="345"/>
                    <a:pt x="440" y="319"/>
                  </a:cubicBezTo>
                  <a:lnTo>
                    <a:pt x="128" y="20"/>
                  </a:lnTo>
                  <a:cubicBezTo>
                    <a:pt x="115" y="7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793746" y="3304191"/>
              <a:ext cx="398897" cy="399121"/>
            </a:xfrm>
            <a:custGeom>
              <a:avLst/>
              <a:gdLst/>
              <a:ahLst/>
              <a:cxnLst/>
              <a:rect l="l" t="t" r="r" b="b"/>
              <a:pathLst>
                <a:path w="7025" h="7024" extrusionOk="0">
                  <a:moveTo>
                    <a:pt x="3513" y="0"/>
                  </a:moveTo>
                  <a:cubicBezTo>
                    <a:pt x="1575" y="0"/>
                    <a:pt x="1" y="1568"/>
                    <a:pt x="1" y="3512"/>
                  </a:cubicBezTo>
                  <a:cubicBezTo>
                    <a:pt x="1" y="5450"/>
                    <a:pt x="1575" y="7024"/>
                    <a:pt x="3513" y="7024"/>
                  </a:cubicBezTo>
                  <a:cubicBezTo>
                    <a:pt x="5457" y="7024"/>
                    <a:pt x="7024" y="5450"/>
                    <a:pt x="7024" y="3512"/>
                  </a:cubicBezTo>
                  <a:cubicBezTo>
                    <a:pt x="7024" y="1568"/>
                    <a:pt x="5457" y="0"/>
                    <a:pt x="3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959890" y="3443406"/>
              <a:ext cx="236726" cy="264281"/>
            </a:xfrm>
            <a:custGeom>
              <a:avLst/>
              <a:gdLst/>
              <a:ahLst/>
              <a:cxnLst/>
              <a:rect l="l" t="t" r="r" b="b"/>
              <a:pathLst>
                <a:path w="4169" h="4651" extrusionOk="0">
                  <a:moveTo>
                    <a:pt x="2912" y="1"/>
                  </a:moveTo>
                  <a:cubicBezTo>
                    <a:pt x="2512" y="1"/>
                    <a:pt x="2105" y="95"/>
                    <a:pt x="1740" y="285"/>
                  </a:cubicBezTo>
                  <a:cubicBezTo>
                    <a:pt x="1026" y="648"/>
                    <a:pt x="478" y="1336"/>
                    <a:pt x="223" y="2165"/>
                  </a:cubicBezTo>
                  <a:cubicBezTo>
                    <a:pt x="0" y="2910"/>
                    <a:pt x="7" y="3752"/>
                    <a:pt x="255" y="4599"/>
                  </a:cubicBezTo>
                  <a:cubicBezTo>
                    <a:pt x="262" y="4631"/>
                    <a:pt x="287" y="4650"/>
                    <a:pt x="319" y="4650"/>
                  </a:cubicBezTo>
                  <a:cubicBezTo>
                    <a:pt x="325" y="4650"/>
                    <a:pt x="332" y="4650"/>
                    <a:pt x="338" y="4644"/>
                  </a:cubicBezTo>
                  <a:cubicBezTo>
                    <a:pt x="376" y="4638"/>
                    <a:pt x="395" y="4599"/>
                    <a:pt x="389" y="4561"/>
                  </a:cubicBezTo>
                  <a:cubicBezTo>
                    <a:pt x="153" y="3739"/>
                    <a:pt x="141" y="2923"/>
                    <a:pt x="357" y="2209"/>
                  </a:cubicBezTo>
                  <a:cubicBezTo>
                    <a:pt x="599" y="1413"/>
                    <a:pt x="1128" y="756"/>
                    <a:pt x="1804" y="406"/>
                  </a:cubicBezTo>
                  <a:cubicBezTo>
                    <a:pt x="2152" y="227"/>
                    <a:pt x="2539" y="138"/>
                    <a:pt x="2918" y="138"/>
                  </a:cubicBezTo>
                  <a:cubicBezTo>
                    <a:pt x="3324" y="138"/>
                    <a:pt x="3721" y="240"/>
                    <a:pt x="4054" y="444"/>
                  </a:cubicBezTo>
                  <a:cubicBezTo>
                    <a:pt x="4066" y="451"/>
                    <a:pt x="4079" y="455"/>
                    <a:pt x="4093" y="455"/>
                  </a:cubicBezTo>
                  <a:cubicBezTo>
                    <a:pt x="4116" y="455"/>
                    <a:pt x="4137" y="445"/>
                    <a:pt x="4149" y="425"/>
                  </a:cubicBezTo>
                  <a:cubicBezTo>
                    <a:pt x="4169" y="393"/>
                    <a:pt x="4156" y="348"/>
                    <a:pt x="4124" y="329"/>
                  </a:cubicBezTo>
                  <a:cubicBezTo>
                    <a:pt x="3770" y="111"/>
                    <a:pt x="3345" y="1"/>
                    <a:pt x="2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839342" y="3339250"/>
              <a:ext cx="284196" cy="305080"/>
            </a:xfrm>
            <a:custGeom>
              <a:avLst/>
              <a:gdLst/>
              <a:ahLst/>
              <a:cxnLst/>
              <a:rect l="l" t="t" r="r" b="b"/>
              <a:pathLst>
                <a:path w="5005" h="5369" extrusionOk="0">
                  <a:moveTo>
                    <a:pt x="4917" y="0"/>
                  </a:moveTo>
                  <a:cubicBezTo>
                    <a:pt x="4912" y="0"/>
                    <a:pt x="4907" y="1"/>
                    <a:pt x="4902" y="2"/>
                  </a:cubicBezTo>
                  <a:cubicBezTo>
                    <a:pt x="2499" y="715"/>
                    <a:pt x="530" y="2838"/>
                    <a:pt x="7" y="5285"/>
                  </a:cubicBezTo>
                  <a:cubicBezTo>
                    <a:pt x="1" y="5323"/>
                    <a:pt x="20" y="5362"/>
                    <a:pt x="58" y="5368"/>
                  </a:cubicBezTo>
                  <a:lnTo>
                    <a:pt x="71" y="5368"/>
                  </a:lnTo>
                  <a:cubicBezTo>
                    <a:pt x="103" y="5368"/>
                    <a:pt x="135" y="5349"/>
                    <a:pt x="141" y="5317"/>
                  </a:cubicBezTo>
                  <a:cubicBezTo>
                    <a:pt x="657" y="2914"/>
                    <a:pt x="2589" y="830"/>
                    <a:pt x="4940" y="136"/>
                  </a:cubicBezTo>
                  <a:cubicBezTo>
                    <a:pt x="4979" y="129"/>
                    <a:pt x="5004" y="91"/>
                    <a:pt x="4991" y="53"/>
                  </a:cubicBezTo>
                  <a:cubicBezTo>
                    <a:pt x="4980" y="19"/>
                    <a:pt x="4950" y="0"/>
                    <a:pt x="4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1786875" y="3328284"/>
              <a:ext cx="200556" cy="191094"/>
            </a:xfrm>
            <a:custGeom>
              <a:avLst/>
              <a:gdLst/>
              <a:ahLst/>
              <a:cxnLst/>
              <a:rect l="l" t="t" r="r" b="b"/>
              <a:pathLst>
                <a:path w="3532" h="3363" extrusionOk="0">
                  <a:moveTo>
                    <a:pt x="3450" y="0"/>
                  </a:moveTo>
                  <a:cubicBezTo>
                    <a:pt x="3429" y="0"/>
                    <a:pt x="3409" y="10"/>
                    <a:pt x="3398" y="29"/>
                  </a:cubicBezTo>
                  <a:cubicBezTo>
                    <a:pt x="2512" y="1304"/>
                    <a:pt x="1352" y="2406"/>
                    <a:pt x="45" y="3228"/>
                  </a:cubicBezTo>
                  <a:cubicBezTo>
                    <a:pt x="14" y="3254"/>
                    <a:pt x="1" y="3292"/>
                    <a:pt x="20" y="3330"/>
                  </a:cubicBezTo>
                  <a:cubicBezTo>
                    <a:pt x="33" y="3349"/>
                    <a:pt x="58" y="3362"/>
                    <a:pt x="77" y="3362"/>
                  </a:cubicBezTo>
                  <a:cubicBezTo>
                    <a:pt x="90" y="3362"/>
                    <a:pt x="103" y="3356"/>
                    <a:pt x="116" y="3349"/>
                  </a:cubicBezTo>
                  <a:cubicBezTo>
                    <a:pt x="1441" y="2515"/>
                    <a:pt x="2620" y="1399"/>
                    <a:pt x="3513" y="112"/>
                  </a:cubicBezTo>
                  <a:cubicBezTo>
                    <a:pt x="3532" y="80"/>
                    <a:pt x="3525" y="35"/>
                    <a:pt x="3493" y="16"/>
                  </a:cubicBezTo>
                  <a:cubicBezTo>
                    <a:pt x="3480" y="6"/>
                    <a:pt x="3465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943594" y="3251801"/>
              <a:ext cx="165805" cy="108929"/>
            </a:xfrm>
            <a:custGeom>
              <a:avLst/>
              <a:gdLst/>
              <a:ahLst/>
              <a:cxnLst/>
              <a:rect l="l" t="t" r="r" b="b"/>
              <a:pathLst>
                <a:path w="2920" h="1917" extrusionOk="0">
                  <a:moveTo>
                    <a:pt x="2168" y="1"/>
                  </a:moveTo>
                  <a:cubicBezTo>
                    <a:pt x="1882" y="1"/>
                    <a:pt x="1604" y="158"/>
                    <a:pt x="1358" y="311"/>
                  </a:cubicBezTo>
                  <a:cubicBezTo>
                    <a:pt x="867" y="623"/>
                    <a:pt x="287" y="954"/>
                    <a:pt x="58" y="1490"/>
                  </a:cubicBezTo>
                  <a:cubicBezTo>
                    <a:pt x="1" y="1624"/>
                    <a:pt x="7" y="1789"/>
                    <a:pt x="83" y="1917"/>
                  </a:cubicBezTo>
                  <a:cubicBezTo>
                    <a:pt x="459" y="1821"/>
                    <a:pt x="829" y="1655"/>
                    <a:pt x="1205" y="1560"/>
                  </a:cubicBezTo>
                  <a:cubicBezTo>
                    <a:pt x="1607" y="1451"/>
                    <a:pt x="1989" y="1451"/>
                    <a:pt x="2359" y="1267"/>
                  </a:cubicBezTo>
                  <a:cubicBezTo>
                    <a:pt x="2505" y="1197"/>
                    <a:pt x="2639" y="1114"/>
                    <a:pt x="2741" y="999"/>
                  </a:cubicBezTo>
                  <a:cubicBezTo>
                    <a:pt x="2849" y="878"/>
                    <a:pt x="2920" y="725"/>
                    <a:pt x="2907" y="572"/>
                  </a:cubicBezTo>
                  <a:cubicBezTo>
                    <a:pt x="2900" y="413"/>
                    <a:pt x="2805" y="266"/>
                    <a:pt x="2684" y="170"/>
                  </a:cubicBezTo>
                  <a:cubicBezTo>
                    <a:pt x="2556" y="75"/>
                    <a:pt x="2403" y="24"/>
                    <a:pt x="2244" y="5"/>
                  </a:cubicBezTo>
                  <a:cubicBezTo>
                    <a:pt x="2218" y="2"/>
                    <a:pt x="2193" y="1"/>
                    <a:pt x="2168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1960969" y="3267313"/>
              <a:ext cx="44915" cy="45628"/>
            </a:xfrm>
            <a:custGeom>
              <a:avLst/>
              <a:gdLst/>
              <a:ahLst/>
              <a:cxnLst/>
              <a:rect l="l" t="t" r="r" b="b"/>
              <a:pathLst>
                <a:path w="791" h="803" extrusionOk="0">
                  <a:moveTo>
                    <a:pt x="715" y="0"/>
                  </a:moveTo>
                  <a:cubicBezTo>
                    <a:pt x="696" y="0"/>
                    <a:pt x="677" y="8"/>
                    <a:pt x="663" y="25"/>
                  </a:cubicBezTo>
                  <a:lnTo>
                    <a:pt x="32" y="681"/>
                  </a:lnTo>
                  <a:cubicBezTo>
                    <a:pt x="0" y="707"/>
                    <a:pt x="7" y="751"/>
                    <a:pt x="32" y="777"/>
                  </a:cubicBezTo>
                  <a:cubicBezTo>
                    <a:pt x="45" y="790"/>
                    <a:pt x="64" y="802"/>
                    <a:pt x="83" y="802"/>
                  </a:cubicBezTo>
                  <a:cubicBezTo>
                    <a:pt x="96" y="802"/>
                    <a:pt x="115" y="790"/>
                    <a:pt x="128" y="777"/>
                  </a:cubicBezTo>
                  <a:lnTo>
                    <a:pt x="765" y="120"/>
                  </a:lnTo>
                  <a:cubicBezTo>
                    <a:pt x="791" y="95"/>
                    <a:pt x="791" y="50"/>
                    <a:pt x="765" y="18"/>
                  </a:cubicBezTo>
                  <a:cubicBezTo>
                    <a:pt x="750" y="6"/>
                    <a:pt x="732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093044" y="3290611"/>
              <a:ext cx="25041" cy="23070"/>
            </a:xfrm>
            <a:custGeom>
              <a:avLst/>
              <a:gdLst/>
              <a:ahLst/>
              <a:cxnLst/>
              <a:rect l="l" t="t" r="r" b="b"/>
              <a:pathLst>
                <a:path w="441" h="406" extrusionOk="0">
                  <a:moveTo>
                    <a:pt x="363" y="0"/>
                  </a:moveTo>
                  <a:cubicBezTo>
                    <a:pt x="349" y="0"/>
                    <a:pt x="333" y="5"/>
                    <a:pt x="319" y="16"/>
                  </a:cubicBezTo>
                  <a:lnTo>
                    <a:pt x="26" y="284"/>
                  </a:lnTo>
                  <a:cubicBezTo>
                    <a:pt x="1" y="310"/>
                    <a:pt x="1" y="348"/>
                    <a:pt x="26" y="380"/>
                  </a:cubicBezTo>
                  <a:cubicBezTo>
                    <a:pt x="39" y="392"/>
                    <a:pt x="58" y="405"/>
                    <a:pt x="77" y="405"/>
                  </a:cubicBezTo>
                  <a:cubicBezTo>
                    <a:pt x="90" y="405"/>
                    <a:pt x="109" y="399"/>
                    <a:pt x="122" y="386"/>
                  </a:cubicBezTo>
                  <a:lnTo>
                    <a:pt x="415" y="118"/>
                  </a:lnTo>
                  <a:cubicBezTo>
                    <a:pt x="440" y="93"/>
                    <a:pt x="440" y="55"/>
                    <a:pt x="415" y="23"/>
                  </a:cubicBezTo>
                  <a:cubicBezTo>
                    <a:pt x="401" y="8"/>
                    <a:pt x="382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368437" y="2766312"/>
              <a:ext cx="722444" cy="595216"/>
            </a:xfrm>
            <a:custGeom>
              <a:avLst/>
              <a:gdLst/>
              <a:ahLst/>
              <a:cxnLst/>
              <a:rect l="l" t="t" r="r" b="b"/>
              <a:pathLst>
                <a:path w="12723" h="10475" extrusionOk="0">
                  <a:moveTo>
                    <a:pt x="11483" y="0"/>
                  </a:moveTo>
                  <a:cubicBezTo>
                    <a:pt x="8966" y="0"/>
                    <a:pt x="6437" y="650"/>
                    <a:pt x="4405" y="2131"/>
                  </a:cubicBezTo>
                  <a:cubicBezTo>
                    <a:pt x="2754" y="3335"/>
                    <a:pt x="1263" y="4776"/>
                    <a:pt x="1" y="6388"/>
                  </a:cubicBezTo>
                  <a:cubicBezTo>
                    <a:pt x="1065" y="7280"/>
                    <a:pt x="2244" y="8103"/>
                    <a:pt x="3462" y="8778"/>
                  </a:cubicBezTo>
                  <a:cubicBezTo>
                    <a:pt x="3551" y="8663"/>
                    <a:pt x="3608" y="8568"/>
                    <a:pt x="3704" y="8459"/>
                  </a:cubicBezTo>
                  <a:cubicBezTo>
                    <a:pt x="3704" y="8918"/>
                    <a:pt x="3717" y="9435"/>
                    <a:pt x="3717" y="9900"/>
                  </a:cubicBezTo>
                  <a:cubicBezTo>
                    <a:pt x="4681" y="10279"/>
                    <a:pt x="5720" y="10475"/>
                    <a:pt x="6757" y="10475"/>
                  </a:cubicBezTo>
                  <a:cubicBezTo>
                    <a:pt x="7357" y="10475"/>
                    <a:pt x="7957" y="10409"/>
                    <a:pt x="8541" y="10276"/>
                  </a:cubicBezTo>
                  <a:cubicBezTo>
                    <a:pt x="10135" y="9913"/>
                    <a:pt x="11613" y="9059"/>
                    <a:pt x="12722" y="7867"/>
                  </a:cubicBezTo>
                  <a:cubicBezTo>
                    <a:pt x="12556" y="6841"/>
                    <a:pt x="12193" y="5738"/>
                    <a:pt x="11709" y="4820"/>
                  </a:cubicBezTo>
                  <a:cubicBezTo>
                    <a:pt x="11945" y="4808"/>
                    <a:pt x="12250" y="4757"/>
                    <a:pt x="12493" y="4744"/>
                  </a:cubicBezTo>
                  <a:cubicBezTo>
                    <a:pt x="12480" y="3182"/>
                    <a:pt x="12493" y="1595"/>
                    <a:pt x="12480" y="34"/>
                  </a:cubicBezTo>
                  <a:cubicBezTo>
                    <a:pt x="12149" y="12"/>
                    <a:pt x="11816" y="0"/>
                    <a:pt x="11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570752" y="3160942"/>
              <a:ext cx="513938" cy="167229"/>
            </a:xfrm>
            <a:custGeom>
              <a:avLst/>
              <a:gdLst/>
              <a:ahLst/>
              <a:cxnLst/>
              <a:rect l="l" t="t" r="r" b="b"/>
              <a:pathLst>
                <a:path w="9051" h="2943" extrusionOk="0">
                  <a:moveTo>
                    <a:pt x="8978" y="1"/>
                  </a:moveTo>
                  <a:cubicBezTo>
                    <a:pt x="8958" y="1"/>
                    <a:pt x="8938" y="9"/>
                    <a:pt x="8923" y="23"/>
                  </a:cubicBezTo>
                  <a:cubicBezTo>
                    <a:pt x="7878" y="1260"/>
                    <a:pt x="6438" y="2158"/>
                    <a:pt x="4876" y="2560"/>
                  </a:cubicBezTo>
                  <a:cubicBezTo>
                    <a:pt x="4240" y="2723"/>
                    <a:pt x="3582" y="2804"/>
                    <a:pt x="2925" y="2804"/>
                  </a:cubicBezTo>
                  <a:cubicBezTo>
                    <a:pt x="1963" y="2804"/>
                    <a:pt x="1002" y="2630"/>
                    <a:pt x="109" y="2286"/>
                  </a:cubicBezTo>
                  <a:cubicBezTo>
                    <a:pt x="101" y="2283"/>
                    <a:pt x="93" y="2282"/>
                    <a:pt x="85" y="2282"/>
                  </a:cubicBezTo>
                  <a:cubicBezTo>
                    <a:pt x="55" y="2282"/>
                    <a:pt x="28" y="2299"/>
                    <a:pt x="13" y="2324"/>
                  </a:cubicBezTo>
                  <a:cubicBezTo>
                    <a:pt x="1" y="2362"/>
                    <a:pt x="20" y="2400"/>
                    <a:pt x="58" y="2413"/>
                  </a:cubicBezTo>
                  <a:cubicBezTo>
                    <a:pt x="969" y="2764"/>
                    <a:pt x="1944" y="2942"/>
                    <a:pt x="2926" y="2942"/>
                  </a:cubicBezTo>
                  <a:cubicBezTo>
                    <a:pt x="3595" y="2942"/>
                    <a:pt x="4264" y="2859"/>
                    <a:pt x="4908" y="2694"/>
                  </a:cubicBezTo>
                  <a:cubicBezTo>
                    <a:pt x="6501" y="2286"/>
                    <a:pt x="7967" y="1368"/>
                    <a:pt x="9032" y="112"/>
                  </a:cubicBezTo>
                  <a:cubicBezTo>
                    <a:pt x="9051" y="87"/>
                    <a:pt x="9051" y="42"/>
                    <a:pt x="9019" y="17"/>
                  </a:cubicBezTo>
                  <a:cubicBezTo>
                    <a:pt x="9008" y="6"/>
                    <a:pt x="8993" y="1"/>
                    <a:pt x="8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546165" y="3179750"/>
              <a:ext cx="32593" cy="81427"/>
            </a:xfrm>
            <a:custGeom>
              <a:avLst/>
              <a:gdLst/>
              <a:ahLst/>
              <a:cxnLst/>
              <a:rect l="l" t="t" r="r" b="b"/>
              <a:pathLst>
                <a:path w="574" h="1433" extrusionOk="0">
                  <a:moveTo>
                    <a:pt x="81" y="0"/>
                  </a:moveTo>
                  <a:cubicBezTo>
                    <a:pt x="73" y="0"/>
                    <a:pt x="66" y="2"/>
                    <a:pt x="58" y="4"/>
                  </a:cubicBezTo>
                  <a:cubicBezTo>
                    <a:pt x="19" y="17"/>
                    <a:pt x="0" y="55"/>
                    <a:pt x="13" y="94"/>
                  </a:cubicBezTo>
                  <a:lnTo>
                    <a:pt x="434" y="1387"/>
                  </a:lnTo>
                  <a:cubicBezTo>
                    <a:pt x="440" y="1413"/>
                    <a:pt x="465" y="1432"/>
                    <a:pt x="497" y="1432"/>
                  </a:cubicBezTo>
                  <a:cubicBezTo>
                    <a:pt x="504" y="1432"/>
                    <a:pt x="510" y="1432"/>
                    <a:pt x="516" y="1426"/>
                  </a:cubicBezTo>
                  <a:cubicBezTo>
                    <a:pt x="555" y="1419"/>
                    <a:pt x="574" y="1375"/>
                    <a:pt x="561" y="1343"/>
                  </a:cubicBezTo>
                  <a:lnTo>
                    <a:pt x="147" y="49"/>
                  </a:lnTo>
                  <a:cubicBezTo>
                    <a:pt x="137" y="19"/>
                    <a:pt x="111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3005759" y="3006613"/>
              <a:ext cx="34410" cy="45572"/>
            </a:xfrm>
            <a:custGeom>
              <a:avLst/>
              <a:gdLst/>
              <a:ahLst/>
              <a:cxnLst/>
              <a:rect l="l" t="t" r="r" b="b"/>
              <a:pathLst>
                <a:path w="606" h="802" extrusionOk="0">
                  <a:moveTo>
                    <a:pt x="78" y="1"/>
                  </a:moveTo>
                  <a:cubicBezTo>
                    <a:pt x="64" y="1"/>
                    <a:pt x="51" y="4"/>
                    <a:pt x="39" y="11"/>
                  </a:cubicBezTo>
                  <a:cubicBezTo>
                    <a:pt x="7" y="30"/>
                    <a:pt x="0" y="75"/>
                    <a:pt x="19" y="107"/>
                  </a:cubicBezTo>
                  <a:lnTo>
                    <a:pt x="466" y="770"/>
                  </a:lnTo>
                  <a:cubicBezTo>
                    <a:pt x="478" y="789"/>
                    <a:pt x="504" y="802"/>
                    <a:pt x="523" y="802"/>
                  </a:cubicBezTo>
                  <a:cubicBezTo>
                    <a:pt x="536" y="802"/>
                    <a:pt x="548" y="795"/>
                    <a:pt x="561" y="789"/>
                  </a:cubicBezTo>
                  <a:cubicBezTo>
                    <a:pt x="593" y="770"/>
                    <a:pt x="606" y="725"/>
                    <a:pt x="580" y="693"/>
                  </a:cubicBezTo>
                  <a:lnTo>
                    <a:pt x="134" y="30"/>
                  </a:lnTo>
                  <a:cubicBezTo>
                    <a:pt x="122" y="11"/>
                    <a:pt x="10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2391264" y="3084573"/>
              <a:ext cx="176310" cy="139272"/>
            </a:xfrm>
            <a:custGeom>
              <a:avLst/>
              <a:gdLst/>
              <a:ahLst/>
              <a:cxnLst/>
              <a:rect l="l" t="t" r="r" b="b"/>
              <a:pathLst>
                <a:path w="3105" h="2451" extrusionOk="0">
                  <a:moveTo>
                    <a:pt x="76" y="0"/>
                  </a:moveTo>
                  <a:cubicBezTo>
                    <a:pt x="61" y="0"/>
                    <a:pt x="46" y="5"/>
                    <a:pt x="32" y="16"/>
                  </a:cubicBezTo>
                  <a:cubicBezTo>
                    <a:pt x="0" y="41"/>
                    <a:pt x="0" y="86"/>
                    <a:pt x="19" y="112"/>
                  </a:cubicBezTo>
                  <a:cubicBezTo>
                    <a:pt x="803" y="1125"/>
                    <a:pt x="1830" y="1928"/>
                    <a:pt x="2996" y="2444"/>
                  </a:cubicBezTo>
                  <a:cubicBezTo>
                    <a:pt x="3002" y="2451"/>
                    <a:pt x="3015" y="2451"/>
                    <a:pt x="3021" y="2451"/>
                  </a:cubicBezTo>
                  <a:cubicBezTo>
                    <a:pt x="3053" y="2451"/>
                    <a:pt x="3072" y="2438"/>
                    <a:pt x="3091" y="2412"/>
                  </a:cubicBezTo>
                  <a:cubicBezTo>
                    <a:pt x="3104" y="2374"/>
                    <a:pt x="3091" y="2336"/>
                    <a:pt x="3053" y="2317"/>
                  </a:cubicBezTo>
                  <a:cubicBezTo>
                    <a:pt x="1906" y="1813"/>
                    <a:pt x="899" y="1017"/>
                    <a:pt x="134" y="29"/>
                  </a:cubicBezTo>
                  <a:cubicBezTo>
                    <a:pt x="119" y="10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3028188" y="2758016"/>
              <a:ext cx="23565" cy="289852"/>
            </a:xfrm>
            <a:custGeom>
              <a:avLst/>
              <a:gdLst/>
              <a:ahLst/>
              <a:cxnLst/>
              <a:rect l="l" t="t" r="r" b="b"/>
              <a:pathLst>
                <a:path w="415" h="5101" extrusionOk="0">
                  <a:moveTo>
                    <a:pt x="80" y="1"/>
                  </a:moveTo>
                  <a:cubicBezTo>
                    <a:pt x="77" y="1"/>
                    <a:pt x="74" y="1"/>
                    <a:pt x="71" y="1"/>
                  </a:cubicBezTo>
                  <a:cubicBezTo>
                    <a:pt x="32" y="1"/>
                    <a:pt x="1" y="33"/>
                    <a:pt x="1" y="72"/>
                  </a:cubicBezTo>
                  <a:lnTo>
                    <a:pt x="268" y="5036"/>
                  </a:lnTo>
                  <a:cubicBezTo>
                    <a:pt x="275" y="5068"/>
                    <a:pt x="300" y="5100"/>
                    <a:pt x="338" y="5100"/>
                  </a:cubicBezTo>
                  <a:lnTo>
                    <a:pt x="345" y="5100"/>
                  </a:lnTo>
                  <a:cubicBezTo>
                    <a:pt x="383" y="5100"/>
                    <a:pt x="415" y="5062"/>
                    <a:pt x="408" y="5024"/>
                  </a:cubicBezTo>
                  <a:lnTo>
                    <a:pt x="141" y="65"/>
                  </a:lnTo>
                  <a:cubicBezTo>
                    <a:pt x="141" y="30"/>
                    <a:pt x="114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548664" y="2808587"/>
              <a:ext cx="223382" cy="184219"/>
            </a:xfrm>
            <a:custGeom>
              <a:avLst/>
              <a:gdLst/>
              <a:ahLst/>
              <a:cxnLst/>
              <a:rect l="l" t="t" r="r" b="b"/>
              <a:pathLst>
                <a:path w="3934" h="3242" extrusionOk="0">
                  <a:moveTo>
                    <a:pt x="3717" y="0"/>
                  </a:moveTo>
                  <a:cubicBezTo>
                    <a:pt x="3711" y="0"/>
                    <a:pt x="3704" y="1"/>
                    <a:pt x="3697" y="4"/>
                  </a:cubicBezTo>
                  <a:cubicBezTo>
                    <a:pt x="3665" y="10"/>
                    <a:pt x="3640" y="42"/>
                    <a:pt x="3646" y="80"/>
                  </a:cubicBezTo>
                  <a:cubicBezTo>
                    <a:pt x="3787" y="775"/>
                    <a:pt x="3691" y="1489"/>
                    <a:pt x="3379" y="2037"/>
                  </a:cubicBezTo>
                  <a:cubicBezTo>
                    <a:pt x="3028" y="2642"/>
                    <a:pt x="2416" y="3050"/>
                    <a:pt x="1773" y="3101"/>
                  </a:cubicBezTo>
                  <a:cubicBezTo>
                    <a:pt x="1732" y="3104"/>
                    <a:pt x="1691" y="3106"/>
                    <a:pt x="1651" y="3106"/>
                  </a:cubicBezTo>
                  <a:cubicBezTo>
                    <a:pt x="1021" y="3106"/>
                    <a:pt x="398" y="2741"/>
                    <a:pt x="141" y="2203"/>
                  </a:cubicBezTo>
                  <a:cubicBezTo>
                    <a:pt x="132" y="2176"/>
                    <a:pt x="108" y="2162"/>
                    <a:pt x="84" y="2162"/>
                  </a:cubicBezTo>
                  <a:cubicBezTo>
                    <a:pt x="73" y="2162"/>
                    <a:pt x="62" y="2165"/>
                    <a:pt x="52" y="2171"/>
                  </a:cubicBezTo>
                  <a:cubicBezTo>
                    <a:pt x="14" y="2183"/>
                    <a:pt x="1" y="2228"/>
                    <a:pt x="20" y="2260"/>
                  </a:cubicBezTo>
                  <a:cubicBezTo>
                    <a:pt x="300" y="2853"/>
                    <a:pt x="950" y="3241"/>
                    <a:pt x="1639" y="3241"/>
                  </a:cubicBezTo>
                  <a:lnTo>
                    <a:pt x="1785" y="3241"/>
                  </a:lnTo>
                  <a:cubicBezTo>
                    <a:pt x="2474" y="3184"/>
                    <a:pt x="3130" y="2751"/>
                    <a:pt x="3493" y="2107"/>
                  </a:cubicBezTo>
                  <a:cubicBezTo>
                    <a:pt x="3831" y="1527"/>
                    <a:pt x="3933" y="781"/>
                    <a:pt x="3780" y="55"/>
                  </a:cubicBezTo>
                  <a:cubicBezTo>
                    <a:pt x="3775" y="23"/>
                    <a:pt x="3748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586310" y="2802962"/>
              <a:ext cx="144795" cy="152625"/>
            </a:xfrm>
            <a:custGeom>
              <a:avLst/>
              <a:gdLst/>
              <a:ahLst/>
              <a:cxnLst/>
              <a:rect l="l" t="t" r="r" b="b"/>
              <a:pathLst>
                <a:path w="2550" h="2686" extrusionOk="0">
                  <a:moveTo>
                    <a:pt x="1256" y="1"/>
                  </a:moveTo>
                  <a:cubicBezTo>
                    <a:pt x="797" y="460"/>
                    <a:pt x="479" y="944"/>
                    <a:pt x="20" y="1403"/>
                  </a:cubicBezTo>
                  <a:cubicBezTo>
                    <a:pt x="134" y="1569"/>
                    <a:pt x="249" y="1741"/>
                    <a:pt x="364" y="1913"/>
                  </a:cubicBezTo>
                  <a:cubicBezTo>
                    <a:pt x="262" y="2021"/>
                    <a:pt x="103" y="2155"/>
                    <a:pt x="1" y="2270"/>
                  </a:cubicBezTo>
                  <a:cubicBezTo>
                    <a:pt x="272" y="2541"/>
                    <a:pt x="623" y="2686"/>
                    <a:pt x="977" y="2686"/>
                  </a:cubicBezTo>
                  <a:cubicBezTo>
                    <a:pt x="1732" y="2686"/>
                    <a:pt x="2502" y="2028"/>
                    <a:pt x="2550" y="523"/>
                  </a:cubicBezTo>
                  <a:lnTo>
                    <a:pt x="2550" y="523"/>
                  </a:lnTo>
                  <a:cubicBezTo>
                    <a:pt x="2403" y="606"/>
                    <a:pt x="2104" y="734"/>
                    <a:pt x="1957" y="817"/>
                  </a:cubicBezTo>
                  <a:cubicBezTo>
                    <a:pt x="1747" y="587"/>
                    <a:pt x="1466" y="230"/>
                    <a:pt x="1256" y="1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2432147" y="2600504"/>
              <a:ext cx="145931" cy="115406"/>
            </a:xfrm>
            <a:custGeom>
              <a:avLst/>
              <a:gdLst/>
              <a:ahLst/>
              <a:cxnLst/>
              <a:rect l="l" t="t" r="r" b="b"/>
              <a:pathLst>
                <a:path w="2570" h="2031" extrusionOk="0">
                  <a:moveTo>
                    <a:pt x="1057" y="0"/>
                  </a:moveTo>
                  <a:cubicBezTo>
                    <a:pt x="723" y="0"/>
                    <a:pt x="386" y="185"/>
                    <a:pt x="211" y="473"/>
                  </a:cubicBezTo>
                  <a:cubicBezTo>
                    <a:pt x="1" y="836"/>
                    <a:pt x="45" y="1327"/>
                    <a:pt x="319" y="1652"/>
                  </a:cubicBezTo>
                  <a:cubicBezTo>
                    <a:pt x="523" y="1895"/>
                    <a:pt x="842" y="2030"/>
                    <a:pt x="1160" y="2030"/>
                  </a:cubicBezTo>
                  <a:cubicBezTo>
                    <a:pt x="1259" y="2030"/>
                    <a:pt x="1358" y="2017"/>
                    <a:pt x="1454" y="1990"/>
                  </a:cubicBezTo>
                  <a:cubicBezTo>
                    <a:pt x="2569" y="1677"/>
                    <a:pt x="2263" y="313"/>
                    <a:pt x="1294" y="33"/>
                  </a:cubicBezTo>
                  <a:cubicBezTo>
                    <a:pt x="1217" y="11"/>
                    <a:pt x="1137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466557" y="2637950"/>
              <a:ext cx="234909" cy="201152"/>
            </a:xfrm>
            <a:custGeom>
              <a:avLst/>
              <a:gdLst/>
              <a:ahLst/>
              <a:cxnLst/>
              <a:rect l="l" t="t" r="r" b="b"/>
              <a:pathLst>
                <a:path w="4137" h="3540" extrusionOk="0">
                  <a:moveTo>
                    <a:pt x="2005" y="0"/>
                  </a:moveTo>
                  <a:cubicBezTo>
                    <a:pt x="1657" y="0"/>
                    <a:pt x="1310" y="81"/>
                    <a:pt x="988" y="247"/>
                  </a:cubicBezTo>
                  <a:cubicBezTo>
                    <a:pt x="663" y="419"/>
                    <a:pt x="382" y="680"/>
                    <a:pt x="198" y="1005"/>
                  </a:cubicBezTo>
                  <a:cubicBezTo>
                    <a:pt x="83" y="1197"/>
                    <a:pt x="0" y="1413"/>
                    <a:pt x="13" y="1643"/>
                  </a:cubicBezTo>
                  <a:cubicBezTo>
                    <a:pt x="19" y="1866"/>
                    <a:pt x="134" y="2089"/>
                    <a:pt x="331" y="2197"/>
                  </a:cubicBezTo>
                  <a:cubicBezTo>
                    <a:pt x="408" y="2675"/>
                    <a:pt x="765" y="3134"/>
                    <a:pt x="1173" y="3395"/>
                  </a:cubicBezTo>
                  <a:cubicBezTo>
                    <a:pt x="1343" y="3505"/>
                    <a:pt x="1565" y="3539"/>
                    <a:pt x="1801" y="3539"/>
                  </a:cubicBezTo>
                  <a:cubicBezTo>
                    <a:pt x="2128" y="3539"/>
                    <a:pt x="2482" y="3472"/>
                    <a:pt x="2760" y="3446"/>
                  </a:cubicBezTo>
                  <a:cubicBezTo>
                    <a:pt x="3480" y="3376"/>
                    <a:pt x="4060" y="2701"/>
                    <a:pt x="4098" y="1981"/>
                  </a:cubicBezTo>
                  <a:cubicBezTo>
                    <a:pt x="4136" y="1260"/>
                    <a:pt x="3671" y="559"/>
                    <a:pt x="3027" y="241"/>
                  </a:cubicBezTo>
                  <a:cubicBezTo>
                    <a:pt x="2702" y="81"/>
                    <a:pt x="2353" y="0"/>
                    <a:pt x="2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638095" y="2599084"/>
              <a:ext cx="122366" cy="121373"/>
            </a:xfrm>
            <a:custGeom>
              <a:avLst/>
              <a:gdLst/>
              <a:ahLst/>
              <a:cxnLst/>
              <a:rect l="l" t="t" r="r" b="b"/>
              <a:pathLst>
                <a:path w="2155" h="2136" extrusionOk="0">
                  <a:moveTo>
                    <a:pt x="1202" y="1"/>
                  </a:moveTo>
                  <a:cubicBezTo>
                    <a:pt x="901" y="1"/>
                    <a:pt x="605" y="136"/>
                    <a:pt x="395" y="357"/>
                  </a:cubicBezTo>
                  <a:cubicBezTo>
                    <a:pt x="166" y="600"/>
                    <a:pt x="32" y="925"/>
                    <a:pt x="0" y="1262"/>
                  </a:cubicBezTo>
                  <a:lnTo>
                    <a:pt x="504" y="2136"/>
                  </a:lnTo>
                  <a:cubicBezTo>
                    <a:pt x="892" y="2027"/>
                    <a:pt x="1294" y="1919"/>
                    <a:pt x="1612" y="1670"/>
                  </a:cubicBezTo>
                  <a:cubicBezTo>
                    <a:pt x="1931" y="1422"/>
                    <a:pt x="2154" y="1001"/>
                    <a:pt x="2046" y="612"/>
                  </a:cubicBezTo>
                  <a:cubicBezTo>
                    <a:pt x="1957" y="287"/>
                    <a:pt x="1644" y="52"/>
                    <a:pt x="1313" y="7"/>
                  </a:cubicBezTo>
                  <a:cubicBezTo>
                    <a:pt x="1276" y="3"/>
                    <a:pt x="1239" y="1"/>
                    <a:pt x="1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464342" y="2634882"/>
              <a:ext cx="88751" cy="81256"/>
            </a:xfrm>
            <a:custGeom>
              <a:avLst/>
              <a:gdLst/>
              <a:ahLst/>
              <a:cxnLst/>
              <a:rect l="l" t="t" r="r" b="b"/>
              <a:pathLst>
                <a:path w="1563" h="1430" extrusionOk="0">
                  <a:moveTo>
                    <a:pt x="1488" y="0"/>
                  </a:moveTo>
                  <a:cubicBezTo>
                    <a:pt x="1483" y="0"/>
                    <a:pt x="1478" y="1"/>
                    <a:pt x="1473" y="1"/>
                  </a:cubicBezTo>
                  <a:cubicBezTo>
                    <a:pt x="791" y="148"/>
                    <a:pt x="217" y="677"/>
                    <a:pt x="14" y="1340"/>
                  </a:cubicBezTo>
                  <a:cubicBezTo>
                    <a:pt x="1" y="1378"/>
                    <a:pt x="20" y="1416"/>
                    <a:pt x="58" y="1429"/>
                  </a:cubicBezTo>
                  <a:lnTo>
                    <a:pt x="77" y="1429"/>
                  </a:lnTo>
                  <a:cubicBezTo>
                    <a:pt x="109" y="1429"/>
                    <a:pt x="135" y="1410"/>
                    <a:pt x="147" y="1385"/>
                  </a:cubicBezTo>
                  <a:cubicBezTo>
                    <a:pt x="332" y="773"/>
                    <a:pt x="880" y="269"/>
                    <a:pt x="1505" y="135"/>
                  </a:cubicBezTo>
                  <a:cubicBezTo>
                    <a:pt x="1543" y="129"/>
                    <a:pt x="1562" y="91"/>
                    <a:pt x="1556" y="52"/>
                  </a:cubicBezTo>
                  <a:cubicBezTo>
                    <a:pt x="1550" y="19"/>
                    <a:pt x="1520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634802" y="2647212"/>
              <a:ext cx="61609" cy="68187"/>
            </a:xfrm>
            <a:custGeom>
              <a:avLst/>
              <a:gdLst/>
              <a:ahLst/>
              <a:cxnLst/>
              <a:rect l="l" t="t" r="r" b="b"/>
              <a:pathLst>
                <a:path w="1085" h="1200" extrusionOk="0">
                  <a:moveTo>
                    <a:pt x="99" y="0"/>
                  </a:moveTo>
                  <a:cubicBezTo>
                    <a:pt x="65" y="0"/>
                    <a:pt x="38" y="30"/>
                    <a:pt x="33" y="65"/>
                  </a:cubicBezTo>
                  <a:cubicBezTo>
                    <a:pt x="1" y="339"/>
                    <a:pt x="96" y="632"/>
                    <a:pt x="275" y="842"/>
                  </a:cubicBezTo>
                  <a:cubicBezTo>
                    <a:pt x="460" y="1053"/>
                    <a:pt x="734" y="1187"/>
                    <a:pt x="1014" y="1199"/>
                  </a:cubicBezTo>
                  <a:cubicBezTo>
                    <a:pt x="1052" y="1199"/>
                    <a:pt x="1084" y="1168"/>
                    <a:pt x="1084" y="1129"/>
                  </a:cubicBezTo>
                  <a:cubicBezTo>
                    <a:pt x="1084" y="1091"/>
                    <a:pt x="1059" y="1059"/>
                    <a:pt x="1020" y="1059"/>
                  </a:cubicBezTo>
                  <a:cubicBezTo>
                    <a:pt x="778" y="1046"/>
                    <a:pt x="542" y="932"/>
                    <a:pt x="383" y="753"/>
                  </a:cubicBezTo>
                  <a:cubicBezTo>
                    <a:pt x="224" y="568"/>
                    <a:pt x="147" y="313"/>
                    <a:pt x="173" y="78"/>
                  </a:cubicBezTo>
                  <a:cubicBezTo>
                    <a:pt x="173" y="39"/>
                    <a:pt x="147" y="1"/>
                    <a:pt x="109" y="1"/>
                  </a:cubicBezTo>
                  <a:cubicBezTo>
                    <a:pt x="106" y="1"/>
                    <a:pt x="10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474109" y="2715342"/>
              <a:ext cx="246890" cy="192401"/>
            </a:xfrm>
            <a:custGeom>
              <a:avLst/>
              <a:gdLst/>
              <a:ahLst/>
              <a:cxnLst/>
              <a:rect l="l" t="t" r="r" b="b"/>
              <a:pathLst>
                <a:path w="4348" h="3386" extrusionOk="0">
                  <a:moveTo>
                    <a:pt x="1314" y="0"/>
                  </a:moveTo>
                  <a:cubicBezTo>
                    <a:pt x="1123" y="213"/>
                    <a:pt x="806" y="331"/>
                    <a:pt x="501" y="331"/>
                  </a:cubicBezTo>
                  <a:cubicBezTo>
                    <a:pt x="369" y="331"/>
                    <a:pt x="238" y="308"/>
                    <a:pt x="122" y="262"/>
                  </a:cubicBezTo>
                  <a:lnTo>
                    <a:pt x="122" y="262"/>
                  </a:lnTo>
                  <a:cubicBezTo>
                    <a:pt x="218" y="689"/>
                    <a:pt x="71" y="1109"/>
                    <a:pt x="39" y="1543"/>
                  </a:cubicBezTo>
                  <a:cubicBezTo>
                    <a:pt x="1" y="1976"/>
                    <a:pt x="14" y="2435"/>
                    <a:pt x="249" y="2805"/>
                  </a:cubicBezTo>
                  <a:cubicBezTo>
                    <a:pt x="499" y="3189"/>
                    <a:pt x="967" y="3386"/>
                    <a:pt x="1431" y="3386"/>
                  </a:cubicBezTo>
                  <a:cubicBezTo>
                    <a:pt x="1560" y="3386"/>
                    <a:pt x="1688" y="3370"/>
                    <a:pt x="1811" y="3340"/>
                  </a:cubicBezTo>
                  <a:cubicBezTo>
                    <a:pt x="2385" y="3200"/>
                    <a:pt x="2914" y="2645"/>
                    <a:pt x="3270" y="2180"/>
                  </a:cubicBezTo>
                  <a:cubicBezTo>
                    <a:pt x="3532" y="2148"/>
                    <a:pt x="3787" y="2065"/>
                    <a:pt x="3991" y="1900"/>
                  </a:cubicBezTo>
                  <a:cubicBezTo>
                    <a:pt x="4195" y="1734"/>
                    <a:pt x="4341" y="1492"/>
                    <a:pt x="4341" y="1224"/>
                  </a:cubicBezTo>
                  <a:cubicBezTo>
                    <a:pt x="4348" y="963"/>
                    <a:pt x="4195" y="701"/>
                    <a:pt x="3952" y="599"/>
                  </a:cubicBezTo>
                  <a:cubicBezTo>
                    <a:pt x="3891" y="575"/>
                    <a:pt x="3825" y="564"/>
                    <a:pt x="3759" y="564"/>
                  </a:cubicBezTo>
                  <a:cubicBezTo>
                    <a:pt x="3563" y="564"/>
                    <a:pt x="3364" y="665"/>
                    <a:pt x="3283" y="842"/>
                  </a:cubicBezTo>
                  <a:cubicBezTo>
                    <a:pt x="2958" y="733"/>
                    <a:pt x="2614" y="459"/>
                    <a:pt x="2537" y="121"/>
                  </a:cubicBezTo>
                  <a:cubicBezTo>
                    <a:pt x="2418" y="275"/>
                    <a:pt x="2111" y="388"/>
                    <a:pt x="1888" y="388"/>
                  </a:cubicBezTo>
                  <a:cubicBezTo>
                    <a:pt x="1861" y="388"/>
                    <a:pt x="1835" y="386"/>
                    <a:pt x="1811" y="383"/>
                  </a:cubicBezTo>
                  <a:cubicBezTo>
                    <a:pt x="1601" y="357"/>
                    <a:pt x="1403" y="204"/>
                    <a:pt x="1314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521181" y="2802564"/>
              <a:ext cx="28278" cy="45003"/>
            </a:xfrm>
            <a:custGeom>
              <a:avLst/>
              <a:gdLst/>
              <a:ahLst/>
              <a:cxnLst/>
              <a:rect l="l" t="t" r="r" b="b"/>
              <a:pathLst>
                <a:path w="498" h="792" extrusionOk="0">
                  <a:moveTo>
                    <a:pt x="180" y="0"/>
                  </a:moveTo>
                  <a:cubicBezTo>
                    <a:pt x="146" y="0"/>
                    <a:pt x="114" y="24"/>
                    <a:pt x="109" y="59"/>
                  </a:cubicBezTo>
                  <a:lnTo>
                    <a:pt x="7" y="709"/>
                  </a:lnTo>
                  <a:cubicBezTo>
                    <a:pt x="0" y="728"/>
                    <a:pt x="7" y="753"/>
                    <a:pt x="20" y="766"/>
                  </a:cubicBezTo>
                  <a:cubicBezTo>
                    <a:pt x="32" y="779"/>
                    <a:pt x="51" y="792"/>
                    <a:pt x="71" y="792"/>
                  </a:cubicBezTo>
                  <a:lnTo>
                    <a:pt x="77" y="792"/>
                  </a:lnTo>
                  <a:lnTo>
                    <a:pt x="427" y="779"/>
                  </a:lnTo>
                  <a:cubicBezTo>
                    <a:pt x="466" y="779"/>
                    <a:pt x="498" y="747"/>
                    <a:pt x="498" y="709"/>
                  </a:cubicBezTo>
                  <a:cubicBezTo>
                    <a:pt x="498" y="674"/>
                    <a:pt x="466" y="644"/>
                    <a:pt x="436" y="644"/>
                  </a:cubicBezTo>
                  <a:cubicBezTo>
                    <a:pt x="433" y="644"/>
                    <a:pt x="430" y="645"/>
                    <a:pt x="427" y="645"/>
                  </a:cubicBezTo>
                  <a:lnTo>
                    <a:pt x="153" y="651"/>
                  </a:lnTo>
                  <a:lnTo>
                    <a:pt x="153" y="651"/>
                  </a:lnTo>
                  <a:lnTo>
                    <a:pt x="249" y="78"/>
                  </a:lnTo>
                  <a:cubicBezTo>
                    <a:pt x="255" y="40"/>
                    <a:pt x="230" y="8"/>
                    <a:pt x="192" y="1"/>
                  </a:cubicBezTo>
                  <a:cubicBezTo>
                    <a:pt x="188" y="1"/>
                    <a:pt x="184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2538897" y="2842965"/>
              <a:ext cx="46732" cy="23468"/>
            </a:xfrm>
            <a:custGeom>
              <a:avLst/>
              <a:gdLst/>
              <a:ahLst/>
              <a:cxnLst/>
              <a:rect l="l" t="t" r="r" b="b"/>
              <a:pathLst>
                <a:path w="823" h="413" extrusionOk="0">
                  <a:moveTo>
                    <a:pt x="744" y="0"/>
                  </a:moveTo>
                  <a:cubicBezTo>
                    <a:pt x="716" y="0"/>
                    <a:pt x="686" y="17"/>
                    <a:pt x="676" y="42"/>
                  </a:cubicBezTo>
                  <a:cubicBezTo>
                    <a:pt x="638" y="151"/>
                    <a:pt x="542" y="234"/>
                    <a:pt x="440" y="259"/>
                  </a:cubicBezTo>
                  <a:cubicBezTo>
                    <a:pt x="407" y="269"/>
                    <a:pt x="371" y="274"/>
                    <a:pt x="335" y="274"/>
                  </a:cubicBezTo>
                  <a:cubicBezTo>
                    <a:pt x="256" y="274"/>
                    <a:pt x="177" y="250"/>
                    <a:pt x="115" y="202"/>
                  </a:cubicBezTo>
                  <a:cubicBezTo>
                    <a:pt x="105" y="191"/>
                    <a:pt x="91" y="186"/>
                    <a:pt x="76" y="186"/>
                  </a:cubicBezTo>
                  <a:cubicBezTo>
                    <a:pt x="56" y="186"/>
                    <a:pt x="35" y="196"/>
                    <a:pt x="20" y="214"/>
                  </a:cubicBezTo>
                  <a:cubicBezTo>
                    <a:pt x="1" y="246"/>
                    <a:pt x="1" y="291"/>
                    <a:pt x="33" y="310"/>
                  </a:cubicBezTo>
                  <a:cubicBezTo>
                    <a:pt x="122" y="380"/>
                    <a:pt x="230" y="412"/>
                    <a:pt x="338" y="412"/>
                  </a:cubicBezTo>
                  <a:cubicBezTo>
                    <a:pt x="389" y="412"/>
                    <a:pt x="434" y="406"/>
                    <a:pt x="479" y="393"/>
                  </a:cubicBezTo>
                  <a:cubicBezTo>
                    <a:pt x="625" y="355"/>
                    <a:pt x="753" y="240"/>
                    <a:pt x="810" y="93"/>
                  </a:cubicBezTo>
                  <a:cubicBezTo>
                    <a:pt x="823" y="55"/>
                    <a:pt x="804" y="17"/>
                    <a:pt x="766" y="4"/>
                  </a:cubicBezTo>
                  <a:cubicBezTo>
                    <a:pt x="759" y="1"/>
                    <a:pt x="751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2478822" y="2753072"/>
              <a:ext cx="41678" cy="11933"/>
            </a:xfrm>
            <a:custGeom>
              <a:avLst/>
              <a:gdLst/>
              <a:ahLst/>
              <a:cxnLst/>
              <a:rect l="l" t="t" r="r" b="b"/>
              <a:pathLst>
                <a:path w="734" h="210" extrusionOk="0">
                  <a:moveTo>
                    <a:pt x="379" y="1"/>
                  </a:moveTo>
                  <a:cubicBezTo>
                    <a:pt x="265" y="1"/>
                    <a:pt x="151" y="26"/>
                    <a:pt x="52" y="76"/>
                  </a:cubicBezTo>
                  <a:cubicBezTo>
                    <a:pt x="13" y="95"/>
                    <a:pt x="1" y="139"/>
                    <a:pt x="20" y="171"/>
                  </a:cubicBezTo>
                  <a:cubicBezTo>
                    <a:pt x="33" y="197"/>
                    <a:pt x="58" y="210"/>
                    <a:pt x="84" y="210"/>
                  </a:cubicBezTo>
                  <a:cubicBezTo>
                    <a:pt x="90" y="210"/>
                    <a:pt x="103" y="210"/>
                    <a:pt x="115" y="203"/>
                  </a:cubicBezTo>
                  <a:cubicBezTo>
                    <a:pt x="198" y="160"/>
                    <a:pt x="290" y="139"/>
                    <a:pt x="382" y="139"/>
                  </a:cubicBezTo>
                  <a:cubicBezTo>
                    <a:pt x="467" y="139"/>
                    <a:pt x="552" y="157"/>
                    <a:pt x="632" y="190"/>
                  </a:cubicBezTo>
                  <a:cubicBezTo>
                    <a:pt x="642" y="196"/>
                    <a:pt x="653" y="199"/>
                    <a:pt x="664" y="199"/>
                  </a:cubicBezTo>
                  <a:cubicBezTo>
                    <a:pt x="688" y="199"/>
                    <a:pt x="712" y="185"/>
                    <a:pt x="721" y="159"/>
                  </a:cubicBezTo>
                  <a:cubicBezTo>
                    <a:pt x="734" y="127"/>
                    <a:pt x="721" y="82"/>
                    <a:pt x="689" y="69"/>
                  </a:cubicBezTo>
                  <a:cubicBezTo>
                    <a:pt x="594" y="23"/>
                    <a:pt x="486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2555932" y="2750401"/>
              <a:ext cx="47073" cy="15683"/>
            </a:xfrm>
            <a:custGeom>
              <a:avLst/>
              <a:gdLst/>
              <a:ahLst/>
              <a:cxnLst/>
              <a:rect l="l" t="t" r="r" b="b"/>
              <a:pathLst>
                <a:path w="829" h="276" extrusionOk="0">
                  <a:moveTo>
                    <a:pt x="361" y="0"/>
                  </a:moveTo>
                  <a:cubicBezTo>
                    <a:pt x="251" y="0"/>
                    <a:pt x="142" y="26"/>
                    <a:pt x="45" y="78"/>
                  </a:cubicBezTo>
                  <a:cubicBezTo>
                    <a:pt x="13" y="91"/>
                    <a:pt x="0" y="135"/>
                    <a:pt x="19" y="167"/>
                  </a:cubicBezTo>
                  <a:cubicBezTo>
                    <a:pt x="33" y="194"/>
                    <a:pt x="55" y="208"/>
                    <a:pt x="80" y="208"/>
                  </a:cubicBezTo>
                  <a:cubicBezTo>
                    <a:pt x="91" y="208"/>
                    <a:pt x="103" y="205"/>
                    <a:pt x="115" y="199"/>
                  </a:cubicBezTo>
                  <a:cubicBezTo>
                    <a:pt x="187" y="161"/>
                    <a:pt x="270" y="142"/>
                    <a:pt x="355" y="142"/>
                  </a:cubicBezTo>
                  <a:cubicBezTo>
                    <a:pt x="479" y="142"/>
                    <a:pt x="606" y="183"/>
                    <a:pt x="701" y="263"/>
                  </a:cubicBezTo>
                  <a:cubicBezTo>
                    <a:pt x="714" y="276"/>
                    <a:pt x="733" y="276"/>
                    <a:pt x="746" y="276"/>
                  </a:cubicBezTo>
                  <a:cubicBezTo>
                    <a:pt x="771" y="276"/>
                    <a:pt x="791" y="269"/>
                    <a:pt x="803" y="250"/>
                  </a:cubicBezTo>
                  <a:cubicBezTo>
                    <a:pt x="829" y="225"/>
                    <a:pt x="822" y="180"/>
                    <a:pt x="797" y="155"/>
                  </a:cubicBezTo>
                  <a:cubicBezTo>
                    <a:pt x="677" y="53"/>
                    <a:pt x="519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2566436" y="2798246"/>
              <a:ext cx="15615" cy="16024"/>
            </a:xfrm>
            <a:custGeom>
              <a:avLst/>
              <a:gdLst/>
              <a:ahLst/>
              <a:cxnLst/>
              <a:rect l="l" t="t" r="r" b="b"/>
              <a:pathLst>
                <a:path w="275" h="282" extrusionOk="0">
                  <a:moveTo>
                    <a:pt x="140" y="1"/>
                  </a:moveTo>
                  <a:cubicBezTo>
                    <a:pt x="57" y="1"/>
                    <a:pt x="0" y="65"/>
                    <a:pt x="0" y="141"/>
                  </a:cubicBezTo>
                  <a:cubicBezTo>
                    <a:pt x="0" y="218"/>
                    <a:pt x="57" y="281"/>
                    <a:pt x="140" y="281"/>
                  </a:cubicBezTo>
                  <a:cubicBezTo>
                    <a:pt x="217" y="281"/>
                    <a:pt x="274" y="218"/>
                    <a:pt x="274" y="141"/>
                  </a:cubicBezTo>
                  <a:cubicBezTo>
                    <a:pt x="274" y="65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2491882" y="2795746"/>
              <a:ext cx="15956" cy="1596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0" y="0"/>
                  </a:moveTo>
                  <a:cubicBezTo>
                    <a:pt x="64" y="0"/>
                    <a:pt x="0" y="64"/>
                    <a:pt x="0" y="140"/>
                  </a:cubicBezTo>
                  <a:cubicBezTo>
                    <a:pt x="0" y="217"/>
                    <a:pt x="64" y="281"/>
                    <a:pt x="140" y="281"/>
                  </a:cubicBezTo>
                  <a:cubicBezTo>
                    <a:pt x="217" y="281"/>
                    <a:pt x="281" y="217"/>
                    <a:pt x="281" y="140"/>
                  </a:cubicBezTo>
                  <a:cubicBezTo>
                    <a:pt x="281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2665919" y="2766141"/>
              <a:ext cx="35546" cy="34378"/>
            </a:xfrm>
            <a:custGeom>
              <a:avLst/>
              <a:gdLst/>
              <a:ahLst/>
              <a:cxnLst/>
              <a:rect l="l" t="t" r="r" b="b"/>
              <a:pathLst>
                <a:path w="626" h="605" extrusionOk="0">
                  <a:moveTo>
                    <a:pt x="552" y="0"/>
                  </a:moveTo>
                  <a:cubicBezTo>
                    <a:pt x="535" y="0"/>
                    <a:pt x="517" y="8"/>
                    <a:pt x="504" y="24"/>
                  </a:cubicBezTo>
                  <a:lnTo>
                    <a:pt x="33" y="483"/>
                  </a:lnTo>
                  <a:cubicBezTo>
                    <a:pt x="1" y="515"/>
                    <a:pt x="1" y="560"/>
                    <a:pt x="26" y="585"/>
                  </a:cubicBezTo>
                  <a:cubicBezTo>
                    <a:pt x="45" y="598"/>
                    <a:pt x="58" y="604"/>
                    <a:pt x="77" y="604"/>
                  </a:cubicBezTo>
                  <a:cubicBezTo>
                    <a:pt x="96" y="604"/>
                    <a:pt x="115" y="598"/>
                    <a:pt x="128" y="585"/>
                  </a:cubicBezTo>
                  <a:lnTo>
                    <a:pt x="600" y="120"/>
                  </a:lnTo>
                  <a:cubicBezTo>
                    <a:pt x="625" y="94"/>
                    <a:pt x="625" y="50"/>
                    <a:pt x="600" y="24"/>
                  </a:cubicBezTo>
                  <a:cubicBezTo>
                    <a:pt x="587" y="8"/>
                    <a:pt x="57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2600449" y="2873081"/>
              <a:ext cx="29697" cy="23752"/>
            </a:xfrm>
            <a:custGeom>
              <a:avLst/>
              <a:gdLst/>
              <a:ahLst/>
              <a:cxnLst/>
              <a:rect l="l" t="t" r="r" b="b"/>
              <a:pathLst>
                <a:path w="523" h="418" extrusionOk="0">
                  <a:moveTo>
                    <a:pt x="446" y="0"/>
                  </a:moveTo>
                  <a:cubicBezTo>
                    <a:pt x="431" y="0"/>
                    <a:pt x="415" y="5"/>
                    <a:pt x="402" y="16"/>
                  </a:cubicBezTo>
                  <a:lnTo>
                    <a:pt x="38" y="290"/>
                  </a:lnTo>
                  <a:cubicBezTo>
                    <a:pt x="7" y="315"/>
                    <a:pt x="0" y="360"/>
                    <a:pt x="19" y="392"/>
                  </a:cubicBezTo>
                  <a:cubicBezTo>
                    <a:pt x="38" y="411"/>
                    <a:pt x="58" y="417"/>
                    <a:pt x="77" y="417"/>
                  </a:cubicBezTo>
                  <a:cubicBezTo>
                    <a:pt x="89" y="417"/>
                    <a:pt x="109" y="411"/>
                    <a:pt x="121" y="405"/>
                  </a:cubicBezTo>
                  <a:lnTo>
                    <a:pt x="485" y="124"/>
                  </a:lnTo>
                  <a:cubicBezTo>
                    <a:pt x="516" y="99"/>
                    <a:pt x="523" y="54"/>
                    <a:pt x="504" y="29"/>
                  </a:cubicBezTo>
                  <a:cubicBezTo>
                    <a:pt x="489" y="10"/>
                    <a:pt x="46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40"/>
          <p:cNvGrpSpPr/>
          <p:nvPr/>
        </p:nvGrpSpPr>
        <p:grpSpPr>
          <a:xfrm>
            <a:off x="7682877" y="228598"/>
            <a:ext cx="1211332" cy="1371550"/>
            <a:chOff x="7905317" y="215397"/>
            <a:chExt cx="1037366" cy="1167773"/>
          </a:xfrm>
        </p:grpSpPr>
        <p:sp>
          <p:nvSpPr>
            <p:cNvPr id="1185" name="Google Shape;1185;p40"/>
            <p:cNvSpPr/>
            <p:nvPr/>
          </p:nvSpPr>
          <p:spPr>
            <a:xfrm>
              <a:off x="7905317" y="215397"/>
              <a:ext cx="1037366" cy="774820"/>
            </a:xfrm>
            <a:custGeom>
              <a:avLst/>
              <a:gdLst/>
              <a:ahLst/>
              <a:cxnLst/>
              <a:rect l="l" t="t" r="r" b="b"/>
              <a:pathLst>
                <a:path w="18241" h="13634" extrusionOk="0">
                  <a:moveTo>
                    <a:pt x="0" y="1"/>
                  </a:moveTo>
                  <a:lnTo>
                    <a:pt x="0" y="13633"/>
                  </a:lnTo>
                  <a:lnTo>
                    <a:pt x="18241" y="13633"/>
                  </a:lnTo>
                  <a:lnTo>
                    <a:pt x="18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8043398" y="317516"/>
              <a:ext cx="761205" cy="570914"/>
            </a:xfrm>
            <a:custGeom>
              <a:avLst/>
              <a:gdLst/>
              <a:ahLst/>
              <a:cxnLst/>
              <a:rect l="l" t="t" r="r" b="b"/>
              <a:pathLst>
                <a:path w="13385" h="10046" extrusionOk="0">
                  <a:moveTo>
                    <a:pt x="13244" y="141"/>
                  </a:moveTo>
                  <a:lnTo>
                    <a:pt x="13244" y="9905"/>
                  </a:lnTo>
                  <a:lnTo>
                    <a:pt x="134" y="9905"/>
                  </a:lnTo>
                  <a:lnTo>
                    <a:pt x="134" y="141"/>
                  </a:lnTo>
                  <a:close/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9975"/>
                  </a:lnTo>
                  <a:cubicBezTo>
                    <a:pt x="0" y="10013"/>
                    <a:pt x="32" y="10045"/>
                    <a:pt x="70" y="10045"/>
                  </a:cubicBezTo>
                  <a:lnTo>
                    <a:pt x="13314" y="10045"/>
                  </a:lnTo>
                  <a:cubicBezTo>
                    <a:pt x="13353" y="10045"/>
                    <a:pt x="13384" y="10013"/>
                    <a:pt x="13384" y="9975"/>
                  </a:cubicBezTo>
                  <a:lnTo>
                    <a:pt x="13384" y="71"/>
                  </a:lnTo>
                  <a:cubicBezTo>
                    <a:pt x="13384" y="33"/>
                    <a:pt x="13353" y="1"/>
                    <a:pt x="13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8186199" y="910230"/>
              <a:ext cx="407075" cy="441399"/>
            </a:xfrm>
            <a:custGeom>
              <a:avLst/>
              <a:gdLst/>
              <a:ahLst/>
              <a:cxnLst/>
              <a:rect l="l" t="t" r="r" b="b"/>
              <a:pathLst>
                <a:path w="7158" h="7767" extrusionOk="0">
                  <a:moveTo>
                    <a:pt x="79" y="0"/>
                  </a:moveTo>
                  <a:cubicBezTo>
                    <a:pt x="72" y="0"/>
                    <a:pt x="64" y="1"/>
                    <a:pt x="58" y="4"/>
                  </a:cubicBezTo>
                  <a:cubicBezTo>
                    <a:pt x="20" y="17"/>
                    <a:pt x="0" y="61"/>
                    <a:pt x="13" y="93"/>
                  </a:cubicBezTo>
                  <a:cubicBezTo>
                    <a:pt x="32" y="131"/>
                    <a:pt x="1403" y="3905"/>
                    <a:pt x="1403" y="7697"/>
                  </a:cubicBezTo>
                  <a:cubicBezTo>
                    <a:pt x="1403" y="7716"/>
                    <a:pt x="1415" y="7735"/>
                    <a:pt x="1428" y="7748"/>
                  </a:cubicBezTo>
                  <a:cubicBezTo>
                    <a:pt x="1441" y="7760"/>
                    <a:pt x="1454" y="7767"/>
                    <a:pt x="1473" y="7767"/>
                  </a:cubicBezTo>
                  <a:lnTo>
                    <a:pt x="1485" y="7767"/>
                  </a:lnTo>
                  <a:cubicBezTo>
                    <a:pt x="3620" y="7403"/>
                    <a:pt x="5207" y="6671"/>
                    <a:pt x="7119" y="5141"/>
                  </a:cubicBezTo>
                  <a:cubicBezTo>
                    <a:pt x="7151" y="5115"/>
                    <a:pt x="7158" y="5071"/>
                    <a:pt x="7132" y="5045"/>
                  </a:cubicBezTo>
                  <a:cubicBezTo>
                    <a:pt x="7117" y="5027"/>
                    <a:pt x="7098" y="5017"/>
                    <a:pt x="7078" y="5017"/>
                  </a:cubicBezTo>
                  <a:cubicBezTo>
                    <a:pt x="7064" y="5017"/>
                    <a:pt x="7050" y="5022"/>
                    <a:pt x="7037" y="5033"/>
                  </a:cubicBezTo>
                  <a:cubicBezTo>
                    <a:pt x="5163" y="6524"/>
                    <a:pt x="3614" y="7251"/>
                    <a:pt x="1543" y="7614"/>
                  </a:cubicBezTo>
                  <a:cubicBezTo>
                    <a:pt x="1524" y="3828"/>
                    <a:pt x="160" y="87"/>
                    <a:pt x="147" y="49"/>
                  </a:cubicBezTo>
                  <a:cubicBezTo>
                    <a:pt x="137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8279694" y="886135"/>
              <a:ext cx="55903" cy="489420"/>
            </a:xfrm>
            <a:custGeom>
              <a:avLst/>
              <a:gdLst/>
              <a:ahLst/>
              <a:cxnLst/>
              <a:rect l="l" t="t" r="r" b="b"/>
              <a:pathLst>
                <a:path w="983" h="8612" extrusionOk="0"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26" y="7"/>
                    <a:pt x="1" y="46"/>
                    <a:pt x="7" y="84"/>
                  </a:cubicBezTo>
                  <a:cubicBezTo>
                    <a:pt x="20" y="128"/>
                    <a:pt x="842" y="4743"/>
                    <a:pt x="842" y="8541"/>
                  </a:cubicBezTo>
                  <a:cubicBezTo>
                    <a:pt x="842" y="8580"/>
                    <a:pt x="874" y="8611"/>
                    <a:pt x="912" y="8611"/>
                  </a:cubicBezTo>
                  <a:cubicBezTo>
                    <a:pt x="950" y="8611"/>
                    <a:pt x="982" y="8580"/>
                    <a:pt x="982" y="8541"/>
                  </a:cubicBezTo>
                  <a:cubicBezTo>
                    <a:pt x="982" y="4730"/>
                    <a:pt x="154" y="103"/>
                    <a:pt x="147" y="58"/>
                  </a:cubicBezTo>
                  <a:cubicBezTo>
                    <a:pt x="142" y="24"/>
                    <a:pt x="11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8373245" y="879600"/>
              <a:ext cx="23942" cy="503571"/>
            </a:xfrm>
            <a:custGeom>
              <a:avLst/>
              <a:gdLst/>
              <a:ahLst/>
              <a:cxnLst/>
              <a:rect l="l" t="t" r="r" b="b"/>
              <a:pathLst>
                <a:path w="421" h="8861" extrusionOk="0">
                  <a:moveTo>
                    <a:pt x="80" y="0"/>
                  </a:moveTo>
                  <a:cubicBezTo>
                    <a:pt x="77" y="0"/>
                    <a:pt x="73" y="1"/>
                    <a:pt x="70" y="1"/>
                  </a:cubicBezTo>
                  <a:cubicBezTo>
                    <a:pt x="32" y="1"/>
                    <a:pt x="0" y="33"/>
                    <a:pt x="0" y="71"/>
                  </a:cubicBezTo>
                  <a:cubicBezTo>
                    <a:pt x="6" y="122"/>
                    <a:pt x="281" y="4992"/>
                    <a:pt x="281" y="8797"/>
                  </a:cubicBezTo>
                  <a:cubicBezTo>
                    <a:pt x="281" y="8835"/>
                    <a:pt x="312" y="8860"/>
                    <a:pt x="351" y="8860"/>
                  </a:cubicBezTo>
                  <a:cubicBezTo>
                    <a:pt x="389" y="8860"/>
                    <a:pt x="421" y="8835"/>
                    <a:pt x="421" y="8797"/>
                  </a:cubicBezTo>
                  <a:cubicBezTo>
                    <a:pt x="421" y="4985"/>
                    <a:pt x="147" y="110"/>
                    <a:pt x="140" y="65"/>
                  </a:cubicBezTo>
                  <a:cubicBezTo>
                    <a:pt x="140" y="30"/>
                    <a:pt x="114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450759" y="879997"/>
              <a:ext cx="23999" cy="503173"/>
            </a:xfrm>
            <a:custGeom>
              <a:avLst/>
              <a:gdLst/>
              <a:ahLst/>
              <a:cxnLst/>
              <a:rect l="l" t="t" r="r" b="b"/>
              <a:pathLst>
                <a:path w="422" h="8854" extrusionOk="0">
                  <a:moveTo>
                    <a:pt x="352" y="1"/>
                  </a:moveTo>
                  <a:cubicBezTo>
                    <a:pt x="313" y="1"/>
                    <a:pt x="281" y="33"/>
                    <a:pt x="281" y="71"/>
                  </a:cubicBezTo>
                  <a:cubicBezTo>
                    <a:pt x="275" y="115"/>
                    <a:pt x="1" y="4978"/>
                    <a:pt x="1" y="8790"/>
                  </a:cubicBezTo>
                  <a:cubicBezTo>
                    <a:pt x="1" y="8828"/>
                    <a:pt x="33" y="8853"/>
                    <a:pt x="71" y="8853"/>
                  </a:cubicBezTo>
                  <a:cubicBezTo>
                    <a:pt x="109" y="8853"/>
                    <a:pt x="141" y="8828"/>
                    <a:pt x="141" y="8790"/>
                  </a:cubicBezTo>
                  <a:cubicBezTo>
                    <a:pt x="141" y="4985"/>
                    <a:pt x="415" y="122"/>
                    <a:pt x="422" y="77"/>
                  </a:cubicBezTo>
                  <a:cubicBezTo>
                    <a:pt x="422" y="39"/>
                    <a:pt x="390" y="7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512406" y="887555"/>
              <a:ext cx="55846" cy="487999"/>
            </a:xfrm>
            <a:custGeom>
              <a:avLst/>
              <a:gdLst/>
              <a:ahLst/>
              <a:cxnLst/>
              <a:rect l="l" t="t" r="r" b="b"/>
              <a:pathLst>
                <a:path w="982" h="8587" extrusionOk="0">
                  <a:moveTo>
                    <a:pt x="906" y="1"/>
                  </a:moveTo>
                  <a:cubicBezTo>
                    <a:pt x="872" y="1"/>
                    <a:pt x="841" y="25"/>
                    <a:pt x="835" y="59"/>
                  </a:cubicBezTo>
                  <a:cubicBezTo>
                    <a:pt x="829" y="103"/>
                    <a:pt x="0" y="4705"/>
                    <a:pt x="0" y="8516"/>
                  </a:cubicBezTo>
                  <a:cubicBezTo>
                    <a:pt x="0" y="8555"/>
                    <a:pt x="32" y="8586"/>
                    <a:pt x="71" y="8586"/>
                  </a:cubicBezTo>
                  <a:cubicBezTo>
                    <a:pt x="109" y="8586"/>
                    <a:pt x="141" y="8555"/>
                    <a:pt x="141" y="8516"/>
                  </a:cubicBezTo>
                  <a:cubicBezTo>
                    <a:pt x="141" y="4718"/>
                    <a:pt x="963" y="129"/>
                    <a:pt x="976" y="84"/>
                  </a:cubicBezTo>
                  <a:cubicBezTo>
                    <a:pt x="982" y="46"/>
                    <a:pt x="956" y="8"/>
                    <a:pt x="918" y="2"/>
                  </a:cubicBezTo>
                  <a:cubicBezTo>
                    <a:pt x="914" y="1"/>
                    <a:pt x="910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8256889" y="910343"/>
              <a:ext cx="404914" cy="441285"/>
            </a:xfrm>
            <a:custGeom>
              <a:avLst/>
              <a:gdLst/>
              <a:ahLst/>
              <a:cxnLst/>
              <a:rect l="l" t="t" r="r" b="b"/>
              <a:pathLst>
                <a:path w="7120" h="7765" extrusionOk="0">
                  <a:moveTo>
                    <a:pt x="6087" y="3246"/>
                  </a:moveTo>
                  <a:lnTo>
                    <a:pt x="6087" y="3246"/>
                  </a:lnTo>
                  <a:cubicBezTo>
                    <a:pt x="5819" y="4533"/>
                    <a:pt x="5583" y="6069"/>
                    <a:pt x="5577" y="7618"/>
                  </a:cubicBezTo>
                  <a:cubicBezTo>
                    <a:pt x="2237" y="7274"/>
                    <a:pt x="618" y="5808"/>
                    <a:pt x="223" y="5400"/>
                  </a:cubicBezTo>
                  <a:cubicBezTo>
                    <a:pt x="892" y="5368"/>
                    <a:pt x="3620" y="5113"/>
                    <a:pt x="6087" y="3246"/>
                  </a:cubicBezTo>
                  <a:close/>
                  <a:moveTo>
                    <a:pt x="7034" y="1"/>
                  </a:moveTo>
                  <a:cubicBezTo>
                    <a:pt x="7008" y="1"/>
                    <a:pt x="6982" y="19"/>
                    <a:pt x="6973" y="47"/>
                  </a:cubicBezTo>
                  <a:cubicBezTo>
                    <a:pt x="6966" y="66"/>
                    <a:pt x="6520" y="1289"/>
                    <a:pt x="6138" y="3036"/>
                  </a:cubicBezTo>
                  <a:cubicBezTo>
                    <a:pt x="3321" y="5241"/>
                    <a:pt x="109" y="5266"/>
                    <a:pt x="77" y="5266"/>
                  </a:cubicBezTo>
                  <a:cubicBezTo>
                    <a:pt x="45" y="5266"/>
                    <a:pt x="26" y="5279"/>
                    <a:pt x="13" y="5305"/>
                  </a:cubicBezTo>
                  <a:cubicBezTo>
                    <a:pt x="0" y="5330"/>
                    <a:pt x="0" y="5356"/>
                    <a:pt x="19" y="5381"/>
                  </a:cubicBezTo>
                  <a:cubicBezTo>
                    <a:pt x="38" y="5400"/>
                    <a:pt x="1645" y="7376"/>
                    <a:pt x="5641" y="7765"/>
                  </a:cubicBezTo>
                  <a:lnTo>
                    <a:pt x="5647" y="7765"/>
                  </a:lnTo>
                  <a:cubicBezTo>
                    <a:pt x="5666" y="7765"/>
                    <a:pt x="5679" y="7758"/>
                    <a:pt x="5692" y="7746"/>
                  </a:cubicBezTo>
                  <a:cubicBezTo>
                    <a:pt x="5711" y="7733"/>
                    <a:pt x="5717" y="7714"/>
                    <a:pt x="5717" y="7695"/>
                  </a:cubicBezTo>
                  <a:cubicBezTo>
                    <a:pt x="5717" y="3903"/>
                    <a:pt x="7094" y="129"/>
                    <a:pt x="7107" y="91"/>
                  </a:cubicBezTo>
                  <a:cubicBezTo>
                    <a:pt x="7119" y="59"/>
                    <a:pt x="7100" y="21"/>
                    <a:pt x="7062" y="8"/>
                  </a:cubicBezTo>
                  <a:cubicBezTo>
                    <a:pt x="7053" y="3"/>
                    <a:pt x="7044" y="1"/>
                    <a:pt x="7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8223506" y="932677"/>
              <a:ext cx="369769" cy="332058"/>
            </a:xfrm>
            <a:custGeom>
              <a:avLst/>
              <a:gdLst/>
              <a:ahLst/>
              <a:cxnLst/>
              <a:rect l="l" t="t" r="r" b="b"/>
              <a:pathLst>
                <a:path w="6502" h="5843" extrusionOk="0">
                  <a:moveTo>
                    <a:pt x="6421" y="1"/>
                  </a:moveTo>
                  <a:cubicBezTo>
                    <a:pt x="6405" y="1"/>
                    <a:pt x="6388" y="6"/>
                    <a:pt x="6374" y="17"/>
                  </a:cubicBezTo>
                  <a:cubicBezTo>
                    <a:pt x="4566" y="1618"/>
                    <a:pt x="2703" y="1944"/>
                    <a:pt x="1481" y="1944"/>
                  </a:cubicBezTo>
                  <a:cubicBezTo>
                    <a:pt x="645" y="1944"/>
                    <a:pt x="109" y="1791"/>
                    <a:pt x="96" y="1789"/>
                  </a:cubicBezTo>
                  <a:cubicBezTo>
                    <a:pt x="88" y="1785"/>
                    <a:pt x="79" y="1784"/>
                    <a:pt x="70" y="1784"/>
                  </a:cubicBezTo>
                  <a:cubicBezTo>
                    <a:pt x="48" y="1784"/>
                    <a:pt x="29" y="1794"/>
                    <a:pt x="20" y="1808"/>
                  </a:cubicBezTo>
                  <a:cubicBezTo>
                    <a:pt x="1" y="1833"/>
                    <a:pt x="1" y="1865"/>
                    <a:pt x="14" y="1891"/>
                  </a:cubicBezTo>
                  <a:cubicBezTo>
                    <a:pt x="33" y="1923"/>
                    <a:pt x="492" y="2630"/>
                    <a:pt x="1499" y="3478"/>
                  </a:cubicBezTo>
                  <a:cubicBezTo>
                    <a:pt x="2423" y="4262"/>
                    <a:pt x="4010" y="5307"/>
                    <a:pt x="6285" y="5842"/>
                  </a:cubicBezTo>
                  <a:lnTo>
                    <a:pt x="6304" y="5842"/>
                  </a:lnTo>
                  <a:cubicBezTo>
                    <a:pt x="6336" y="5842"/>
                    <a:pt x="6361" y="5823"/>
                    <a:pt x="6368" y="5791"/>
                  </a:cubicBezTo>
                  <a:cubicBezTo>
                    <a:pt x="6381" y="5753"/>
                    <a:pt x="6355" y="5715"/>
                    <a:pt x="6317" y="5708"/>
                  </a:cubicBezTo>
                  <a:cubicBezTo>
                    <a:pt x="2588" y="4829"/>
                    <a:pt x="689" y="2566"/>
                    <a:pt x="237" y="1967"/>
                  </a:cubicBezTo>
                  <a:lnTo>
                    <a:pt x="237" y="1967"/>
                  </a:lnTo>
                  <a:cubicBezTo>
                    <a:pt x="468" y="2015"/>
                    <a:pt x="903" y="2089"/>
                    <a:pt x="1482" y="2089"/>
                  </a:cubicBezTo>
                  <a:cubicBezTo>
                    <a:pt x="1669" y="2089"/>
                    <a:pt x="1871" y="2081"/>
                    <a:pt x="2085" y="2063"/>
                  </a:cubicBezTo>
                  <a:cubicBezTo>
                    <a:pt x="3188" y="1967"/>
                    <a:pt x="4845" y="1559"/>
                    <a:pt x="6470" y="125"/>
                  </a:cubicBezTo>
                  <a:cubicBezTo>
                    <a:pt x="6495" y="100"/>
                    <a:pt x="6502" y="55"/>
                    <a:pt x="6476" y="23"/>
                  </a:cubicBezTo>
                  <a:cubicBezTo>
                    <a:pt x="6462" y="9"/>
                    <a:pt x="6442" y="1"/>
                    <a:pt x="6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8236188" y="932733"/>
              <a:ext cx="362887" cy="230559"/>
            </a:xfrm>
            <a:custGeom>
              <a:avLst/>
              <a:gdLst/>
              <a:ahLst/>
              <a:cxnLst/>
              <a:rect l="l" t="t" r="r" b="b"/>
              <a:pathLst>
                <a:path w="6381" h="4057" extrusionOk="0">
                  <a:moveTo>
                    <a:pt x="83" y="0"/>
                  </a:moveTo>
                  <a:cubicBezTo>
                    <a:pt x="68" y="0"/>
                    <a:pt x="52" y="5"/>
                    <a:pt x="39" y="16"/>
                  </a:cubicBezTo>
                  <a:cubicBezTo>
                    <a:pt x="7" y="35"/>
                    <a:pt x="1" y="80"/>
                    <a:pt x="26" y="112"/>
                  </a:cubicBezTo>
                  <a:cubicBezTo>
                    <a:pt x="52" y="143"/>
                    <a:pt x="2595" y="3400"/>
                    <a:pt x="6291" y="4057"/>
                  </a:cubicBezTo>
                  <a:lnTo>
                    <a:pt x="6304" y="4057"/>
                  </a:lnTo>
                  <a:cubicBezTo>
                    <a:pt x="6342" y="4057"/>
                    <a:pt x="6368" y="4031"/>
                    <a:pt x="6374" y="3999"/>
                  </a:cubicBezTo>
                  <a:cubicBezTo>
                    <a:pt x="6381" y="3961"/>
                    <a:pt x="6355" y="3923"/>
                    <a:pt x="6317" y="3916"/>
                  </a:cubicBezTo>
                  <a:cubicBezTo>
                    <a:pt x="2678" y="3273"/>
                    <a:pt x="160" y="61"/>
                    <a:pt x="135" y="29"/>
                  </a:cubicBezTo>
                  <a:cubicBezTo>
                    <a:pt x="124" y="1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8400429" y="941258"/>
              <a:ext cx="218210" cy="125708"/>
            </a:xfrm>
            <a:custGeom>
              <a:avLst/>
              <a:gdLst/>
              <a:ahLst/>
              <a:cxnLst/>
              <a:rect l="l" t="t" r="r" b="b"/>
              <a:pathLst>
                <a:path w="3837" h="2212" extrusionOk="0">
                  <a:moveTo>
                    <a:pt x="77" y="0"/>
                  </a:moveTo>
                  <a:cubicBezTo>
                    <a:pt x="60" y="0"/>
                    <a:pt x="44" y="7"/>
                    <a:pt x="32" y="19"/>
                  </a:cubicBezTo>
                  <a:cubicBezTo>
                    <a:pt x="0" y="44"/>
                    <a:pt x="0" y="83"/>
                    <a:pt x="19" y="114"/>
                  </a:cubicBezTo>
                  <a:cubicBezTo>
                    <a:pt x="32" y="127"/>
                    <a:pt x="338" y="484"/>
                    <a:pt x="950" y="924"/>
                  </a:cubicBezTo>
                  <a:cubicBezTo>
                    <a:pt x="1511" y="1325"/>
                    <a:pt x="2454" y="1874"/>
                    <a:pt x="3741" y="2211"/>
                  </a:cubicBezTo>
                  <a:lnTo>
                    <a:pt x="3760" y="2211"/>
                  </a:lnTo>
                  <a:cubicBezTo>
                    <a:pt x="3792" y="2211"/>
                    <a:pt x="3818" y="2192"/>
                    <a:pt x="3824" y="2160"/>
                  </a:cubicBezTo>
                  <a:cubicBezTo>
                    <a:pt x="3837" y="2122"/>
                    <a:pt x="3811" y="2084"/>
                    <a:pt x="3773" y="2077"/>
                  </a:cubicBezTo>
                  <a:cubicBezTo>
                    <a:pt x="1358" y="1447"/>
                    <a:pt x="140" y="38"/>
                    <a:pt x="128" y="25"/>
                  </a:cubicBezTo>
                  <a:cubicBezTo>
                    <a:pt x="114" y="8"/>
                    <a:pt x="9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174939" y="867666"/>
              <a:ext cx="498067" cy="93542"/>
            </a:xfrm>
            <a:custGeom>
              <a:avLst/>
              <a:gdLst/>
              <a:ahLst/>
              <a:cxnLst/>
              <a:rect l="l" t="t" r="r" b="b"/>
              <a:pathLst>
                <a:path w="8758" h="1646" extrusionOk="0">
                  <a:moveTo>
                    <a:pt x="4379" y="555"/>
                  </a:moveTo>
                  <a:cubicBezTo>
                    <a:pt x="6132" y="555"/>
                    <a:pt x="7305" y="696"/>
                    <a:pt x="7872" y="823"/>
                  </a:cubicBezTo>
                  <a:cubicBezTo>
                    <a:pt x="7305" y="951"/>
                    <a:pt x="6132" y="1084"/>
                    <a:pt x="4379" y="1084"/>
                  </a:cubicBezTo>
                  <a:cubicBezTo>
                    <a:pt x="2627" y="1084"/>
                    <a:pt x="1454" y="951"/>
                    <a:pt x="887" y="823"/>
                  </a:cubicBezTo>
                  <a:cubicBezTo>
                    <a:pt x="1454" y="696"/>
                    <a:pt x="2627" y="555"/>
                    <a:pt x="4379" y="555"/>
                  </a:cubicBezTo>
                  <a:close/>
                  <a:moveTo>
                    <a:pt x="4379" y="1"/>
                  </a:moveTo>
                  <a:cubicBezTo>
                    <a:pt x="3270" y="1"/>
                    <a:pt x="2232" y="58"/>
                    <a:pt x="1441" y="160"/>
                  </a:cubicBezTo>
                  <a:cubicBezTo>
                    <a:pt x="390" y="301"/>
                    <a:pt x="1" y="479"/>
                    <a:pt x="1" y="823"/>
                  </a:cubicBezTo>
                  <a:cubicBezTo>
                    <a:pt x="1" y="1161"/>
                    <a:pt x="390" y="1346"/>
                    <a:pt x="1441" y="1480"/>
                  </a:cubicBezTo>
                  <a:cubicBezTo>
                    <a:pt x="2232" y="1588"/>
                    <a:pt x="3270" y="1645"/>
                    <a:pt x="4379" y="1645"/>
                  </a:cubicBezTo>
                  <a:cubicBezTo>
                    <a:pt x="5488" y="1645"/>
                    <a:pt x="6527" y="1588"/>
                    <a:pt x="7317" y="1480"/>
                  </a:cubicBezTo>
                  <a:cubicBezTo>
                    <a:pt x="8369" y="1346"/>
                    <a:pt x="8758" y="1161"/>
                    <a:pt x="8758" y="823"/>
                  </a:cubicBezTo>
                  <a:cubicBezTo>
                    <a:pt x="8758" y="479"/>
                    <a:pt x="8369" y="301"/>
                    <a:pt x="7317" y="160"/>
                  </a:cubicBezTo>
                  <a:cubicBezTo>
                    <a:pt x="6527" y="58"/>
                    <a:pt x="5488" y="1"/>
                    <a:pt x="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F1933-5F5C-6928-5922-803B5D61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841" y="-382992"/>
            <a:ext cx="4755000" cy="1371600"/>
          </a:xfrm>
        </p:spPr>
        <p:txBody>
          <a:bodyPr/>
          <a:lstStyle/>
          <a:p>
            <a:r>
              <a:rPr lang="pt-PT" err="1"/>
              <a:t>Siuuu</a:t>
            </a:r>
            <a:r>
              <a:rPr lang="pt-PT"/>
              <a:t> Campos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A104102-50B0-87B8-5128-DD77FC28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97" y="1224763"/>
            <a:ext cx="4755000" cy="1344295"/>
          </a:xfrm>
        </p:spPr>
        <p:txBody>
          <a:bodyPr/>
          <a:lstStyle/>
          <a:p>
            <a:pPr algn="just"/>
            <a:r>
              <a:rPr lang="pt-PT"/>
              <a:t>A </a:t>
            </a:r>
            <a:r>
              <a:rPr lang="pt-PT" err="1"/>
              <a:t>Siuuu</a:t>
            </a:r>
            <a:r>
              <a:rPr lang="pt-PT"/>
              <a:t> Campos é uma empresa do Cristiano Ronaldo que promove a saúde nos campus universitários. </a:t>
            </a:r>
          </a:p>
        </p:txBody>
      </p:sp>
      <p:pic>
        <p:nvPicPr>
          <p:cNvPr id="5" name="Imagem 4" descr="Uma imagem com Tipo de letra, texto, Gráficos, logótipo&#10;&#10;Descrição gerada automaticamente">
            <a:extLst>
              <a:ext uri="{FF2B5EF4-FFF2-40B4-BE49-F238E27FC236}">
                <a16:creationId xmlns:a16="http://schemas.microsoft.com/office/drawing/2014/main" id="{F52F30E6-7FCB-6EA2-33FD-37936B7A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42" y="2447582"/>
            <a:ext cx="2586623" cy="162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9BC7B4-B9F9-0CF9-6F80-323877F0CFF1}"/>
              </a:ext>
            </a:extLst>
          </p:cNvPr>
          <p:cNvSpPr txBox="1"/>
          <p:nvPr/>
        </p:nvSpPr>
        <p:spPr>
          <a:xfrm>
            <a:off x="4859780" y="2596455"/>
            <a:ext cx="330091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600"/>
              <a:t>O objetivo da Siuuu Campus é melhorar a saúde física e mental dos universitários fazendo com que possam aproveitar melhor a sua vida universitária.</a:t>
            </a:r>
            <a:endParaRPr lang="pt-PT"/>
          </a:p>
        </p:txBody>
      </p:sp>
      <p:pic>
        <p:nvPicPr>
          <p:cNvPr id="7" name="Imagem 6" descr="Pin page">
            <a:extLst>
              <a:ext uri="{FF2B5EF4-FFF2-40B4-BE49-F238E27FC236}">
                <a16:creationId xmlns:a16="http://schemas.microsoft.com/office/drawing/2014/main" id="{5167AB4E-25D7-0B15-62A5-99D72649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52" y="302974"/>
            <a:ext cx="1378392" cy="20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31B7-19FF-6305-1953-FD50E889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027D-E049-EF89-3AB3-1DFFB25B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75" y="-230209"/>
            <a:ext cx="4755000" cy="1371600"/>
          </a:xfrm>
        </p:spPr>
        <p:txBody>
          <a:bodyPr/>
          <a:lstStyle/>
          <a:p>
            <a:r>
              <a:rPr lang="pt-PT" err="1"/>
              <a:t>Siuuu</a:t>
            </a:r>
            <a:r>
              <a:rPr lang="pt-PT"/>
              <a:t> Campus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35DD669-C91F-F331-6AC3-46E456EF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275" y="1243884"/>
            <a:ext cx="5896775" cy="27582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A </a:t>
            </a:r>
            <a:r>
              <a:rPr lang="pt-PT" err="1"/>
              <a:t>Siuuu</a:t>
            </a:r>
            <a:r>
              <a:rPr lang="pt-PT"/>
              <a:t> Campos dedica-se a criação de software e de sistemas de informação para várias instituições do ensino superior que procuram uma solução que permita melhorar a vida dos seus estudantes no campus.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A empresa adapta a necessidade de cada instituição e aos sistemas de cada instituição.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/>
          </a:p>
          <a:p>
            <a:pPr algn="just">
              <a:lnSpc>
                <a:spcPct val="150000"/>
              </a:lnSpc>
            </a:pPr>
            <a:r>
              <a:rPr lang="pt-PT"/>
              <a:t>Um dos vários produtos da empresa é o sistema </a:t>
            </a:r>
            <a:r>
              <a:rPr lang="pt-PT" err="1"/>
              <a:t>CorSano</a:t>
            </a:r>
            <a:r>
              <a:rPr lang="pt-PT"/>
              <a:t>.</a:t>
            </a:r>
          </a:p>
          <a:p>
            <a:pPr algn="just"/>
            <a:endParaRPr lang="pt-PT"/>
          </a:p>
        </p:txBody>
      </p:sp>
      <p:pic>
        <p:nvPicPr>
          <p:cNvPr id="5" name="Imagem 4" descr="Uma imagem com Tipo de letra, texto, Gráficos, logótipo&#10;&#10;Descrição gerada automaticamente">
            <a:extLst>
              <a:ext uri="{FF2B5EF4-FFF2-40B4-BE49-F238E27FC236}">
                <a16:creationId xmlns:a16="http://schemas.microsoft.com/office/drawing/2014/main" id="{B65CF3C2-5925-D039-FCA1-13F4573B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82" y="1639910"/>
            <a:ext cx="2301154" cy="14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7"/>
          <p:cNvSpPr/>
          <p:nvPr/>
        </p:nvSpPr>
        <p:spPr>
          <a:xfrm flipH="1">
            <a:off x="7242130" y="992475"/>
            <a:ext cx="1632213" cy="3611013"/>
          </a:xfrm>
          <a:custGeom>
            <a:avLst/>
            <a:gdLst/>
            <a:ahLst/>
            <a:cxnLst/>
            <a:rect l="l" t="t" r="r" b="b"/>
            <a:pathLst>
              <a:path w="28745" h="63549" extrusionOk="0">
                <a:moveTo>
                  <a:pt x="13009" y="6902"/>
                </a:moveTo>
                <a:lnTo>
                  <a:pt x="13009" y="12065"/>
                </a:lnTo>
                <a:lnTo>
                  <a:pt x="696" y="12065"/>
                </a:lnTo>
                <a:lnTo>
                  <a:pt x="696" y="6902"/>
                </a:lnTo>
                <a:close/>
                <a:moveTo>
                  <a:pt x="13009" y="12766"/>
                </a:moveTo>
                <a:lnTo>
                  <a:pt x="13009" y="17928"/>
                </a:lnTo>
                <a:lnTo>
                  <a:pt x="696" y="17928"/>
                </a:lnTo>
                <a:lnTo>
                  <a:pt x="696" y="12766"/>
                </a:lnTo>
                <a:close/>
                <a:moveTo>
                  <a:pt x="13009" y="18629"/>
                </a:moveTo>
                <a:lnTo>
                  <a:pt x="13009" y="23792"/>
                </a:lnTo>
                <a:lnTo>
                  <a:pt x="696" y="23792"/>
                </a:lnTo>
                <a:lnTo>
                  <a:pt x="696" y="18629"/>
                </a:lnTo>
                <a:close/>
                <a:moveTo>
                  <a:pt x="13009" y="24493"/>
                </a:moveTo>
                <a:lnTo>
                  <a:pt x="13009" y="29655"/>
                </a:lnTo>
                <a:lnTo>
                  <a:pt x="696" y="29655"/>
                </a:lnTo>
                <a:lnTo>
                  <a:pt x="696" y="24493"/>
                </a:lnTo>
                <a:close/>
                <a:moveTo>
                  <a:pt x="13009" y="30356"/>
                </a:moveTo>
                <a:lnTo>
                  <a:pt x="13009" y="35525"/>
                </a:lnTo>
                <a:lnTo>
                  <a:pt x="696" y="35525"/>
                </a:lnTo>
                <a:lnTo>
                  <a:pt x="696" y="30356"/>
                </a:lnTo>
                <a:close/>
                <a:moveTo>
                  <a:pt x="13009" y="36220"/>
                </a:moveTo>
                <a:lnTo>
                  <a:pt x="13009" y="41389"/>
                </a:lnTo>
                <a:lnTo>
                  <a:pt x="696" y="41389"/>
                </a:lnTo>
                <a:lnTo>
                  <a:pt x="696" y="36220"/>
                </a:lnTo>
                <a:close/>
                <a:moveTo>
                  <a:pt x="13009" y="42083"/>
                </a:moveTo>
                <a:lnTo>
                  <a:pt x="13009" y="47252"/>
                </a:lnTo>
                <a:lnTo>
                  <a:pt x="696" y="47252"/>
                </a:lnTo>
                <a:lnTo>
                  <a:pt x="696" y="42083"/>
                </a:lnTo>
                <a:close/>
                <a:moveTo>
                  <a:pt x="13009" y="47947"/>
                </a:moveTo>
                <a:lnTo>
                  <a:pt x="13009" y="53116"/>
                </a:lnTo>
                <a:lnTo>
                  <a:pt x="696" y="53116"/>
                </a:lnTo>
                <a:lnTo>
                  <a:pt x="696" y="47947"/>
                </a:lnTo>
                <a:close/>
                <a:moveTo>
                  <a:pt x="345" y="0"/>
                </a:moveTo>
                <a:cubicBezTo>
                  <a:pt x="154" y="0"/>
                  <a:pt x="1" y="159"/>
                  <a:pt x="1" y="351"/>
                </a:cubicBezTo>
                <a:lnTo>
                  <a:pt x="1" y="63205"/>
                </a:lnTo>
                <a:cubicBezTo>
                  <a:pt x="1" y="63396"/>
                  <a:pt x="154" y="63549"/>
                  <a:pt x="345" y="63549"/>
                </a:cubicBezTo>
                <a:cubicBezTo>
                  <a:pt x="536" y="63549"/>
                  <a:pt x="696" y="63396"/>
                  <a:pt x="696" y="63205"/>
                </a:cubicBezTo>
                <a:lnTo>
                  <a:pt x="696" y="53810"/>
                </a:lnTo>
                <a:lnTo>
                  <a:pt x="13009" y="53810"/>
                </a:lnTo>
                <a:lnTo>
                  <a:pt x="13009" y="63205"/>
                </a:lnTo>
                <a:cubicBezTo>
                  <a:pt x="13009" y="63396"/>
                  <a:pt x="13162" y="63549"/>
                  <a:pt x="13353" y="63549"/>
                </a:cubicBezTo>
                <a:cubicBezTo>
                  <a:pt x="13551" y="63549"/>
                  <a:pt x="13704" y="63396"/>
                  <a:pt x="13704" y="63205"/>
                </a:cubicBezTo>
                <a:lnTo>
                  <a:pt x="13704" y="24493"/>
                </a:lnTo>
                <a:lnTo>
                  <a:pt x="28050" y="24493"/>
                </a:lnTo>
                <a:lnTo>
                  <a:pt x="28050" y="63205"/>
                </a:lnTo>
                <a:cubicBezTo>
                  <a:pt x="28050" y="63396"/>
                  <a:pt x="28203" y="63549"/>
                  <a:pt x="28394" y="63549"/>
                </a:cubicBezTo>
                <a:cubicBezTo>
                  <a:pt x="28585" y="63549"/>
                  <a:pt x="28745" y="63396"/>
                  <a:pt x="28745" y="63205"/>
                </a:cubicBezTo>
                <a:lnTo>
                  <a:pt x="28745" y="351"/>
                </a:lnTo>
                <a:cubicBezTo>
                  <a:pt x="28745" y="159"/>
                  <a:pt x="28585" y="0"/>
                  <a:pt x="28394" y="0"/>
                </a:cubicBezTo>
                <a:cubicBezTo>
                  <a:pt x="28203" y="0"/>
                  <a:pt x="28050" y="159"/>
                  <a:pt x="28050" y="351"/>
                </a:cubicBezTo>
                <a:lnTo>
                  <a:pt x="28050" y="23792"/>
                </a:lnTo>
                <a:lnTo>
                  <a:pt x="13704" y="23792"/>
                </a:lnTo>
                <a:lnTo>
                  <a:pt x="13704" y="351"/>
                </a:lnTo>
                <a:cubicBezTo>
                  <a:pt x="13704" y="159"/>
                  <a:pt x="13551" y="0"/>
                  <a:pt x="13353" y="0"/>
                </a:cubicBezTo>
                <a:cubicBezTo>
                  <a:pt x="13162" y="0"/>
                  <a:pt x="13009" y="159"/>
                  <a:pt x="13009" y="351"/>
                </a:cubicBezTo>
                <a:lnTo>
                  <a:pt x="13009" y="6201"/>
                </a:lnTo>
                <a:lnTo>
                  <a:pt x="696" y="6201"/>
                </a:lnTo>
                <a:lnTo>
                  <a:pt x="696" y="351"/>
                </a:lnTo>
                <a:cubicBezTo>
                  <a:pt x="696" y="159"/>
                  <a:pt x="536" y="0"/>
                  <a:pt x="3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 txBox="1">
            <a:spLocks noGrp="1"/>
          </p:cNvSpPr>
          <p:nvPr>
            <p:ph type="title"/>
          </p:nvPr>
        </p:nvSpPr>
        <p:spPr>
          <a:xfrm>
            <a:off x="720006" y="1926900"/>
            <a:ext cx="47550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gera valor para o negocio?</a:t>
            </a:r>
            <a:endParaRPr/>
          </a:p>
        </p:txBody>
      </p:sp>
      <p:sp>
        <p:nvSpPr>
          <p:cNvPr id="1373" name="Google Shape;1373;p47"/>
          <p:cNvSpPr txBox="1">
            <a:spLocks noGrp="1"/>
          </p:cNvSpPr>
          <p:nvPr>
            <p:ph type="title" idx="2"/>
          </p:nvPr>
        </p:nvSpPr>
        <p:spPr>
          <a:xfrm>
            <a:off x="720006" y="921000"/>
            <a:ext cx="1828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 flipH="1">
            <a:off x="4678706" y="2678584"/>
            <a:ext cx="1802489" cy="2075594"/>
            <a:chOff x="6321479" y="2159677"/>
            <a:chExt cx="1678139" cy="1932583"/>
          </a:xfrm>
        </p:grpSpPr>
        <p:sp>
          <p:nvSpPr>
            <p:cNvPr id="1375" name="Google Shape;1375;p47"/>
            <p:cNvSpPr/>
            <p:nvPr/>
          </p:nvSpPr>
          <p:spPr>
            <a:xfrm>
              <a:off x="7229084" y="3273791"/>
              <a:ext cx="681504" cy="463047"/>
            </a:xfrm>
            <a:custGeom>
              <a:avLst/>
              <a:gdLst/>
              <a:ahLst/>
              <a:cxnLst/>
              <a:rect l="l" t="t" r="r" b="b"/>
              <a:pathLst>
                <a:path w="12002" h="8149" extrusionOk="0">
                  <a:moveTo>
                    <a:pt x="4233" y="0"/>
                  </a:moveTo>
                  <a:cubicBezTo>
                    <a:pt x="2703" y="599"/>
                    <a:pt x="1212" y="1428"/>
                    <a:pt x="1" y="2530"/>
                  </a:cubicBezTo>
                  <a:cubicBezTo>
                    <a:pt x="594" y="3359"/>
                    <a:pt x="1276" y="4156"/>
                    <a:pt x="2021" y="4844"/>
                  </a:cubicBezTo>
                  <a:cubicBezTo>
                    <a:pt x="2767" y="5532"/>
                    <a:pt x="3678" y="6080"/>
                    <a:pt x="4685" y="6220"/>
                  </a:cubicBezTo>
                  <a:cubicBezTo>
                    <a:pt x="6508" y="6469"/>
                    <a:pt x="8267" y="6998"/>
                    <a:pt x="10064" y="7406"/>
                  </a:cubicBezTo>
                  <a:cubicBezTo>
                    <a:pt x="10064" y="7642"/>
                    <a:pt x="10186" y="7941"/>
                    <a:pt x="10396" y="8062"/>
                  </a:cubicBezTo>
                  <a:cubicBezTo>
                    <a:pt x="10498" y="8120"/>
                    <a:pt x="10617" y="8148"/>
                    <a:pt x="10737" y="8148"/>
                  </a:cubicBezTo>
                  <a:cubicBezTo>
                    <a:pt x="10856" y="8148"/>
                    <a:pt x="10976" y="8120"/>
                    <a:pt x="11078" y="8062"/>
                  </a:cubicBezTo>
                  <a:cubicBezTo>
                    <a:pt x="11320" y="7929"/>
                    <a:pt x="11454" y="7667"/>
                    <a:pt x="11556" y="7412"/>
                  </a:cubicBezTo>
                  <a:cubicBezTo>
                    <a:pt x="11849" y="6679"/>
                    <a:pt x="12002" y="5781"/>
                    <a:pt x="11957" y="4990"/>
                  </a:cubicBezTo>
                  <a:cubicBezTo>
                    <a:pt x="10052" y="3008"/>
                    <a:pt x="7496" y="1702"/>
                    <a:pt x="4762" y="1383"/>
                  </a:cubicBezTo>
                  <a:lnTo>
                    <a:pt x="4233" y="0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7492950" y="3346751"/>
              <a:ext cx="18852" cy="40799"/>
            </a:xfrm>
            <a:custGeom>
              <a:avLst/>
              <a:gdLst/>
              <a:ahLst/>
              <a:cxnLst/>
              <a:rect l="l" t="t" r="r" b="b"/>
              <a:pathLst>
                <a:path w="332" h="718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6" y="16"/>
                    <a:pt x="0" y="55"/>
                    <a:pt x="13" y="93"/>
                  </a:cubicBezTo>
                  <a:lnTo>
                    <a:pt x="191" y="666"/>
                  </a:lnTo>
                  <a:cubicBezTo>
                    <a:pt x="198" y="698"/>
                    <a:pt x="230" y="717"/>
                    <a:pt x="255" y="717"/>
                  </a:cubicBezTo>
                  <a:cubicBezTo>
                    <a:pt x="261" y="717"/>
                    <a:pt x="268" y="711"/>
                    <a:pt x="274" y="711"/>
                  </a:cubicBezTo>
                  <a:cubicBezTo>
                    <a:pt x="312" y="698"/>
                    <a:pt x="332" y="660"/>
                    <a:pt x="325" y="622"/>
                  </a:cubicBezTo>
                  <a:lnTo>
                    <a:pt x="147" y="48"/>
                  </a:lnTo>
                  <a:cubicBezTo>
                    <a:pt x="136" y="22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7475916" y="3582279"/>
              <a:ext cx="23224" cy="47163"/>
            </a:xfrm>
            <a:custGeom>
              <a:avLst/>
              <a:gdLst/>
              <a:ahLst/>
              <a:cxnLst/>
              <a:rect l="l" t="t" r="r" b="b"/>
              <a:pathLst>
                <a:path w="409" h="830" extrusionOk="0">
                  <a:moveTo>
                    <a:pt x="327" y="0"/>
                  </a:moveTo>
                  <a:cubicBezTo>
                    <a:pt x="301" y="0"/>
                    <a:pt x="278" y="18"/>
                    <a:pt x="268" y="46"/>
                  </a:cubicBezTo>
                  <a:lnTo>
                    <a:pt x="13" y="741"/>
                  </a:lnTo>
                  <a:cubicBezTo>
                    <a:pt x="1" y="772"/>
                    <a:pt x="20" y="817"/>
                    <a:pt x="58" y="830"/>
                  </a:cubicBezTo>
                  <a:lnTo>
                    <a:pt x="83" y="830"/>
                  </a:lnTo>
                  <a:cubicBezTo>
                    <a:pt x="109" y="830"/>
                    <a:pt x="134" y="811"/>
                    <a:pt x="147" y="785"/>
                  </a:cubicBezTo>
                  <a:lnTo>
                    <a:pt x="396" y="97"/>
                  </a:lnTo>
                  <a:cubicBezTo>
                    <a:pt x="408" y="59"/>
                    <a:pt x="389" y="20"/>
                    <a:pt x="357" y="8"/>
                  </a:cubicBezTo>
                  <a:cubicBezTo>
                    <a:pt x="347" y="2"/>
                    <a:pt x="337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7753126" y="3508808"/>
              <a:ext cx="246493" cy="462137"/>
            </a:xfrm>
            <a:custGeom>
              <a:avLst/>
              <a:gdLst/>
              <a:ahLst/>
              <a:cxnLst/>
              <a:rect l="l" t="t" r="r" b="b"/>
              <a:pathLst>
                <a:path w="4341" h="8133" extrusionOk="0">
                  <a:moveTo>
                    <a:pt x="2142" y="0"/>
                  </a:moveTo>
                  <a:cubicBezTo>
                    <a:pt x="1893" y="931"/>
                    <a:pt x="1632" y="1836"/>
                    <a:pt x="1384" y="2766"/>
                  </a:cubicBezTo>
                  <a:cubicBezTo>
                    <a:pt x="1103" y="2779"/>
                    <a:pt x="829" y="2798"/>
                    <a:pt x="549" y="2811"/>
                  </a:cubicBezTo>
                  <a:cubicBezTo>
                    <a:pt x="428" y="2817"/>
                    <a:pt x="306" y="2824"/>
                    <a:pt x="198" y="2875"/>
                  </a:cubicBezTo>
                  <a:cubicBezTo>
                    <a:pt x="90" y="2932"/>
                    <a:pt x="1" y="3047"/>
                    <a:pt x="20" y="3168"/>
                  </a:cubicBezTo>
                  <a:cubicBezTo>
                    <a:pt x="32" y="3264"/>
                    <a:pt x="103" y="3334"/>
                    <a:pt x="173" y="3404"/>
                  </a:cubicBezTo>
                  <a:cubicBezTo>
                    <a:pt x="351" y="3582"/>
                    <a:pt x="530" y="3761"/>
                    <a:pt x="708" y="3939"/>
                  </a:cubicBezTo>
                  <a:cubicBezTo>
                    <a:pt x="1454" y="4672"/>
                    <a:pt x="1180" y="5940"/>
                    <a:pt x="1173" y="6986"/>
                  </a:cubicBezTo>
                  <a:cubicBezTo>
                    <a:pt x="1173" y="7209"/>
                    <a:pt x="1167" y="7438"/>
                    <a:pt x="1231" y="7655"/>
                  </a:cubicBezTo>
                  <a:cubicBezTo>
                    <a:pt x="1288" y="7872"/>
                    <a:pt x="1441" y="8075"/>
                    <a:pt x="1658" y="8133"/>
                  </a:cubicBezTo>
                  <a:cubicBezTo>
                    <a:pt x="3053" y="6170"/>
                    <a:pt x="3997" y="3856"/>
                    <a:pt x="4341" y="1466"/>
                  </a:cubicBezTo>
                  <a:cubicBezTo>
                    <a:pt x="4016" y="1275"/>
                    <a:pt x="3825" y="1078"/>
                    <a:pt x="3500" y="886"/>
                  </a:cubicBezTo>
                  <a:cubicBezTo>
                    <a:pt x="3047" y="625"/>
                    <a:pt x="2595" y="268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7830576" y="3555516"/>
              <a:ext cx="136505" cy="411849"/>
            </a:xfrm>
            <a:custGeom>
              <a:avLst/>
              <a:gdLst/>
              <a:ahLst/>
              <a:cxnLst/>
              <a:rect l="l" t="t" r="r" b="b"/>
              <a:pathLst>
                <a:path w="2404" h="7248" extrusionOk="0">
                  <a:moveTo>
                    <a:pt x="2193" y="1"/>
                  </a:moveTo>
                  <a:cubicBezTo>
                    <a:pt x="2155" y="7"/>
                    <a:pt x="2129" y="39"/>
                    <a:pt x="2129" y="77"/>
                  </a:cubicBezTo>
                  <a:cubicBezTo>
                    <a:pt x="2263" y="2595"/>
                    <a:pt x="1511" y="5106"/>
                    <a:pt x="26" y="7139"/>
                  </a:cubicBezTo>
                  <a:cubicBezTo>
                    <a:pt x="0" y="7171"/>
                    <a:pt x="7" y="7209"/>
                    <a:pt x="39" y="7234"/>
                  </a:cubicBezTo>
                  <a:cubicBezTo>
                    <a:pt x="51" y="7247"/>
                    <a:pt x="64" y="7247"/>
                    <a:pt x="77" y="7247"/>
                  </a:cubicBezTo>
                  <a:cubicBezTo>
                    <a:pt x="102" y="7247"/>
                    <a:pt x="122" y="7241"/>
                    <a:pt x="134" y="7222"/>
                  </a:cubicBezTo>
                  <a:cubicBezTo>
                    <a:pt x="1645" y="5157"/>
                    <a:pt x="2403" y="2620"/>
                    <a:pt x="2269" y="71"/>
                  </a:cubicBezTo>
                  <a:cubicBezTo>
                    <a:pt x="2269" y="32"/>
                    <a:pt x="2231" y="1"/>
                    <a:pt x="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7803435" y="3716380"/>
              <a:ext cx="47811" cy="38014"/>
            </a:xfrm>
            <a:custGeom>
              <a:avLst/>
              <a:gdLst/>
              <a:ahLst/>
              <a:cxnLst/>
              <a:rect l="l" t="t" r="r" b="b"/>
              <a:pathLst>
                <a:path w="842" h="669" extrusionOk="0">
                  <a:moveTo>
                    <a:pt x="762" y="1"/>
                  </a:moveTo>
                  <a:cubicBezTo>
                    <a:pt x="748" y="1"/>
                    <a:pt x="733" y="5"/>
                    <a:pt x="721" y="12"/>
                  </a:cubicBezTo>
                  <a:lnTo>
                    <a:pt x="39" y="541"/>
                  </a:lnTo>
                  <a:cubicBezTo>
                    <a:pt x="7" y="567"/>
                    <a:pt x="0" y="611"/>
                    <a:pt x="26" y="643"/>
                  </a:cubicBezTo>
                  <a:cubicBezTo>
                    <a:pt x="39" y="656"/>
                    <a:pt x="64" y="669"/>
                    <a:pt x="83" y="669"/>
                  </a:cubicBezTo>
                  <a:cubicBezTo>
                    <a:pt x="96" y="669"/>
                    <a:pt x="109" y="662"/>
                    <a:pt x="128" y="656"/>
                  </a:cubicBezTo>
                  <a:lnTo>
                    <a:pt x="803" y="127"/>
                  </a:lnTo>
                  <a:cubicBezTo>
                    <a:pt x="835" y="101"/>
                    <a:pt x="842" y="57"/>
                    <a:pt x="816" y="25"/>
                  </a:cubicBezTo>
                  <a:cubicBezTo>
                    <a:pt x="805" y="9"/>
                    <a:pt x="784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7814280" y="3757064"/>
              <a:ext cx="54738" cy="42617"/>
            </a:xfrm>
            <a:custGeom>
              <a:avLst/>
              <a:gdLst/>
              <a:ahLst/>
              <a:cxnLst/>
              <a:rect l="l" t="t" r="r" b="b"/>
              <a:pathLst>
                <a:path w="964" h="750" extrusionOk="0">
                  <a:moveTo>
                    <a:pt x="886" y="1"/>
                  </a:moveTo>
                  <a:cubicBezTo>
                    <a:pt x="871" y="1"/>
                    <a:pt x="855" y="6"/>
                    <a:pt x="842" y="16"/>
                  </a:cubicBezTo>
                  <a:lnTo>
                    <a:pt x="39" y="622"/>
                  </a:lnTo>
                  <a:cubicBezTo>
                    <a:pt x="7" y="647"/>
                    <a:pt x="1" y="692"/>
                    <a:pt x="26" y="724"/>
                  </a:cubicBezTo>
                  <a:cubicBezTo>
                    <a:pt x="39" y="736"/>
                    <a:pt x="58" y="749"/>
                    <a:pt x="77" y="749"/>
                  </a:cubicBezTo>
                  <a:cubicBezTo>
                    <a:pt x="96" y="749"/>
                    <a:pt x="109" y="743"/>
                    <a:pt x="122" y="736"/>
                  </a:cubicBezTo>
                  <a:lnTo>
                    <a:pt x="931" y="125"/>
                  </a:lnTo>
                  <a:cubicBezTo>
                    <a:pt x="957" y="106"/>
                    <a:pt x="963" y="61"/>
                    <a:pt x="944" y="29"/>
                  </a:cubicBezTo>
                  <a:cubicBezTo>
                    <a:pt x="929" y="10"/>
                    <a:pt x="908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7813542" y="3804341"/>
              <a:ext cx="59792" cy="51822"/>
            </a:xfrm>
            <a:custGeom>
              <a:avLst/>
              <a:gdLst/>
              <a:ahLst/>
              <a:cxnLst/>
              <a:rect l="l" t="t" r="r" b="b"/>
              <a:pathLst>
                <a:path w="1053" h="912" extrusionOk="0">
                  <a:moveTo>
                    <a:pt x="981" y="1"/>
                  </a:moveTo>
                  <a:cubicBezTo>
                    <a:pt x="964" y="1"/>
                    <a:pt x="946" y="7"/>
                    <a:pt x="931" y="19"/>
                  </a:cubicBezTo>
                  <a:lnTo>
                    <a:pt x="39" y="784"/>
                  </a:lnTo>
                  <a:cubicBezTo>
                    <a:pt x="7" y="809"/>
                    <a:pt x="1" y="854"/>
                    <a:pt x="26" y="886"/>
                  </a:cubicBezTo>
                  <a:cubicBezTo>
                    <a:pt x="46" y="899"/>
                    <a:pt x="65" y="911"/>
                    <a:pt x="84" y="911"/>
                  </a:cubicBezTo>
                  <a:cubicBezTo>
                    <a:pt x="96" y="911"/>
                    <a:pt x="116" y="905"/>
                    <a:pt x="128" y="892"/>
                  </a:cubicBezTo>
                  <a:lnTo>
                    <a:pt x="1021" y="121"/>
                  </a:lnTo>
                  <a:cubicBezTo>
                    <a:pt x="1052" y="96"/>
                    <a:pt x="1052" y="51"/>
                    <a:pt x="1027" y="26"/>
                  </a:cubicBezTo>
                  <a:cubicBezTo>
                    <a:pt x="1017" y="9"/>
                    <a:pt x="1000" y="1"/>
                    <a:pt x="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7898999" y="3533980"/>
              <a:ext cx="57577" cy="138590"/>
            </a:xfrm>
            <a:custGeom>
              <a:avLst/>
              <a:gdLst/>
              <a:ahLst/>
              <a:cxnLst/>
              <a:rect l="l" t="t" r="r" b="b"/>
              <a:pathLst>
                <a:path w="1014" h="2439" extrusionOk="0">
                  <a:moveTo>
                    <a:pt x="273" y="0"/>
                  </a:moveTo>
                  <a:cubicBezTo>
                    <a:pt x="242" y="0"/>
                    <a:pt x="214" y="23"/>
                    <a:pt x="204" y="55"/>
                  </a:cubicBezTo>
                  <a:cubicBezTo>
                    <a:pt x="0" y="889"/>
                    <a:pt x="268" y="1820"/>
                    <a:pt x="886" y="2419"/>
                  </a:cubicBezTo>
                  <a:cubicBezTo>
                    <a:pt x="899" y="2432"/>
                    <a:pt x="918" y="2438"/>
                    <a:pt x="937" y="2438"/>
                  </a:cubicBezTo>
                  <a:cubicBezTo>
                    <a:pt x="956" y="2438"/>
                    <a:pt x="975" y="2432"/>
                    <a:pt x="988" y="2419"/>
                  </a:cubicBezTo>
                  <a:cubicBezTo>
                    <a:pt x="1013" y="2387"/>
                    <a:pt x="1013" y="2349"/>
                    <a:pt x="982" y="2317"/>
                  </a:cubicBezTo>
                  <a:cubicBezTo>
                    <a:pt x="402" y="1750"/>
                    <a:pt x="147" y="877"/>
                    <a:pt x="344" y="86"/>
                  </a:cubicBezTo>
                  <a:cubicBezTo>
                    <a:pt x="351" y="48"/>
                    <a:pt x="331" y="10"/>
                    <a:pt x="293" y="4"/>
                  </a:cubicBezTo>
                  <a:cubicBezTo>
                    <a:pt x="286" y="1"/>
                    <a:pt x="280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6564336" y="3208559"/>
              <a:ext cx="640961" cy="762615"/>
            </a:xfrm>
            <a:custGeom>
              <a:avLst/>
              <a:gdLst/>
              <a:ahLst/>
              <a:cxnLst/>
              <a:rect l="l" t="t" r="r" b="b"/>
              <a:pathLst>
                <a:path w="11288" h="13421" extrusionOk="0">
                  <a:moveTo>
                    <a:pt x="7132" y="1"/>
                  </a:moveTo>
                  <a:cubicBezTo>
                    <a:pt x="6169" y="963"/>
                    <a:pt x="5398" y="2117"/>
                    <a:pt x="4863" y="3366"/>
                  </a:cubicBezTo>
                  <a:cubicBezTo>
                    <a:pt x="4436" y="4367"/>
                    <a:pt x="3881" y="5310"/>
                    <a:pt x="3423" y="6298"/>
                  </a:cubicBezTo>
                  <a:cubicBezTo>
                    <a:pt x="2511" y="8280"/>
                    <a:pt x="1587" y="10281"/>
                    <a:pt x="261" y="12008"/>
                  </a:cubicBezTo>
                  <a:cubicBezTo>
                    <a:pt x="32" y="12301"/>
                    <a:pt x="0" y="12684"/>
                    <a:pt x="255" y="12952"/>
                  </a:cubicBezTo>
                  <a:cubicBezTo>
                    <a:pt x="516" y="13219"/>
                    <a:pt x="899" y="13315"/>
                    <a:pt x="1262" y="13366"/>
                  </a:cubicBezTo>
                  <a:cubicBezTo>
                    <a:pt x="1525" y="13402"/>
                    <a:pt x="1791" y="13420"/>
                    <a:pt x="2056" y="13420"/>
                  </a:cubicBezTo>
                  <a:cubicBezTo>
                    <a:pt x="2771" y="13420"/>
                    <a:pt x="3484" y="13289"/>
                    <a:pt x="4149" y="13028"/>
                  </a:cubicBezTo>
                  <a:cubicBezTo>
                    <a:pt x="7642" y="9542"/>
                    <a:pt x="9127" y="6483"/>
                    <a:pt x="9509" y="4877"/>
                  </a:cubicBezTo>
                  <a:cubicBezTo>
                    <a:pt x="10166" y="4265"/>
                    <a:pt x="10765" y="3634"/>
                    <a:pt x="11287" y="2901"/>
                  </a:cubicBezTo>
                  <a:lnTo>
                    <a:pt x="7132" y="1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6892196" y="3352206"/>
              <a:ext cx="76770" cy="32048"/>
            </a:xfrm>
            <a:custGeom>
              <a:avLst/>
              <a:gdLst/>
              <a:ahLst/>
              <a:cxnLst/>
              <a:rect l="l" t="t" r="r" b="b"/>
              <a:pathLst>
                <a:path w="1352" h="564" extrusionOk="0">
                  <a:moveTo>
                    <a:pt x="75" y="1"/>
                  </a:moveTo>
                  <a:cubicBezTo>
                    <a:pt x="63" y="1"/>
                    <a:pt x="51" y="3"/>
                    <a:pt x="39" y="9"/>
                  </a:cubicBezTo>
                  <a:cubicBezTo>
                    <a:pt x="7" y="35"/>
                    <a:pt x="0" y="73"/>
                    <a:pt x="19" y="105"/>
                  </a:cubicBezTo>
                  <a:cubicBezTo>
                    <a:pt x="191" y="398"/>
                    <a:pt x="523" y="564"/>
                    <a:pt x="854" y="564"/>
                  </a:cubicBezTo>
                  <a:cubicBezTo>
                    <a:pt x="1007" y="564"/>
                    <a:pt x="1167" y="526"/>
                    <a:pt x="1300" y="449"/>
                  </a:cubicBezTo>
                  <a:cubicBezTo>
                    <a:pt x="1339" y="430"/>
                    <a:pt x="1351" y="386"/>
                    <a:pt x="1332" y="354"/>
                  </a:cubicBezTo>
                  <a:cubicBezTo>
                    <a:pt x="1320" y="329"/>
                    <a:pt x="1297" y="318"/>
                    <a:pt x="1274" y="318"/>
                  </a:cubicBezTo>
                  <a:cubicBezTo>
                    <a:pt x="1261" y="318"/>
                    <a:pt x="1248" y="321"/>
                    <a:pt x="1237" y="328"/>
                  </a:cubicBezTo>
                  <a:cubicBezTo>
                    <a:pt x="1122" y="392"/>
                    <a:pt x="992" y="422"/>
                    <a:pt x="861" y="422"/>
                  </a:cubicBezTo>
                  <a:cubicBezTo>
                    <a:pt x="575" y="422"/>
                    <a:pt x="283" y="280"/>
                    <a:pt x="134" y="35"/>
                  </a:cubicBezTo>
                  <a:cubicBezTo>
                    <a:pt x="121" y="13"/>
                    <a:pt x="9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6321479" y="3820535"/>
              <a:ext cx="491169" cy="271725"/>
            </a:xfrm>
            <a:custGeom>
              <a:avLst/>
              <a:gdLst/>
              <a:ahLst/>
              <a:cxnLst/>
              <a:rect l="l" t="t" r="r" b="b"/>
              <a:pathLst>
                <a:path w="8650" h="4782" extrusionOk="0">
                  <a:moveTo>
                    <a:pt x="5762" y="0"/>
                  </a:moveTo>
                  <a:cubicBezTo>
                    <a:pt x="5715" y="0"/>
                    <a:pt x="5667" y="8"/>
                    <a:pt x="5622" y="21"/>
                  </a:cubicBezTo>
                  <a:cubicBezTo>
                    <a:pt x="5494" y="59"/>
                    <a:pt x="5386" y="136"/>
                    <a:pt x="5278" y="219"/>
                  </a:cubicBezTo>
                  <a:cubicBezTo>
                    <a:pt x="4991" y="435"/>
                    <a:pt x="4730" y="684"/>
                    <a:pt x="4487" y="952"/>
                  </a:cubicBezTo>
                  <a:cubicBezTo>
                    <a:pt x="3837" y="1684"/>
                    <a:pt x="2639" y="1735"/>
                    <a:pt x="1670" y="1850"/>
                  </a:cubicBezTo>
                  <a:cubicBezTo>
                    <a:pt x="1371" y="1882"/>
                    <a:pt x="1065" y="1901"/>
                    <a:pt x="772" y="1978"/>
                  </a:cubicBezTo>
                  <a:cubicBezTo>
                    <a:pt x="478" y="2054"/>
                    <a:pt x="192" y="2188"/>
                    <a:pt x="0" y="2424"/>
                  </a:cubicBezTo>
                  <a:cubicBezTo>
                    <a:pt x="1641" y="3908"/>
                    <a:pt x="3887" y="4782"/>
                    <a:pt x="6107" y="4782"/>
                  </a:cubicBezTo>
                  <a:cubicBezTo>
                    <a:pt x="6414" y="4782"/>
                    <a:pt x="6720" y="4765"/>
                    <a:pt x="7024" y="4731"/>
                  </a:cubicBezTo>
                  <a:cubicBezTo>
                    <a:pt x="7566" y="3890"/>
                    <a:pt x="8107" y="3048"/>
                    <a:pt x="8649" y="2213"/>
                  </a:cubicBezTo>
                  <a:cubicBezTo>
                    <a:pt x="7789" y="2054"/>
                    <a:pt x="6954" y="1914"/>
                    <a:pt x="6100" y="1755"/>
                  </a:cubicBezTo>
                  <a:cubicBezTo>
                    <a:pt x="6240" y="1334"/>
                    <a:pt x="6272" y="869"/>
                    <a:pt x="6183" y="429"/>
                  </a:cubicBezTo>
                  <a:cubicBezTo>
                    <a:pt x="6157" y="295"/>
                    <a:pt x="6113" y="161"/>
                    <a:pt x="6004" y="78"/>
                  </a:cubicBezTo>
                  <a:cubicBezTo>
                    <a:pt x="5938" y="25"/>
                    <a:pt x="5851" y="0"/>
                    <a:pt x="5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6331246" y="3946737"/>
              <a:ext cx="412241" cy="128873"/>
            </a:xfrm>
            <a:custGeom>
              <a:avLst/>
              <a:gdLst/>
              <a:ahLst/>
              <a:cxnLst/>
              <a:rect l="l" t="t" r="r" b="b"/>
              <a:pathLst>
                <a:path w="7260" h="2268" extrusionOk="0">
                  <a:moveTo>
                    <a:pt x="78" y="1"/>
                  </a:moveTo>
                  <a:cubicBezTo>
                    <a:pt x="57" y="1"/>
                    <a:pt x="36" y="11"/>
                    <a:pt x="20" y="31"/>
                  </a:cubicBezTo>
                  <a:cubicBezTo>
                    <a:pt x="1" y="63"/>
                    <a:pt x="7" y="107"/>
                    <a:pt x="39" y="133"/>
                  </a:cubicBezTo>
                  <a:cubicBezTo>
                    <a:pt x="988" y="751"/>
                    <a:pt x="2136" y="1439"/>
                    <a:pt x="3423" y="1866"/>
                  </a:cubicBezTo>
                  <a:cubicBezTo>
                    <a:pt x="4226" y="2134"/>
                    <a:pt x="5016" y="2268"/>
                    <a:pt x="5775" y="2268"/>
                  </a:cubicBezTo>
                  <a:cubicBezTo>
                    <a:pt x="6266" y="2268"/>
                    <a:pt x="6744" y="2204"/>
                    <a:pt x="7196" y="2089"/>
                  </a:cubicBezTo>
                  <a:cubicBezTo>
                    <a:pt x="7234" y="2083"/>
                    <a:pt x="7260" y="2045"/>
                    <a:pt x="7247" y="2006"/>
                  </a:cubicBezTo>
                  <a:cubicBezTo>
                    <a:pt x="7242" y="1973"/>
                    <a:pt x="7212" y="1954"/>
                    <a:pt x="7179" y="1954"/>
                  </a:cubicBezTo>
                  <a:cubicBezTo>
                    <a:pt x="7174" y="1954"/>
                    <a:pt x="7169" y="1955"/>
                    <a:pt x="7164" y="1955"/>
                  </a:cubicBezTo>
                  <a:cubicBezTo>
                    <a:pt x="6722" y="2069"/>
                    <a:pt x="6256" y="2126"/>
                    <a:pt x="5772" y="2126"/>
                  </a:cubicBezTo>
                  <a:cubicBezTo>
                    <a:pt x="5034" y="2126"/>
                    <a:pt x="4257" y="1994"/>
                    <a:pt x="3468" y="1732"/>
                  </a:cubicBezTo>
                  <a:cubicBezTo>
                    <a:pt x="2193" y="1312"/>
                    <a:pt x="1059" y="630"/>
                    <a:pt x="115" y="12"/>
                  </a:cubicBezTo>
                  <a:cubicBezTo>
                    <a:pt x="103" y="4"/>
                    <a:pt x="9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6482172" y="3919633"/>
              <a:ext cx="66606" cy="56425"/>
            </a:xfrm>
            <a:custGeom>
              <a:avLst/>
              <a:gdLst/>
              <a:ahLst/>
              <a:cxnLst/>
              <a:rect l="l" t="t" r="r" b="b"/>
              <a:pathLst>
                <a:path w="1173" h="993" extrusionOk="0">
                  <a:moveTo>
                    <a:pt x="81" y="1"/>
                  </a:moveTo>
                  <a:cubicBezTo>
                    <a:pt x="60" y="1"/>
                    <a:pt x="40" y="9"/>
                    <a:pt x="26" y="23"/>
                  </a:cubicBezTo>
                  <a:cubicBezTo>
                    <a:pt x="0" y="55"/>
                    <a:pt x="7" y="100"/>
                    <a:pt x="39" y="125"/>
                  </a:cubicBezTo>
                  <a:lnTo>
                    <a:pt x="1052" y="979"/>
                  </a:lnTo>
                  <a:cubicBezTo>
                    <a:pt x="1065" y="986"/>
                    <a:pt x="1077" y="992"/>
                    <a:pt x="1096" y="992"/>
                  </a:cubicBezTo>
                  <a:cubicBezTo>
                    <a:pt x="1116" y="992"/>
                    <a:pt x="1135" y="986"/>
                    <a:pt x="1147" y="967"/>
                  </a:cubicBezTo>
                  <a:cubicBezTo>
                    <a:pt x="1173" y="941"/>
                    <a:pt x="1167" y="896"/>
                    <a:pt x="1141" y="871"/>
                  </a:cubicBezTo>
                  <a:lnTo>
                    <a:pt x="128" y="17"/>
                  </a:lnTo>
                  <a:cubicBezTo>
                    <a:pt x="114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6521579" y="3906507"/>
              <a:ext cx="59451" cy="53584"/>
            </a:xfrm>
            <a:custGeom>
              <a:avLst/>
              <a:gdLst/>
              <a:ahLst/>
              <a:cxnLst/>
              <a:rect l="l" t="t" r="r" b="b"/>
              <a:pathLst>
                <a:path w="1047" h="943" extrusionOk="0">
                  <a:moveTo>
                    <a:pt x="77" y="0"/>
                  </a:moveTo>
                  <a:cubicBezTo>
                    <a:pt x="59" y="0"/>
                    <a:pt x="40" y="8"/>
                    <a:pt x="26" y="25"/>
                  </a:cubicBezTo>
                  <a:cubicBezTo>
                    <a:pt x="1" y="50"/>
                    <a:pt x="1" y="95"/>
                    <a:pt x="26" y="120"/>
                  </a:cubicBezTo>
                  <a:lnTo>
                    <a:pt x="919" y="930"/>
                  </a:lnTo>
                  <a:cubicBezTo>
                    <a:pt x="931" y="943"/>
                    <a:pt x="951" y="943"/>
                    <a:pt x="970" y="943"/>
                  </a:cubicBezTo>
                  <a:cubicBezTo>
                    <a:pt x="989" y="943"/>
                    <a:pt x="1008" y="936"/>
                    <a:pt x="1021" y="923"/>
                  </a:cubicBezTo>
                  <a:cubicBezTo>
                    <a:pt x="1046" y="892"/>
                    <a:pt x="1040" y="847"/>
                    <a:pt x="1014" y="822"/>
                  </a:cubicBezTo>
                  <a:lnTo>
                    <a:pt x="122" y="18"/>
                  </a:lnTo>
                  <a:cubicBezTo>
                    <a:pt x="110" y="6"/>
                    <a:pt x="94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6567232" y="3880710"/>
              <a:ext cx="55022" cy="54777"/>
            </a:xfrm>
            <a:custGeom>
              <a:avLst/>
              <a:gdLst/>
              <a:ahLst/>
              <a:cxnLst/>
              <a:rect l="l" t="t" r="r" b="b"/>
              <a:pathLst>
                <a:path w="969" h="964" extrusionOk="0">
                  <a:moveTo>
                    <a:pt x="74" y="1"/>
                  </a:moveTo>
                  <a:cubicBezTo>
                    <a:pt x="56" y="1"/>
                    <a:pt x="38" y="7"/>
                    <a:pt x="26" y="20"/>
                  </a:cubicBezTo>
                  <a:cubicBezTo>
                    <a:pt x="0" y="45"/>
                    <a:pt x="0" y="90"/>
                    <a:pt x="26" y="116"/>
                  </a:cubicBezTo>
                  <a:lnTo>
                    <a:pt x="841" y="938"/>
                  </a:lnTo>
                  <a:cubicBezTo>
                    <a:pt x="854" y="957"/>
                    <a:pt x="873" y="963"/>
                    <a:pt x="892" y="963"/>
                  </a:cubicBezTo>
                  <a:cubicBezTo>
                    <a:pt x="905" y="963"/>
                    <a:pt x="924" y="957"/>
                    <a:pt x="937" y="944"/>
                  </a:cubicBezTo>
                  <a:cubicBezTo>
                    <a:pt x="969" y="912"/>
                    <a:pt x="969" y="868"/>
                    <a:pt x="937" y="842"/>
                  </a:cubicBezTo>
                  <a:lnTo>
                    <a:pt x="127" y="20"/>
                  </a:lnTo>
                  <a:cubicBezTo>
                    <a:pt x="112" y="7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6620777" y="4000605"/>
              <a:ext cx="158934" cy="71767"/>
            </a:xfrm>
            <a:custGeom>
              <a:avLst/>
              <a:gdLst/>
              <a:ahLst/>
              <a:cxnLst/>
              <a:rect l="l" t="t" r="r" b="b"/>
              <a:pathLst>
                <a:path w="2799" h="1263" extrusionOk="0">
                  <a:moveTo>
                    <a:pt x="2534" y="1"/>
                  </a:moveTo>
                  <a:cubicBezTo>
                    <a:pt x="1590" y="1"/>
                    <a:pt x="640" y="432"/>
                    <a:pt x="26" y="1148"/>
                  </a:cubicBezTo>
                  <a:cubicBezTo>
                    <a:pt x="0" y="1180"/>
                    <a:pt x="0" y="1224"/>
                    <a:pt x="32" y="1250"/>
                  </a:cubicBezTo>
                  <a:cubicBezTo>
                    <a:pt x="45" y="1262"/>
                    <a:pt x="64" y="1262"/>
                    <a:pt x="77" y="1262"/>
                  </a:cubicBezTo>
                  <a:cubicBezTo>
                    <a:pt x="96" y="1262"/>
                    <a:pt x="115" y="1256"/>
                    <a:pt x="128" y="1243"/>
                  </a:cubicBezTo>
                  <a:cubicBezTo>
                    <a:pt x="717" y="553"/>
                    <a:pt x="1622" y="141"/>
                    <a:pt x="2528" y="141"/>
                  </a:cubicBezTo>
                  <a:cubicBezTo>
                    <a:pt x="2593" y="141"/>
                    <a:pt x="2657" y="143"/>
                    <a:pt x="2722" y="147"/>
                  </a:cubicBezTo>
                  <a:cubicBezTo>
                    <a:pt x="2760" y="147"/>
                    <a:pt x="2792" y="122"/>
                    <a:pt x="2792" y="83"/>
                  </a:cubicBezTo>
                  <a:cubicBezTo>
                    <a:pt x="2798" y="45"/>
                    <a:pt x="2766" y="7"/>
                    <a:pt x="2728" y="7"/>
                  </a:cubicBezTo>
                  <a:cubicBezTo>
                    <a:pt x="2664" y="3"/>
                    <a:pt x="259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7295689" y="3162249"/>
              <a:ext cx="202373" cy="238711"/>
            </a:xfrm>
            <a:custGeom>
              <a:avLst/>
              <a:gdLst/>
              <a:ahLst/>
              <a:cxnLst/>
              <a:rect l="l" t="t" r="r" b="b"/>
              <a:pathLst>
                <a:path w="3564" h="4201" extrusionOk="0">
                  <a:moveTo>
                    <a:pt x="2677" y="0"/>
                  </a:moveTo>
                  <a:lnTo>
                    <a:pt x="1" y="4200"/>
                  </a:lnTo>
                  <a:cubicBezTo>
                    <a:pt x="1192" y="3505"/>
                    <a:pt x="2378" y="2804"/>
                    <a:pt x="3563" y="2110"/>
                  </a:cubicBezTo>
                  <a:cubicBezTo>
                    <a:pt x="3264" y="1396"/>
                    <a:pt x="2977" y="708"/>
                    <a:pt x="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6923653" y="2885922"/>
              <a:ext cx="637724" cy="580953"/>
            </a:xfrm>
            <a:custGeom>
              <a:avLst/>
              <a:gdLst/>
              <a:ahLst/>
              <a:cxnLst/>
              <a:rect l="l" t="t" r="r" b="b"/>
              <a:pathLst>
                <a:path w="11231" h="10224" extrusionOk="0">
                  <a:moveTo>
                    <a:pt x="10568" y="0"/>
                  </a:moveTo>
                  <a:lnTo>
                    <a:pt x="2678" y="2333"/>
                  </a:lnTo>
                  <a:cubicBezTo>
                    <a:pt x="2760" y="2652"/>
                    <a:pt x="2837" y="2970"/>
                    <a:pt x="2920" y="3289"/>
                  </a:cubicBezTo>
                  <a:cubicBezTo>
                    <a:pt x="1957" y="4258"/>
                    <a:pt x="963" y="5207"/>
                    <a:pt x="1" y="6182"/>
                  </a:cubicBezTo>
                  <a:cubicBezTo>
                    <a:pt x="2015" y="7075"/>
                    <a:pt x="3838" y="8445"/>
                    <a:pt x="5138" y="10223"/>
                  </a:cubicBezTo>
                  <a:cubicBezTo>
                    <a:pt x="6508" y="9261"/>
                    <a:pt x="7725" y="8145"/>
                    <a:pt x="8834" y="6890"/>
                  </a:cubicBezTo>
                  <a:cubicBezTo>
                    <a:pt x="9676" y="5934"/>
                    <a:pt x="10440" y="4882"/>
                    <a:pt x="10836" y="3678"/>
                  </a:cubicBezTo>
                  <a:cubicBezTo>
                    <a:pt x="11231" y="2473"/>
                    <a:pt x="11218" y="1090"/>
                    <a:pt x="10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7080372" y="3016159"/>
              <a:ext cx="69161" cy="63528"/>
            </a:xfrm>
            <a:custGeom>
              <a:avLst/>
              <a:gdLst/>
              <a:ahLst/>
              <a:cxnLst/>
              <a:rect l="l" t="t" r="r" b="b"/>
              <a:pathLst>
                <a:path w="1218" h="1118" extrusionOk="0">
                  <a:moveTo>
                    <a:pt x="1142" y="0"/>
                  </a:moveTo>
                  <a:cubicBezTo>
                    <a:pt x="1125" y="0"/>
                    <a:pt x="1109" y="7"/>
                    <a:pt x="1097" y="22"/>
                  </a:cubicBezTo>
                  <a:lnTo>
                    <a:pt x="32" y="997"/>
                  </a:lnTo>
                  <a:cubicBezTo>
                    <a:pt x="7" y="1022"/>
                    <a:pt x="0" y="1067"/>
                    <a:pt x="26" y="1092"/>
                  </a:cubicBezTo>
                  <a:cubicBezTo>
                    <a:pt x="45" y="1112"/>
                    <a:pt x="58" y="1118"/>
                    <a:pt x="77" y="1118"/>
                  </a:cubicBezTo>
                  <a:cubicBezTo>
                    <a:pt x="96" y="1118"/>
                    <a:pt x="115" y="1112"/>
                    <a:pt x="128" y="1099"/>
                  </a:cubicBezTo>
                  <a:lnTo>
                    <a:pt x="1192" y="124"/>
                  </a:lnTo>
                  <a:cubicBezTo>
                    <a:pt x="1218" y="92"/>
                    <a:pt x="1218" y="54"/>
                    <a:pt x="1192" y="22"/>
                  </a:cubicBezTo>
                  <a:cubicBezTo>
                    <a:pt x="1179" y="8"/>
                    <a:pt x="1160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7305115" y="3212253"/>
              <a:ext cx="177729" cy="188708"/>
            </a:xfrm>
            <a:custGeom>
              <a:avLst/>
              <a:gdLst/>
              <a:ahLst/>
              <a:cxnLst/>
              <a:rect l="l" t="t" r="r" b="b"/>
              <a:pathLst>
                <a:path w="3130" h="3321" extrusionOk="0">
                  <a:moveTo>
                    <a:pt x="3053" y="0"/>
                  </a:moveTo>
                  <a:cubicBezTo>
                    <a:pt x="3034" y="0"/>
                    <a:pt x="3016" y="8"/>
                    <a:pt x="3002" y="25"/>
                  </a:cubicBezTo>
                  <a:lnTo>
                    <a:pt x="32" y="3199"/>
                  </a:lnTo>
                  <a:cubicBezTo>
                    <a:pt x="0" y="3231"/>
                    <a:pt x="7" y="3276"/>
                    <a:pt x="32" y="3301"/>
                  </a:cubicBezTo>
                  <a:cubicBezTo>
                    <a:pt x="45" y="3314"/>
                    <a:pt x="64" y="3320"/>
                    <a:pt x="83" y="3320"/>
                  </a:cubicBezTo>
                  <a:cubicBezTo>
                    <a:pt x="96" y="3320"/>
                    <a:pt x="115" y="3314"/>
                    <a:pt x="134" y="3295"/>
                  </a:cubicBezTo>
                  <a:lnTo>
                    <a:pt x="3104" y="121"/>
                  </a:lnTo>
                  <a:cubicBezTo>
                    <a:pt x="3130" y="89"/>
                    <a:pt x="3130" y="44"/>
                    <a:pt x="3098" y="19"/>
                  </a:cubicBezTo>
                  <a:cubicBezTo>
                    <a:pt x="3086" y="7"/>
                    <a:pt x="3069" y="0"/>
                    <a:pt x="3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6966012" y="3185546"/>
              <a:ext cx="293566" cy="249792"/>
            </a:xfrm>
            <a:custGeom>
              <a:avLst/>
              <a:gdLst/>
              <a:ahLst/>
              <a:cxnLst/>
              <a:rect l="l" t="t" r="r" b="b"/>
              <a:pathLst>
                <a:path w="5170" h="4396" extrusionOk="0">
                  <a:moveTo>
                    <a:pt x="81" y="0"/>
                  </a:moveTo>
                  <a:cubicBezTo>
                    <a:pt x="53" y="0"/>
                    <a:pt x="23" y="19"/>
                    <a:pt x="13" y="49"/>
                  </a:cubicBezTo>
                  <a:cubicBezTo>
                    <a:pt x="0" y="87"/>
                    <a:pt x="20" y="125"/>
                    <a:pt x="58" y="138"/>
                  </a:cubicBezTo>
                  <a:cubicBezTo>
                    <a:pt x="2116" y="916"/>
                    <a:pt x="3933" y="2452"/>
                    <a:pt x="5035" y="4357"/>
                  </a:cubicBezTo>
                  <a:cubicBezTo>
                    <a:pt x="5048" y="4383"/>
                    <a:pt x="5067" y="4396"/>
                    <a:pt x="5093" y="4396"/>
                  </a:cubicBezTo>
                  <a:cubicBezTo>
                    <a:pt x="5106" y="4396"/>
                    <a:pt x="5118" y="4389"/>
                    <a:pt x="5125" y="4383"/>
                  </a:cubicBezTo>
                  <a:cubicBezTo>
                    <a:pt x="5163" y="4364"/>
                    <a:pt x="5169" y="4319"/>
                    <a:pt x="5150" y="4287"/>
                  </a:cubicBezTo>
                  <a:cubicBezTo>
                    <a:pt x="4022" y="2324"/>
                    <a:pt x="2225" y="807"/>
                    <a:pt x="102" y="4"/>
                  </a:cubicBezTo>
                  <a:cubicBezTo>
                    <a:pt x="96" y="2"/>
                    <a:pt x="89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7296030" y="2967008"/>
              <a:ext cx="145931" cy="77563"/>
            </a:xfrm>
            <a:custGeom>
              <a:avLst/>
              <a:gdLst/>
              <a:ahLst/>
              <a:cxnLst/>
              <a:rect l="l" t="t" r="r" b="b"/>
              <a:pathLst>
                <a:path w="2570" h="1365" extrusionOk="0">
                  <a:moveTo>
                    <a:pt x="84" y="0"/>
                  </a:moveTo>
                  <a:cubicBezTo>
                    <a:pt x="71" y="0"/>
                    <a:pt x="57" y="4"/>
                    <a:pt x="46" y="14"/>
                  </a:cubicBezTo>
                  <a:cubicBezTo>
                    <a:pt x="14" y="33"/>
                    <a:pt x="1" y="77"/>
                    <a:pt x="20" y="109"/>
                  </a:cubicBezTo>
                  <a:cubicBezTo>
                    <a:pt x="498" y="880"/>
                    <a:pt x="1390" y="1365"/>
                    <a:pt x="2295" y="1365"/>
                  </a:cubicBezTo>
                  <a:cubicBezTo>
                    <a:pt x="2365" y="1365"/>
                    <a:pt x="2436" y="1365"/>
                    <a:pt x="2506" y="1358"/>
                  </a:cubicBezTo>
                  <a:cubicBezTo>
                    <a:pt x="2544" y="1352"/>
                    <a:pt x="2569" y="1320"/>
                    <a:pt x="2569" y="1282"/>
                  </a:cubicBezTo>
                  <a:cubicBezTo>
                    <a:pt x="2563" y="1244"/>
                    <a:pt x="2531" y="1218"/>
                    <a:pt x="2493" y="1218"/>
                  </a:cubicBezTo>
                  <a:cubicBezTo>
                    <a:pt x="2428" y="1224"/>
                    <a:pt x="2362" y="1226"/>
                    <a:pt x="2297" y="1226"/>
                  </a:cubicBezTo>
                  <a:cubicBezTo>
                    <a:pt x="1438" y="1226"/>
                    <a:pt x="591" y="767"/>
                    <a:pt x="141" y="33"/>
                  </a:cubicBezTo>
                  <a:cubicBezTo>
                    <a:pt x="129" y="13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7153848" y="3033490"/>
              <a:ext cx="240360" cy="272918"/>
            </a:xfrm>
            <a:custGeom>
              <a:avLst/>
              <a:gdLst/>
              <a:ahLst/>
              <a:cxnLst/>
              <a:rect l="l" t="t" r="r" b="b"/>
              <a:pathLst>
                <a:path w="4233" h="4803" extrusionOk="0">
                  <a:moveTo>
                    <a:pt x="4154" y="0"/>
                  </a:moveTo>
                  <a:cubicBezTo>
                    <a:pt x="4133" y="0"/>
                    <a:pt x="4113" y="8"/>
                    <a:pt x="4098" y="23"/>
                  </a:cubicBezTo>
                  <a:lnTo>
                    <a:pt x="26" y="4688"/>
                  </a:lnTo>
                  <a:cubicBezTo>
                    <a:pt x="0" y="4713"/>
                    <a:pt x="7" y="4758"/>
                    <a:pt x="32" y="4784"/>
                  </a:cubicBezTo>
                  <a:cubicBezTo>
                    <a:pt x="45" y="4796"/>
                    <a:pt x="64" y="4803"/>
                    <a:pt x="83" y="4803"/>
                  </a:cubicBezTo>
                  <a:cubicBezTo>
                    <a:pt x="102" y="4803"/>
                    <a:pt x="121" y="4796"/>
                    <a:pt x="134" y="4777"/>
                  </a:cubicBezTo>
                  <a:lnTo>
                    <a:pt x="4207" y="118"/>
                  </a:lnTo>
                  <a:cubicBezTo>
                    <a:pt x="4232" y="86"/>
                    <a:pt x="4226" y="42"/>
                    <a:pt x="4200" y="16"/>
                  </a:cubicBezTo>
                  <a:cubicBezTo>
                    <a:pt x="4186" y="5"/>
                    <a:pt x="4170" y="0"/>
                    <a:pt x="4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7472281" y="2417650"/>
              <a:ext cx="367042" cy="253428"/>
            </a:xfrm>
            <a:custGeom>
              <a:avLst/>
              <a:gdLst/>
              <a:ahLst/>
              <a:cxnLst/>
              <a:rect l="l" t="t" r="r" b="b"/>
              <a:pathLst>
                <a:path w="6464" h="4460" extrusionOk="0">
                  <a:moveTo>
                    <a:pt x="543" y="0"/>
                  </a:moveTo>
                  <a:lnTo>
                    <a:pt x="1" y="4054"/>
                  </a:lnTo>
                  <a:lnTo>
                    <a:pt x="4233" y="4430"/>
                  </a:lnTo>
                  <a:cubicBezTo>
                    <a:pt x="4418" y="4445"/>
                    <a:pt x="4607" y="4460"/>
                    <a:pt x="4794" y="4460"/>
                  </a:cubicBezTo>
                  <a:cubicBezTo>
                    <a:pt x="5089" y="4460"/>
                    <a:pt x="5380" y="4423"/>
                    <a:pt x="5641" y="4290"/>
                  </a:cubicBezTo>
                  <a:cubicBezTo>
                    <a:pt x="6196" y="4003"/>
                    <a:pt x="6463" y="3308"/>
                    <a:pt x="6361" y="2690"/>
                  </a:cubicBezTo>
                  <a:cubicBezTo>
                    <a:pt x="6253" y="2072"/>
                    <a:pt x="5839" y="1543"/>
                    <a:pt x="5323" y="1192"/>
                  </a:cubicBezTo>
                  <a:cubicBezTo>
                    <a:pt x="4806" y="835"/>
                    <a:pt x="4201" y="638"/>
                    <a:pt x="3595" y="478"/>
                  </a:cubicBezTo>
                  <a:cubicBezTo>
                    <a:pt x="2601" y="217"/>
                    <a:pt x="1575" y="58"/>
                    <a:pt x="543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6687724" y="2705910"/>
              <a:ext cx="357219" cy="441738"/>
            </a:xfrm>
            <a:custGeom>
              <a:avLst/>
              <a:gdLst/>
              <a:ahLst/>
              <a:cxnLst/>
              <a:rect l="l" t="t" r="r" b="b"/>
              <a:pathLst>
                <a:path w="6291" h="7774" extrusionOk="0">
                  <a:moveTo>
                    <a:pt x="2798" y="1"/>
                  </a:moveTo>
                  <a:cubicBezTo>
                    <a:pt x="2110" y="912"/>
                    <a:pt x="1422" y="1817"/>
                    <a:pt x="733" y="2728"/>
                  </a:cubicBezTo>
                  <a:cubicBezTo>
                    <a:pt x="332" y="3257"/>
                    <a:pt x="0" y="3869"/>
                    <a:pt x="64" y="4526"/>
                  </a:cubicBezTo>
                  <a:cubicBezTo>
                    <a:pt x="128" y="5182"/>
                    <a:pt x="523" y="5800"/>
                    <a:pt x="1097" y="6125"/>
                  </a:cubicBezTo>
                  <a:cubicBezTo>
                    <a:pt x="1407" y="6302"/>
                    <a:pt x="1765" y="6392"/>
                    <a:pt x="2122" y="6392"/>
                  </a:cubicBezTo>
                  <a:cubicBezTo>
                    <a:pt x="2425" y="6392"/>
                    <a:pt x="2728" y="6327"/>
                    <a:pt x="3002" y="6196"/>
                  </a:cubicBezTo>
                  <a:cubicBezTo>
                    <a:pt x="3200" y="6616"/>
                    <a:pt x="3378" y="7011"/>
                    <a:pt x="3582" y="7426"/>
                  </a:cubicBezTo>
                  <a:cubicBezTo>
                    <a:pt x="3646" y="7559"/>
                    <a:pt x="3722" y="7706"/>
                    <a:pt x="3863" y="7757"/>
                  </a:cubicBezTo>
                  <a:cubicBezTo>
                    <a:pt x="3893" y="7769"/>
                    <a:pt x="3925" y="7774"/>
                    <a:pt x="3957" y="7774"/>
                  </a:cubicBezTo>
                  <a:cubicBezTo>
                    <a:pt x="4084" y="7774"/>
                    <a:pt x="4209" y="7688"/>
                    <a:pt x="4245" y="7566"/>
                  </a:cubicBezTo>
                  <a:cubicBezTo>
                    <a:pt x="4336" y="7652"/>
                    <a:pt x="4459" y="7696"/>
                    <a:pt x="4582" y="7696"/>
                  </a:cubicBezTo>
                  <a:cubicBezTo>
                    <a:pt x="4632" y="7696"/>
                    <a:pt x="4682" y="7689"/>
                    <a:pt x="4729" y="7674"/>
                  </a:cubicBezTo>
                  <a:cubicBezTo>
                    <a:pt x="4895" y="7617"/>
                    <a:pt x="5023" y="7464"/>
                    <a:pt x="5048" y="7292"/>
                  </a:cubicBezTo>
                  <a:cubicBezTo>
                    <a:pt x="5117" y="7365"/>
                    <a:pt x="5195" y="7398"/>
                    <a:pt x="5279" y="7398"/>
                  </a:cubicBezTo>
                  <a:cubicBezTo>
                    <a:pt x="5334" y="7398"/>
                    <a:pt x="5391" y="7383"/>
                    <a:pt x="5450" y="7356"/>
                  </a:cubicBezTo>
                  <a:cubicBezTo>
                    <a:pt x="5591" y="7288"/>
                    <a:pt x="5679" y="7125"/>
                    <a:pt x="5668" y="6970"/>
                  </a:cubicBezTo>
                  <a:lnTo>
                    <a:pt x="5668" y="6970"/>
                  </a:lnTo>
                  <a:cubicBezTo>
                    <a:pt x="5680" y="7033"/>
                    <a:pt x="5761" y="7101"/>
                    <a:pt x="5830" y="7101"/>
                  </a:cubicBezTo>
                  <a:cubicBezTo>
                    <a:pt x="5833" y="7101"/>
                    <a:pt x="5836" y="7101"/>
                    <a:pt x="5838" y="7101"/>
                  </a:cubicBezTo>
                  <a:cubicBezTo>
                    <a:pt x="5908" y="7101"/>
                    <a:pt x="5972" y="7050"/>
                    <a:pt x="6023" y="6999"/>
                  </a:cubicBezTo>
                  <a:cubicBezTo>
                    <a:pt x="6170" y="6858"/>
                    <a:pt x="6259" y="6654"/>
                    <a:pt x="6265" y="6451"/>
                  </a:cubicBezTo>
                  <a:cubicBezTo>
                    <a:pt x="6284" y="6030"/>
                    <a:pt x="6291" y="5622"/>
                    <a:pt x="6227" y="5208"/>
                  </a:cubicBezTo>
                  <a:cubicBezTo>
                    <a:pt x="6074" y="4207"/>
                    <a:pt x="4895" y="3723"/>
                    <a:pt x="4098" y="3098"/>
                  </a:cubicBezTo>
                  <a:cubicBezTo>
                    <a:pt x="4392" y="2767"/>
                    <a:pt x="4678" y="2435"/>
                    <a:pt x="4978" y="2104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774941" y="2859557"/>
              <a:ext cx="165067" cy="34378"/>
            </a:xfrm>
            <a:custGeom>
              <a:avLst/>
              <a:gdLst/>
              <a:ahLst/>
              <a:cxnLst/>
              <a:rect l="l" t="t" r="r" b="b"/>
              <a:pathLst>
                <a:path w="2907" h="605" extrusionOk="0">
                  <a:moveTo>
                    <a:pt x="1109" y="1"/>
                  </a:moveTo>
                  <a:cubicBezTo>
                    <a:pt x="753" y="1"/>
                    <a:pt x="397" y="55"/>
                    <a:pt x="58" y="165"/>
                  </a:cubicBezTo>
                  <a:cubicBezTo>
                    <a:pt x="19" y="177"/>
                    <a:pt x="0" y="216"/>
                    <a:pt x="13" y="254"/>
                  </a:cubicBezTo>
                  <a:cubicBezTo>
                    <a:pt x="23" y="284"/>
                    <a:pt x="49" y="302"/>
                    <a:pt x="79" y="302"/>
                  </a:cubicBezTo>
                  <a:cubicBezTo>
                    <a:pt x="86" y="302"/>
                    <a:pt x="94" y="301"/>
                    <a:pt x="102" y="299"/>
                  </a:cubicBezTo>
                  <a:cubicBezTo>
                    <a:pt x="431" y="190"/>
                    <a:pt x="775" y="136"/>
                    <a:pt x="1120" y="136"/>
                  </a:cubicBezTo>
                  <a:cubicBezTo>
                    <a:pt x="1706" y="136"/>
                    <a:pt x="2290" y="291"/>
                    <a:pt x="2792" y="592"/>
                  </a:cubicBezTo>
                  <a:cubicBezTo>
                    <a:pt x="2805" y="598"/>
                    <a:pt x="2817" y="604"/>
                    <a:pt x="2830" y="604"/>
                  </a:cubicBezTo>
                  <a:cubicBezTo>
                    <a:pt x="2856" y="604"/>
                    <a:pt x="2875" y="592"/>
                    <a:pt x="2887" y="573"/>
                  </a:cubicBezTo>
                  <a:cubicBezTo>
                    <a:pt x="2907" y="534"/>
                    <a:pt x="2900" y="496"/>
                    <a:pt x="2868" y="477"/>
                  </a:cubicBezTo>
                  <a:cubicBezTo>
                    <a:pt x="2340" y="162"/>
                    <a:pt x="1724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6832120" y="2995192"/>
              <a:ext cx="43098" cy="79836"/>
            </a:xfrm>
            <a:custGeom>
              <a:avLst/>
              <a:gdLst/>
              <a:ahLst/>
              <a:cxnLst/>
              <a:rect l="l" t="t" r="r" b="b"/>
              <a:pathLst>
                <a:path w="759" h="1405" extrusionOk="0">
                  <a:moveTo>
                    <a:pt x="80" y="1"/>
                  </a:moveTo>
                  <a:cubicBezTo>
                    <a:pt x="70" y="1"/>
                    <a:pt x="60" y="3"/>
                    <a:pt x="51" y="8"/>
                  </a:cubicBezTo>
                  <a:cubicBezTo>
                    <a:pt x="13" y="27"/>
                    <a:pt x="0" y="66"/>
                    <a:pt x="19" y="104"/>
                  </a:cubicBezTo>
                  <a:lnTo>
                    <a:pt x="619" y="1366"/>
                  </a:lnTo>
                  <a:cubicBezTo>
                    <a:pt x="631" y="1391"/>
                    <a:pt x="657" y="1404"/>
                    <a:pt x="682" y="1404"/>
                  </a:cubicBezTo>
                  <a:cubicBezTo>
                    <a:pt x="689" y="1404"/>
                    <a:pt x="701" y="1404"/>
                    <a:pt x="714" y="1398"/>
                  </a:cubicBezTo>
                  <a:cubicBezTo>
                    <a:pt x="746" y="1385"/>
                    <a:pt x="759" y="1340"/>
                    <a:pt x="746" y="1309"/>
                  </a:cubicBezTo>
                  <a:lnTo>
                    <a:pt x="141" y="40"/>
                  </a:lnTo>
                  <a:cubicBezTo>
                    <a:pt x="131" y="17"/>
                    <a:pt x="105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926549" y="3099915"/>
              <a:ext cx="8006" cy="39208"/>
            </a:xfrm>
            <a:custGeom>
              <a:avLst/>
              <a:gdLst/>
              <a:ahLst/>
              <a:cxnLst/>
              <a:rect l="l" t="t" r="r" b="b"/>
              <a:pathLst>
                <a:path w="141" h="690" extrusionOk="0">
                  <a:moveTo>
                    <a:pt x="71" y="1"/>
                  </a:moveTo>
                  <a:cubicBezTo>
                    <a:pt x="33" y="1"/>
                    <a:pt x="1" y="33"/>
                    <a:pt x="1" y="71"/>
                  </a:cubicBezTo>
                  <a:lnTo>
                    <a:pt x="1" y="619"/>
                  </a:lnTo>
                  <a:cubicBezTo>
                    <a:pt x="1" y="657"/>
                    <a:pt x="33" y="689"/>
                    <a:pt x="71" y="689"/>
                  </a:cubicBezTo>
                  <a:cubicBezTo>
                    <a:pt x="109" y="689"/>
                    <a:pt x="141" y="657"/>
                    <a:pt x="141" y="619"/>
                  </a:cubicBezTo>
                  <a:lnTo>
                    <a:pt x="141" y="71"/>
                  </a:lnTo>
                  <a:cubicBezTo>
                    <a:pt x="141" y="33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6885666" y="3090142"/>
              <a:ext cx="11640" cy="42446"/>
            </a:xfrm>
            <a:custGeom>
              <a:avLst/>
              <a:gdLst/>
              <a:ahLst/>
              <a:cxnLst/>
              <a:rect l="l" t="t" r="r" b="b"/>
              <a:pathLst>
                <a:path w="205" h="747" extrusionOk="0">
                  <a:moveTo>
                    <a:pt x="71" y="1"/>
                  </a:moveTo>
                  <a:cubicBezTo>
                    <a:pt x="32" y="7"/>
                    <a:pt x="1" y="39"/>
                    <a:pt x="7" y="77"/>
                  </a:cubicBezTo>
                  <a:lnTo>
                    <a:pt x="64" y="683"/>
                  </a:lnTo>
                  <a:cubicBezTo>
                    <a:pt x="64" y="721"/>
                    <a:pt x="96" y="746"/>
                    <a:pt x="128" y="746"/>
                  </a:cubicBezTo>
                  <a:lnTo>
                    <a:pt x="134" y="746"/>
                  </a:lnTo>
                  <a:cubicBezTo>
                    <a:pt x="173" y="740"/>
                    <a:pt x="205" y="708"/>
                    <a:pt x="198" y="670"/>
                  </a:cubicBezTo>
                  <a:lnTo>
                    <a:pt x="141" y="65"/>
                  </a:lnTo>
                  <a:cubicBezTo>
                    <a:pt x="141" y="26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966751" y="3090539"/>
              <a:ext cx="9823" cy="42049"/>
            </a:xfrm>
            <a:custGeom>
              <a:avLst/>
              <a:gdLst/>
              <a:ahLst/>
              <a:cxnLst/>
              <a:rect l="l" t="t" r="r" b="b"/>
              <a:pathLst>
                <a:path w="173" h="740" extrusionOk="0">
                  <a:moveTo>
                    <a:pt x="102" y="0"/>
                  </a:moveTo>
                  <a:cubicBezTo>
                    <a:pt x="64" y="0"/>
                    <a:pt x="32" y="26"/>
                    <a:pt x="32" y="64"/>
                  </a:cubicBezTo>
                  <a:lnTo>
                    <a:pt x="7" y="669"/>
                  </a:lnTo>
                  <a:cubicBezTo>
                    <a:pt x="0" y="708"/>
                    <a:pt x="32" y="739"/>
                    <a:pt x="70" y="739"/>
                  </a:cubicBezTo>
                  <a:lnTo>
                    <a:pt x="77" y="739"/>
                  </a:lnTo>
                  <a:cubicBezTo>
                    <a:pt x="115" y="739"/>
                    <a:pt x="140" y="708"/>
                    <a:pt x="140" y="676"/>
                  </a:cubicBezTo>
                  <a:lnTo>
                    <a:pt x="172" y="70"/>
                  </a:lnTo>
                  <a:cubicBezTo>
                    <a:pt x="172" y="32"/>
                    <a:pt x="140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7006555" y="3052809"/>
              <a:ext cx="13060" cy="61652"/>
            </a:xfrm>
            <a:custGeom>
              <a:avLst/>
              <a:gdLst/>
              <a:ahLst/>
              <a:cxnLst/>
              <a:rect l="l" t="t" r="r" b="b"/>
              <a:pathLst>
                <a:path w="230" h="1085" extrusionOk="0">
                  <a:moveTo>
                    <a:pt x="156" y="1"/>
                  </a:moveTo>
                  <a:cubicBezTo>
                    <a:pt x="121" y="1"/>
                    <a:pt x="90" y="30"/>
                    <a:pt x="90" y="65"/>
                  </a:cubicBezTo>
                  <a:lnTo>
                    <a:pt x="7" y="1015"/>
                  </a:lnTo>
                  <a:cubicBezTo>
                    <a:pt x="0" y="1053"/>
                    <a:pt x="26" y="1085"/>
                    <a:pt x="64" y="1085"/>
                  </a:cubicBezTo>
                  <a:lnTo>
                    <a:pt x="70" y="1085"/>
                  </a:lnTo>
                  <a:cubicBezTo>
                    <a:pt x="109" y="1085"/>
                    <a:pt x="140" y="1059"/>
                    <a:pt x="140" y="1027"/>
                  </a:cubicBezTo>
                  <a:lnTo>
                    <a:pt x="230" y="78"/>
                  </a:lnTo>
                  <a:cubicBezTo>
                    <a:pt x="230" y="40"/>
                    <a:pt x="204" y="1"/>
                    <a:pt x="166" y="1"/>
                  </a:cubicBezTo>
                  <a:cubicBezTo>
                    <a:pt x="163" y="1"/>
                    <a:pt x="15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808215" y="2395660"/>
              <a:ext cx="745952" cy="633741"/>
            </a:xfrm>
            <a:custGeom>
              <a:avLst/>
              <a:gdLst/>
              <a:ahLst/>
              <a:cxnLst/>
              <a:rect l="l" t="t" r="r" b="b"/>
              <a:pathLst>
                <a:path w="13137" h="11153" extrusionOk="0">
                  <a:moveTo>
                    <a:pt x="10070" y="1"/>
                  </a:moveTo>
                  <a:cubicBezTo>
                    <a:pt x="7481" y="1"/>
                    <a:pt x="6206" y="530"/>
                    <a:pt x="5150" y="1222"/>
                  </a:cubicBezTo>
                  <a:cubicBezTo>
                    <a:pt x="3436" y="2338"/>
                    <a:pt x="1161" y="4141"/>
                    <a:pt x="1" y="5824"/>
                  </a:cubicBezTo>
                  <a:cubicBezTo>
                    <a:pt x="957" y="6716"/>
                    <a:pt x="1970" y="7551"/>
                    <a:pt x="2926" y="8443"/>
                  </a:cubicBezTo>
                  <a:cubicBezTo>
                    <a:pt x="3054" y="8367"/>
                    <a:pt x="3181" y="8271"/>
                    <a:pt x="3308" y="8195"/>
                  </a:cubicBezTo>
                  <a:cubicBezTo>
                    <a:pt x="3691" y="9195"/>
                    <a:pt x="4111" y="10151"/>
                    <a:pt x="4494" y="11152"/>
                  </a:cubicBezTo>
                  <a:cubicBezTo>
                    <a:pt x="6043" y="10821"/>
                    <a:pt x="7610" y="10426"/>
                    <a:pt x="9153" y="10049"/>
                  </a:cubicBezTo>
                  <a:cubicBezTo>
                    <a:pt x="10478" y="9724"/>
                    <a:pt x="11811" y="9393"/>
                    <a:pt x="13136" y="9055"/>
                  </a:cubicBezTo>
                  <a:cubicBezTo>
                    <a:pt x="12677" y="7774"/>
                    <a:pt x="12225" y="6519"/>
                    <a:pt x="11766" y="5238"/>
                  </a:cubicBezTo>
                  <a:cubicBezTo>
                    <a:pt x="12180" y="5238"/>
                    <a:pt x="12594" y="5231"/>
                    <a:pt x="13002" y="5231"/>
                  </a:cubicBezTo>
                  <a:cubicBezTo>
                    <a:pt x="12932" y="3523"/>
                    <a:pt x="12837" y="1860"/>
                    <a:pt x="12767" y="152"/>
                  </a:cubicBezTo>
                  <a:cubicBezTo>
                    <a:pt x="11731" y="48"/>
                    <a:pt x="10842" y="1"/>
                    <a:pt x="10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957666" y="2815463"/>
              <a:ext cx="41338" cy="48413"/>
            </a:xfrm>
            <a:custGeom>
              <a:avLst/>
              <a:gdLst/>
              <a:ahLst/>
              <a:cxnLst/>
              <a:rect l="l" t="t" r="r" b="b"/>
              <a:pathLst>
                <a:path w="728" h="852" extrusionOk="0">
                  <a:moveTo>
                    <a:pt x="79" y="0"/>
                  </a:moveTo>
                  <a:cubicBezTo>
                    <a:pt x="63" y="0"/>
                    <a:pt x="47" y="5"/>
                    <a:pt x="33" y="17"/>
                  </a:cubicBezTo>
                  <a:cubicBezTo>
                    <a:pt x="7" y="42"/>
                    <a:pt x="1" y="80"/>
                    <a:pt x="26" y="112"/>
                  </a:cubicBezTo>
                  <a:lnTo>
                    <a:pt x="600" y="826"/>
                  </a:lnTo>
                  <a:cubicBezTo>
                    <a:pt x="613" y="845"/>
                    <a:pt x="632" y="851"/>
                    <a:pt x="651" y="851"/>
                  </a:cubicBezTo>
                  <a:cubicBezTo>
                    <a:pt x="670" y="851"/>
                    <a:pt x="683" y="851"/>
                    <a:pt x="696" y="839"/>
                  </a:cubicBezTo>
                  <a:cubicBezTo>
                    <a:pt x="727" y="813"/>
                    <a:pt x="727" y="769"/>
                    <a:pt x="708" y="737"/>
                  </a:cubicBezTo>
                  <a:lnTo>
                    <a:pt x="135" y="23"/>
                  </a:lnTo>
                  <a:cubicBezTo>
                    <a:pt x="120" y="9"/>
                    <a:pt x="100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7045621" y="2844044"/>
              <a:ext cx="486115" cy="154898"/>
            </a:xfrm>
            <a:custGeom>
              <a:avLst/>
              <a:gdLst/>
              <a:ahLst/>
              <a:cxnLst/>
              <a:rect l="l" t="t" r="r" b="b"/>
              <a:pathLst>
                <a:path w="8561" h="2726" extrusionOk="0">
                  <a:moveTo>
                    <a:pt x="8482" y="0"/>
                  </a:moveTo>
                  <a:cubicBezTo>
                    <a:pt x="8474" y="0"/>
                    <a:pt x="8466" y="2"/>
                    <a:pt x="8458" y="4"/>
                  </a:cubicBezTo>
                  <a:lnTo>
                    <a:pt x="58" y="2586"/>
                  </a:lnTo>
                  <a:cubicBezTo>
                    <a:pt x="26" y="2598"/>
                    <a:pt x="1" y="2636"/>
                    <a:pt x="13" y="2675"/>
                  </a:cubicBezTo>
                  <a:cubicBezTo>
                    <a:pt x="20" y="2707"/>
                    <a:pt x="52" y="2726"/>
                    <a:pt x="77" y="2726"/>
                  </a:cubicBezTo>
                  <a:cubicBezTo>
                    <a:pt x="83" y="2726"/>
                    <a:pt x="96" y="2726"/>
                    <a:pt x="103" y="2719"/>
                  </a:cubicBezTo>
                  <a:lnTo>
                    <a:pt x="8503" y="138"/>
                  </a:lnTo>
                  <a:cubicBezTo>
                    <a:pt x="8541" y="125"/>
                    <a:pt x="8560" y="87"/>
                    <a:pt x="8547" y="49"/>
                  </a:cubicBezTo>
                  <a:cubicBezTo>
                    <a:pt x="8537" y="19"/>
                    <a:pt x="8511" y="0"/>
                    <a:pt x="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7422370" y="2647439"/>
              <a:ext cx="63369" cy="49095"/>
            </a:xfrm>
            <a:custGeom>
              <a:avLst/>
              <a:gdLst/>
              <a:ahLst/>
              <a:cxnLst/>
              <a:rect l="l" t="t" r="r" b="b"/>
              <a:pathLst>
                <a:path w="1116" h="864" extrusionOk="0">
                  <a:moveTo>
                    <a:pt x="80" y="1"/>
                  </a:moveTo>
                  <a:cubicBezTo>
                    <a:pt x="66" y="1"/>
                    <a:pt x="52" y="6"/>
                    <a:pt x="39" y="16"/>
                  </a:cubicBezTo>
                  <a:cubicBezTo>
                    <a:pt x="7" y="42"/>
                    <a:pt x="0" y="86"/>
                    <a:pt x="26" y="112"/>
                  </a:cubicBezTo>
                  <a:cubicBezTo>
                    <a:pt x="287" y="437"/>
                    <a:pt x="631" y="692"/>
                    <a:pt x="1007" y="858"/>
                  </a:cubicBezTo>
                  <a:cubicBezTo>
                    <a:pt x="1020" y="864"/>
                    <a:pt x="1026" y="864"/>
                    <a:pt x="1039" y="864"/>
                  </a:cubicBezTo>
                  <a:cubicBezTo>
                    <a:pt x="1065" y="864"/>
                    <a:pt x="1090" y="851"/>
                    <a:pt x="1103" y="819"/>
                  </a:cubicBezTo>
                  <a:cubicBezTo>
                    <a:pt x="1116" y="787"/>
                    <a:pt x="1103" y="743"/>
                    <a:pt x="1065" y="730"/>
                  </a:cubicBezTo>
                  <a:cubicBezTo>
                    <a:pt x="701" y="577"/>
                    <a:pt x="383" y="329"/>
                    <a:pt x="134" y="29"/>
                  </a:cubicBezTo>
                  <a:cubicBezTo>
                    <a:pt x="119" y="10"/>
                    <a:pt x="100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7492212" y="2398103"/>
              <a:ext cx="20328" cy="300250"/>
            </a:xfrm>
            <a:custGeom>
              <a:avLst/>
              <a:gdLst/>
              <a:ahLst/>
              <a:cxnLst/>
              <a:rect l="l" t="t" r="r" b="b"/>
              <a:pathLst>
                <a:path w="358" h="5284" extrusionOk="0">
                  <a:moveTo>
                    <a:pt x="64" y="0"/>
                  </a:moveTo>
                  <a:cubicBezTo>
                    <a:pt x="26" y="0"/>
                    <a:pt x="0" y="32"/>
                    <a:pt x="0" y="70"/>
                  </a:cubicBezTo>
                  <a:lnTo>
                    <a:pt x="217" y="5214"/>
                  </a:lnTo>
                  <a:cubicBezTo>
                    <a:pt x="217" y="5252"/>
                    <a:pt x="249" y="5284"/>
                    <a:pt x="287" y="5284"/>
                  </a:cubicBezTo>
                  <a:lnTo>
                    <a:pt x="294" y="5284"/>
                  </a:lnTo>
                  <a:cubicBezTo>
                    <a:pt x="332" y="5277"/>
                    <a:pt x="357" y="5246"/>
                    <a:pt x="357" y="5207"/>
                  </a:cubicBezTo>
                  <a:lnTo>
                    <a:pt x="141" y="64"/>
                  </a:lnTo>
                  <a:cubicBezTo>
                    <a:pt x="134" y="26"/>
                    <a:pt x="10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6825250" y="2691420"/>
              <a:ext cx="154959" cy="182230"/>
            </a:xfrm>
            <a:custGeom>
              <a:avLst/>
              <a:gdLst/>
              <a:ahLst/>
              <a:cxnLst/>
              <a:rect l="l" t="t" r="r" b="b"/>
              <a:pathLst>
                <a:path w="2729" h="3207" extrusionOk="0">
                  <a:moveTo>
                    <a:pt x="78" y="0"/>
                  </a:moveTo>
                  <a:cubicBezTo>
                    <a:pt x="62" y="0"/>
                    <a:pt x="46" y="5"/>
                    <a:pt x="32" y="13"/>
                  </a:cubicBezTo>
                  <a:cubicBezTo>
                    <a:pt x="7" y="39"/>
                    <a:pt x="0" y="84"/>
                    <a:pt x="26" y="115"/>
                  </a:cubicBezTo>
                  <a:lnTo>
                    <a:pt x="2594" y="3181"/>
                  </a:lnTo>
                  <a:cubicBezTo>
                    <a:pt x="2607" y="3194"/>
                    <a:pt x="2626" y="3207"/>
                    <a:pt x="2645" y="3207"/>
                  </a:cubicBezTo>
                  <a:cubicBezTo>
                    <a:pt x="2664" y="3207"/>
                    <a:pt x="2677" y="3200"/>
                    <a:pt x="2690" y="3187"/>
                  </a:cubicBezTo>
                  <a:cubicBezTo>
                    <a:pt x="2722" y="3162"/>
                    <a:pt x="2728" y="3117"/>
                    <a:pt x="2703" y="3092"/>
                  </a:cubicBezTo>
                  <a:lnTo>
                    <a:pt x="134" y="26"/>
                  </a:lnTo>
                  <a:cubicBezTo>
                    <a:pt x="120" y="8"/>
                    <a:pt x="99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6996788" y="2411798"/>
              <a:ext cx="238146" cy="161262"/>
            </a:xfrm>
            <a:custGeom>
              <a:avLst/>
              <a:gdLst/>
              <a:ahLst/>
              <a:cxnLst/>
              <a:rect l="l" t="t" r="r" b="b"/>
              <a:pathLst>
                <a:path w="4194" h="2838" extrusionOk="0">
                  <a:moveTo>
                    <a:pt x="3955" y="1"/>
                  </a:moveTo>
                  <a:cubicBezTo>
                    <a:pt x="3952" y="1"/>
                    <a:pt x="3949" y="1"/>
                    <a:pt x="3945" y="1"/>
                  </a:cubicBezTo>
                  <a:cubicBezTo>
                    <a:pt x="3907" y="8"/>
                    <a:pt x="3882" y="40"/>
                    <a:pt x="3888" y="78"/>
                  </a:cubicBezTo>
                  <a:cubicBezTo>
                    <a:pt x="4047" y="1008"/>
                    <a:pt x="3563" y="1996"/>
                    <a:pt x="2734" y="2442"/>
                  </a:cubicBezTo>
                  <a:cubicBezTo>
                    <a:pt x="2413" y="2615"/>
                    <a:pt x="2052" y="2699"/>
                    <a:pt x="1690" y="2699"/>
                  </a:cubicBezTo>
                  <a:cubicBezTo>
                    <a:pt x="1118" y="2699"/>
                    <a:pt x="545" y="2490"/>
                    <a:pt x="128" y="2092"/>
                  </a:cubicBezTo>
                  <a:cubicBezTo>
                    <a:pt x="116" y="2080"/>
                    <a:pt x="99" y="2074"/>
                    <a:pt x="83" y="2074"/>
                  </a:cubicBezTo>
                  <a:cubicBezTo>
                    <a:pt x="64" y="2074"/>
                    <a:pt x="46" y="2082"/>
                    <a:pt x="32" y="2098"/>
                  </a:cubicBezTo>
                  <a:cubicBezTo>
                    <a:pt x="0" y="2124"/>
                    <a:pt x="7" y="2168"/>
                    <a:pt x="32" y="2194"/>
                  </a:cubicBezTo>
                  <a:cubicBezTo>
                    <a:pt x="478" y="2615"/>
                    <a:pt x="1084" y="2838"/>
                    <a:pt x="1689" y="2838"/>
                  </a:cubicBezTo>
                  <a:cubicBezTo>
                    <a:pt x="2078" y="2838"/>
                    <a:pt x="2460" y="2748"/>
                    <a:pt x="2798" y="2564"/>
                  </a:cubicBezTo>
                  <a:cubicBezTo>
                    <a:pt x="3678" y="2092"/>
                    <a:pt x="4194" y="1040"/>
                    <a:pt x="4022" y="59"/>
                  </a:cubicBezTo>
                  <a:cubicBezTo>
                    <a:pt x="4016" y="25"/>
                    <a:pt x="3985" y="1"/>
                    <a:pt x="3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525146" y="2541295"/>
              <a:ext cx="309465" cy="576805"/>
            </a:xfrm>
            <a:custGeom>
              <a:avLst/>
              <a:gdLst/>
              <a:ahLst/>
              <a:cxnLst/>
              <a:rect l="l" t="t" r="r" b="b"/>
              <a:pathLst>
                <a:path w="5450" h="10151" extrusionOk="0">
                  <a:moveTo>
                    <a:pt x="4176" y="0"/>
                  </a:moveTo>
                  <a:cubicBezTo>
                    <a:pt x="3440" y="0"/>
                    <a:pt x="2558" y="388"/>
                    <a:pt x="2021" y="1368"/>
                  </a:cubicBezTo>
                  <a:cubicBezTo>
                    <a:pt x="1575" y="2184"/>
                    <a:pt x="1281" y="3076"/>
                    <a:pt x="982" y="3962"/>
                  </a:cubicBezTo>
                  <a:cubicBezTo>
                    <a:pt x="771" y="4599"/>
                    <a:pt x="561" y="5243"/>
                    <a:pt x="344" y="5880"/>
                  </a:cubicBezTo>
                  <a:cubicBezTo>
                    <a:pt x="58" y="6741"/>
                    <a:pt x="0" y="7633"/>
                    <a:pt x="51" y="8538"/>
                  </a:cubicBezTo>
                  <a:cubicBezTo>
                    <a:pt x="77" y="9093"/>
                    <a:pt x="548" y="9564"/>
                    <a:pt x="944" y="9953"/>
                  </a:cubicBezTo>
                  <a:cubicBezTo>
                    <a:pt x="1042" y="10058"/>
                    <a:pt x="1195" y="10151"/>
                    <a:pt x="1337" y="10151"/>
                  </a:cubicBezTo>
                  <a:cubicBezTo>
                    <a:pt x="1342" y="10151"/>
                    <a:pt x="1347" y="10151"/>
                    <a:pt x="1351" y="10151"/>
                  </a:cubicBezTo>
                  <a:cubicBezTo>
                    <a:pt x="1498" y="10144"/>
                    <a:pt x="1645" y="10061"/>
                    <a:pt x="1721" y="9940"/>
                  </a:cubicBezTo>
                  <a:cubicBezTo>
                    <a:pt x="1777" y="10046"/>
                    <a:pt x="1891" y="10103"/>
                    <a:pt x="2012" y="10103"/>
                  </a:cubicBezTo>
                  <a:cubicBezTo>
                    <a:pt x="2030" y="10103"/>
                    <a:pt x="2048" y="10102"/>
                    <a:pt x="2065" y="10100"/>
                  </a:cubicBezTo>
                  <a:cubicBezTo>
                    <a:pt x="2206" y="10087"/>
                    <a:pt x="2333" y="9978"/>
                    <a:pt x="2371" y="9838"/>
                  </a:cubicBezTo>
                  <a:cubicBezTo>
                    <a:pt x="2428" y="9935"/>
                    <a:pt x="2540" y="9981"/>
                    <a:pt x="2649" y="9981"/>
                  </a:cubicBezTo>
                  <a:cubicBezTo>
                    <a:pt x="2663" y="9981"/>
                    <a:pt x="2677" y="9980"/>
                    <a:pt x="2690" y="9978"/>
                  </a:cubicBezTo>
                  <a:cubicBezTo>
                    <a:pt x="2817" y="9972"/>
                    <a:pt x="2932" y="9883"/>
                    <a:pt x="2977" y="9768"/>
                  </a:cubicBezTo>
                  <a:cubicBezTo>
                    <a:pt x="3021" y="9801"/>
                    <a:pt x="3071" y="9815"/>
                    <a:pt x="3121" y="9815"/>
                  </a:cubicBezTo>
                  <a:cubicBezTo>
                    <a:pt x="3209" y="9815"/>
                    <a:pt x="3299" y="9774"/>
                    <a:pt x="3372" y="9717"/>
                  </a:cubicBezTo>
                  <a:cubicBezTo>
                    <a:pt x="3487" y="9628"/>
                    <a:pt x="3531" y="9456"/>
                    <a:pt x="3480" y="9322"/>
                  </a:cubicBezTo>
                  <a:cubicBezTo>
                    <a:pt x="3130" y="8487"/>
                    <a:pt x="3334" y="7506"/>
                    <a:pt x="3238" y="6607"/>
                  </a:cubicBezTo>
                  <a:cubicBezTo>
                    <a:pt x="4653" y="4778"/>
                    <a:pt x="5450" y="3210"/>
                    <a:pt x="5450" y="890"/>
                  </a:cubicBezTo>
                  <a:cubicBezTo>
                    <a:pt x="5450" y="357"/>
                    <a:pt x="4880" y="0"/>
                    <a:pt x="4176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701397" y="2887741"/>
              <a:ext cx="14877" cy="52163"/>
            </a:xfrm>
            <a:custGeom>
              <a:avLst/>
              <a:gdLst/>
              <a:ahLst/>
              <a:cxnLst/>
              <a:rect l="l" t="t" r="r" b="b"/>
              <a:pathLst>
                <a:path w="262" h="918" extrusionOk="0">
                  <a:moveTo>
                    <a:pt x="64" y="0"/>
                  </a:moveTo>
                  <a:cubicBezTo>
                    <a:pt x="26" y="6"/>
                    <a:pt x="0" y="45"/>
                    <a:pt x="7" y="83"/>
                  </a:cubicBezTo>
                  <a:lnTo>
                    <a:pt x="121" y="860"/>
                  </a:lnTo>
                  <a:cubicBezTo>
                    <a:pt x="121" y="892"/>
                    <a:pt x="153" y="918"/>
                    <a:pt x="185" y="918"/>
                  </a:cubicBezTo>
                  <a:lnTo>
                    <a:pt x="198" y="918"/>
                  </a:lnTo>
                  <a:cubicBezTo>
                    <a:pt x="236" y="911"/>
                    <a:pt x="261" y="873"/>
                    <a:pt x="255" y="835"/>
                  </a:cubicBezTo>
                  <a:lnTo>
                    <a:pt x="140" y="64"/>
                  </a:lnTo>
                  <a:cubicBezTo>
                    <a:pt x="140" y="26"/>
                    <a:pt x="10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593511" y="3081902"/>
              <a:ext cx="41338" cy="39094"/>
            </a:xfrm>
            <a:custGeom>
              <a:avLst/>
              <a:gdLst/>
              <a:ahLst/>
              <a:cxnLst/>
              <a:rect l="l" t="t" r="r" b="b"/>
              <a:pathLst>
                <a:path w="728" h="688" extrusionOk="0">
                  <a:moveTo>
                    <a:pt x="75" y="1"/>
                  </a:moveTo>
                  <a:cubicBezTo>
                    <a:pt x="57" y="1"/>
                    <a:pt x="39" y="9"/>
                    <a:pt x="26" y="25"/>
                  </a:cubicBezTo>
                  <a:cubicBezTo>
                    <a:pt x="1" y="50"/>
                    <a:pt x="1" y="95"/>
                    <a:pt x="26" y="120"/>
                  </a:cubicBezTo>
                  <a:lnTo>
                    <a:pt x="600" y="668"/>
                  </a:lnTo>
                  <a:cubicBezTo>
                    <a:pt x="613" y="681"/>
                    <a:pt x="632" y="688"/>
                    <a:pt x="651" y="688"/>
                  </a:cubicBezTo>
                  <a:cubicBezTo>
                    <a:pt x="670" y="688"/>
                    <a:pt x="683" y="681"/>
                    <a:pt x="702" y="668"/>
                  </a:cubicBezTo>
                  <a:cubicBezTo>
                    <a:pt x="727" y="643"/>
                    <a:pt x="727" y="598"/>
                    <a:pt x="696" y="573"/>
                  </a:cubicBezTo>
                  <a:lnTo>
                    <a:pt x="128" y="25"/>
                  </a:lnTo>
                  <a:cubicBezTo>
                    <a:pt x="112" y="9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636609" y="3071788"/>
              <a:ext cx="32252" cy="40514"/>
            </a:xfrm>
            <a:custGeom>
              <a:avLst/>
              <a:gdLst/>
              <a:ahLst/>
              <a:cxnLst/>
              <a:rect l="l" t="t" r="r" b="b"/>
              <a:pathLst>
                <a:path w="568" h="713" extrusionOk="0">
                  <a:moveTo>
                    <a:pt x="73" y="1"/>
                  </a:moveTo>
                  <a:cubicBezTo>
                    <a:pt x="60" y="1"/>
                    <a:pt x="48" y="4"/>
                    <a:pt x="39" y="12"/>
                  </a:cubicBezTo>
                  <a:cubicBezTo>
                    <a:pt x="7" y="37"/>
                    <a:pt x="0" y="82"/>
                    <a:pt x="19" y="113"/>
                  </a:cubicBezTo>
                  <a:lnTo>
                    <a:pt x="427" y="681"/>
                  </a:lnTo>
                  <a:cubicBezTo>
                    <a:pt x="440" y="700"/>
                    <a:pt x="466" y="713"/>
                    <a:pt x="485" y="713"/>
                  </a:cubicBezTo>
                  <a:cubicBezTo>
                    <a:pt x="497" y="713"/>
                    <a:pt x="517" y="706"/>
                    <a:pt x="529" y="700"/>
                  </a:cubicBezTo>
                  <a:cubicBezTo>
                    <a:pt x="555" y="674"/>
                    <a:pt x="568" y="630"/>
                    <a:pt x="542" y="598"/>
                  </a:cubicBezTo>
                  <a:lnTo>
                    <a:pt x="134" y="31"/>
                  </a:lnTo>
                  <a:cubicBezTo>
                    <a:pt x="118" y="11"/>
                    <a:pt x="95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680728" y="3061105"/>
              <a:ext cx="20726" cy="43981"/>
            </a:xfrm>
            <a:custGeom>
              <a:avLst/>
              <a:gdLst/>
              <a:ahLst/>
              <a:cxnLst/>
              <a:rect l="l" t="t" r="r" b="b"/>
              <a:pathLst>
                <a:path w="365" h="774" extrusionOk="0">
                  <a:moveTo>
                    <a:pt x="73" y="1"/>
                  </a:moveTo>
                  <a:cubicBezTo>
                    <a:pt x="68" y="1"/>
                    <a:pt x="63" y="1"/>
                    <a:pt x="58" y="2"/>
                  </a:cubicBezTo>
                  <a:cubicBezTo>
                    <a:pt x="20" y="15"/>
                    <a:pt x="1" y="53"/>
                    <a:pt x="14" y="91"/>
                  </a:cubicBezTo>
                  <a:lnTo>
                    <a:pt x="218" y="722"/>
                  </a:lnTo>
                  <a:cubicBezTo>
                    <a:pt x="230" y="754"/>
                    <a:pt x="256" y="773"/>
                    <a:pt x="288" y="773"/>
                  </a:cubicBezTo>
                  <a:cubicBezTo>
                    <a:pt x="294" y="773"/>
                    <a:pt x="300" y="767"/>
                    <a:pt x="307" y="767"/>
                  </a:cubicBezTo>
                  <a:cubicBezTo>
                    <a:pt x="345" y="754"/>
                    <a:pt x="364" y="716"/>
                    <a:pt x="351" y="678"/>
                  </a:cubicBezTo>
                  <a:lnTo>
                    <a:pt x="147" y="47"/>
                  </a:lnTo>
                  <a:cubicBezTo>
                    <a:pt x="136" y="19"/>
                    <a:pt x="106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609808" y="2538170"/>
              <a:ext cx="126000" cy="134101"/>
            </a:xfrm>
            <a:custGeom>
              <a:avLst/>
              <a:gdLst/>
              <a:ahLst/>
              <a:cxnLst/>
              <a:rect l="l" t="t" r="r" b="b"/>
              <a:pathLst>
                <a:path w="2219" h="2360" extrusionOk="0">
                  <a:moveTo>
                    <a:pt x="2138" y="1"/>
                  </a:moveTo>
                  <a:cubicBezTo>
                    <a:pt x="2133" y="1"/>
                    <a:pt x="2128" y="1"/>
                    <a:pt x="2123" y="2"/>
                  </a:cubicBezTo>
                  <a:cubicBezTo>
                    <a:pt x="1084" y="320"/>
                    <a:pt x="256" y="1213"/>
                    <a:pt x="13" y="2271"/>
                  </a:cubicBezTo>
                  <a:cubicBezTo>
                    <a:pt x="1" y="2309"/>
                    <a:pt x="26" y="2347"/>
                    <a:pt x="64" y="2360"/>
                  </a:cubicBezTo>
                  <a:lnTo>
                    <a:pt x="77" y="2360"/>
                  </a:lnTo>
                  <a:cubicBezTo>
                    <a:pt x="109" y="2360"/>
                    <a:pt x="141" y="2334"/>
                    <a:pt x="147" y="2303"/>
                  </a:cubicBezTo>
                  <a:cubicBezTo>
                    <a:pt x="377" y="1289"/>
                    <a:pt x="1167" y="442"/>
                    <a:pt x="2161" y="136"/>
                  </a:cubicBezTo>
                  <a:cubicBezTo>
                    <a:pt x="2199" y="129"/>
                    <a:pt x="2219" y="85"/>
                    <a:pt x="2206" y="53"/>
                  </a:cubicBezTo>
                  <a:cubicBezTo>
                    <a:pt x="2200" y="19"/>
                    <a:pt x="2170" y="1"/>
                    <a:pt x="2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6917521" y="2178826"/>
              <a:ext cx="257736" cy="233881"/>
            </a:xfrm>
            <a:custGeom>
              <a:avLst/>
              <a:gdLst/>
              <a:ahLst/>
              <a:cxnLst/>
              <a:rect l="l" t="t" r="r" b="b"/>
              <a:pathLst>
                <a:path w="4539" h="4116" extrusionOk="0">
                  <a:moveTo>
                    <a:pt x="2393" y="1"/>
                  </a:moveTo>
                  <a:cubicBezTo>
                    <a:pt x="2337" y="1"/>
                    <a:pt x="2280" y="6"/>
                    <a:pt x="2225" y="16"/>
                  </a:cubicBezTo>
                  <a:cubicBezTo>
                    <a:pt x="1983" y="61"/>
                    <a:pt x="1766" y="195"/>
                    <a:pt x="1587" y="360"/>
                  </a:cubicBezTo>
                  <a:cubicBezTo>
                    <a:pt x="1352" y="577"/>
                    <a:pt x="1186" y="851"/>
                    <a:pt x="1078" y="1151"/>
                  </a:cubicBezTo>
                  <a:cubicBezTo>
                    <a:pt x="791" y="1323"/>
                    <a:pt x="517" y="1527"/>
                    <a:pt x="319" y="1801"/>
                  </a:cubicBezTo>
                  <a:cubicBezTo>
                    <a:pt x="115" y="2068"/>
                    <a:pt x="0" y="2413"/>
                    <a:pt x="64" y="2744"/>
                  </a:cubicBezTo>
                  <a:cubicBezTo>
                    <a:pt x="122" y="3075"/>
                    <a:pt x="389" y="3375"/>
                    <a:pt x="721" y="3413"/>
                  </a:cubicBezTo>
                  <a:cubicBezTo>
                    <a:pt x="1009" y="3892"/>
                    <a:pt x="1585" y="4115"/>
                    <a:pt x="2141" y="4115"/>
                  </a:cubicBezTo>
                  <a:cubicBezTo>
                    <a:pt x="2199" y="4115"/>
                    <a:pt x="2257" y="4113"/>
                    <a:pt x="2314" y="4108"/>
                  </a:cubicBezTo>
                  <a:cubicBezTo>
                    <a:pt x="2926" y="4063"/>
                    <a:pt x="3665" y="3942"/>
                    <a:pt x="3997" y="3432"/>
                  </a:cubicBezTo>
                  <a:cubicBezTo>
                    <a:pt x="4334" y="2903"/>
                    <a:pt x="4519" y="2285"/>
                    <a:pt x="4532" y="1660"/>
                  </a:cubicBezTo>
                  <a:cubicBezTo>
                    <a:pt x="4538" y="1386"/>
                    <a:pt x="4506" y="1106"/>
                    <a:pt x="4379" y="864"/>
                  </a:cubicBezTo>
                  <a:cubicBezTo>
                    <a:pt x="4251" y="628"/>
                    <a:pt x="4016" y="430"/>
                    <a:pt x="3748" y="411"/>
                  </a:cubicBezTo>
                  <a:cubicBezTo>
                    <a:pt x="3736" y="410"/>
                    <a:pt x="3723" y="410"/>
                    <a:pt x="3710" y="410"/>
                  </a:cubicBezTo>
                  <a:cubicBezTo>
                    <a:pt x="3487" y="410"/>
                    <a:pt x="3217" y="545"/>
                    <a:pt x="3123" y="743"/>
                  </a:cubicBezTo>
                  <a:lnTo>
                    <a:pt x="3123" y="743"/>
                  </a:lnTo>
                  <a:cubicBezTo>
                    <a:pt x="3157" y="543"/>
                    <a:pt x="3069" y="323"/>
                    <a:pt x="2913" y="188"/>
                  </a:cubicBezTo>
                  <a:cubicBezTo>
                    <a:pt x="2775" y="60"/>
                    <a:pt x="2584" y="1"/>
                    <a:pt x="2393" y="1"/>
                  </a:cubicBezTo>
                  <a:close/>
                </a:path>
              </a:pathLst>
            </a:custGeom>
            <a:solidFill>
              <a:srgbClr val="FBD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146239" y="2228205"/>
              <a:ext cx="48890" cy="127226"/>
            </a:xfrm>
            <a:custGeom>
              <a:avLst/>
              <a:gdLst/>
              <a:ahLst/>
              <a:cxnLst/>
              <a:rect l="l" t="t" r="r" b="b"/>
              <a:pathLst>
                <a:path w="861" h="2239" extrusionOk="0">
                  <a:moveTo>
                    <a:pt x="637" y="0"/>
                  </a:moveTo>
                  <a:cubicBezTo>
                    <a:pt x="633" y="0"/>
                    <a:pt x="629" y="1"/>
                    <a:pt x="625" y="1"/>
                  </a:cubicBezTo>
                  <a:cubicBezTo>
                    <a:pt x="587" y="8"/>
                    <a:pt x="561" y="46"/>
                    <a:pt x="568" y="84"/>
                  </a:cubicBezTo>
                  <a:cubicBezTo>
                    <a:pt x="721" y="798"/>
                    <a:pt x="510" y="1575"/>
                    <a:pt x="26" y="2117"/>
                  </a:cubicBezTo>
                  <a:cubicBezTo>
                    <a:pt x="0" y="2149"/>
                    <a:pt x="0" y="2194"/>
                    <a:pt x="32" y="2219"/>
                  </a:cubicBezTo>
                  <a:cubicBezTo>
                    <a:pt x="45" y="2232"/>
                    <a:pt x="58" y="2238"/>
                    <a:pt x="77" y="2238"/>
                  </a:cubicBezTo>
                  <a:cubicBezTo>
                    <a:pt x="96" y="2238"/>
                    <a:pt x="115" y="2226"/>
                    <a:pt x="128" y="2213"/>
                  </a:cubicBezTo>
                  <a:cubicBezTo>
                    <a:pt x="644" y="1639"/>
                    <a:pt x="861" y="811"/>
                    <a:pt x="708" y="59"/>
                  </a:cubicBezTo>
                  <a:cubicBezTo>
                    <a:pt x="696" y="24"/>
                    <a:pt x="670" y="0"/>
                    <a:pt x="637" y="0"/>
                  </a:cubicBezTo>
                  <a:close/>
                </a:path>
              </a:pathLst>
            </a:custGeom>
            <a:solidFill>
              <a:srgbClr val="FBD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6969249" y="2159677"/>
              <a:ext cx="57237" cy="97962"/>
            </a:xfrm>
            <a:custGeom>
              <a:avLst/>
              <a:gdLst/>
              <a:ahLst/>
              <a:cxnLst/>
              <a:rect l="l" t="t" r="r" b="b"/>
              <a:pathLst>
                <a:path w="1008" h="1724" extrusionOk="0">
                  <a:moveTo>
                    <a:pt x="923" y="0"/>
                  </a:moveTo>
                  <a:cubicBezTo>
                    <a:pt x="911" y="0"/>
                    <a:pt x="899" y="3"/>
                    <a:pt x="887" y="9"/>
                  </a:cubicBezTo>
                  <a:cubicBezTo>
                    <a:pt x="339" y="347"/>
                    <a:pt x="1" y="1010"/>
                    <a:pt x="58" y="1660"/>
                  </a:cubicBezTo>
                  <a:cubicBezTo>
                    <a:pt x="58" y="1692"/>
                    <a:pt x="90" y="1717"/>
                    <a:pt x="128" y="1717"/>
                  </a:cubicBezTo>
                  <a:cubicBezTo>
                    <a:pt x="128" y="1717"/>
                    <a:pt x="128" y="1717"/>
                    <a:pt x="135" y="1723"/>
                  </a:cubicBezTo>
                  <a:cubicBezTo>
                    <a:pt x="173" y="1717"/>
                    <a:pt x="198" y="1685"/>
                    <a:pt x="198" y="1647"/>
                  </a:cubicBezTo>
                  <a:cubicBezTo>
                    <a:pt x="141" y="1048"/>
                    <a:pt x="453" y="442"/>
                    <a:pt x="963" y="130"/>
                  </a:cubicBezTo>
                  <a:cubicBezTo>
                    <a:pt x="995" y="111"/>
                    <a:pt x="1008" y="66"/>
                    <a:pt x="982" y="35"/>
                  </a:cubicBezTo>
                  <a:cubicBezTo>
                    <a:pt x="969" y="13"/>
                    <a:pt x="948" y="0"/>
                    <a:pt x="923" y="0"/>
                  </a:cubicBezTo>
                  <a:close/>
                </a:path>
              </a:pathLst>
            </a:custGeom>
            <a:solidFill>
              <a:srgbClr val="FBD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031142" y="2396285"/>
              <a:ext cx="153881" cy="143875"/>
            </a:xfrm>
            <a:custGeom>
              <a:avLst/>
              <a:gdLst/>
              <a:ahLst/>
              <a:cxnLst/>
              <a:rect l="l" t="t" r="r" b="b"/>
              <a:pathLst>
                <a:path w="2710" h="2532" extrusionOk="0">
                  <a:moveTo>
                    <a:pt x="1677" y="0"/>
                  </a:moveTo>
                  <a:cubicBezTo>
                    <a:pt x="1052" y="332"/>
                    <a:pt x="517" y="823"/>
                    <a:pt x="205" y="1460"/>
                  </a:cubicBezTo>
                  <a:cubicBezTo>
                    <a:pt x="256" y="1626"/>
                    <a:pt x="281" y="1772"/>
                    <a:pt x="332" y="1938"/>
                  </a:cubicBezTo>
                  <a:cubicBezTo>
                    <a:pt x="249" y="2034"/>
                    <a:pt x="84" y="2155"/>
                    <a:pt x="1" y="2250"/>
                  </a:cubicBezTo>
                  <a:cubicBezTo>
                    <a:pt x="310" y="2431"/>
                    <a:pt x="645" y="2532"/>
                    <a:pt x="977" y="2532"/>
                  </a:cubicBezTo>
                  <a:cubicBezTo>
                    <a:pt x="1255" y="2532"/>
                    <a:pt x="1530" y="2461"/>
                    <a:pt x="1785" y="2308"/>
                  </a:cubicBezTo>
                  <a:cubicBezTo>
                    <a:pt x="2352" y="1963"/>
                    <a:pt x="2709" y="1275"/>
                    <a:pt x="2677" y="612"/>
                  </a:cubicBezTo>
                  <a:lnTo>
                    <a:pt x="2677" y="612"/>
                  </a:lnTo>
                  <a:cubicBezTo>
                    <a:pt x="2531" y="682"/>
                    <a:pt x="2346" y="740"/>
                    <a:pt x="2199" y="810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6949716" y="2299233"/>
              <a:ext cx="218272" cy="201095"/>
            </a:xfrm>
            <a:custGeom>
              <a:avLst/>
              <a:gdLst/>
              <a:ahLst/>
              <a:cxnLst/>
              <a:rect l="l" t="t" r="r" b="b"/>
              <a:pathLst>
                <a:path w="3844" h="3539" extrusionOk="0">
                  <a:moveTo>
                    <a:pt x="1613" y="0"/>
                  </a:moveTo>
                  <a:cubicBezTo>
                    <a:pt x="1518" y="166"/>
                    <a:pt x="1212" y="262"/>
                    <a:pt x="1020" y="294"/>
                  </a:cubicBezTo>
                  <a:cubicBezTo>
                    <a:pt x="836" y="319"/>
                    <a:pt x="644" y="306"/>
                    <a:pt x="453" y="338"/>
                  </a:cubicBezTo>
                  <a:cubicBezTo>
                    <a:pt x="268" y="376"/>
                    <a:pt x="77" y="472"/>
                    <a:pt x="1" y="644"/>
                  </a:cubicBezTo>
                  <a:cubicBezTo>
                    <a:pt x="26" y="861"/>
                    <a:pt x="20" y="1097"/>
                    <a:pt x="45" y="1313"/>
                  </a:cubicBezTo>
                  <a:cubicBezTo>
                    <a:pt x="90" y="1734"/>
                    <a:pt x="77" y="2161"/>
                    <a:pt x="198" y="2569"/>
                  </a:cubicBezTo>
                  <a:cubicBezTo>
                    <a:pt x="326" y="2970"/>
                    <a:pt x="606" y="3346"/>
                    <a:pt x="1001" y="3487"/>
                  </a:cubicBezTo>
                  <a:cubicBezTo>
                    <a:pt x="1109" y="3522"/>
                    <a:pt x="1220" y="3538"/>
                    <a:pt x="1331" y="3538"/>
                  </a:cubicBezTo>
                  <a:cubicBezTo>
                    <a:pt x="1659" y="3538"/>
                    <a:pt x="1987" y="3397"/>
                    <a:pt x="2244" y="3187"/>
                  </a:cubicBezTo>
                  <a:cubicBezTo>
                    <a:pt x="2588" y="2907"/>
                    <a:pt x="2901" y="2333"/>
                    <a:pt x="3104" y="1938"/>
                  </a:cubicBezTo>
                  <a:cubicBezTo>
                    <a:pt x="3289" y="1855"/>
                    <a:pt x="3461" y="1747"/>
                    <a:pt x="3602" y="1600"/>
                  </a:cubicBezTo>
                  <a:cubicBezTo>
                    <a:pt x="3735" y="1454"/>
                    <a:pt x="3831" y="1262"/>
                    <a:pt x="3837" y="1065"/>
                  </a:cubicBezTo>
                  <a:cubicBezTo>
                    <a:pt x="3844" y="867"/>
                    <a:pt x="3755" y="657"/>
                    <a:pt x="3582" y="548"/>
                  </a:cubicBezTo>
                  <a:cubicBezTo>
                    <a:pt x="3498" y="498"/>
                    <a:pt x="3400" y="474"/>
                    <a:pt x="3302" y="474"/>
                  </a:cubicBezTo>
                  <a:cubicBezTo>
                    <a:pt x="3214" y="474"/>
                    <a:pt x="3125" y="493"/>
                    <a:pt x="3047" y="529"/>
                  </a:cubicBezTo>
                  <a:cubicBezTo>
                    <a:pt x="2875" y="612"/>
                    <a:pt x="2748" y="772"/>
                    <a:pt x="2684" y="944"/>
                  </a:cubicBezTo>
                  <a:cubicBezTo>
                    <a:pt x="2289" y="714"/>
                    <a:pt x="1868" y="376"/>
                    <a:pt x="1613" y="0"/>
                  </a:cubicBezTo>
                  <a:close/>
                </a:path>
              </a:pathLst>
            </a:custGeom>
            <a:solidFill>
              <a:srgbClr val="AD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7038750" y="2449982"/>
              <a:ext cx="66663" cy="54265"/>
            </a:xfrm>
            <a:custGeom>
              <a:avLst/>
              <a:gdLst/>
              <a:ahLst/>
              <a:cxnLst/>
              <a:rect l="l" t="t" r="r" b="b"/>
              <a:pathLst>
                <a:path w="1174" h="955" extrusionOk="0">
                  <a:moveTo>
                    <a:pt x="1099" y="0"/>
                  </a:moveTo>
                  <a:cubicBezTo>
                    <a:pt x="1072" y="0"/>
                    <a:pt x="1047" y="13"/>
                    <a:pt x="1033" y="37"/>
                  </a:cubicBezTo>
                  <a:cubicBezTo>
                    <a:pt x="848" y="426"/>
                    <a:pt x="479" y="719"/>
                    <a:pt x="64" y="814"/>
                  </a:cubicBezTo>
                  <a:cubicBezTo>
                    <a:pt x="26" y="827"/>
                    <a:pt x="1" y="865"/>
                    <a:pt x="7" y="904"/>
                  </a:cubicBezTo>
                  <a:cubicBezTo>
                    <a:pt x="20" y="936"/>
                    <a:pt x="45" y="955"/>
                    <a:pt x="77" y="955"/>
                  </a:cubicBezTo>
                  <a:lnTo>
                    <a:pt x="96" y="955"/>
                  </a:lnTo>
                  <a:cubicBezTo>
                    <a:pt x="555" y="846"/>
                    <a:pt x="957" y="528"/>
                    <a:pt x="1160" y="101"/>
                  </a:cubicBezTo>
                  <a:cubicBezTo>
                    <a:pt x="1173" y="62"/>
                    <a:pt x="1160" y="24"/>
                    <a:pt x="1129" y="5"/>
                  </a:cubicBezTo>
                  <a:cubicBezTo>
                    <a:pt x="1119" y="2"/>
                    <a:pt x="1109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7113646" y="2348838"/>
              <a:ext cx="34467" cy="34094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533" y="1"/>
                  </a:moveTo>
                  <a:cubicBezTo>
                    <a:pt x="515" y="1"/>
                    <a:pt x="498" y="7"/>
                    <a:pt x="485" y="20"/>
                  </a:cubicBezTo>
                  <a:lnTo>
                    <a:pt x="26" y="485"/>
                  </a:lnTo>
                  <a:cubicBezTo>
                    <a:pt x="1" y="510"/>
                    <a:pt x="1" y="555"/>
                    <a:pt x="26" y="581"/>
                  </a:cubicBezTo>
                  <a:cubicBezTo>
                    <a:pt x="39" y="593"/>
                    <a:pt x="58" y="600"/>
                    <a:pt x="77" y="600"/>
                  </a:cubicBezTo>
                  <a:cubicBezTo>
                    <a:pt x="96" y="600"/>
                    <a:pt x="109" y="593"/>
                    <a:pt x="128" y="581"/>
                  </a:cubicBezTo>
                  <a:lnTo>
                    <a:pt x="581" y="122"/>
                  </a:lnTo>
                  <a:cubicBezTo>
                    <a:pt x="606" y="90"/>
                    <a:pt x="606" y="45"/>
                    <a:pt x="581" y="20"/>
                  </a:cubicBezTo>
                  <a:cubicBezTo>
                    <a:pt x="568" y="7"/>
                    <a:pt x="550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6993892" y="2388671"/>
              <a:ext cx="22486" cy="48583"/>
            </a:xfrm>
            <a:custGeom>
              <a:avLst/>
              <a:gdLst/>
              <a:ahLst/>
              <a:cxnLst/>
              <a:rect l="l" t="t" r="r" b="b"/>
              <a:pathLst>
                <a:path w="396" h="855" extrusionOk="0">
                  <a:moveTo>
                    <a:pt x="102" y="1"/>
                  </a:moveTo>
                  <a:cubicBezTo>
                    <a:pt x="64" y="1"/>
                    <a:pt x="32" y="32"/>
                    <a:pt x="26" y="71"/>
                  </a:cubicBezTo>
                  <a:lnTo>
                    <a:pt x="0" y="785"/>
                  </a:lnTo>
                  <a:cubicBezTo>
                    <a:pt x="0" y="804"/>
                    <a:pt x="7" y="823"/>
                    <a:pt x="26" y="836"/>
                  </a:cubicBezTo>
                  <a:cubicBezTo>
                    <a:pt x="38" y="848"/>
                    <a:pt x="51" y="855"/>
                    <a:pt x="70" y="855"/>
                  </a:cubicBezTo>
                  <a:lnTo>
                    <a:pt x="77" y="855"/>
                  </a:lnTo>
                  <a:lnTo>
                    <a:pt x="325" y="829"/>
                  </a:lnTo>
                  <a:cubicBezTo>
                    <a:pt x="370" y="829"/>
                    <a:pt x="395" y="791"/>
                    <a:pt x="389" y="753"/>
                  </a:cubicBezTo>
                  <a:cubicBezTo>
                    <a:pt x="389" y="718"/>
                    <a:pt x="358" y="694"/>
                    <a:pt x="324" y="694"/>
                  </a:cubicBezTo>
                  <a:cubicBezTo>
                    <a:pt x="320" y="694"/>
                    <a:pt x="316" y="695"/>
                    <a:pt x="313" y="695"/>
                  </a:cubicBezTo>
                  <a:lnTo>
                    <a:pt x="147" y="708"/>
                  </a:lnTo>
                  <a:lnTo>
                    <a:pt x="166" y="77"/>
                  </a:lnTo>
                  <a:cubicBezTo>
                    <a:pt x="166" y="39"/>
                    <a:pt x="140" y="7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6946479" y="2360317"/>
              <a:ext cx="38385" cy="19376"/>
            </a:xfrm>
            <a:custGeom>
              <a:avLst/>
              <a:gdLst/>
              <a:ahLst/>
              <a:cxnLst/>
              <a:rect l="l" t="t" r="r" b="b"/>
              <a:pathLst>
                <a:path w="676" h="341" extrusionOk="0">
                  <a:moveTo>
                    <a:pt x="345" y="1"/>
                  </a:moveTo>
                  <a:cubicBezTo>
                    <a:pt x="335" y="1"/>
                    <a:pt x="324" y="1"/>
                    <a:pt x="313" y="2"/>
                  </a:cubicBezTo>
                  <a:cubicBezTo>
                    <a:pt x="172" y="15"/>
                    <a:pt x="58" y="117"/>
                    <a:pt x="13" y="251"/>
                  </a:cubicBezTo>
                  <a:cubicBezTo>
                    <a:pt x="0" y="283"/>
                    <a:pt x="26" y="321"/>
                    <a:pt x="58" y="334"/>
                  </a:cubicBezTo>
                  <a:cubicBezTo>
                    <a:pt x="70" y="340"/>
                    <a:pt x="77" y="340"/>
                    <a:pt x="83" y="340"/>
                  </a:cubicBezTo>
                  <a:cubicBezTo>
                    <a:pt x="109" y="340"/>
                    <a:pt x="141" y="321"/>
                    <a:pt x="147" y="289"/>
                  </a:cubicBezTo>
                  <a:cubicBezTo>
                    <a:pt x="172" y="213"/>
                    <a:pt x="249" y="149"/>
                    <a:pt x="332" y="143"/>
                  </a:cubicBezTo>
                  <a:cubicBezTo>
                    <a:pt x="340" y="141"/>
                    <a:pt x="349" y="141"/>
                    <a:pt x="358" y="141"/>
                  </a:cubicBezTo>
                  <a:cubicBezTo>
                    <a:pt x="428" y="141"/>
                    <a:pt x="502" y="183"/>
                    <a:pt x="536" y="245"/>
                  </a:cubicBezTo>
                  <a:cubicBezTo>
                    <a:pt x="549" y="266"/>
                    <a:pt x="573" y="279"/>
                    <a:pt x="598" y="279"/>
                  </a:cubicBezTo>
                  <a:cubicBezTo>
                    <a:pt x="610" y="279"/>
                    <a:pt x="621" y="276"/>
                    <a:pt x="631" y="270"/>
                  </a:cubicBezTo>
                  <a:cubicBezTo>
                    <a:pt x="670" y="251"/>
                    <a:pt x="676" y="213"/>
                    <a:pt x="657" y="175"/>
                  </a:cubicBezTo>
                  <a:cubicBezTo>
                    <a:pt x="592" y="69"/>
                    <a:pt x="473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7015243" y="2349350"/>
              <a:ext cx="51445" cy="18751"/>
            </a:xfrm>
            <a:custGeom>
              <a:avLst/>
              <a:gdLst/>
              <a:ahLst/>
              <a:cxnLst/>
              <a:rect l="l" t="t" r="r" b="b"/>
              <a:pathLst>
                <a:path w="906" h="330" extrusionOk="0">
                  <a:moveTo>
                    <a:pt x="502" y="0"/>
                  </a:moveTo>
                  <a:cubicBezTo>
                    <a:pt x="480" y="0"/>
                    <a:pt x="457" y="2"/>
                    <a:pt x="434" y="4"/>
                  </a:cubicBezTo>
                  <a:cubicBezTo>
                    <a:pt x="268" y="17"/>
                    <a:pt x="115" y="94"/>
                    <a:pt x="26" y="215"/>
                  </a:cubicBezTo>
                  <a:cubicBezTo>
                    <a:pt x="0" y="246"/>
                    <a:pt x="7" y="291"/>
                    <a:pt x="38" y="317"/>
                  </a:cubicBezTo>
                  <a:cubicBezTo>
                    <a:pt x="51" y="323"/>
                    <a:pt x="64" y="329"/>
                    <a:pt x="77" y="329"/>
                  </a:cubicBezTo>
                  <a:cubicBezTo>
                    <a:pt x="102" y="329"/>
                    <a:pt x="121" y="323"/>
                    <a:pt x="134" y="304"/>
                  </a:cubicBezTo>
                  <a:cubicBezTo>
                    <a:pt x="204" y="215"/>
                    <a:pt x="319" y="151"/>
                    <a:pt x="446" y="138"/>
                  </a:cubicBezTo>
                  <a:cubicBezTo>
                    <a:pt x="463" y="137"/>
                    <a:pt x="479" y="136"/>
                    <a:pt x="495" y="136"/>
                  </a:cubicBezTo>
                  <a:cubicBezTo>
                    <a:pt x="604" y="136"/>
                    <a:pt x="706" y="173"/>
                    <a:pt x="784" y="240"/>
                  </a:cubicBezTo>
                  <a:cubicBezTo>
                    <a:pt x="796" y="252"/>
                    <a:pt x="812" y="258"/>
                    <a:pt x="829" y="258"/>
                  </a:cubicBezTo>
                  <a:cubicBezTo>
                    <a:pt x="848" y="258"/>
                    <a:pt x="866" y="251"/>
                    <a:pt x="880" y="234"/>
                  </a:cubicBezTo>
                  <a:cubicBezTo>
                    <a:pt x="905" y="202"/>
                    <a:pt x="905" y="164"/>
                    <a:pt x="873" y="138"/>
                  </a:cubicBezTo>
                  <a:cubicBezTo>
                    <a:pt x="775" y="50"/>
                    <a:pt x="643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7017741" y="2423787"/>
              <a:ext cx="37363" cy="34832"/>
            </a:xfrm>
            <a:custGeom>
              <a:avLst/>
              <a:gdLst/>
              <a:ahLst/>
              <a:cxnLst/>
              <a:rect l="l" t="t" r="r" b="b"/>
              <a:pathLst>
                <a:path w="658" h="613" extrusionOk="0">
                  <a:moveTo>
                    <a:pt x="479" y="192"/>
                  </a:moveTo>
                  <a:cubicBezTo>
                    <a:pt x="498" y="249"/>
                    <a:pt x="504" y="313"/>
                    <a:pt x="492" y="377"/>
                  </a:cubicBezTo>
                  <a:cubicBezTo>
                    <a:pt x="485" y="421"/>
                    <a:pt x="453" y="453"/>
                    <a:pt x="415" y="466"/>
                  </a:cubicBezTo>
                  <a:cubicBezTo>
                    <a:pt x="401" y="470"/>
                    <a:pt x="387" y="472"/>
                    <a:pt x="373" y="472"/>
                  </a:cubicBezTo>
                  <a:cubicBezTo>
                    <a:pt x="344" y="472"/>
                    <a:pt x="316" y="462"/>
                    <a:pt x="294" y="441"/>
                  </a:cubicBezTo>
                  <a:lnTo>
                    <a:pt x="281" y="428"/>
                  </a:lnTo>
                  <a:cubicBezTo>
                    <a:pt x="256" y="409"/>
                    <a:pt x="230" y="383"/>
                    <a:pt x="211" y="364"/>
                  </a:cubicBezTo>
                  <a:cubicBezTo>
                    <a:pt x="313" y="332"/>
                    <a:pt x="402" y="275"/>
                    <a:pt x="479" y="192"/>
                  </a:cubicBezTo>
                  <a:close/>
                  <a:moveTo>
                    <a:pt x="479" y="1"/>
                  </a:moveTo>
                  <a:cubicBezTo>
                    <a:pt x="453" y="1"/>
                    <a:pt x="434" y="14"/>
                    <a:pt x="421" y="33"/>
                  </a:cubicBezTo>
                  <a:cubicBezTo>
                    <a:pt x="351" y="160"/>
                    <a:pt x="211" y="243"/>
                    <a:pt x="71" y="249"/>
                  </a:cubicBezTo>
                  <a:cubicBezTo>
                    <a:pt x="45" y="249"/>
                    <a:pt x="20" y="268"/>
                    <a:pt x="14" y="288"/>
                  </a:cubicBezTo>
                  <a:cubicBezTo>
                    <a:pt x="1" y="313"/>
                    <a:pt x="1" y="339"/>
                    <a:pt x="20" y="358"/>
                  </a:cubicBezTo>
                  <a:cubicBezTo>
                    <a:pt x="65" y="421"/>
                    <a:pt x="128" y="479"/>
                    <a:pt x="186" y="536"/>
                  </a:cubicBezTo>
                  <a:lnTo>
                    <a:pt x="205" y="549"/>
                  </a:lnTo>
                  <a:cubicBezTo>
                    <a:pt x="256" y="587"/>
                    <a:pt x="313" y="613"/>
                    <a:pt x="377" y="613"/>
                  </a:cubicBezTo>
                  <a:cubicBezTo>
                    <a:pt x="402" y="613"/>
                    <a:pt x="434" y="606"/>
                    <a:pt x="460" y="600"/>
                  </a:cubicBezTo>
                  <a:cubicBezTo>
                    <a:pt x="549" y="568"/>
                    <a:pt x="613" y="498"/>
                    <a:pt x="625" y="409"/>
                  </a:cubicBezTo>
                  <a:cubicBezTo>
                    <a:pt x="657" y="268"/>
                    <a:pt x="619" y="122"/>
                    <a:pt x="536" y="26"/>
                  </a:cubicBezTo>
                  <a:cubicBezTo>
                    <a:pt x="517" y="7"/>
                    <a:pt x="498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7032959" y="2384693"/>
              <a:ext cx="15956" cy="1596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1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7"/>
                    <a:pt x="64" y="281"/>
                    <a:pt x="141" y="281"/>
                  </a:cubicBezTo>
                  <a:cubicBezTo>
                    <a:pt x="217" y="281"/>
                    <a:pt x="281" y="217"/>
                    <a:pt x="281" y="141"/>
                  </a:cubicBezTo>
                  <a:cubicBezTo>
                    <a:pt x="281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6958063" y="2394126"/>
              <a:ext cx="15956" cy="1596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0" y="0"/>
                  </a:moveTo>
                  <a:cubicBezTo>
                    <a:pt x="64" y="0"/>
                    <a:pt x="0" y="64"/>
                    <a:pt x="0" y="140"/>
                  </a:cubicBezTo>
                  <a:cubicBezTo>
                    <a:pt x="0" y="217"/>
                    <a:pt x="64" y="281"/>
                    <a:pt x="140" y="281"/>
                  </a:cubicBezTo>
                  <a:cubicBezTo>
                    <a:pt x="217" y="281"/>
                    <a:pt x="281" y="217"/>
                    <a:pt x="281" y="140"/>
                  </a:cubicBezTo>
                  <a:cubicBezTo>
                    <a:pt x="281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47"/>
          <p:cNvGrpSpPr/>
          <p:nvPr/>
        </p:nvGrpSpPr>
        <p:grpSpPr>
          <a:xfrm flipH="1">
            <a:off x="6635369" y="1846225"/>
            <a:ext cx="1383156" cy="3115578"/>
            <a:chOff x="934319" y="1114520"/>
            <a:chExt cx="1383156" cy="3115578"/>
          </a:xfrm>
        </p:grpSpPr>
        <p:sp>
          <p:nvSpPr>
            <p:cNvPr id="1434" name="Google Shape;1434;p47"/>
            <p:cNvSpPr/>
            <p:nvPr/>
          </p:nvSpPr>
          <p:spPr>
            <a:xfrm>
              <a:off x="1587185" y="3041348"/>
              <a:ext cx="430299" cy="1012583"/>
            </a:xfrm>
            <a:custGeom>
              <a:avLst/>
              <a:gdLst/>
              <a:ahLst/>
              <a:cxnLst/>
              <a:rect l="l" t="t" r="r" b="b"/>
              <a:pathLst>
                <a:path w="7624" h="17952" extrusionOk="0">
                  <a:moveTo>
                    <a:pt x="3386" y="0"/>
                  </a:moveTo>
                  <a:cubicBezTo>
                    <a:pt x="2555" y="0"/>
                    <a:pt x="1721" y="29"/>
                    <a:pt x="880" y="81"/>
                  </a:cubicBezTo>
                  <a:cubicBezTo>
                    <a:pt x="1" y="6008"/>
                    <a:pt x="224" y="12101"/>
                    <a:pt x="1537" y="17952"/>
                  </a:cubicBezTo>
                  <a:lnTo>
                    <a:pt x="6444" y="17723"/>
                  </a:lnTo>
                  <a:cubicBezTo>
                    <a:pt x="6527" y="13146"/>
                    <a:pt x="6514" y="8494"/>
                    <a:pt x="7292" y="3988"/>
                  </a:cubicBezTo>
                  <a:cubicBezTo>
                    <a:pt x="7496" y="2783"/>
                    <a:pt x="7623" y="1477"/>
                    <a:pt x="7560" y="260"/>
                  </a:cubicBezTo>
                  <a:cubicBezTo>
                    <a:pt x="6163" y="80"/>
                    <a:pt x="4778" y="0"/>
                    <a:pt x="3386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932555" y="3230308"/>
              <a:ext cx="65132" cy="37453"/>
            </a:xfrm>
            <a:custGeom>
              <a:avLst/>
              <a:gdLst/>
              <a:ahLst/>
              <a:cxnLst/>
              <a:rect l="l" t="t" r="r" b="b"/>
              <a:pathLst>
                <a:path w="1154" h="664" extrusionOk="0">
                  <a:moveTo>
                    <a:pt x="79" y="1"/>
                  </a:moveTo>
                  <a:cubicBezTo>
                    <a:pt x="61" y="1"/>
                    <a:pt x="42" y="7"/>
                    <a:pt x="26" y="20"/>
                  </a:cubicBezTo>
                  <a:cubicBezTo>
                    <a:pt x="0" y="52"/>
                    <a:pt x="0" y="96"/>
                    <a:pt x="32" y="122"/>
                  </a:cubicBezTo>
                  <a:cubicBezTo>
                    <a:pt x="319" y="389"/>
                    <a:pt x="676" y="581"/>
                    <a:pt x="1058" y="663"/>
                  </a:cubicBezTo>
                  <a:lnTo>
                    <a:pt x="1077" y="663"/>
                  </a:lnTo>
                  <a:cubicBezTo>
                    <a:pt x="1109" y="663"/>
                    <a:pt x="1135" y="644"/>
                    <a:pt x="1147" y="606"/>
                  </a:cubicBezTo>
                  <a:cubicBezTo>
                    <a:pt x="1154" y="568"/>
                    <a:pt x="1128" y="536"/>
                    <a:pt x="1090" y="523"/>
                  </a:cubicBezTo>
                  <a:cubicBezTo>
                    <a:pt x="727" y="447"/>
                    <a:pt x="395" y="275"/>
                    <a:pt x="128" y="20"/>
                  </a:cubicBezTo>
                  <a:cubicBezTo>
                    <a:pt x="115" y="7"/>
                    <a:pt x="97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644023" y="3889243"/>
              <a:ext cx="596853" cy="333354"/>
            </a:xfrm>
            <a:custGeom>
              <a:avLst/>
              <a:gdLst/>
              <a:ahLst/>
              <a:cxnLst/>
              <a:rect l="l" t="t" r="r" b="b"/>
              <a:pathLst>
                <a:path w="10575" h="5910" extrusionOk="0">
                  <a:moveTo>
                    <a:pt x="5396" y="1"/>
                  </a:moveTo>
                  <a:cubicBezTo>
                    <a:pt x="5146" y="1"/>
                    <a:pt x="4964" y="252"/>
                    <a:pt x="4844" y="479"/>
                  </a:cubicBezTo>
                  <a:cubicBezTo>
                    <a:pt x="4570" y="995"/>
                    <a:pt x="4296" y="1492"/>
                    <a:pt x="4099" y="2047"/>
                  </a:cubicBezTo>
                  <a:cubicBezTo>
                    <a:pt x="2741" y="1837"/>
                    <a:pt x="1384" y="1626"/>
                    <a:pt x="33" y="1422"/>
                  </a:cubicBezTo>
                  <a:cubicBezTo>
                    <a:pt x="33" y="2907"/>
                    <a:pt x="1" y="4418"/>
                    <a:pt x="7" y="5909"/>
                  </a:cubicBezTo>
                  <a:lnTo>
                    <a:pt x="10574" y="5731"/>
                  </a:lnTo>
                  <a:cubicBezTo>
                    <a:pt x="10472" y="5202"/>
                    <a:pt x="10007" y="4813"/>
                    <a:pt x="9516" y="4583"/>
                  </a:cubicBezTo>
                  <a:cubicBezTo>
                    <a:pt x="9032" y="4354"/>
                    <a:pt x="8490" y="4246"/>
                    <a:pt x="8006" y="4016"/>
                  </a:cubicBezTo>
                  <a:cubicBezTo>
                    <a:pt x="7521" y="3780"/>
                    <a:pt x="7145" y="3417"/>
                    <a:pt x="6941" y="2914"/>
                  </a:cubicBezTo>
                  <a:cubicBezTo>
                    <a:pt x="6616" y="2136"/>
                    <a:pt x="6291" y="1352"/>
                    <a:pt x="5960" y="568"/>
                  </a:cubicBezTo>
                  <a:cubicBezTo>
                    <a:pt x="5858" y="307"/>
                    <a:pt x="5686" y="7"/>
                    <a:pt x="5405" y="1"/>
                  </a:cubicBezTo>
                  <a:cubicBezTo>
                    <a:pt x="5402" y="1"/>
                    <a:pt x="5399" y="1"/>
                    <a:pt x="5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1638999" y="4136413"/>
              <a:ext cx="591435" cy="67122"/>
            </a:xfrm>
            <a:custGeom>
              <a:avLst/>
              <a:gdLst/>
              <a:ahLst/>
              <a:cxnLst/>
              <a:rect l="l" t="t" r="r" b="b"/>
              <a:pathLst>
                <a:path w="10479" h="1190" extrusionOk="0">
                  <a:moveTo>
                    <a:pt x="76" y="1"/>
                  </a:moveTo>
                  <a:cubicBezTo>
                    <a:pt x="45" y="1"/>
                    <a:pt x="18" y="23"/>
                    <a:pt x="13" y="55"/>
                  </a:cubicBezTo>
                  <a:cubicBezTo>
                    <a:pt x="0" y="87"/>
                    <a:pt x="20" y="125"/>
                    <a:pt x="58" y="138"/>
                  </a:cubicBezTo>
                  <a:cubicBezTo>
                    <a:pt x="2480" y="839"/>
                    <a:pt x="5029" y="1189"/>
                    <a:pt x="7566" y="1189"/>
                  </a:cubicBezTo>
                  <a:cubicBezTo>
                    <a:pt x="8522" y="1189"/>
                    <a:pt x="9471" y="1145"/>
                    <a:pt x="10408" y="1043"/>
                  </a:cubicBezTo>
                  <a:cubicBezTo>
                    <a:pt x="10446" y="1036"/>
                    <a:pt x="10478" y="1004"/>
                    <a:pt x="10472" y="966"/>
                  </a:cubicBezTo>
                  <a:cubicBezTo>
                    <a:pt x="10466" y="926"/>
                    <a:pt x="10440" y="902"/>
                    <a:pt x="10407" y="902"/>
                  </a:cubicBezTo>
                  <a:cubicBezTo>
                    <a:pt x="10403" y="902"/>
                    <a:pt x="10399" y="902"/>
                    <a:pt x="10395" y="903"/>
                  </a:cubicBezTo>
                  <a:cubicBezTo>
                    <a:pt x="9459" y="1003"/>
                    <a:pt x="8513" y="1054"/>
                    <a:pt x="7565" y="1054"/>
                  </a:cubicBezTo>
                  <a:cubicBezTo>
                    <a:pt x="5042" y="1054"/>
                    <a:pt x="2505" y="699"/>
                    <a:pt x="96" y="4"/>
                  </a:cubicBezTo>
                  <a:cubicBezTo>
                    <a:pt x="89" y="2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1864542" y="3992973"/>
              <a:ext cx="103680" cy="204073"/>
            </a:xfrm>
            <a:custGeom>
              <a:avLst/>
              <a:gdLst/>
              <a:ahLst/>
              <a:cxnLst/>
              <a:rect l="l" t="t" r="r" b="b"/>
              <a:pathLst>
                <a:path w="1837" h="3618" extrusionOk="0">
                  <a:moveTo>
                    <a:pt x="83" y="1"/>
                  </a:moveTo>
                  <a:cubicBezTo>
                    <a:pt x="68" y="1"/>
                    <a:pt x="52" y="6"/>
                    <a:pt x="39" y="17"/>
                  </a:cubicBezTo>
                  <a:cubicBezTo>
                    <a:pt x="13" y="36"/>
                    <a:pt x="1" y="80"/>
                    <a:pt x="26" y="112"/>
                  </a:cubicBezTo>
                  <a:lnTo>
                    <a:pt x="1224" y="1839"/>
                  </a:lnTo>
                  <a:cubicBezTo>
                    <a:pt x="1435" y="2133"/>
                    <a:pt x="1492" y="2502"/>
                    <a:pt x="1556" y="2897"/>
                  </a:cubicBezTo>
                  <a:cubicBezTo>
                    <a:pt x="1588" y="3120"/>
                    <a:pt x="1626" y="3350"/>
                    <a:pt x="1690" y="3567"/>
                  </a:cubicBezTo>
                  <a:cubicBezTo>
                    <a:pt x="1702" y="3598"/>
                    <a:pt x="1728" y="3618"/>
                    <a:pt x="1760" y="3618"/>
                  </a:cubicBezTo>
                  <a:cubicBezTo>
                    <a:pt x="1766" y="3618"/>
                    <a:pt x="1772" y="3618"/>
                    <a:pt x="1779" y="3611"/>
                  </a:cubicBezTo>
                  <a:cubicBezTo>
                    <a:pt x="1817" y="3598"/>
                    <a:pt x="1836" y="3560"/>
                    <a:pt x="1823" y="3528"/>
                  </a:cubicBezTo>
                  <a:cubicBezTo>
                    <a:pt x="1760" y="3318"/>
                    <a:pt x="1721" y="3095"/>
                    <a:pt x="1690" y="2878"/>
                  </a:cubicBezTo>
                  <a:cubicBezTo>
                    <a:pt x="1632" y="2483"/>
                    <a:pt x="1568" y="2082"/>
                    <a:pt x="1339" y="1757"/>
                  </a:cubicBezTo>
                  <a:lnTo>
                    <a:pt x="141" y="29"/>
                  </a:lnTo>
                  <a:cubicBezTo>
                    <a:pt x="126" y="11"/>
                    <a:pt x="105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940795" y="4025181"/>
              <a:ext cx="85337" cy="12240"/>
            </a:xfrm>
            <a:custGeom>
              <a:avLst/>
              <a:gdLst/>
              <a:ahLst/>
              <a:cxnLst/>
              <a:rect l="l" t="t" r="r" b="b"/>
              <a:pathLst>
                <a:path w="1512" h="217" extrusionOk="0">
                  <a:moveTo>
                    <a:pt x="1435" y="0"/>
                  </a:moveTo>
                  <a:lnTo>
                    <a:pt x="71" y="83"/>
                  </a:lnTo>
                  <a:cubicBezTo>
                    <a:pt x="33" y="83"/>
                    <a:pt x="1" y="115"/>
                    <a:pt x="7" y="153"/>
                  </a:cubicBezTo>
                  <a:cubicBezTo>
                    <a:pt x="7" y="191"/>
                    <a:pt x="39" y="217"/>
                    <a:pt x="71" y="217"/>
                  </a:cubicBezTo>
                  <a:lnTo>
                    <a:pt x="77" y="217"/>
                  </a:lnTo>
                  <a:lnTo>
                    <a:pt x="1441" y="140"/>
                  </a:lnTo>
                  <a:cubicBezTo>
                    <a:pt x="1479" y="140"/>
                    <a:pt x="1511" y="102"/>
                    <a:pt x="1511" y="64"/>
                  </a:cubicBezTo>
                  <a:cubicBezTo>
                    <a:pt x="1505" y="26"/>
                    <a:pt x="1473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960607" y="4064327"/>
              <a:ext cx="83475" cy="10153"/>
            </a:xfrm>
            <a:custGeom>
              <a:avLst/>
              <a:gdLst/>
              <a:ahLst/>
              <a:cxnLst/>
              <a:rect l="l" t="t" r="r" b="b"/>
              <a:pathLst>
                <a:path w="1479" h="180" extrusionOk="0">
                  <a:moveTo>
                    <a:pt x="1409" y="1"/>
                  </a:moveTo>
                  <a:lnTo>
                    <a:pt x="70" y="39"/>
                  </a:lnTo>
                  <a:cubicBezTo>
                    <a:pt x="32" y="39"/>
                    <a:pt x="0" y="71"/>
                    <a:pt x="0" y="109"/>
                  </a:cubicBezTo>
                  <a:cubicBezTo>
                    <a:pt x="0" y="147"/>
                    <a:pt x="32" y="179"/>
                    <a:pt x="70" y="179"/>
                  </a:cubicBezTo>
                  <a:lnTo>
                    <a:pt x="1409" y="141"/>
                  </a:lnTo>
                  <a:cubicBezTo>
                    <a:pt x="1447" y="141"/>
                    <a:pt x="1479" y="109"/>
                    <a:pt x="1479" y="71"/>
                  </a:cubicBezTo>
                  <a:cubicBezTo>
                    <a:pt x="1479" y="33"/>
                    <a:pt x="1447" y="1"/>
                    <a:pt x="1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989392" y="4105334"/>
              <a:ext cx="93916" cy="7953"/>
            </a:xfrm>
            <a:custGeom>
              <a:avLst/>
              <a:gdLst/>
              <a:ahLst/>
              <a:cxnLst/>
              <a:rect l="l" t="t" r="r" b="b"/>
              <a:pathLst>
                <a:path w="1664" h="141" extrusionOk="0">
                  <a:moveTo>
                    <a:pt x="70" y="0"/>
                  </a:moveTo>
                  <a:cubicBezTo>
                    <a:pt x="32" y="0"/>
                    <a:pt x="0" y="26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593" y="141"/>
                  </a:lnTo>
                  <a:cubicBezTo>
                    <a:pt x="1632" y="141"/>
                    <a:pt x="1664" y="109"/>
                    <a:pt x="1664" y="70"/>
                  </a:cubicBezTo>
                  <a:cubicBezTo>
                    <a:pt x="1664" y="32"/>
                    <a:pt x="1632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12733" y="3077899"/>
              <a:ext cx="548935" cy="1057199"/>
            </a:xfrm>
            <a:custGeom>
              <a:avLst/>
              <a:gdLst/>
              <a:ahLst/>
              <a:cxnLst/>
              <a:rect l="l" t="t" r="r" b="b"/>
              <a:pathLst>
                <a:path w="9726" h="18743" extrusionOk="0">
                  <a:moveTo>
                    <a:pt x="2639" y="0"/>
                  </a:moveTo>
                  <a:cubicBezTo>
                    <a:pt x="873" y="5379"/>
                    <a:pt x="0" y="11058"/>
                    <a:pt x="51" y="16718"/>
                  </a:cubicBezTo>
                  <a:cubicBezTo>
                    <a:pt x="64" y="17763"/>
                    <a:pt x="1326" y="18330"/>
                    <a:pt x="2327" y="18630"/>
                  </a:cubicBezTo>
                  <a:cubicBezTo>
                    <a:pt x="2586" y="18707"/>
                    <a:pt x="2862" y="18742"/>
                    <a:pt x="3142" y="18742"/>
                  </a:cubicBezTo>
                  <a:cubicBezTo>
                    <a:pt x="3944" y="18742"/>
                    <a:pt x="4792" y="18459"/>
                    <a:pt x="5462" y="18082"/>
                  </a:cubicBezTo>
                  <a:cubicBezTo>
                    <a:pt x="5367" y="17502"/>
                    <a:pt x="5029" y="16877"/>
                    <a:pt x="5188" y="16310"/>
                  </a:cubicBezTo>
                  <a:cubicBezTo>
                    <a:pt x="6469" y="11727"/>
                    <a:pt x="8005" y="7221"/>
                    <a:pt x="9101" y="2594"/>
                  </a:cubicBezTo>
                  <a:cubicBezTo>
                    <a:pt x="9280" y="1842"/>
                    <a:pt x="9548" y="988"/>
                    <a:pt x="9726" y="236"/>
                  </a:cubicBezTo>
                  <a:cubicBezTo>
                    <a:pt x="7317" y="198"/>
                    <a:pt x="5054" y="39"/>
                    <a:pt x="2639" y="0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606602" y="3129229"/>
              <a:ext cx="63043" cy="162954"/>
            </a:xfrm>
            <a:custGeom>
              <a:avLst/>
              <a:gdLst/>
              <a:ahLst/>
              <a:cxnLst/>
              <a:rect l="l" t="t" r="r" b="b"/>
              <a:pathLst>
                <a:path w="1117" h="2889" extrusionOk="0">
                  <a:moveTo>
                    <a:pt x="1040" y="0"/>
                  </a:moveTo>
                  <a:cubicBezTo>
                    <a:pt x="1009" y="0"/>
                    <a:pt x="980" y="14"/>
                    <a:pt x="970" y="46"/>
                  </a:cubicBezTo>
                  <a:lnTo>
                    <a:pt x="14" y="2800"/>
                  </a:lnTo>
                  <a:cubicBezTo>
                    <a:pt x="1" y="2831"/>
                    <a:pt x="20" y="2876"/>
                    <a:pt x="58" y="2889"/>
                  </a:cubicBezTo>
                  <a:lnTo>
                    <a:pt x="77" y="2889"/>
                  </a:lnTo>
                  <a:cubicBezTo>
                    <a:pt x="109" y="2889"/>
                    <a:pt x="135" y="2870"/>
                    <a:pt x="141" y="2844"/>
                  </a:cubicBezTo>
                  <a:lnTo>
                    <a:pt x="1103" y="91"/>
                  </a:lnTo>
                  <a:cubicBezTo>
                    <a:pt x="1116" y="59"/>
                    <a:pt x="1097" y="14"/>
                    <a:pt x="1059" y="2"/>
                  </a:cubicBezTo>
                  <a:cubicBezTo>
                    <a:pt x="1053" y="1"/>
                    <a:pt x="104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451555" y="3189639"/>
              <a:ext cx="104414" cy="42868"/>
            </a:xfrm>
            <a:custGeom>
              <a:avLst/>
              <a:gdLst/>
              <a:ahLst/>
              <a:cxnLst/>
              <a:rect l="l" t="t" r="r" b="b"/>
              <a:pathLst>
                <a:path w="1850" h="760" extrusionOk="0">
                  <a:moveTo>
                    <a:pt x="77" y="0"/>
                  </a:moveTo>
                  <a:cubicBezTo>
                    <a:pt x="67" y="0"/>
                    <a:pt x="56" y="3"/>
                    <a:pt x="46" y="8"/>
                  </a:cubicBezTo>
                  <a:cubicBezTo>
                    <a:pt x="14" y="27"/>
                    <a:pt x="1" y="65"/>
                    <a:pt x="14" y="103"/>
                  </a:cubicBezTo>
                  <a:cubicBezTo>
                    <a:pt x="167" y="422"/>
                    <a:pt x="479" y="664"/>
                    <a:pt x="823" y="734"/>
                  </a:cubicBezTo>
                  <a:cubicBezTo>
                    <a:pt x="900" y="753"/>
                    <a:pt x="976" y="760"/>
                    <a:pt x="1053" y="760"/>
                  </a:cubicBezTo>
                  <a:cubicBezTo>
                    <a:pt x="1327" y="760"/>
                    <a:pt x="1607" y="658"/>
                    <a:pt x="1817" y="479"/>
                  </a:cubicBezTo>
                  <a:cubicBezTo>
                    <a:pt x="1843" y="454"/>
                    <a:pt x="1849" y="409"/>
                    <a:pt x="1824" y="377"/>
                  </a:cubicBezTo>
                  <a:cubicBezTo>
                    <a:pt x="1809" y="363"/>
                    <a:pt x="1789" y="355"/>
                    <a:pt x="1768" y="355"/>
                  </a:cubicBezTo>
                  <a:cubicBezTo>
                    <a:pt x="1752" y="355"/>
                    <a:pt x="1736" y="360"/>
                    <a:pt x="1722" y="371"/>
                  </a:cubicBezTo>
                  <a:cubicBezTo>
                    <a:pt x="1536" y="531"/>
                    <a:pt x="1292" y="621"/>
                    <a:pt x="1047" y="621"/>
                  </a:cubicBezTo>
                  <a:cubicBezTo>
                    <a:pt x="981" y="621"/>
                    <a:pt x="914" y="614"/>
                    <a:pt x="849" y="601"/>
                  </a:cubicBezTo>
                  <a:cubicBezTo>
                    <a:pt x="549" y="537"/>
                    <a:pt x="275" y="320"/>
                    <a:pt x="141" y="40"/>
                  </a:cubicBezTo>
                  <a:cubicBezTo>
                    <a:pt x="127" y="17"/>
                    <a:pt x="10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079996" y="3907067"/>
              <a:ext cx="519474" cy="323031"/>
            </a:xfrm>
            <a:custGeom>
              <a:avLst/>
              <a:gdLst/>
              <a:ahLst/>
              <a:cxnLst/>
              <a:rect l="l" t="t" r="r" b="b"/>
              <a:pathLst>
                <a:path w="9204" h="5727" extrusionOk="0">
                  <a:moveTo>
                    <a:pt x="4770" y="1"/>
                  </a:moveTo>
                  <a:cubicBezTo>
                    <a:pt x="4536" y="1"/>
                    <a:pt x="4305" y="139"/>
                    <a:pt x="4117" y="290"/>
                  </a:cubicBezTo>
                  <a:cubicBezTo>
                    <a:pt x="3633" y="679"/>
                    <a:pt x="3257" y="1195"/>
                    <a:pt x="3028" y="1775"/>
                  </a:cubicBezTo>
                  <a:cubicBezTo>
                    <a:pt x="2097" y="1374"/>
                    <a:pt x="1090" y="921"/>
                    <a:pt x="262" y="329"/>
                  </a:cubicBezTo>
                  <a:cubicBezTo>
                    <a:pt x="217" y="2011"/>
                    <a:pt x="51" y="3662"/>
                    <a:pt x="0" y="5338"/>
                  </a:cubicBezTo>
                  <a:lnTo>
                    <a:pt x="9140" y="5727"/>
                  </a:lnTo>
                  <a:cubicBezTo>
                    <a:pt x="9203" y="5376"/>
                    <a:pt x="8987" y="5032"/>
                    <a:pt x="8706" y="4822"/>
                  </a:cubicBezTo>
                  <a:cubicBezTo>
                    <a:pt x="8426" y="4612"/>
                    <a:pt x="8088" y="4491"/>
                    <a:pt x="7776" y="4325"/>
                  </a:cubicBezTo>
                  <a:cubicBezTo>
                    <a:pt x="6762" y="3783"/>
                    <a:pt x="6042" y="2744"/>
                    <a:pt x="5953" y="1597"/>
                  </a:cubicBezTo>
                  <a:cubicBezTo>
                    <a:pt x="5838" y="1763"/>
                    <a:pt x="5743" y="1858"/>
                    <a:pt x="5628" y="2024"/>
                  </a:cubicBezTo>
                  <a:cubicBezTo>
                    <a:pt x="5583" y="1699"/>
                    <a:pt x="5545" y="1380"/>
                    <a:pt x="5507" y="1055"/>
                  </a:cubicBezTo>
                  <a:cubicBezTo>
                    <a:pt x="5481" y="851"/>
                    <a:pt x="5449" y="635"/>
                    <a:pt x="5367" y="443"/>
                  </a:cubicBezTo>
                  <a:cubicBezTo>
                    <a:pt x="5284" y="252"/>
                    <a:pt x="5131" y="80"/>
                    <a:pt x="4927" y="23"/>
                  </a:cubicBezTo>
                  <a:cubicBezTo>
                    <a:pt x="4875" y="8"/>
                    <a:pt x="4822" y="1"/>
                    <a:pt x="4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075650" y="4139798"/>
              <a:ext cx="513717" cy="77388"/>
            </a:xfrm>
            <a:custGeom>
              <a:avLst/>
              <a:gdLst/>
              <a:ahLst/>
              <a:cxnLst/>
              <a:rect l="l" t="t" r="r" b="b"/>
              <a:pathLst>
                <a:path w="9102" h="1372" extrusionOk="0">
                  <a:moveTo>
                    <a:pt x="75" y="0"/>
                  </a:moveTo>
                  <a:cubicBezTo>
                    <a:pt x="49" y="0"/>
                    <a:pt x="23" y="18"/>
                    <a:pt x="14" y="46"/>
                  </a:cubicBezTo>
                  <a:cubicBezTo>
                    <a:pt x="1" y="78"/>
                    <a:pt x="20" y="122"/>
                    <a:pt x="52" y="135"/>
                  </a:cubicBezTo>
                  <a:cubicBezTo>
                    <a:pt x="2200" y="951"/>
                    <a:pt x="4488" y="1371"/>
                    <a:pt x="6776" y="1371"/>
                  </a:cubicBezTo>
                  <a:cubicBezTo>
                    <a:pt x="7528" y="1371"/>
                    <a:pt x="8286" y="1327"/>
                    <a:pt x="9032" y="1231"/>
                  </a:cubicBezTo>
                  <a:cubicBezTo>
                    <a:pt x="9070" y="1231"/>
                    <a:pt x="9102" y="1193"/>
                    <a:pt x="9096" y="1155"/>
                  </a:cubicBezTo>
                  <a:cubicBezTo>
                    <a:pt x="9090" y="1121"/>
                    <a:pt x="9064" y="1096"/>
                    <a:pt x="9031" y="1096"/>
                  </a:cubicBezTo>
                  <a:cubicBezTo>
                    <a:pt x="9027" y="1096"/>
                    <a:pt x="9023" y="1097"/>
                    <a:pt x="9019" y="1097"/>
                  </a:cubicBezTo>
                  <a:cubicBezTo>
                    <a:pt x="8275" y="1187"/>
                    <a:pt x="7527" y="1232"/>
                    <a:pt x="6780" y="1232"/>
                  </a:cubicBezTo>
                  <a:cubicBezTo>
                    <a:pt x="4504" y="1232"/>
                    <a:pt x="2233" y="818"/>
                    <a:pt x="103" y="8"/>
                  </a:cubicBezTo>
                  <a:cubicBezTo>
                    <a:pt x="94" y="2"/>
                    <a:pt x="85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242945" y="3996639"/>
              <a:ext cx="74162" cy="209037"/>
            </a:xfrm>
            <a:custGeom>
              <a:avLst/>
              <a:gdLst/>
              <a:ahLst/>
              <a:cxnLst/>
              <a:rect l="l" t="t" r="r" b="b"/>
              <a:pathLst>
                <a:path w="1314" h="3706" extrusionOk="0">
                  <a:moveTo>
                    <a:pt x="77" y="0"/>
                  </a:moveTo>
                  <a:cubicBezTo>
                    <a:pt x="66" y="0"/>
                    <a:pt x="55" y="3"/>
                    <a:pt x="45" y="9"/>
                  </a:cubicBezTo>
                  <a:cubicBezTo>
                    <a:pt x="7" y="34"/>
                    <a:pt x="0" y="73"/>
                    <a:pt x="20" y="105"/>
                  </a:cubicBezTo>
                  <a:lnTo>
                    <a:pt x="874" y="1577"/>
                  </a:lnTo>
                  <a:cubicBezTo>
                    <a:pt x="1097" y="1959"/>
                    <a:pt x="1109" y="2437"/>
                    <a:pt x="1122" y="2903"/>
                  </a:cubicBezTo>
                  <a:cubicBezTo>
                    <a:pt x="1128" y="3151"/>
                    <a:pt x="1135" y="3412"/>
                    <a:pt x="1173" y="3648"/>
                  </a:cubicBezTo>
                  <a:cubicBezTo>
                    <a:pt x="1173" y="3686"/>
                    <a:pt x="1205" y="3706"/>
                    <a:pt x="1237" y="3706"/>
                  </a:cubicBezTo>
                  <a:lnTo>
                    <a:pt x="1250" y="3706"/>
                  </a:lnTo>
                  <a:cubicBezTo>
                    <a:pt x="1288" y="3699"/>
                    <a:pt x="1313" y="3667"/>
                    <a:pt x="1307" y="3629"/>
                  </a:cubicBezTo>
                  <a:cubicBezTo>
                    <a:pt x="1269" y="3393"/>
                    <a:pt x="1262" y="3145"/>
                    <a:pt x="1262" y="2903"/>
                  </a:cubicBezTo>
                  <a:cubicBezTo>
                    <a:pt x="1250" y="2418"/>
                    <a:pt x="1237" y="1921"/>
                    <a:pt x="995" y="1507"/>
                  </a:cubicBezTo>
                  <a:lnTo>
                    <a:pt x="141" y="34"/>
                  </a:lnTo>
                  <a:cubicBezTo>
                    <a:pt x="123" y="13"/>
                    <a:pt x="100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392968" y="4005946"/>
              <a:ext cx="83475" cy="116702"/>
            </a:xfrm>
            <a:custGeom>
              <a:avLst/>
              <a:gdLst/>
              <a:ahLst/>
              <a:cxnLst/>
              <a:rect l="l" t="t" r="r" b="b"/>
              <a:pathLst>
                <a:path w="1479" h="2069" extrusionOk="0">
                  <a:moveTo>
                    <a:pt x="78" y="0"/>
                  </a:moveTo>
                  <a:cubicBezTo>
                    <a:pt x="71" y="0"/>
                    <a:pt x="64" y="1"/>
                    <a:pt x="57" y="3"/>
                  </a:cubicBezTo>
                  <a:cubicBezTo>
                    <a:pt x="19" y="10"/>
                    <a:pt x="0" y="48"/>
                    <a:pt x="6" y="86"/>
                  </a:cubicBezTo>
                  <a:cubicBezTo>
                    <a:pt x="210" y="870"/>
                    <a:pt x="701" y="1584"/>
                    <a:pt x="1358" y="2056"/>
                  </a:cubicBezTo>
                  <a:cubicBezTo>
                    <a:pt x="1370" y="2068"/>
                    <a:pt x="1383" y="2068"/>
                    <a:pt x="1402" y="2068"/>
                  </a:cubicBezTo>
                  <a:cubicBezTo>
                    <a:pt x="1421" y="2068"/>
                    <a:pt x="1440" y="2062"/>
                    <a:pt x="1460" y="2043"/>
                  </a:cubicBezTo>
                  <a:cubicBezTo>
                    <a:pt x="1479" y="2011"/>
                    <a:pt x="1472" y="1966"/>
                    <a:pt x="1440" y="1947"/>
                  </a:cubicBezTo>
                  <a:cubicBezTo>
                    <a:pt x="810" y="1495"/>
                    <a:pt x="338" y="800"/>
                    <a:pt x="140" y="54"/>
                  </a:cubicBezTo>
                  <a:cubicBezTo>
                    <a:pt x="135" y="23"/>
                    <a:pt x="10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310901" y="4043513"/>
              <a:ext cx="95384" cy="11901"/>
            </a:xfrm>
            <a:custGeom>
              <a:avLst/>
              <a:gdLst/>
              <a:ahLst/>
              <a:cxnLst/>
              <a:rect l="l" t="t" r="r" b="b"/>
              <a:pathLst>
                <a:path w="1690" h="211" extrusionOk="0">
                  <a:moveTo>
                    <a:pt x="1620" y="0"/>
                  </a:moveTo>
                  <a:lnTo>
                    <a:pt x="65" y="77"/>
                  </a:lnTo>
                  <a:cubicBezTo>
                    <a:pt x="26" y="77"/>
                    <a:pt x="1" y="109"/>
                    <a:pt x="1" y="147"/>
                  </a:cubicBezTo>
                  <a:cubicBezTo>
                    <a:pt x="1" y="185"/>
                    <a:pt x="33" y="210"/>
                    <a:pt x="71" y="210"/>
                  </a:cubicBezTo>
                  <a:lnTo>
                    <a:pt x="1626" y="140"/>
                  </a:lnTo>
                  <a:cubicBezTo>
                    <a:pt x="1664" y="140"/>
                    <a:pt x="1690" y="109"/>
                    <a:pt x="1690" y="70"/>
                  </a:cubicBezTo>
                  <a:cubicBezTo>
                    <a:pt x="1690" y="32"/>
                    <a:pt x="1658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330374" y="4085535"/>
              <a:ext cx="98601" cy="8686"/>
            </a:xfrm>
            <a:custGeom>
              <a:avLst/>
              <a:gdLst/>
              <a:ahLst/>
              <a:cxnLst/>
              <a:rect l="l" t="t" r="r" b="b"/>
              <a:pathLst>
                <a:path w="1747" h="154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cubicBezTo>
                    <a:pt x="0" y="109"/>
                    <a:pt x="32" y="141"/>
                    <a:pt x="70" y="141"/>
                  </a:cubicBezTo>
                  <a:lnTo>
                    <a:pt x="1676" y="154"/>
                  </a:lnTo>
                  <a:cubicBezTo>
                    <a:pt x="1715" y="154"/>
                    <a:pt x="1746" y="122"/>
                    <a:pt x="1746" y="84"/>
                  </a:cubicBezTo>
                  <a:cubicBezTo>
                    <a:pt x="1746" y="45"/>
                    <a:pt x="1715" y="14"/>
                    <a:pt x="1676" y="14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353007" y="4116841"/>
              <a:ext cx="98996" cy="14440"/>
            </a:xfrm>
            <a:custGeom>
              <a:avLst/>
              <a:gdLst/>
              <a:ahLst/>
              <a:cxnLst/>
              <a:rect l="l" t="t" r="r" b="b"/>
              <a:pathLst>
                <a:path w="1754" h="256" extrusionOk="0">
                  <a:moveTo>
                    <a:pt x="1677" y="0"/>
                  </a:moveTo>
                  <a:lnTo>
                    <a:pt x="71" y="115"/>
                  </a:lnTo>
                  <a:cubicBezTo>
                    <a:pt x="33" y="115"/>
                    <a:pt x="1" y="153"/>
                    <a:pt x="7" y="192"/>
                  </a:cubicBezTo>
                  <a:cubicBezTo>
                    <a:pt x="7" y="223"/>
                    <a:pt x="39" y="255"/>
                    <a:pt x="77" y="255"/>
                  </a:cubicBezTo>
                  <a:lnTo>
                    <a:pt x="1683" y="141"/>
                  </a:lnTo>
                  <a:cubicBezTo>
                    <a:pt x="1721" y="141"/>
                    <a:pt x="1753" y="109"/>
                    <a:pt x="1747" y="70"/>
                  </a:cubicBezTo>
                  <a:cubicBezTo>
                    <a:pt x="1747" y="32"/>
                    <a:pt x="1715" y="0"/>
                    <a:pt x="1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174932" y="2295266"/>
              <a:ext cx="893219" cy="854931"/>
            </a:xfrm>
            <a:custGeom>
              <a:avLst/>
              <a:gdLst/>
              <a:ahLst/>
              <a:cxnLst/>
              <a:rect l="l" t="t" r="r" b="b"/>
              <a:pathLst>
                <a:path w="15826" h="15157" extrusionOk="0">
                  <a:moveTo>
                    <a:pt x="14768" y="1"/>
                  </a:moveTo>
                  <a:lnTo>
                    <a:pt x="2283" y="1613"/>
                  </a:lnTo>
                  <a:cubicBezTo>
                    <a:pt x="1524" y="5928"/>
                    <a:pt x="759" y="10242"/>
                    <a:pt x="1" y="14557"/>
                  </a:cubicBezTo>
                  <a:cubicBezTo>
                    <a:pt x="493" y="14544"/>
                    <a:pt x="986" y="14538"/>
                    <a:pt x="1481" y="14538"/>
                  </a:cubicBezTo>
                  <a:cubicBezTo>
                    <a:pt x="4165" y="14538"/>
                    <a:pt x="6879" y="14731"/>
                    <a:pt x="9516" y="15156"/>
                  </a:cubicBezTo>
                  <a:cubicBezTo>
                    <a:pt x="9599" y="15023"/>
                    <a:pt x="9695" y="14819"/>
                    <a:pt x="9778" y="14685"/>
                  </a:cubicBezTo>
                  <a:cubicBezTo>
                    <a:pt x="9957" y="14686"/>
                    <a:pt x="10137" y="14686"/>
                    <a:pt x="10317" y="14686"/>
                  </a:cubicBezTo>
                  <a:cubicBezTo>
                    <a:pt x="12016" y="14686"/>
                    <a:pt x="13753" y="14640"/>
                    <a:pt x="15448" y="14640"/>
                  </a:cubicBezTo>
                  <a:cubicBezTo>
                    <a:pt x="15542" y="14640"/>
                    <a:pt x="15636" y="14640"/>
                    <a:pt x="15730" y="14640"/>
                  </a:cubicBezTo>
                  <a:cubicBezTo>
                    <a:pt x="15826" y="9784"/>
                    <a:pt x="15431" y="4812"/>
                    <a:pt x="14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710963" y="2639456"/>
              <a:ext cx="106164" cy="513962"/>
            </a:xfrm>
            <a:custGeom>
              <a:avLst/>
              <a:gdLst/>
              <a:ahLst/>
              <a:cxnLst/>
              <a:rect l="l" t="t" r="r" b="b"/>
              <a:pathLst>
                <a:path w="1881" h="9112" extrusionOk="0">
                  <a:moveTo>
                    <a:pt x="1796" y="1"/>
                  </a:moveTo>
                  <a:cubicBezTo>
                    <a:pt x="1766" y="1"/>
                    <a:pt x="1739" y="24"/>
                    <a:pt x="1734" y="55"/>
                  </a:cubicBezTo>
                  <a:lnTo>
                    <a:pt x="7" y="9029"/>
                  </a:lnTo>
                  <a:cubicBezTo>
                    <a:pt x="0" y="9067"/>
                    <a:pt x="26" y="9099"/>
                    <a:pt x="64" y="9105"/>
                  </a:cubicBezTo>
                  <a:cubicBezTo>
                    <a:pt x="70" y="9112"/>
                    <a:pt x="70" y="9112"/>
                    <a:pt x="77" y="9112"/>
                  </a:cubicBezTo>
                  <a:cubicBezTo>
                    <a:pt x="109" y="9112"/>
                    <a:pt x="140" y="9086"/>
                    <a:pt x="147" y="9054"/>
                  </a:cubicBezTo>
                  <a:lnTo>
                    <a:pt x="1874" y="81"/>
                  </a:lnTo>
                  <a:cubicBezTo>
                    <a:pt x="1880" y="42"/>
                    <a:pt x="1855" y="11"/>
                    <a:pt x="1817" y="4"/>
                  </a:cubicBezTo>
                  <a:cubicBezTo>
                    <a:pt x="1810" y="2"/>
                    <a:pt x="1803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729307" y="3026795"/>
              <a:ext cx="337455" cy="33561"/>
            </a:xfrm>
            <a:custGeom>
              <a:avLst/>
              <a:gdLst/>
              <a:ahLst/>
              <a:cxnLst/>
              <a:rect l="l" t="t" r="r" b="b"/>
              <a:pathLst>
                <a:path w="5979" h="595" extrusionOk="0">
                  <a:moveTo>
                    <a:pt x="5912" y="0"/>
                  </a:moveTo>
                  <a:cubicBezTo>
                    <a:pt x="5908" y="0"/>
                    <a:pt x="5905" y="1"/>
                    <a:pt x="5902" y="1"/>
                  </a:cubicBezTo>
                  <a:lnTo>
                    <a:pt x="70" y="454"/>
                  </a:lnTo>
                  <a:cubicBezTo>
                    <a:pt x="32" y="454"/>
                    <a:pt x="0" y="492"/>
                    <a:pt x="7" y="530"/>
                  </a:cubicBezTo>
                  <a:cubicBezTo>
                    <a:pt x="7" y="562"/>
                    <a:pt x="38" y="594"/>
                    <a:pt x="77" y="594"/>
                  </a:cubicBezTo>
                  <a:lnTo>
                    <a:pt x="83" y="594"/>
                  </a:lnTo>
                  <a:lnTo>
                    <a:pt x="5915" y="142"/>
                  </a:lnTo>
                  <a:cubicBezTo>
                    <a:pt x="5953" y="135"/>
                    <a:pt x="5978" y="103"/>
                    <a:pt x="5978" y="65"/>
                  </a:cubicBezTo>
                  <a:cubicBezTo>
                    <a:pt x="5973" y="30"/>
                    <a:pt x="5945" y="0"/>
                    <a:pt x="5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183963" y="3031815"/>
              <a:ext cx="548597" cy="54374"/>
            </a:xfrm>
            <a:custGeom>
              <a:avLst/>
              <a:gdLst/>
              <a:ahLst/>
              <a:cxnLst/>
              <a:rect l="l" t="t" r="r" b="b"/>
              <a:pathLst>
                <a:path w="9720" h="964" extrusionOk="0">
                  <a:moveTo>
                    <a:pt x="2639" y="1"/>
                  </a:moveTo>
                  <a:cubicBezTo>
                    <a:pt x="1782" y="1"/>
                    <a:pt x="923" y="37"/>
                    <a:pt x="64" y="110"/>
                  </a:cubicBezTo>
                  <a:cubicBezTo>
                    <a:pt x="26" y="116"/>
                    <a:pt x="0" y="148"/>
                    <a:pt x="0" y="186"/>
                  </a:cubicBezTo>
                  <a:cubicBezTo>
                    <a:pt x="7" y="225"/>
                    <a:pt x="38" y="250"/>
                    <a:pt x="77" y="250"/>
                  </a:cubicBezTo>
                  <a:cubicBezTo>
                    <a:pt x="930" y="177"/>
                    <a:pt x="1785" y="141"/>
                    <a:pt x="2638" y="141"/>
                  </a:cubicBezTo>
                  <a:cubicBezTo>
                    <a:pt x="4988" y="141"/>
                    <a:pt x="7330" y="417"/>
                    <a:pt x="9630" y="964"/>
                  </a:cubicBezTo>
                  <a:lnTo>
                    <a:pt x="9643" y="964"/>
                  </a:lnTo>
                  <a:cubicBezTo>
                    <a:pt x="9675" y="964"/>
                    <a:pt x="9707" y="945"/>
                    <a:pt x="9713" y="907"/>
                  </a:cubicBezTo>
                  <a:cubicBezTo>
                    <a:pt x="9720" y="875"/>
                    <a:pt x="9700" y="836"/>
                    <a:pt x="9662" y="824"/>
                  </a:cubicBezTo>
                  <a:cubicBezTo>
                    <a:pt x="7352" y="277"/>
                    <a:pt x="5001" y="1"/>
                    <a:pt x="2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1276020" y="2392115"/>
              <a:ext cx="350436" cy="234306"/>
            </a:xfrm>
            <a:custGeom>
              <a:avLst/>
              <a:gdLst/>
              <a:ahLst/>
              <a:cxnLst/>
              <a:rect l="l" t="t" r="r" b="b"/>
              <a:pathLst>
                <a:path w="6209" h="4154" extrusionOk="0">
                  <a:moveTo>
                    <a:pt x="6127" y="0"/>
                  </a:moveTo>
                  <a:cubicBezTo>
                    <a:pt x="6098" y="0"/>
                    <a:pt x="6072" y="19"/>
                    <a:pt x="6062" y="49"/>
                  </a:cubicBezTo>
                  <a:cubicBezTo>
                    <a:pt x="5673" y="1292"/>
                    <a:pt x="4857" y="2362"/>
                    <a:pt x="3774" y="3083"/>
                  </a:cubicBezTo>
                  <a:cubicBezTo>
                    <a:pt x="2847" y="3690"/>
                    <a:pt x="1763" y="4011"/>
                    <a:pt x="663" y="4011"/>
                  </a:cubicBezTo>
                  <a:cubicBezTo>
                    <a:pt x="470" y="4011"/>
                    <a:pt x="277" y="4001"/>
                    <a:pt x="84" y="3981"/>
                  </a:cubicBezTo>
                  <a:cubicBezTo>
                    <a:pt x="45" y="3981"/>
                    <a:pt x="7" y="4007"/>
                    <a:pt x="7" y="4045"/>
                  </a:cubicBezTo>
                  <a:cubicBezTo>
                    <a:pt x="1" y="4083"/>
                    <a:pt x="33" y="4122"/>
                    <a:pt x="71" y="4122"/>
                  </a:cubicBezTo>
                  <a:cubicBezTo>
                    <a:pt x="262" y="4141"/>
                    <a:pt x="460" y="4153"/>
                    <a:pt x="651" y="4153"/>
                  </a:cubicBezTo>
                  <a:cubicBezTo>
                    <a:pt x="1785" y="4153"/>
                    <a:pt x="2901" y="3822"/>
                    <a:pt x="3850" y="3197"/>
                  </a:cubicBezTo>
                  <a:cubicBezTo>
                    <a:pt x="4959" y="2464"/>
                    <a:pt x="5794" y="1362"/>
                    <a:pt x="6196" y="94"/>
                  </a:cubicBezTo>
                  <a:cubicBezTo>
                    <a:pt x="6208" y="55"/>
                    <a:pt x="6189" y="17"/>
                    <a:pt x="6151" y="4"/>
                  </a:cubicBezTo>
                  <a:cubicBezTo>
                    <a:pt x="6143" y="2"/>
                    <a:pt x="6135" y="0"/>
                    <a:pt x="6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942263" y="2394992"/>
              <a:ext cx="107575" cy="190423"/>
            </a:xfrm>
            <a:custGeom>
              <a:avLst/>
              <a:gdLst/>
              <a:ahLst/>
              <a:cxnLst/>
              <a:rect l="l" t="t" r="r" b="b"/>
              <a:pathLst>
                <a:path w="1906" h="3376" extrusionOk="0">
                  <a:moveTo>
                    <a:pt x="75" y="0"/>
                  </a:moveTo>
                  <a:cubicBezTo>
                    <a:pt x="67" y="0"/>
                    <a:pt x="59" y="2"/>
                    <a:pt x="51" y="4"/>
                  </a:cubicBezTo>
                  <a:cubicBezTo>
                    <a:pt x="13" y="23"/>
                    <a:pt x="0" y="62"/>
                    <a:pt x="13" y="100"/>
                  </a:cubicBezTo>
                  <a:cubicBezTo>
                    <a:pt x="472" y="1241"/>
                    <a:pt x="1065" y="2337"/>
                    <a:pt x="1772" y="3344"/>
                  </a:cubicBezTo>
                  <a:cubicBezTo>
                    <a:pt x="1785" y="3363"/>
                    <a:pt x="1804" y="3376"/>
                    <a:pt x="1829" y="3376"/>
                  </a:cubicBezTo>
                  <a:cubicBezTo>
                    <a:pt x="1842" y="3376"/>
                    <a:pt x="1855" y="3369"/>
                    <a:pt x="1868" y="3363"/>
                  </a:cubicBezTo>
                  <a:cubicBezTo>
                    <a:pt x="1899" y="3338"/>
                    <a:pt x="1906" y="3299"/>
                    <a:pt x="1887" y="3267"/>
                  </a:cubicBezTo>
                  <a:cubicBezTo>
                    <a:pt x="1186" y="2267"/>
                    <a:pt x="599" y="1183"/>
                    <a:pt x="140" y="49"/>
                  </a:cubicBezTo>
                  <a:cubicBezTo>
                    <a:pt x="130" y="19"/>
                    <a:pt x="104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335397" y="2604709"/>
              <a:ext cx="75968" cy="435108"/>
            </a:xfrm>
            <a:custGeom>
              <a:avLst/>
              <a:gdLst/>
              <a:ahLst/>
              <a:cxnLst/>
              <a:rect l="l" t="t" r="r" b="b"/>
              <a:pathLst>
                <a:path w="1346" h="7714" extrusionOk="0">
                  <a:moveTo>
                    <a:pt x="1270" y="1"/>
                  </a:moveTo>
                  <a:cubicBezTo>
                    <a:pt x="1237" y="1"/>
                    <a:pt x="1211" y="25"/>
                    <a:pt x="1205" y="59"/>
                  </a:cubicBezTo>
                  <a:lnTo>
                    <a:pt x="7" y="7637"/>
                  </a:lnTo>
                  <a:cubicBezTo>
                    <a:pt x="0" y="7675"/>
                    <a:pt x="26" y="7707"/>
                    <a:pt x="64" y="7714"/>
                  </a:cubicBezTo>
                  <a:lnTo>
                    <a:pt x="77" y="7714"/>
                  </a:lnTo>
                  <a:cubicBezTo>
                    <a:pt x="109" y="7714"/>
                    <a:pt x="141" y="7688"/>
                    <a:pt x="147" y="7656"/>
                  </a:cubicBezTo>
                  <a:lnTo>
                    <a:pt x="1339" y="85"/>
                  </a:lnTo>
                  <a:cubicBezTo>
                    <a:pt x="1345" y="47"/>
                    <a:pt x="1320" y="8"/>
                    <a:pt x="1281" y="2"/>
                  </a:cubicBezTo>
                  <a:cubicBezTo>
                    <a:pt x="1277" y="1"/>
                    <a:pt x="127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200500" y="1456228"/>
              <a:ext cx="946837" cy="974284"/>
            </a:xfrm>
            <a:custGeom>
              <a:avLst/>
              <a:gdLst/>
              <a:ahLst/>
              <a:cxnLst/>
              <a:rect l="l" t="t" r="r" b="b"/>
              <a:pathLst>
                <a:path w="16776" h="17273" extrusionOk="0">
                  <a:moveTo>
                    <a:pt x="8770" y="0"/>
                  </a:moveTo>
                  <a:cubicBezTo>
                    <a:pt x="7495" y="172"/>
                    <a:pt x="6151" y="535"/>
                    <a:pt x="4984" y="1084"/>
                  </a:cubicBezTo>
                  <a:cubicBezTo>
                    <a:pt x="2129" y="2447"/>
                    <a:pt x="249" y="5691"/>
                    <a:pt x="39" y="8853"/>
                  </a:cubicBezTo>
                  <a:cubicBezTo>
                    <a:pt x="0" y="9458"/>
                    <a:pt x="19" y="10070"/>
                    <a:pt x="198" y="10644"/>
                  </a:cubicBezTo>
                  <a:cubicBezTo>
                    <a:pt x="383" y="11217"/>
                    <a:pt x="740" y="11753"/>
                    <a:pt x="1262" y="12052"/>
                  </a:cubicBezTo>
                  <a:cubicBezTo>
                    <a:pt x="1326" y="13792"/>
                    <a:pt x="1371" y="15506"/>
                    <a:pt x="1434" y="17246"/>
                  </a:cubicBezTo>
                  <a:cubicBezTo>
                    <a:pt x="2243" y="17264"/>
                    <a:pt x="3051" y="17272"/>
                    <a:pt x="3858" y="17272"/>
                  </a:cubicBezTo>
                  <a:cubicBezTo>
                    <a:pt x="7500" y="17272"/>
                    <a:pt x="11124" y="17094"/>
                    <a:pt x="14761" y="16724"/>
                  </a:cubicBezTo>
                  <a:cubicBezTo>
                    <a:pt x="14767" y="15328"/>
                    <a:pt x="14767" y="13939"/>
                    <a:pt x="14774" y="12536"/>
                  </a:cubicBezTo>
                  <a:lnTo>
                    <a:pt x="16775" y="6214"/>
                  </a:lnTo>
                  <a:cubicBezTo>
                    <a:pt x="16456" y="5252"/>
                    <a:pt x="15966" y="4347"/>
                    <a:pt x="15309" y="3582"/>
                  </a:cubicBezTo>
                  <a:cubicBezTo>
                    <a:pt x="14487" y="2626"/>
                    <a:pt x="13423" y="1912"/>
                    <a:pt x="12295" y="1351"/>
                  </a:cubicBezTo>
                  <a:cubicBezTo>
                    <a:pt x="11166" y="797"/>
                    <a:pt x="9962" y="395"/>
                    <a:pt x="8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898012" y="1540498"/>
              <a:ext cx="30986" cy="219528"/>
            </a:xfrm>
            <a:custGeom>
              <a:avLst/>
              <a:gdLst/>
              <a:ahLst/>
              <a:cxnLst/>
              <a:rect l="l" t="t" r="r" b="b"/>
              <a:pathLst>
                <a:path w="549" h="3892" extrusionOk="0">
                  <a:moveTo>
                    <a:pt x="356" y="1"/>
                  </a:moveTo>
                  <a:cubicBezTo>
                    <a:pt x="326" y="1"/>
                    <a:pt x="299" y="23"/>
                    <a:pt x="293" y="55"/>
                  </a:cubicBezTo>
                  <a:cubicBezTo>
                    <a:pt x="0" y="1304"/>
                    <a:pt x="39" y="2611"/>
                    <a:pt x="402" y="3841"/>
                  </a:cubicBezTo>
                  <a:cubicBezTo>
                    <a:pt x="415" y="3866"/>
                    <a:pt x="440" y="3892"/>
                    <a:pt x="472" y="3892"/>
                  </a:cubicBezTo>
                  <a:cubicBezTo>
                    <a:pt x="478" y="3892"/>
                    <a:pt x="485" y="3885"/>
                    <a:pt x="491" y="3885"/>
                  </a:cubicBezTo>
                  <a:cubicBezTo>
                    <a:pt x="523" y="3872"/>
                    <a:pt x="548" y="3834"/>
                    <a:pt x="536" y="3802"/>
                  </a:cubicBezTo>
                  <a:cubicBezTo>
                    <a:pt x="179" y="2591"/>
                    <a:pt x="141" y="1310"/>
                    <a:pt x="427" y="87"/>
                  </a:cubicBezTo>
                  <a:cubicBezTo>
                    <a:pt x="434" y="48"/>
                    <a:pt x="415" y="10"/>
                    <a:pt x="376" y="4"/>
                  </a:cubicBezTo>
                  <a:cubicBezTo>
                    <a:pt x="370" y="2"/>
                    <a:pt x="363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274948" y="2357087"/>
              <a:ext cx="758723" cy="36043"/>
            </a:xfrm>
            <a:custGeom>
              <a:avLst/>
              <a:gdLst/>
              <a:ahLst/>
              <a:cxnLst/>
              <a:rect l="l" t="t" r="r" b="b"/>
              <a:pathLst>
                <a:path w="13443" h="639" extrusionOk="0">
                  <a:moveTo>
                    <a:pt x="13372" y="1"/>
                  </a:moveTo>
                  <a:lnTo>
                    <a:pt x="64" y="498"/>
                  </a:lnTo>
                  <a:cubicBezTo>
                    <a:pt x="26" y="498"/>
                    <a:pt x="1" y="530"/>
                    <a:pt x="1" y="568"/>
                  </a:cubicBezTo>
                  <a:cubicBezTo>
                    <a:pt x="1" y="606"/>
                    <a:pt x="32" y="638"/>
                    <a:pt x="71" y="638"/>
                  </a:cubicBezTo>
                  <a:lnTo>
                    <a:pt x="13378" y="141"/>
                  </a:lnTo>
                  <a:cubicBezTo>
                    <a:pt x="13417" y="135"/>
                    <a:pt x="13442" y="103"/>
                    <a:pt x="13442" y="64"/>
                  </a:cubicBezTo>
                  <a:cubicBezTo>
                    <a:pt x="13442" y="26"/>
                    <a:pt x="13410" y="1"/>
                    <a:pt x="1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931821" y="1808483"/>
              <a:ext cx="385655" cy="493262"/>
            </a:xfrm>
            <a:custGeom>
              <a:avLst/>
              <a:gdLst/>
              <a:ahLst/>
              <a:cxnLst/>
              <a:rect l="l" t="t" r="r" b="b"/>
              <a:pathLst>
                <a:path w="6833" h="8745" extrusionOk="0">
                  <a:moveTo>
                    <a:pt x="4003" y="1"/>
                  </a:moveTo>
                  <a:lnTo>
                    <a:pt x="0" y="6381"/>
                  </a:lnTo>
                  <a:cubicBezTo>
                    <a:pt x="631" y="6986"/>
                    <a:pt x="1269" y="7592"/>
                    <a:pt x="2008" y="8051"/>
                  </a:cubicBezTo>
                  <a:cubicBezTo>
                    <a:pt x="2676" y="8461"/>
                    <a:pt x="3440" y="8744"/>
                    <a:pt x="4215" y="8744"/>
                  </a:cubicBezTo>
                  <a:cubicBezTo>
                    <a:pt x="4305" y="8744"/>
                    <a:pt x="4396" y="8740"/>
                    <a:pt x="4487" y="8732"/>
                  </a:cubicBezTo>
                  <a:cubicBezTo>
                    <a:pt x="5360" y="8662"/>
                    <a:pt x="6221" y="8165"/>
                    <a:pt x="6578" y="7369"/>
                  </a:cubicBezTo>
                  <a:cubicBezTo>
                    <a:pt x="6833" y="6814"/>
                    <a:pt x="6820" y="6164"/>
                    <a:pt x="6673" y="5571"/>
                  </a:cubicBezTo>
                  <a:cubicBezTo>
                    <a:pt x="6527" y="4972"/>
                    <a:pt x="6246" y="4424"/>
                    <a:pt x="5966" y="3876"/>
                  </a:cubicBezTo>
                  <a:cubicBezTo>
                    <a:pt x="5316" y="2582"/>
                    <a:pt x="4659" y="1295"/>
                    <a:pt x="4003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934319" y="1772552"/>
              <a:ext cx="602553" cy="619496"/>
            </a:xfrm>
            <a:custGeom>
              <a:avLst/>
              <a:gdLst/>
              <a:ahLst/>
              <a:cxnLst/>
              <a:rect l="l" t="t" r="r" b="b"/>
              <a:pathLst>
                <a:path w="10676" h="10983" extrusionOk="0">
                  <a:moveTo>
                    <a:pt x="2537" y="1"/>
                  </a:moveTo>
                  <a:cubicBezTo>
                    <a:pt x="1880" y="1734"/>
                    <a:pt x="1332" y="3519"/>
                    <a:pt x="618" y="5227"/>
                  </a:cubicBezTo>
                  <a:cubicBezTo>
                    <a:pt x="134" y="6380"/>
                    <a:pt x="0" y="7725"/>
                    <a:pt x="465" y="8885"/>
                  </a:cubicBezTo>
                  <a:cubicBezTo>
                    <a:pt x="931" y="10045"/>
                    <a:pt x="2065" y="10969"/>
                    <a:pt x="3321" y="10982"/>
                  </a:cubicBezTo>
                  <a:cubicBezTo>
                    <a:pt x="3328" y="10982"/>
                    <a:pt x="3335" y="10982"/>
                    <a:pt x="3343" y="10982"/>
                  </a:cubicBezTo>
                  <a:cubicBezTo>
                    <a:pt x="4112" y="10982"/>
                    <a:pt x="4850" y="10654"/>
                    <a:pt x="5545" y="10306"/>
                  </a:cubicBezTo>
                  <a:cubicBezTo>
                    <a:pt x="6922" y="9618"/>
                    <a:pt x="8190" y="8707"/>
                    <a:pt x="9535" y="7961"/>
                  </a:cubicBezTo>
                  <a:cubicBezTo>
                    <a:pt x="10229" y="7579"/>
                    <a:pt x="10675" y="6801"/>
                    <a:pt x="10656" y="6011"/>
                  </a:cubicBezTo>
                  <a:cubicBezTo>
                    <a:pt x="10644" y="5220"/>
                    <a:pt x="10172" y="4481"/>
                    <a:pt x="9465" y="4131"/>
                  </a:cubicBezTo>
                  <a:cubicBezTo>
                    <a:pt x="8432" y="4201"/>
                    <a:pt x="7444" y="4303"/>
                    <a:pt x="6412" y="4373"/>
                  </a:cubicBezTo>
                  <a:cubicBezTo>
                    <a:pt x="6737" y="3398"/>
                    <a:pt x="7068" y="2423"/>
                    <a:pt x="7393" y="1447"/>
                  </a:cubicBezTo>
                  <a:lnTo>
                    <a:pt x="2537" y="1"/>
                  </a:ln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073167" y="2010924"/>
              <a:ext cx="233492" cy="50370"/>
            </a:xfrm>
            <a:custGeom>
              <a:avLst/>
              <a:gdLst/>
              <a:ahLst/>
              <a:cxnLst/>
              <a:rect l="l" t="t" r="r" b="b"/>
              <a:pathLst>
                <a:path w="4137" h="893" extrusionOk="0">
                  <a:moveTo>
                    <a:pt x="3741" y="0"/>
                  </a:moveTo>
                  <a:cubicBezTo>
                    <a:pt x="2480" y="0"/>
                    <a:pt x="1211" y="266"/>
                    <a:pt x="51" y="759"/>
                  </a:cubicBezTo>
                  <a:cubicBezTo>
                    <a:pt x="13" y="778"/>
                    <a:pt x="0" y="816"/>
                    <a:pt x="13" y="854"/>
                  </a:cubicBezTo>
                  <a:cubicBezTo>
                    <a:pt x="26" y="880"/>
                    <a:pt x="51" y="892"/>
                    <a:pt x="77" y="892"/>
                  </a:cubicBezTo>
                  <a:cubicBezTo>
                    <a:pt x="89" y="892"/>
                    <a:pt x="96" y="892"/>
                    <a:pt x="109" y="886"/>
                  </a:cubicBezTo>
                  <a:cubicBezTo>
                    <a:pt x="1253" y="397"/>
                    <a:pt x="2511" y="142"/>
                    <a:pt x="3763" y="142"/>
                  </a:cubicBezTo>
                  <a:cubicBezTo>
                    <a:pt x="3864" y="142"/>
                    <a:pt x="3965" y="143"/>
                    <a:pt x="4066" y="147"/>
                  </a:cubicBezTo>
                  <a:cubicBezTo>
                    <a:pt x="4098" y="147"/>
                    <a:pt x="4136" y="115"/>
                    <a:pt x="4136" y="77"/>
                  </a:cubicBezTo>
                  <a:cubicBezTo>
                    <a:pt x="4136" y="38"/>
                    <a:pt x="4111" y="7"/>
                    <a:pt x="4073" y="7"/>
                  </a:cubicBezTo>
                  <a:cubicBezTo>
                    <a:pt x="3962" y="2"/>
                    <a:pt x="3852" y="0"/>
                    <a:pt x="3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368134" y="1924961"/>
              <a:ext cx="370190" cy="297988"/>
            </a:xfrm>
            <a:custGeom>
              <a:avLst/>
              <a:gdLst/>
              <a:ahLst/>
              <a:cxnLst/>
              <a:rect l="l" t="t" r="r" b="b"/>
              <a:pathLst>
                <a:path w="6559" h="5283" extrusionOk="0">
                  <a:moveTo>
                    <a:pt x="4024" y="1"/>
                  </a:moveTo>
                  <a:cubicBezTo>
                    <a:pt x="3778" y="1"/>
                    <a:pt x="3533" y="44"/>
                    <a:pt x="3302" y="135"/>
                  </a:cubicBezTo>
                  <a:cubicBezTo>
                    <a:pt x="2575" y="415"/>
                    <a:pt x="1906" y="836"/>
                    <a:pt x="1339" y="1371"/>
                  </a:cubicBezTo>
                  <a:cubicBezTo>
                    <a:pt x="963" y="1722"/>
                    <a:pt x="625" y="2123"/>
                    <a:pt x="383" y="2582"/>
                  </a:cubicBezTo>
                  <a:cubicBezTo>
                    <a:pt x="141" y="3035"/>
                    <a:pt x="0" y="3564"/>
                    <a:pt x="90" y="4067"/>
                  </a:cubicBezTo>
                  <a:cubicBezTo>
                    <a:pt x="179" y="4577"/>
                    <a:pt x="523" y="5055"/>
                    <a:pt x="1014" y="5214"/>
                  </a:cubicBezTo>
                  <a:cubicBezTo>
                    <a:pt x="1167" y="5264"/>
                    <a:pt x="1325" y="5282"/>
                    <a:pt x="1484" y="5282"/>
                  </a:cubicBezTo>
                  <a:cubicBezTo>
                    <a:pt x="1715" y="5282"/>
                    <a:pt x="1950" y="5243"/>
                    <a:pt x="2180" y="5202"/>
                  </a:cubicBezTo>
                  <a:cubicBezTo>
                    <a:pt x="3181" y="5023"/>
                    <a:pt x="4181" y="4845"/>
                    <a:pt x="5182" y="4666"/>
                  </a:cubicBezTo>
                  <a:lnTo>
                    <a:pt x="6559" y="626"/>
                  </a:lnTo>
                  <a:cubicBezTo>
                    <a:pt x="5915" y="441"/>
                    <a:pt x="5265" y="262"/>
                    <a:pt x="4621" y="84"/>
                  </a:cubicBezTo>
                  <a:cubicBezTo>
                    <a:pt x="4426" y="29"/>
                    <a:pt x="4225" y="1"/>
                    <a:pt x="4024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1394379" y="2001899"/>
              <a:ext cx="49724" cy="57590"/>
            </a:xfrm>
            <a:custGeom>
              <a:avLst/>
              <a:gdLst/>
              <a:ahLst/>
              <a:cxnLst/>
              <a:rect l="l" t="t" r="r" b="b"/>
              <a:pathLst>
                <a:path w="881" h="1021" extrusionOk="0">
                  <a:moveTo>
                    <a:pt x="802" y="1"/>
                  </a:moveTo>
                  <a:cubicBezTo>
                    <a:pt x="781" y="1"/>
                    <a:pt x="761" y="8"/>
                    <a:pt x="746" y="26"/>
                  </a:cubicBezTo>
                  <a:lnTo>
                    <a:pt x="26" y="906"/>
                  </a:lnTo>
                  <a:cubicBezTo>
                    <a:pt x="1" y="938"/>
                    <a:pt x="1" y="982"/>
                    <a:pt x="32" y="1008"/>
                  </a:cubicBezTo>
                  <a:cubicBezTo>
                    <a:pt x="45" y="1014"/>
                    <a:pt x="58" y="1021"/>
                    <a:pt x="77" y="1021"/>
                  </a:cubicBezTo>
                  <a:cubicBezTo>
                    <a:pt x="96" y="1021"/>
                    <a:pt x="115" y="1014"/>
                    <a:pt x="128" y="995"/>
                  </a:cubicBezTo>
                  <a:lnTo>
                    <a:pt x="855" y="116"/>
                  </a:lnTo>
                  <a:cubicBezTo>
                    <a:pt x="880" y="84"/>
                    <a:pt x="874" y="39"/>
                    <a:pt x="848" y="14"/>
                  </a:cubicBezTo>
                  <a:cubicBezTo>
                    <a:pt x="834" y="5"/>
                    <a:pt x="81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1636855" y="1978716"/>
              <a:ext cx="62987" cy="21829"/>
            </a:xfrm>
            <a:custGeom>
              <a:avLst/>
              <a:gdLst/>
              <a:ahLst/>
              <a:cxnLst/>
              <a:rect l="l" t="t" r="r" b="b"/>
              <a:pathLst>
                <a:path w="1116" h="387" extrusionOk="0">
                  <a:moveTo>
                    <a:pt x="72" y="1"/>
                  </a:moveTo>
                  <a:cubicBezTo>
                    <a:pt x="45" y="1"/>
                    <a:pt x="17" y="23"/>
                    <a:pt x="7" y="55"/>
                  </a:cubicBezTo>
                  <a:cubicBezTo>
                    <a:pt x="0" y="87"/>
                    <a:pt x="19" y="125"/>
                    <a:pt x="58" y="138"/>
                  </a:cubicBezTo>
                  <a:lnTo>
                    <a:pt x="1020" y="386"/>
                  </a:lnTo>
                  <a:lnTo>
                    <a:pt x="1039" y="386"/>
                  </a:lnTo>
                  <a:cubicBezTo>
                    <a:pt x="1071" y="386"/>
                    <a:pt x="1096" y="367"/>
                    <a:pt x="1103" y="335"/>
                  </a:cubicBezTo>
                  <a:cubicBezTo>
                    <a:pt x="1116" y="297"/>
                    <a:pt x="1090" y="259"/>
                    <a:pt x="1052" y="253"/>
                  </a:cubicBezTo>
                  <a:lnTo>
                    <a:pt x="89" y="4"/>
                  </a:lnTo>
                  <a:cubicBezTo>
                    <a:pt x="84" y="2"/>
                    <a:pt x="7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1627824" y="2032753"/>
              <a:ext cx="59770" cy="15568"/>
            </a:xfrm>
            <a:custGeom>
              <a:avLst/>
              <a:gdLst/>
              <a:ahLst/>
              <a:cxnLst/>
              <a:rect l="l" t="t" r="r" b="b"/>
              <a:pathLst>
                <a:path w="1059" h="276" extrusionOk="0">
                  <a:moveTo>
                    <a:pt x="78" y="1"/>
                  </a:moveTo>
                  <a:cubicBezTo>
                    <a:pt x="44" y="1"/>
                    <a:pt x="13" y="25"/>
                    <a:pt x="7" y="59"/>
                  </a:cubicBezTo>
                  <a:cubicBezTo>
                    <a:pt x="1" y="98"/>
                    <a:pt x="26" y="129"/>
                    <a:pt x="65" y="136"/>
                  </a:cubicBezTo>
                  <a:lnTo>
                    <a:pt x="976" y="276"/>
                  </a:lnTo>
                  <a:lnTo>
                    <a:pt x="989" y="276"/>
                  </a:lnTo>
                  <a:cubicBezTo>
                    <a:pt x="1021" y="276"/>
                    <a:pt x="1046" y="251"/>
                    <a:pt x="1053" y="219"/>
                  </a:cubicBezTo>
                  <a:cubicBezTo>
                    <a:pt x="1059" y="180"/>
                    <a:pt x="1033" y="142"/>
                    <a:pt x="995" y="136"/>
                  </a:cubicBezTo>
                  <a:lnTo>
                    <a:pt x="90" y="2"/>
                  </a:lnTo>
                  <a:cubicBezTo>
                    <a:pt x="86" y="1"/>
                    <a:pt x="82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1615971" y="2093559"/>
              <a:ext cx="49329" cy="12691"/>
            </a:xfrm>
            <a:custGeom>
              <a:avLst/>
              <a:gdLst/>
              <a:ahLst/>
              <a:cxnLst/>
              <a:rect l="l" t="t" r="r" b="b"/>
              <a:pathLst>
                <a:path w="874" h="225" extrusionOk="0">
                  <a:moveTo>
                    <a:pt x="801" y="0"/>
                  </a:moveTo>
                  <a:cubicBezTo>
                    <a:pt x="797" y="0"/>
                    <a:pt x="794" y="0"/>
                    <a:pt x="791" y="1"/>
                  </a:cubicBezTo>
                  <a:lnTo>
                    <a:pt x="64" y="84"/>
                  </a:lnTo>
                  <a:cubicBezTo>
                    <a:pt x="26" y="90"/>
                    <a:pt x="1" y="122"/>
                    <a:pt x="7" y="160"/>
                  </a:cubicBezTo>
                  <a:cubicBezTo>
                    <a:pt x="7" y="199"/>
                    <a:pt x="39" y="224"/>
                    <a:pt x="71" y="224"/>
                  </a:cubicBezTo>
                  <a:lnTo>
                    <a:pt x="83" y="224"/>
                  </a:lnTo>
                  <a:lnTo>
                    <a:pt x="804" y="141"/>
                  </a:lnTo>
                  <a:cubicBezTo>
                    <a:pt x="842" y="135"/>
                    <a:pt x="874" y="103"/>
                    <a:pt x="867" y="65"/>
                  </a:cubicBezTo>
                  <a:cubicBezTo>
                    <a:pt x="862" y="30"/>
                    <a:pt x="834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1029594" y="1452618"/>
              <a:ext cx="560167" cy="428227"/>
            </a:xfrm>
            <a:custGeom>
              <a:avLst/>
              <a:gdLst/>
              <a:ahLst/>
              <a:cxnLst/>
              <a:rect l="l" t="t" r="r" b="b"/>
              <a:pathLst>
                <a:path w="9925" h="7592" extrusionOk="0">
                  <a:moveTo>
                    <a:pt x="9924" y="0"/>
                  </a:moveTo>
                  <a:lnTo>
                    <a:pt x="9924" y="0"/>
                  </a:lnTo>
                  <a:cubicBezTo>
                    <a:pt x="8548" y="96"/>
                    <a:pt x="7184" y="345"/>
                    <a:pt x="5858" y="733"/>
                  </a:cubicBezTo>
                  <a:cubicBezTo>
                    <a:pt x="3264" y="1498"/>
                    <a:pt x="1046" y="3538"/>
                    <a:pt x="1" y="6036"/>
                  </a:cubicBezTo>
                  <a:cubicBezTo>
                    <a:pt x="2244" y="6661"/>
                    <a:pt x="4558" y="7183"/>
                    <a:pt x="6846" y="7591"/>
                  </a:cubicBezTo>
                  <a:lnTo>
                    <a:pt x="9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1056234" y="1719474"/>
              <a:ext cx="321652" cy="128998"/>
            </a:xfrm>
            <a:custGeom>
              <a:avLst/>
              <a:gdLst/>
              <a:ahLst/>
              <a:cxnLst/>
              <a:rect l="l" t="t" r="r" b="b"/>
              <a:pathLst>
                <a:path w="5699" h="2287" extrusionOk="0">
                  <a:moveTo>
                    <a:pt x="85" y="1"/>
                  </a:moveTo>
                  <a:cubicBezTo>
                    <a:pt x="56" y="1"/>
                    <a:pt x="30" y="18"/>
                    <a:pt x="20" y="43"/>
                  </a:cubicBezTo>
                  <a:cubicBezTo>
                    <a:pt x="1" y="81"/>
                    <a:pt x="20" y="119"/>
                    <a:pt x="58" y="139"/>
                  </a:cubicBezTo>
                  <a:lnTo>
                    <a:pt x="5596" y="2280"/>
                  </a:lnTo>
                  <a:cubicBezTo>
                    <a:pt x="5603" y="2286"/>
                    <a:pt x="5616" y="2286"/>
                    <a:pt x="5622" y="2286"/>
                  </a:cubicBezTo>
                  <a:cubicBezTo>
                    <a:pt x="5647" y="2286"/>
                    <a:pt x="5673" y="2274"/>
                    <a:pt x="5686" y="2242"/>
                  </a:cubicBezTo>
                  <a:cubicBezTo>
                    <a:pt x="5698" y="2210"/>
                    <a:pt x="5679" y="2165"/>
                    <a:pt x="5647" y="2153"/>
                  </a:cubicBezTo>
                  <a:lnTo>
                    <a:pt x="109" y="5"/>
                  </a:lnTo>
                  <a:cubicBezTo>
                    <a:pt x="101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1328906" y="1498701"/>
              <a:ext cx="85676" cy="377067"/>
            </a:xfrm>
            <a:custGeom>
              <a:avLst/>
              <a:gdLst/>
              <a:ahLst/>
              <a:cxnLst/>
              <a:rect l="l" t="t" r="r" b="b"/>
              <a:pathLst>
                <a:path w="1518" h="6685" extrusionOk="0">
                  <a:moveTo>
                    <a:pt x="81" y="1"/>
                  </a:moveTo>
                  <a:cubicBezTo>
                    <a:pt x="53" y="1"/>
                    <a:pt x="28" y="15"/>
                    <a:pt x="13" y="44"/>
                  </a:cubicBezTo>
                  <a:cubicBezTo>
                    <a:pt x="1" y="76"/>
                    <a:pt x="13" y="120"/>
                    <a:pt x="52" y="133"/>
                  </a:cubicBezTo>
                  <a:cubicBezTo>
                    <a:pt x="396" y="286"/>
                    <a:pt x="695" y="592"/>
                    <a:pt x="893" y="1006"/>
                  </a:cubicBezTo>
                  <a:cubicBezTo>
                    <a:pt x="1090" y="1414"/>
                    <a:pt x="1161" y="1873"/>
                    <a:pt x="1205" y="2223"/>
                  </a:cubicBezTo>
                  <a:cubicBezTo>
                    <a:pt x="1377" y="3689"/>
                    <a:pt x="1212" y="5200"/>
                    <a:pt x="727" y="6596"/>
                  </a:cubicBezTo>
                  <a:cubicBezTo>
                    <a:pt x="714" y="6627"/>
                    <a:pt x="734" y="6672"/>
                    <a:pt x="772" y="6685"/>
                  </a:cubicBezTo>
                  <a:lnTo>
                    <a:pt x="797" y="6685"/>
                  </a:lnTo>
                  <a:cubicBezTo>
                    <a:pt x="823" y="6685"/>
                    <a:pt x="848" y="6672"/>
                    <a:pt x="861" y="6640"/>
                  </a:cubicBezTo>
                  <a:cubicBezTo>
                    <a:pt x="1352" y="5225"/>
                    <a:pt x="1517" y="3696"/>
                    <a:pt x="1339" y="2211"/>
                  </a:cubicBezTo>
                  <a:cubicBezTo>
                    <a:pt x="1301" y="1841"/>
                    <a:pt x="1224" y="1369"/>
                    <a:pt x="1020" y="942"/>
                  </a:cubicBezTo>
                  <a:cubicBezTo>
                    <a:pt x="810" y="503"/>
                    <a:pt x="485" y="171"/>
                    <a:pt x="109" y="6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1649441" y="1114520"/>
              <a:ext cx="42104" cy="46929"/>
            </a:xfrm>
            <a:custGeom>
              <a:avLst/>
              <a:gdLst/>
              <a:ahLst/>
              <a:cxnLst/>
              <a:rect l="l" t="t" r="r" b="b"/>
              <a:pathLst>
                <a:path w="746" h="832" extrusionOk="0">
                  <a:moveTo>
                    <a:pt x="84" y="0"/>
                  </a:moveTo>
                  <a:cubicBezTo>
                    <a:pt x="78" y="0"/>
                    <a:pt x="71" y="1"/>
                    <a:pt x="64" y="3"/>
                  </a:cubicBezTo>
                  <a:cubicBezTo>
                    <a:pt x="26" y="10"/>
                    <a:pt x="0" y="48"/>
                    <a:pt x="7" y="86"/>
                  </a:cubicBezTo>
                  <a:lnTo>
                    <a:pt x="153" y="775"/>
                  </a:lnTo>
                  <a:cubicBezTo>
                    <a:pt x="160" y="806"/>
                    <a:pt x="185" y="826"/>
                    <a:pt x="217" y="832"/>
                  </a:cubicBezTo>
                  <a:lnTo>
                    <a:pt x="223" y="832"/>
                  </a:lnTo>
                  <a:cubicBezTo>
                    <a:pt x="255" y="832"/>
                    <a:pt x="281" y="813"/>
                    <a:pt x="287" y="781"/>
                  </a:cubicBezTo>
                  <a:cubicBezTo>
                    <a:pt x="370" y="564"/>
                    <a:pt x="517" y="373"/>
                    <a:pt x="708" y="233"/>
                  </a:cubicBezTo>
                  <a:cubicBezTo>
                    <a:pt x="740" y="214"/>
                    <a:pt x="746" y="169"/>
                    <a:pt x="720" y="137"/>
                  </a:cubicBezTo>
                  <a:cubicBezTo>
                    <a:pt x="709" y="119"/>
                    <a:pt x="690" y="109"/>
                    <a:pt x="669" y="109"/>
                  </a:cubicBezTo>
                  <a:cubicBezTo>
                    <a:pt x="654" y="109"/>
                    <a:pt x="638" y="114"/>
                    <a:pt x="625" y="124"/>
                  </a:cubicBezTo>
                  <a:cubicBezTo>
                    <a:pt x="472" y="233"/>
                    <a:pt x="344" y="379"/>
                    <a:pt x="249" y="545"/>
                  </a:cubicBezTo>
                  <a:lnTo>
                    <a:pt x="147" y="54"/>
                  </a:lnTo>
                  <a:cubicBezTo>
                    <a:pt x="142" y="23"/>
                    <a:pt x="115" y="0"/>
                    <a:pt x="84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1506981" y="1220338"/>
              <a:ext cx="29575" cy="26341"/>
            </a:xfrm>
            <a:custGeom>
              <a:avLst/>
              <a:gdLst/>
              <a:ahLst/>
              <a:cxnLst/>
              <a:rect l="l" t="t" r="r" b="b"/>
              <a:pathLst>
                <a:path w="524" h="467" extrusionOk="0">
                  <a:moveTo>
                    <a:pt x="69" y="0"/>
                  </a:moveTo>
                  <a:cubicBezTo>
                    <a:pt x="39" y="0"/>
                    <a:pt x="7" y="30"/>
                    <a:pt x="7" y="65"/>
                  </a:cubicBezTo>
                  <a:cubicBezTo>
                    <a:pt x="0" y="173"/>
                    <a:pt x="58" y="288"/>
                    <a:pt x="147" y="364"/>
                  </a:cubicBezTo>
                  <a:cubicBezTo>
                    <a:pt x="224" y="428"/>
                    <a:pt x="313" y="466"/>
                    <a:pt x="402" y="466"/>
                  </a:cubicBezTo>
                  <a:cubicBezTo>
                    <a:pt x="421" y="466"/>
                    <a:pt x="447" y="460"/>
                    <a:pt x="466" y="460"/>
                  </a:cubicBezTo>
                  <a:cubicBezTo>
                    <a:pt x="504" y="454"/>
                    <a:pt x="523" y="415"/>
                    <a:pt x="517" y="377"/>
                  </a:cubicBezTo>
                  <a:cubicBezTo>
                    <a:pt x="511" y="343"/>
                    <a:pt x="485" y="319"/>
                    <a:pt x="452" y="319"/>
                  </a:cubicBezTo>
                  <a:cubicBezTo>
                    <a:pt x="448" y="319"/>
                    <a:pt x="444" y="319"/>
                    <a:pt x="440" y="320"/>
                  </a:cubicBezTo>
                  <a:cubicBezTo>
                    <a:pt x="426" y="322"/>
                    <a:pt x="412" y="324"/>
                    <a:pt x="398" y="324"/>
                  </a:cubicBezTo>
                  <a:cubicBezTo>
                    <a:pt x="340" y="324"/>
                    <a:pt x="282" y="303"/>
                    <a:pt x="236" y="262"/>
                  </a:cubicBezTo>
                  <a:cubicBezTo>
                    <a:pt x="179" y="211"/>
                    <a:pt x="141" y="141"/>
                    <a:pt x="147" y="71"/>
                  </a:cubicBezTo>
                  <a:cubicBezTo>
                    <a:pt x="147" y="33"/>
                    <a:pt x="115" y="1"/>
                    <a:pt x="77" y="1"/>
                  </a:cubicBezTo>
                  <a:cubicBezTo>
                    <a:pt x="74" y="1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509860" y="1131724"/>
              <a:ext cx="270912" cy="219077"/>
            </a:xfrm>
            <a:custGeom>
              <a:avLst/>
              <a:gdLst/>
              <a:ahLst/>
              <a:cxnLst/>
              <a:rect l="l" t="t" r="r" b="b"/>
              <a:pathLst>
                <a:path w="4800" h="3884" extrusionOk="0">
                  <a:moveTo>
                    <a:pt x="1992" y="0"/>
                  </a:moveTo>
                  <a:cubicBezTo>
                    <a:pt x="1948" y="0"/>
                    <a:pt x="1905" y="3"/>
                    <a:pt x="1861" y="11"/>
                  </a:cubicBezTo>
                  <a:cubicBezTo>
                    <a:pt x="1524" y="62"/>
                    <a:pt x="1231" y="368"/>
                    <a:pt x="1160" y="705"/>
                  </a:cubicBezTo>
                  <a:cubicBezTo>
                    <a:pt x="1125" y="700"/>
                    <a:pt x="1089" y="698"/>
                    <a:pt x="1053" y="698"/>
                  </a:cubicBezTo>
                  <a:cubicBezTo>
                    <a:pt x="767" y="698"/>
                    <a:pt x="479" y="851"/>
                    <a:pt x="332" y="1101"/>
                  </a:cubicBezTo>
                  <a:cubicBezTo>
                    <a:pt x="166" y="1375"/>
                    <a:pt x="217" y="1770"/>
                    <a:pt x="415" y="2025"/>
                  </a:cubicBezTo>
                  <a:cubicBezTo>
                    <a:pt x="166" y="2286"/>
                    <a:pt x="0" y="2637"/>
                    <a:pt x="26" y="2993"/>
                  </a:cubicBezTo>
                  <a:cubicBezTo>
                    <a:pt x="51" y="3350"/>
                    <a:pt x="294" y="3701"/>
                    <a:pt x="638" y="3790"/>
                  </a:cubicBezTo>
                  <a:cubicBezTo>
                    <a:pt x="875" y="3852"/>
                    <a:pt x="1122" y="3883"/>
                    <a:pt x="1369" y="3883"/>
                  </a:cubicBezTo>
                  <a:cubicBezTo>
                    <a:pt x="1706" y="3883"/>
                    <a:pt x="2043" y="3825"/>
                    <a:pt x="2352" y="3707"/>
                  </a:cubicBezTo>
                  <a:cubicBezTo>
                    <a:pt x="2894" y="3503"/>
                    <a:pt x="3436" y="3127"/>
                    <a:pt x="3729" y="2630"/>
                  </a:cubicBezTo>
                  <a:cubicBezTo>
                    <a:pt x="4213" y="2471"/>
                    <a:pt x="4608" y="2044"/>
                    <a:pt x="4704" y="1540"/>
                  </a:cubicBezTo>
                  <a:cubicBezTo>
                    <a:pt x="4800" y="1037"/>
                    <a:pt x="4577" y="476"/>
                    <a:pt x="4137" y="208"/>
                  </a:cubicBezTo>
                  <a:cubicBezTo>
                    <a:pt x="3975" y="112"/>
                    <a:pt x="3791" y="67"/>
                    <a:pt x="3605" y="67"/>
                  </a:cubicBezTo>
                  <a:cubicBezTo>
                    <a:pt x="3287" y="67"/>
                    <a:pt x="2965" y="200"/>
                    <a:pt x="2747" y="438"/>
                  </a:cubicBezTo>
                  <a:cubicBezTo>
                    <a:pt x="2597" y="170"/>
                    <a:pt x="2295" y="0"/>
                    <a:pt x="1992" y="0"/>
                  </a:cubicBezTo>
                  <a:close/>
                </a:path>
              </a:pathLst>
            </a:custGeom>
            <a:solidFill>
              <a:srgbClr val="C1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42258" y="1376752"/>
              <a:ext cx="187099" cy="163067"/>
            </a:xfrm>
            <a:custGeom>
              <a:avLst/>
              <a:gdLst/>
              <a:ahLst/>
              <a:cxnLst/>
              <a:rect l="l" t="t" r="r" b="b"/>
              <a:pathLst>
                <a:path w="3315" h="2891" extrusionOk="0">
                  <a:moveTo>
                    <a:pt x="2862" y="1"/>
                  </a:moveTo>
                  <a:cubicBezTo>
                    <a:pt x="2084" y="1"/>
                    <a:pt x="1307" y="39"/>
                    <a:pt x="523" y="39"/>
                  </a:cubicBezTo>
                  <a:cubicBezTo>
                    <a:pt x="484" y="542"/>
                    <a:pt x="446" y="1046"/>
                    <a:pt x="408" y="1549"/>
                  </a:cubicBezTo>
                  <a:cubicBezTo>
                    <a:pt x="293" y="1568"/>
                    <a:pt x="115" y="1575"/>
                    <a:pt x="0" y="1594"/>
                  </a:cubicBezTo>
                  <a:cubicBezTo>
                    <a:pt x="178" y="2040"/>
                    <a:pt x="484" y="2416"/>
                    <a:pt x="905" y="2658"/>
                  </a:cubicBezTo>
                  <a:cubicBezTo>
                    <a:pt x="1167" y="2809"/>
                    <a:pt x="1469" y="2891"/>
                    <a:pt x="1770" y="2891"/>
                  </a:cubicBezTo>
                  <a:cubicBezTo>
                    <a:pt x="1952" y="2891"/>
                    <a:pt x="2134" y="2861"/>
                    <a:pt x="2307" y="2798"/>
                  </a:cubicBezTo>
                  <a:cubicBezTo>
                    <a:pt x="2760" y="2633"/>
                    <a:pt x="3244" y="2225"/>
                    <a:pt x="3314" y="1747"/>
                  </a:cubicBezTo>
                  <a:cubicBezTo>
                    <a:pt x="3174" y="1709"/>
                    <a:pt x="3027" y="1677"/>
                    <a:pt x="2881" y="1632"/>
                  </a:cubicBezTo>
                  <a:cubicBezTo>
                    <a:pt x="2862" y="1110"/>
                    <a:pt x="2881" y="523"/>
                    <a:pt x="2862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21035" y="1218194"/>
              <a:ext cx="244272" cy="241131"/>
            </a:xfrm>
            <a:custGeom>
              <a:avLst/>
              <a:gdLst/>
              <a:ahLst/>
              <a:cxnLst/>
              <a:rect l="l" t="t" r="r" b="b"/>
              <a:pathLst>
                <a:path w="4328" h="4275" extrusionOk="0">
                  <a:moveTo>
                    <a:pt x="2976" y="1"/>
                  </a:moveTo>
                  <a:cubicBezTo>
                    <a:pt x="2881" y="186"/>
                    <a:pt x="2696" y="326"/>
                    <a:pt x="2492" y="371"/>
                  </a:cubicBezTo>
                  <a:cubicBezTo>
                    <a:pt x="2451" y="380"/>
                    <a:pt x="2410" y="384"/>
                    <a:pt x="2368" y="384"/>
                  </a:cubicBezTo>
                  <a:cubicBezTo>
                    <a:pt x="2207" y="384"/>
                    <a:pt x="2044" y="320"/>
                    <a:pt x="1912" y="224"/>
                  </a:cubicBezTo>
                  <a:cubicBezTo>
                    <a:pt x="1670" y="778"/>
                    <a:pt x="1389" y="1320"/>
                    <a:pt x="1147" y="1875"/>
                  </a:cubicBezTo>
                  <a:cubicBezTo>
                    <a:pt x="1030" y="1736"/>
                    <a:pt x="845" y="1655"/>
                    <a:pt x="665" y="1655"/>
                  </a:cubicBezTo>
                  <a:cubicBezTo>
                    <a:pt x="630" y="1655"/>
                    <a:pt x="595" y="1658"/>
                    <a:pt x="561" y="1664"/>
                  </a:cubicBezTo>
                  <a:cubicBezTo>
                    <a:pt x="344" y="1703"/>
                    <a:pt x="159" y="1856"/>
                    <a:pt x="76" y="2060"/>
                  </a:cubicBezTo>
                  <a:cubicBezTo>
                    <a:pt x="0" y="2263"/>
                    <a:pt x="38" y="2506"/>
                    <a:pt x="172" y="2678"/>
                  </a:cubicBezTo>
                  <a:cubicBezTo>
                    <a:pt x="356" y="2916"/>
                    <a:pt x="686" y="2990"/>
                    <a:pt x="994" y="2990"/>
                  </a:cubicBezTo>
                  <a:cubicBezTo>
                    <a:pt x="1007" y="2990"/>
                    <a:pt x="1020" y="2990"/>
                    <a:pt x="1033" y="2990"/>
                  </a:cubicBezTo>
                  <a:cubicBezTo>
                    <a:pt x="1109" y="3219"/>
                    <a:pt x="1185" y="3443"/>
                    <a:pt x="1256" y="3672"/>
                  </a:cubicBezTo>
                  <a:cubicBezTo>
                    <a:pt x="1689" y="3908"/>
                    <a:pt x="2122" y="4207"/>
                    <a:pt x="2607" y="4265"/>
                  </a:cubicBezTo>
                  <a:cubicBezTo>
                    <a:pt x="2664" y="4271"/>
                    <a:pt x="2722" y="4275"/>
                    <a:pt x="2779" y="4275"/>
                  </a:cubicBezTo>
                  <a:cubicBezTo>
                    <a:pt x="3215" y="4275"/>
                    <a:pt x="3647" y="4085"/>
                    <a:pt x="3901" y="3736"/>
                  </a:cubicBezTo>
                  <a:cubicBezTo>
                    <a:pt x="4328" y="3149"/>
                    <a:pt x="4283" y="747"/>
                    <a:pt x="4041" y="402"/>
                  </a:cubicBezTo>
                  <a:cubicBezTo>
                    <a:pt x="3977" y="307"/>
                    <a:pt x="3894" y="224"/>
                    <a:pt x="3830" y="128"/>
                  </a:cubicBezTo>
                  <a:cubicBezTo>
                    <a:pt x="3537" y="97"/>
                    <a:pt x="3270" y="39"/>
                    <a:pt x="2976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626413" y="1444777"/>
              <a:ext cx="87482" cy="18670"/>
            </a:xfrm>
            <a:custGeom>
              <a:avLst/>
              <a:gdLst/>
              <a:ahLst/>
              <a:cxnLst/>
              <a:rect l="l" t="t" r="r" b="b"/>
              <a:pathLst>
                <a:path w="1550" h="331" extrusionOk="0">
                  <a:moveTo>
                    <a:pt x="82" y="1"/>
                  </a:moveTo>
                  <a:cubicBezTo>
                    <a:pt x="56" y="1"/>
                    <a:pt x="27" y="14"/>
                    <a:pt x="13" y="37"/>
                  </a:cubicBezTo>
                  <a:cubicBezTo>
                    <a:pt x="0" y="76"/>
                    <a:pt x="13" y="114"/>
                    <a:pt x="45" y="133"/>
                  </a:cubicBezTo>
                  <a:cubicBezTo>
                    <a:pt x="313" y="267"/>
                    <a:pt x="606" y="331"/>
                    <a:pt x="899" y="331"/>
                  </a:cubicBezTo>
                  <a:cubicBezTo>
                    <a:pt x="1097" y="331"/>
                    <a:pt x="1301" y="299"/>
                    <a:pt x="1492" y="235"/>
                  </a:cubicBezTo>
                  <a:cubicBezTo>
                    <a:pt x="1530" y="222"/>
                    <a:pt x="1549" y="184"/>
                    <a:pt x="1536" y="146"/>
                  </a:cubicBezTo>
                  <a:cubicBezTo>
                    <a:pt x="1526" y="120"/>
                    <a:pt x="1498" y="98"/>
                    <a:pt x="1468" y="98"/>
                  </a:cubicBezTo>
                  <a:cubicBezTo>
                    <a:pt x="1461" y="98"/>
                    <a:pt x="1454" y="99"/>
                    <a:pt x="1447" y="101"/>
                  </a:cubicBezTo>
                  <a:cubicBezTo>
                    <a:pt x="1267" y="161"/>
                    <a:pt x="1078" y="191"/>
                    <a:pt x="891" y="191"/>
                  </a:cubicBezTo>
                  <a:cubicBezTo>
                    <a:pt x="621" y="191"/>
                    <a:pt x="353" y="129"/>
                    <a:pt x="109" y="6"/>
                  </a:cubicBezTo>
                  <a:cubicBezTo>
                    <a:pt x="101" y="2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1543669" y="1335011"/>
              <a:ext cx="43233" cy="16301"/>
            </a:xfrm>
            <a:custGeom>
              <a:avLst/>
              <a:gdLst/>
              <a:ahLst/>
              <a:cxnLst/>
              <a:rect l="l" t="t" r="r" b="b"/>
              <a:pathLst>
                <a:path w="766" h="289" extrusionOk="0">
                  <a:moveTo>
                    <a:pt x="77" y="0"/>
                  </a:moveTo>
                  <a:cubicBezTo>
                    <a:pt x="49" y="0"/>
                    <a:pt x="18" y="19"/>
                    <a:pt x="7" y="52"/>
                  </a:cubicBezTo>
                  <a:cubicBezTo>
                    <a:pt x="1" y="90"/>
                    <a:pt x="20" y="129"/>
                    <a:pt x="58" y="135"/>
                  </a:cubicBezTo>
                  <a:lnTo>
                    <a:pt x="670" y="288"/>
                  </a:lnTo>
                  <a:lnTo>
                    <a:pt x="689" y="288"/>
                  </a:lnTo>
                  <a:cubicBezTo>
                    <a:pt x="721" y="288"/>
                    <a:pt x="746" y="263"/>
                    <a:pt x="753" y="237"/>
                  </a:cubicBezTo>
                  <a:cubicBezTo>
                    <a:pt x="765" y="199"/>
                    <a:pt x="740" y="161"/>
                    <a:pt x="702" y="148"/>
                  </a:cubicBezTo>
                  <a:lnTo>
                    <a:pt x="90" y="1"/>
                  </a:lnTo>
                  <a:cubicBezTo>
                    <a:pt x="86" y="0"/>
                    <a:pt x="82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1647635" y="1320684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34" y="0"/>
                  </a:moveTo>
                  <a:cubicBezTo>
                    <a:pt x="58" y="0"/>
                    <a:pt x="0" y="64"/>
                    <a:pt x="0" y="141"/>
                  </a:cubicBezTo>
                  <a:cubicBezTo>
                    <a:pt x="0" y="217"/>
                    <a:pt x="58" y="281"/>
                    <a:pt x="134" y="281"/>
                  </a:cubicBezTo>
                  <a:cubicBezTo>
                    <a:pt x="211" y="281"/>
                    <a:pt x="274" y="217"/>
                    <a:pt x="274" y="141"/>
                  </a:cubicBezTo>
                  <a:cubicBezTo>
                    <a:pt x="274" y="64"/>
                    <a:pt x="211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1730379" y="1317807"/>
              <a:ext cx="15521" cy="15850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141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41" y="281"/>
                  </a:cubicBezTo>
                  <a:cubicBezTo>
                    <a:pt x="217" y="281"/>
                    <a:pt x="274" y="217"/>
                    <a:pt x="274" y="141"/>
                  </a:cubicBezTo>
                  <a:cubicBezTo>
                    <a:pt x="274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1627824" y="1272401"/>
              <a:ext cx="47918" cy="19234"/>
            </a:xfrm>
            <a:custGeom>
              <a:avLst/>
              <a:gdLst/>
              <a:ahLst/>
              <a:cxnLst/>
              <a:rect l="l" t="t" r="r" b="b"/>
              <a:pathLst>
                <a:path w="849" h="341" extrusionOk="0">
                  <a:moveTo>
                    <a:pt x="487" y="1"/>
                  </a:moveTo>
                  <a:cubicBezTo>
                    <a:pt x="455" y="1"/>
                    <a:pt x="423" y="3"/>
                    <a:pt x="390" y="9"/>
                  </a:cubicBezTo>
                  <a:cubicBezTo>
                    <a:pt x="237" y="34"/>
                    <a:pt x="103" y="117"/>
                    <a:pt x="26" y="238"/>
                  </a:cubicBezTo>
                  <a:cubicBezTo>
                    <a:pt x="1" y="270"/>
                    <a:pt x="14" y="308"/>
                    <a:pt x="46" y="334"/>
                  </a:cubicBezTo>
                  <a:cubicBezTo>
                    <a:pt x="52" y="340"/>
                    <a:pt x="71" y="340"/>
                    <a:pt x="84" y="340"/>
                  </a:cubicBezTo>
                  <a:cubicBezTo>
                    <a:pt x="103" y="340"/>
                    <a:pt x="128" y="334"/>
                    <a:pt x="141" y="315"/>
                  </a:cubicBezTo>
                  <a:cubicBezTo>
                    <a:pt x="198" y="225"/>
                    <a:pt x="300" y="168"/>
                    <a:pt x="415" y="149"/>
                  </a:cubicBezTo>
                  <a:cubicBezTo>
                    <a:pt x="440" y="145"/>
                    <a:pt x="465" y="143"/>
                    <a:pt x="490" y="143"/>
                  </a:cubicBezTo>
                  <a:cubicBezTo>
                    <a:pt x="578" y="143"/>
                    <a:pt x="663" y="169"/>
                    <a:pt x="727" y="219"/>
                  </a:cubicBezTo>
                  <a:cubicBezTo>
                    <a:pt x="741" y="227"/>
                    <a:pt x="758" y="232"/>
                    <a:pt x="774" y="232"/>
                  </a:cubicBezTo>
                  <a:cubicBezTo>
                    <a:pt x="795" y="232"/>
                    <a:pt x="815" y="224"/>
                    <a:pt x="829" y="206"/>
                  </a:cubicBezTo>
                  <a:cubicBezTo>
                    <a:pt x="849" y="174"/>
                    <a:pt x="842" y="130"/>
                    <a:pt x="817" y="104"/>
                  </a:cubicBezTo>
                  <a:cubicBezTo>
                    <a:pt x="726" y="39"/>
                    <a:pt x="61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1716720" y="1266760"/>
              <a:ext cx="42838" cy="15850"/>
            </a:xfrm>
            <a:custGeom>
              <a:avLst/>
              <a:gdLst/>
              <a:ahLst/>
              <a:cxnLst/>
              <a:rect l="l" t="t" r="r" b="b"/>
              <a:pathLst>
                <a:path w="759" h="281" extrusionOk="0">
                  <a:moveTo>
                    <a:pt x="376" y="0"/>
                  </a:moveTo>
                  <a:cubicBezTo>
                    <a:pt x="236" y="7"/>
                    <a:pt x="108" y="64"/>
                    <a:pt x="26" y="166"/>
                  </a:cubicBezTo>
                  <a:cubicBezTo>
                    <a:pt x="0" y="192"/>
                    <a:pt x="7" y="236"/>
                    <a:pt x="38" y="262"/>
                  </a:cubicBezTo>
                  <a:cubicBezTo>
                    <a:pt x="51" y="274"/>
                    <a:pt x="64" y="281"/>
                    <a:pt x="77" y="281"/>
                  </a:cubicBezTo>
                  <a:cubicBezTo>
                    <a:pt x="102" y="281"/>
                    <a:pt x="121" y="268"/>
                    <a:pt x="134" y="255"/>
                  </a:cubicBezTo>
                  <a:cubicBezTo>
                    <a:pt x="191" y="185"/>
                    <a:pt x="281" y="147"/>
                    <a:pt x="383" y="141"/>
                  </a:cubicBezTo>
                  <a:cubicBezTo>
                    <a:pt x="478" y="141"/>
                    <a:pt x="574" y="179"/>
                    <a:pt x="631" y="243"/>
                  </a:cubicBezTo>
                  <a:cubicBezTo>
                    <a:pt x="645" y="260"/>
                    <a:pt x="666" y="268"/>
                    <a:pt x="686" y="268"/>
                  </a:cubicBezTo>
                  <a:cubicBezTo>
                    <a:pt x="701" y="268"/>
                    <a:pt x="716" y="264"/>
                    <a:pt x="727" y="255"/>
                  </a:cubicBezTo>
                  <a:cubicBezTo>
                    <a:pt x="759" y="230"/>
                    <a:pt x="759" y="185"/>
                    <a:pt x="733" y="153"/>
                  </a:cubicBezTo>
                  <a:cubicBezTo>
                    <a:pt x="650" y="58"/>
                    <a:pt x="523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1697643" y="1313972"/>
              <a:ext cx="23761" cy="52795"/>
            </a:xfrm>
            <a:custGeom>
              <a:avLst/>
              <a:gdLst/>
              <a:ahLst/>
              <a:cxnLst/>
              <a:rect l="l" t="t" r="r" b="b"/>
              <a:pathLst>
                <a:path w="421" h="936" extrusionOk="0">
                  <a:moveTo>
                    <a:pt x="94" y="1"/>
                  </a:moveTo>
                  <a:cubicBezTo>
                    <a:pt x="86" y="1"/>
                    <a:pt x="78" y="2"/>
                    <a:pt x="70" y="5"/>
                  </a:cubicBezTo>
                  <a:cubicBezTo>
                    <a:pt x="39" y="17"/>
                    <a:pt x="13" y="56"/>
                    <a:pt x="26" y="94"/>
                  </a:cubicBezTo>
                  <a:lnTo>
                    <a:pt x="249" y="789"/>
                  </a:lnTo>
                  <a:lnTo>
                    <a:pt x="83" y="769"/>
                  </a:lnTo>
                  <a:cubicBezTo>
                    <a:pt x="79" y="769"/>
                    <a:pt x="74" y="768"/>
                    <a:pt x="70" y="768"/>
                  </a:cubicBezTo>
                  <a:cubicBezTo>
                    <a:pt x="32" y="768"/>
                    <a:pt x="6" y="792"/>
                    <a:pt x="0" y="827"/>
                  </a:cubicBezTo>
                  <a:cubicBezTo>
                    <a:pt x="0" y="865"/>
                    <a:pt x="26" y="903"/>
                    <a:pt x="64" y="903"/>
                  </a:cubicBezTo>
                  <a:lnTo>
                    <a:pt x="338" y="935"/>
                  </a:lnTo>
                  <a:lnTo>
                    <a:pt x="345" y="935"/>
                  </a:lnTo>
                  <a:cubicBezTo>
                    <a:pt x="370" y="935"/>
                    <a:pt x="389" y="929"/>
                    <a:pt x="402" y="910"/>
                  </a:cubicBezTo>
                  <a:cubicBezTo>
                    <a:pt x="415" y="890"/>
                    <a:pt x="421" y="865"/>
                    <a:pt x="415" y="846"/>
                  </a:cubicBezTo>
                  <a:lnTo>
                    <a:pt x="160" y="49"/>
                  </a:lnTo>
                  <a:cubicBezTo>
                    <a:pt x="150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1670268" y="1365245"/>
              <a:ext cx="38549" cy="26680"/>
            </a:xfrm>
            <a:custGeom>
              <a:avLst/>
              <a:gdLst/>
              <a:ahLst/>
              <a:cxnLst/>
              <a:rect l="l" t="t" r="r" b="b"/>
              <a:pathLst>
                <a:path w="683" h="473" extrusionOk="0">
                  <a:moveTo>
                    <a:pt x="77" y="1"/>
                  </a:moveTo>
                  <a:cubicBezTo>
                    <a:pt x="39" y="1"/>
                    <a:pt x="7" y="32"/>
                    <a:pt x="7" y="71"/>
                  </a:cubicBezTo>
                  <a:cubicBezTo>
                    <a:pt x="1" y="217"/>
                    <a:pt x="90" y="364"/>
                    <a:pt x="224" y="434"/>
                  </a:cubicBezTo>
                  <a:cubicBezTo>
                    <a:pt x="281" y="459"/>
                    <a:pt x="345" y="472"/>
                    <a:pt x="402" y="472"/>
                  </a:cubicBezTo>
                  <a:cubicBezTo>
                    <a:pt x="492" y="472"/>
                    <a:pt x="581" y="447"/>
                    <a:pt x="651" y="389"/>
                  </a:cubicBezTo>
                  <a:cubicBezTo>
                    <a:pt x="683" y="364"/>
                    <a:pt x="683" y="319"/>
                    <a:pt x="664" y="294"/>
                  </a:cubicBezTo>
                  <a:cubicBezTo>
                    <a:pt x="649" y="275"/>
                    <a:pt x="628" y="265"/>
                    <a:pt x="606" y="265"/>
                  </a:cubicBezTo>
                  <a:cubicBezTo>
                    <a:pt x="591" y="265"/>
                    <a:pt x="575" y="270"/>
                    <a:pt x="562" y="281"/>
                  </a:cubicBezTo>
                  <a:cubicBezTo>
                    <a:pt x="516" y="315"/>
                    <a:pt x="460" y="333"/>
                    <a:pt x="403" y="333"/>
                  </a:cubicBezTo>
                  <a:cubicBezTo>
                    <a:pt x="364" y="333"/>
                    <a:pt x="324" y="325"/>
                    <a:pt x="288" y="307"/>
                  </a:cubicBezTo>
                  <a:cubicBezTo>
                    <a:pt x="205" y="262"/>
                    <a:pt x="141" y="166"/>
                    <a:pt x="148" y="71"/>
                  </a:cubicBezTo>
                  <a:cubicBezTo>
                    <a:pt x="148" y="32"/>
                    <a:pt x="11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47"/>
            <p:cNvGrpSpPr/>
            <p:nvPr/>
          </p:nvGrpSpPr>
          <p:grpSpPr>
            <a:xfrm>
              <a:off x="1501958" y="1677734"/>
              <a:ext cx="356534" cy="526260"/>
              <a:chOff x="3178358" y="1677734"/>
              <a:chExt cx="356534" cy="526260"/>
            </a:xfrm>
          </p:grpSpPr>
          <p:sp>
            <p:nvSpPr>
              <p:cNvPr id="1487" name="Google Shape;1487;p47"/>
              <p:cNvSpPr/>
              <p:nvPr/>
            </p:nvSpPr>
            <p:spPr>
              <a:xfrm>
                <a:off x="3244903" y="1780844"/>
                <a:ext cx="289989" cy="4231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7502" extrusionOk="0">
                    <a:moveTo>
                      <a:pt x="816" y="0"/>
                    </a:moveTo>
                    <a:lnTo>
                      <a:pt x="0" y="504"/>
                    </a:lnTo>
                    <a:lnTo>
                      <a:pt x="4321" y="7502"/>
                    </a:lnTo>
                    <a:lnTo>
                      <a:pt x="5137" y="6998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3178358" y="1677734"/>
                <a:ext cx="123773" cy="1448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68" extrusionOk="0">
                    <a:moveTo>
                      <a:pt x="807" y="0"/>
                    </a:moveTo>
                    <a:cubicBezTo>
                      <a:pt x="746" y="0"/>
                      <a:pt x="685" y="16"/>
                      <a:pt x="631" y="50"/>
                    </a:cubicBezTo>
                    <a:lnTo>
                      <a:pt x="204" y="311"/>
                    </a:lnTo>
                    <a:cubicBezTo>
                      <a:pt x="45" y="407"/>
                      <a:pt x="0" y="611"/>
                      <a:pt x="96" y="770"/>
                    </a:cubicBezTo>
                    <a:lnTo>
                      <a:pt x="1205" y="2568"/>
                    </a:lnTo>
                    <a:lnTo>
                      <a:pt x="2193" y="1956"/>
                    </a:lnTo>
                    <a:lnTo>
                      <a:pt x="1090" y="158"/>
                    </a:lnTo>
                    <a:cubicBezTo>
                      <a:pt x="1028" y="55"/>
                      <a:pt x="918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3178358" y="1677734"/>
                <a:ext cx="123773" cy="1448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68" extrusionOk="0">
                    <a:moveTo>
                      <a:pt x="807" y="0"/>
                    </a:moveTo>
                    <a:cubicBezTo>
                      <a:pt x="746" y="0"/>
                      <a:pt x="685" y="16"/>
                      <a:pt x="631" y="50"/>
                    </a:cubicBezTo>
                    <a:lnTo>
                      <a:pt x="204" y="311"/>
                    </a:lnTo>
                    <a:cubicBezTo>
                      <a:pt x="45" y="407"/>
                      <a:pt x="0" y="611"/>
                      <a:pt x="96" y="770"/>
                    </a:cubicBezTo>
                    <a:lnTo>
                      <a:pt x="1205" y="2568"/>
                    </a:lnTo>
                    <a:lnTo>
                      <a:pt x="2193" y="1956"/>
                    </a:lnTo>
                    <a:lnTo>
                      <a:pt x="1090" y="158"/>
                    </a:lnTo>
                    <a:cubicBezTo>
                      <a:pt x="1028" y="55"/>
                      <a:pt x="918" y="0"/>
                      <a:pt x="807" y="0"/>
                    </a:cubicBezTo>
                    <a:close/>
                  </a:path>
                </a:pathLst>
              </a:custGeom>
              <a:solidFill>
                <a:srgbClr val="19191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3231583" y="1767306"/>
                <a:ext cx="63721" cy="4410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82" extrusionOk="0">
                    <a:moveTo>
                      <a:pt x="1047" y="0"/>
                    </a:moveTo>
                    <a:cubicBezTo>
                      <a:pt x="1033" y="0"/>
                      <a:pt x="1019" y="4"/>
                      <a:pt x="1007" y="11"/>
                    </a:cubicBezTo>
                    <a:lnTo>
                      <a:pt x="45" y="654"/>
                    </a:lnTo>
                    <a:cubicBezTo>
                      <a:pt x="13" y="674"/>
                      <a:pt x="0" y="718"/>
                      <a:pt x="26" y="750"/>
                    </a:cubicBezTo>
                    <a:cubicBezTo>
                      <a:pt x="39" y="769"/>
                      <a:pt x="58" y="782"/>
                      <a:pt x="83" y="782"/>
                    </a:cubicBezTo>
                    <a:cubicBezTo>
                      <a:pt x="96" y="782"/>
                      <a:pt x="109" y="776"/>
                      <a:pt x="122" y="769"/>
                    </a:cubicBezTo>
                    <a:lnTo>
                      <a:pt x="1084" y="126"/>
                    </a:lnTo>
                    <a:cubicBezTo>
                      <a:pt x="1116" y="106"/>
                      <a:pt x="1129" y="62"/>
                      <a:pt x="1103" y="30"/>
                    </a:cubicBezTo>
                    <a:cubicBezTo>
                      <a:pt x="1091" y="10"/>
                      <a:pt x="1069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3275495" y="1828733"/>
                <a:ext cx="76646" cy="115348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045" extrusionOk="0">
                    <a:moveTo>
                      <a:pt x="77" y="1"/>
                    </a:moveTo>
                    <a:cubicBezTo>
                      <a:pt x="64" y="1"/>
                      <a:pt x="50" y="4"/>
                      <a:pt x="38" y="12"/>
                    </a:cubicBezTo>
                    <a:cubicBezTo>
                      <a:pt x="6" y="31"/>
                      <a:pt x="0" y="75"/>
                      <a:pt x="19" y="107"/>
                    </a:cubicBezTo>
                    <a:lnTo>
                      <a:pt x="1217" y="2013"/>
                    </a:lnTo>
                    <a:cubicBezTo>
                      <a:pt x="1230" y="2032"/>
                      <a:pt x="1256" y="2045"/>
                      <a:pt x="1275" y="2045"/>
                    </a:cubicBezTo>
                    <a:cubicBezTo>
                      <a:pt x="1287" y="2045"/>
                      <a:pt x="1300" y="2038"/>
                      <a:pt x="1313" y="2032"/>
                    </a:cubicBezTo>
                    <a:cubicBezTo>
                      <a:pt x="1345" y="2013"/>
                      <a:pt x="1358" y="1968"/>
                      <a:pt x="1338" y="1936"/>
                    </a:cubicBezTo>
                    <a:lnTo>
                      <a:pt x="134" y="31"/>
                    </a:lnTo>
                    <a:cubicBezTo>
                      <a:pt x="122" y="11"/>
                      <a:pt x="100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47"/>
            <p:cNvGrpSpPr/>
            <p:nvPr/>
          </p:nvGrpSpPr>
          <p:grpSpPr>
            <a:xfrm>
              <a:off x="1582501" y="1753149"/>
              <a:ext cx="607972" cy="531730"/>
              <a:chOff x="1582501" y="1753149"/>
              <a:chExt cx="607972" cy="531730"/>
            </a:xfrm>
          </p:grpSpPr>
          <p:sp>
            <p:nvSpPr>
              <p:cNvPr id="1493" name="Google Shape;1493;p47"/>
              <p:cNvSpPr/>
              <p:nvPr/>
            </p:nvSpPr>
            <p:spPr>
              <a:xfrm>
                <a:off x="1582501" y="1753149"/>
                <a:ext cx="607972" cy="531730"/>
              </a:xfrm>
              <a:custGeom>
                <a:avLst/>
                <a:gdLst/>
                <a:ahLst/>
                <a:cxnLst/>
                <a:rect l="l" t="t" r="r" b="b"/>
                <a:pathLst>
                  <a:path w="10772" h="9427" extrusionOk="0">
                    <a:moveTo>
                      <a:pt x="3442" y="0"/>
                    </a:moveTo>
                    <a:lnTo>
                      <a:pt x="1" y="9427"/>
                    </a:lnTo>
                    <a:lnTo>
                      <a:pt x="7330" y="9427"/>
                    </a:lnTo>
                    <a:lnTo>
                      <a:pt x="10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1881813" y="1782649"/>
                <a:ext cx="171634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523" extrusionOk="0">
                    <a:moveTo>
                      <a:pt x="192" y="0"/>
                    </a:moveTo>
                    <a:lnTo>
                      <a:pt x="1" y="523"/>
                    </a:lnTo>
                    <a:lnTo>
                      <a:pt x="2849" y="523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rgbClr val="19191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1596893" y="1753600"/>
                <a:ext cx="201886" cy="527330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9349" extrusionOk="0">
                    <a:moveTo>
                      <a:pt x="3497" y="0"/>
                    </a:moveTo>
                    <a:cubicBezTo>
                      <a:pt x="3470" y="0"/>
                      <a:pt x="3446" y="15"/>
                      <a:pt x="3436" y="43"/>
                    </a:cubicBezTo>
                    <a:lnTo>
                      <a:pt x="14" y="9253"/>
                    </a:lnTo>
                    <a:cubicBezTo>
                      <a:pt x="1" y="9291"/>
                      <a:pt x="20" y="9329"/>
                      <a:pt x="52" y="9342"/>
                    </a:cubicBezTo>
                    <a:cubicBezTo>
                      <a:pt x="58" y="9349"/>
                      <a:pt x="71" y="9349"/>
                      <a:pt x="77" y="9349"/>
                    </a:cubicBezTo>
                    <a:cubicBezTo>
                      <a:pt x="103" y="9349"/>
                      <a:pt x="128" y="9329"/>
                      <a:pt x="141" y="9304"/>
                    </a:cubicBezTo>
                    <a:lnTo>
                      <a:pt x="3564" y="94"/>
                    </a:lnTo>
                    <a:cubicBezTo>
                      <a:pt x="3576" y="56"/>
                      <a:pt x="3557" y="18"/>
                      <a:pt x="3525" y="5"/>
                    </a:cubicBezTo>
                    <a:cubicBezTo>
                      <a:pt x="3516" y="2"/>
                      <a:pt x="3506" y="0"/>
                      <a:pt x="3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6" name="Google Shape;1496;p47"/>
            <p:cNvSpPr/>
            <p:nvPr/>
          </p:nvSpPr>
          <p:spPr>
            <a:xfrm>
              <a:off x="1940062" y="1940191"/>
              <a:ext cx="331021" cy="305377"/>
            </a:xfrm>
            <a:custGeom>
              <a:avLst/>
              <a:gdLst/>
              <a:ahLst/>
              <a:cxnLst/>
              <a:rect l="l" t="t" r="r" b="b"/>
              <a:pathLst>
                <a:path w="5865" h="5414" extrusionOk="0">
                  <a:moveTo>
                    <a:pt x="3886" y="1"/>
                  </a:moveTo>
                  <a:cubicBezTo>
                    <a:pt x="3758" y="1"/>
                    <a:pt x="3630" y="21"/>
                    <a:pt x="3506" y="62"/>
                  </a:cubicBezTo>
                  <a:lnTo>
                    <a:pt x="250" y="1114"/>
                  </a:lnTo>
                  <a:cubicBezTo>
                    <a:pt x="224" y="1216"/>
                    <a:pt x="301" y="1331"/>
                    <a:pt x="396" y="1388"/>
                  </a:cubicBezTo>
                  <a:cubicBezTo>
                    <a:pt x="485" y="1445"/>
                    <a:pt x="594" y="1464"/>
                    <a:pt x="702" y="1477"/>
                  </a:cubicBezTo>
                  <a:cubicBezTo>
                    <a:pt x="836" y="1496"/>
                    <a:pt x="963" y="1515"/>
                    <a:pt x="1097" y="1535"/>
                  </a:cubicBezTo>
                  <a:cubicBezTo>
                    <a:pt x="740" y="1707"/>
                    <a:pt x="371" y="1879"/>
                    <a:pt x="14" y="2057"/>
                  </a:cubicBezTo>
                  <a:cubicBezTo>
                    <a:pt x="1" y="2204"/>
                    <a:pt x="160" y="2344"/>
                    <a:pt x="301" y="2395"/>
                  </a:cubicBezTo>
                  <a:cubicBezTo>
                    <a:pt x="374" y="2422"/>
                    <a:pt x="451" y="2431"/>
                    <a:pt x="528" y="2431"/>
                  </a:cubicBezTo>
                  <a:cubicBezTo>
                    <a:pt x="599" y="2431"/>
                    <a:pt x="670" y="2423"/>
                    <a:pt x="740" y="2414"/>
                  </a:cubicBezTo>
                  <a:cubicBezTo>
                    <a:pt x="944" y="2395"/>
                    <a:pt x="1142" y="2370"/>
                    <a:pt x="1346" y="2350"/>
                  </a:cubicBezTo>
                  <a:lnTo>
                    <a:pt x="1346" y="2350"/>
                  </a:lnTo>
                  <a:cubicBezTo>
                    <a:pt x="1084" y="2497"/>
                    <a:pt x="804" y="2631"/>
                    <a:pt x="543" y="2777"/>
                  </a:cubicBezTo>
                  <a:cubicBezTo>
                    <a:pt x="524" y="2905"/>
                    <a:pt x="657" y="3032"/>
                    <a:pt x="772" y="3077"/>
                  </a:cubicBezTo>
                  <a:cubicBezTo>
                    <a:pt x="853" y="3111"/>
                    <a:pt x="936" y="3119"/>
                    <a:pt x="1021" y="3119"/>
                  </a:cubicBezTo>
                  <a:cubicBezTo>
                    <a:pt x="1063" y="3119"/>
                    <a:pt x="1106" y="3117"/>
                    <a:pt x="1148" y="3115"/>
                  </a:cubicBezTo>
                  <a:cubicBezTo>
                    <a:pt x="1403" y="3096"/>
                    <a:pt x="1658" y="3083"/>
                    <a:pt x="1900" y="3026"/>
                  </a:cubicBezTo>
                  <a:lnTo>
                    <a:pt x="1900" y="3026"/>
                  </a:lnTo>
                  <a:cubicBezTo>
                    <a:pt x="1696" y="3115"/>
                    <a:pt x="1473" y="3217"/>
                    <a:pt x="1263" y="3306"/>
                  </a:cubicBezTo>
                  <a:cubicBezTo>
                    <a:pt x="1212" y="3415"/>
                    <a:pt x="1308" y="3549"/>
                    <a:pt x="1410" y="3606"/>
                  </a:cubicBezTo>
                  <a:cubicBezTo>
                    <a:pt x="1518" y="3663"/>
                    <a:pt x="1639" y="3663"/>
                    <a:pt x="1760" y="3663"/>
                  </a:cubicBezTo>
                  <a:cubicBezTo>
                    <a:pt x="1974" y="3663"/>
                    <a:pt x="2177" y="3734"/>
                    <a:pt x="2395" y="3734"/>
                  </a:cubicBezTo>
                  <a:cubicBezTo>
                    <a:pt x="2405" y="3734"/>
                    <a:pt x="2414" y="3734"/>
                    <a:pt x="2423" y="3733"/>
                  </a:cubicBezTo>
                  <a:cubicBezTo>
                    <a:pt x="2448" y="3912"/>
                    <a:pt x="2467" y="4090"/>
                    <a:pt x="2493" y="4269"/>
                  </a:cubicBezTo>
                  <a:cubicBezTo>
                    <a:pt x="2525" y="4479"/>
                    <a:pt x="2550" y="4696"/>
                    <a:pt x="2659" y="4881"/>
                  </a:cubicBezTo>
                  <a:cubicBezTo>
                    <a:pt x="2767" y="5078"/>
                    <a:pt x="2958" y="5231"/>
                    <a:pt x="3169" y="5314"/>
                  </a:cubicBezTo>
                  <a:cubicBezTo>
                    <a:pt x="3342" y="5383"/>
                    <a:pt x="3532" y="5413"/>
                    <a:pt x="3721" y="5413"/>
                  </a:cubicBezTo>
                  <a:cubicBezTo>
                    <a:pt x="3845" y="5413"/>
                    <a:pt x="3968" y="5400"/>
                    <a:pt x="4086" y="5378"/>
                  </a:cubicBezTo>
                  <a:cubicBezTo>
                    <a:pt x="4354" y="5327"/>
                    <a:pt x="4609" y="5212"/>
                    <a:pt x="4826" y="5046"/>
                  </a:cubicBezTo>
                  <a:cubicBezTo>
                    <a:pt x="5355" y="4632"/>
                    <a:pt x="5686" y="3988"/>
                    <a:pt x="5769" y="3326"/>
                  </a:cubicBezTo>
                  <a:cubicBezTo>
                    <a:pt x="5864" y="2637"/>
                    <a:pt x="5705" y="1930"/>
                    <a:pt x="5406" y="1299"/>
                  </a:cubicBezTo>
                  <a:cubicBezTo>
                    <a:pt x="5208" y="891"/>
                    <a:pt x="4934" y="515"/>
                    <a:pt x="4583" y="234"/>
                  </a:cubicBezTo>
                  <a:cubicBezTo>
                    <a:pt x="4381" y="79"/>
                    <a:pt x="4135" y="1"/>
                    <a:pt x="3886" y="1"/>
                  </a:cubicBezTo>
                  <a:close/>
                </a:path>
              </a:pathLst>
            </a:custGeom>
            <a:solidFill>
              <a:srgbClr val="FF9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2037199" y="1942955"/>
              <a:ext cx="237838" cy="302726"/>
            </a:xfrm>
            <a:custGeom>
              <a:avLst/>
              <a:gdLst/>
              <a:ahLst/>
              <a:cxnLst/>
              <a:rect l="l" t="t" r="r" b="b"/>
              <a:pathLst>
                <a:path w="4214" h="5367" extrusionOk="0">
                  <a:moveTo>
                    <a:pt x="1454" y="1"/>
                  </a:moveTo>
                  <a:cubicBezTo>
                    <a:pt x="1416" y="1"/>
                    <a:pt x="1377" y="32"/>
                    <a:pt x="1377" y="71"/>
                  </a:cubicBezTo>
                  <a:cubicBezTo>
                    <a:pt x="1377" y="109"/>
                    <a:pt x="1403" y="141"/>
                    <a:pt x="1441" y="141"/>
                  </a:cubicBezTo>
                  <a:cubicBezTo>
                    <a:pt x="2130" y="192"/>
                    <a:pt x="2799" y="504"/>
                    <a:pt x="3277" y="1001"/>
                  </a:cubicBezTo>
                  <a:cubicBezTo>
                    <a:pt x="3755" y="1498"/>
                    <a:pt x="4035" y="2180"/>
                    <a:pt x="4054" y="2869"/>
                  </a:cubicBezTo>
                  <a:cubicBezTo>
                    <a:pt x="4073" y="3633"/>
                    <a:pt x="3729" y="4417"/>
                    <a:pt x="3168" y="4857"/>
                  </a:cubicBezTo>
                  <a:cubicBezTo>
                    <a:pt x="2866" y="5101"/>
                    <a:pt x="2494" y="5228"/>
                    <a:pt x="2133" y="5228"/>
                  </a:cubicBezTo>
                  <a:cubicBezTo>
                    <a:pt x="1947" y="5228"/>
                    <a:pt x="1763" y="5194"/>
                    <a:pt x="1594" y="5125"/>
                  </a:cubicBezTo>
                  <a:cubicBezTo>
                    <a:pt x="1072" y="4895"/>
                    <a:pt x="734" y="4271"/>
                    <a:pt x="868" y="3755"/>
                  </a:cubicBezTo>
                  <a:cubicBezTo>
                    <a:pt x="874" y="3735"/>
                    <a:pt x="874" y="3716"/>
                    <a:pt x="861" y="3704"/>
                  </a:cubicBezTo>
                  <a:cubicBezTo>
                    <a:pt x="848" y="3684"/>
                    <a:pt x="836" y="3672"/>
                    <a:pt x="817" y="3672"/>
                  </a:cubicBezTo>
                  <a:lnTo>
                    <a:pt x="90" y="3544"/>
                  </a:lnTo>
                  <a:cubicBezTo>
                    <a:pt x="86" y="3544"/>
                    <a:pt x="82" y="3543"/>
                    <a:pt x="78" y="3543"/>
                  </a:cubicBezTo>
                  <a:cubicBezTo>
                    <a:pt x="44" y="3543"/>
                    <a:pt x="13" y="3567"/>
                    <a:pt x="7" y="3602"/>
                  </a:cubicBezTo>
                  <a:cubicBezTo>
                    <a:pt x="1" y="3640"/>
                    <a:pt x="26" y="3678"/>
                    <a:pt x="65" y="3684"/>
                  </a:cubicBezTo>
                  <a:lnTo>
                    <a:pt x="721" y="3793"/>
                  </a:lnTo>
                  <a:cubicBezTo>
                    <a:pt x="613" y="4354"/>
                    <a:pt x="976" y="5010"/>
                    <a:pt x="1543" y="5252"/>
                  </a:cubicBezTo>
                  <a:cubicBezTo>
                    <a:pt x="1728" y="5329"/>
                    <a:pt x="1932" y="5367"/>
                    <a:pt x="2136" y="5367"/>
                  </a:cubicBezTo>
                  <a:cubicBezTo>
                    <a:pt x="2525" y="5367"/>
                    <a:pt x="2926" y="5227"/>
                    <a:pt x="3258" y="4972"/>
                  </a:cubicBezTo>
                  <a:cubicBezTo>
                    <a:pt x="3850" y="4500"/>
                    <a:pt x="4214" y="3672"/>
                    <a:pt x="4194" y="2862"/>
                  </a:cubicBezTo>
                  <a:cubicBezTo>
                    <a:pt x="4175" y="2142"/>
                    <a:pt x="3876" y="1428"/>
                    <a:pt x="3372" y="906"/>
                  </a:cubicBezTo>
                  <a:cubicBezTo>
                    <a:pt x="2875" y="383"/>
                    <a:pt x="2174" y="52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1985441" y="1987290"/>
              <a:ext cx="104358" cy="46703"/>
            </a:xfrm>
            <a:custGeom>
              <a:avLst/>
              <a:gdLst/>
              <a:ahLst/>
              <a:cxnLst/>
              <a:rect l="l" t="t" r="r" b="b"/>
              <a:pathLst>
                <a:path w="1849" h="828" extrusionOk="0">
                  <a:moveTo>
                    <a:pt x="1768" y="1"/>
                  </a:moveTo>
                  <a:cubicBezTo>
                    <a:pt x="1761" y="1"/>
                    <a:pt x="1753" y="2"/>
                    <a:pt x="1746" y="5"/>
                  </a:cubicBezTo>
                  <a:lnTo>
                    <a:pt x="57" y="693"/>
                  </a:lnTo>
                  <a:cubicBezTo>
                    <a:pt x="19" y="706"/>
                    <a:pt x="0" y="744"/>
                    <a:pt x="19" y="782"/>
                  </a:cubicBezTo>
                  <a:cubicBezTo>
                    <a:pt x="26" y="808"/>
                    <a:pt x="51" y="827"/>
                    <a:pt x="83" y="827"/>
                  </a:cubicBezTo>
                  <a:cubicBezTo>
                    <a:pt x="89" y="827"/>
                    <a:pt x="96" y="827"/>
                    <a:pt x="108" y="821"/>
                  </a:cubicBezTo>
                  <a:lnTo>
                    <a:pt x="1797" y="132"/>
                  </a:lnTo>
                  <a:cubicBezTo>
                    <a:pt x="1836" y="120"/>
                    <a:pt x="1848" y="81"/>
                    <a:pt x="1836" y="43"/>
                  </a:cubicBezTo>
                  <a:cubicBezTo>
                    <a:pt x="1826" y="18"/>
                    <a:pt x="1796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1996222" y="2027733"/>
              <a:ext cx="101140" cy="54769"/>
            </a:xfrm>
            <a:custGeom>
              <a:avLst/>
              <a:gdLst/>
              <a:ahLst/>
              <a:cxnLst/>
              <a:rect l="l" t="t" r="r" b="b"/>
              <a:pathLst>
                <a:path w="1792" h="971" extrusionOk="0">
                  <a:moveTo>
                    <a:pt x="1711" y="0"/>
                  </a:moveTo>
                  <a:cubicBezTo>
                    <a:pt x="1701" y="0"/>
                    <a:pt x="1692" y="3"/>
                    <a:pt x="1683" y="8"/>
                  </a:cubicBezTo>
                  <a:lnTo>
                    <a:pt x="45" y="837"/>
                  </a:lnTo>
                  <a:cubicBezTo>
                    <a:pt x="13" y="856"/>
                    <a:pt x="0" y="894"/>
                    <a:pt x="13" y="932"/>
                  </a:cubicBezTo>
                  <a:cubicBezTo>
                    <a:pt x="26" y="958"/>
                    <a:pt x="51" y="970"/>
                    <a:pt x="77" y="970"/>
                  </a:cubicBezTo>
                  <a:cubicBezTo>
                    <a:pt x="89" y="970"/>
                    <a:pt x="96" y="964"/>
                    <a:pt x="109" y="958"/>
                  </a:cubicBezTo>
                  <a:lnTo>
                    <a:pt x="1747" y="136"/>
                  </a:lnTo>
                  <a:cubicBezTo>
                    <a:pt x="1778" y="116"/>
                    <a:pt x="1791" y="72"/>
                    <a:pt x="1772" y="40"/>
                  </a:cubicBezTo>
                  <a:cubicBezTo>
                    <a:pt x="1763" y="17"/>
                    <a:pt x="1737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2023540" y="2092656"/>
              <a:ext cx="72356" cy="25777"/>
            </a:xfrm>
            <a:custGeom>
              <a:avLst/>
              <a:gdLst/>
              <a:ahLst/>
              <a:cxnLst/>
              <a:rect l="l" t="t" r="r" b="b"/>
              <a:pathLst>
                <a:path w="1282" h="457" extrusionOk="0">
                  <a:moveTo>
                    <a:pt x="1200" y="1"/>
                  </a:moveTo>
                  <a:cubicBezTo>
                    <a:pt x="1193" y="1"/>
                    <a:pt x="1187" y="2"/>
                    <a:pt x="1180" y="4"/>
                  </a:cubicBezTo>
                  <a:lnTo>
                    <a:pt x="58" y="323"/>
                  </a:lnTo>
                  <a:cubicBezTo>
                    <a:pt x="20" y="329"/>
                    <a:pt x="1" y="374"/>
                    <a:pt x="7" y="406"/>
                  </a:cubicBezTo>
                  <a:cubicBezTo>
                    <a:pt x="20" y="438"/>
                    <a:pt x="45" y="457"/>
                    <a:pt x="77" y="457"/>
                  </a:cubicBezTo>
                  <a:lnTo>
                    <a:pt x="96" y="457"/>
                  </a:lnTo>
                  <a:lnTo>
                    <a:pt x="1218" y="138"/>
                  </a:lnTo>
                  <a:cubicBezTo>
                    <a:pt x="1256" y="125"/>
                    <a:pt x="1282" y="87"/>
                    <a:pt x="1269" y="49"/>
                  </a:cubicBezTo>
                  <a:cubicBezTo>
                    <a:pt x="1258" y="23"/>
                    <a:pt x="1231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7"/>
          <p:cNvGrpSpPr/>
          <p:nvPr/>
        </p:nvGrpSpPr>
        <p:grpSpPr>
          <a:xfrm>
            <a:off x="3966340" y="228598"/>
            <a:ext cx="1211332" cy="1371550"/>
            <a:chOff x="7905317" y="215397"/>
            <a:chExt cx="1037366" cy="1167773"/>
          </a:xfrm>
        </p:grpSpPr>
        <p:sp>
          <p:nvSpPr>
            <p:cNvPr id="1502" name="Google Shape;1502;p47"/>
            <p:cNvSpPr/>
            <p:nvPr/>
          </p:nvSpPr>
          <p:spPr>
            <a:xfrm>
              <a:off x="7905317" y="215397"/>
              <a:ext cx="1037366" cy="774820"/>
            </a:xfrm>
            <a:custGeom>
              <a:avLst/>
              <a:gdLst/>
              <a:ahLst/>
              <a:cxnLst/>
              <a:rect l="l" t="t" r="r" b="b"/>
              <a:pathLst>
                <a:path w="18241" h="13634" extrusionOk="0">
                  <a:moveTo>
                    <a:pt x="0" y="1"/>
                  </a:moveTo>
                  <a:lnTo>
                    <a:pt x="0" y="13633"/>
                  </a:lnTo>
                  <a:lnTo>
                    <a:pt x="18241" y="13633"/>
                  </a:lnTo>
                  <a:lnTo>
                    <a:pt x="182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8043398" y="317516"/>
              <a:ext cx="761205" cy="570914"/>
            </a:xfrm>
            <a:custGeom>
              <a:avLst/>
              <a:gdLst/>
              <a:ahLst/>
              <a:cxnLst/>
              <a:rect l="l" t="t" r="r" b="b"/>
              <a:pathLst>
                <a:path w="13385" h="10046" extrusionOk="0">
                  <a:moveTo>
                    <a:pt x="13244" y="141"/>
                  </a:moveTo>
                  <a:lnTo>
                    <a:pt x="13244" y="9905"/>
                  </a:lnTo>
                  <a:lnTo>
                    <a:pt x="134" y="9905"/>
                  </a:lnTo>
                  <a:lnTo>
                    <a:pt x="134" y="141"/>
                  </a:lnTo>
                  <a:close/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9975"/>
                  </a:lnTo>
                  <a:cubicBezTo>
                    <a:pt x="0" y="10013"/>
                    <a:pt x="32" y="10045"/>
                    <a:pt x="70" y="10045"/>
                  </a:cubicBezTo>
                  <a:lnTo>
                    <a:pt x="13314" y="10045"/>
                  </a:lnTo>
                  <a:cubicBezTo>
                    <a:pt x="13353" y="10045"/>
                    <a:pt x="13384" y="10013"/>
                    <a:pt x="13384" y="9975"/>
                  </a:cubicBezTo>
                  <a:lnTo>
                    <a:pt x="13384" y="71"/>
                  </a:lnTo>
                  <a:cubicBezTo>
                    <a:pt x="13384" y="33"/>
                    <a:pt x="13353" y="1"/>
                    <a:pt x="13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8186199" y="910230"/>
              <a:ext cx="407075" cy="441399"/>
            </a:xfrm>
            <a:custGeom>
              <a:avLst/>
              <a:gdLst/>
              <a:ahLst/>
              <a:cxnLst/>
              <a:rect l="l" t="t" r="r" b="b"/>
              <a:pathLst>
                <a:path w="7158" h="7767" extrusionOk="0">
                  <a:moveTo>
                    <a:pt x="79" y="0"/>
                  </a:moveTo>
                  <a:cubicBezTo>
                    <a:pt x="72" y="0"/>
                    <a:pt x="64" y="1"/>
                    <a:pt x="58" y="4"/>
                  </a:cubicBezTo>
                  <a:cubicBezTo>
                    <a:pt x="20" y="17"/>
                    <a:pt x="0" y="61"/>
                    <a:pt x="13" y="93"/>
                  </a:cubicBezTo>
                  <a:cubicBezTo>
                    <a:pt x="32" y="131"/>
                    <a:pt x="1403" y="3905"/>
                    <a:pt x="1403" y="7697"/>
                  </a:cubicBezTo>
                  <a:cubicBezTo>
                    <a:pt x="1403" y="7716"/>
                    <a:pt x="1415" y="7735"/>
                    <a:pt x="1428" y="7748"/>
                  </a:cubicBezTo>
                  <a:cubicBezTo>
                    <a:pt x="1441" y="7760"/>
                    <a:pt x="1454" y="7767"/>
                    <a:pt x="1473" y="7767"/>
                  </a:cubicBezTo>
                  <a:lnTo>
                    <a:pt x="1485" y="7767"/>
                  </a:lnTo>
                  <a:cubicBezTo>
                    <a:pt x="3620" y="7403"/>
                    <a:pt x="5207" y="6671"/>
                    <a:pt x="7119" y="5141"/>
                  </a:cubicBezTo>
                  <a:cubicBezTo>
                    <a:pt x="7151" y="5115"/>
                    <a:pt x="7158" y="5071"/>
                    <a:pt x="7132" y="5045"/>
                  </a:cubicBezTo>
                  <a:cubicBezTo>
                    <a:pt x="7117" y="5027"/>
                    <a:pt x="7098" y="5017"/>
                    <a:pt x="7078" y="5017"/>
                  </a:cubicBezTo>
                  <a:cubicBezTo>
                    <a:pt x="7064" y="5017"/>
                    <a:pt x="7050" y="5022"/>
                    <a:pt x="7037" y="5033"/>
                  </a:cubicBezTo>
                  <a:cubicBezTo>
                    <a:pt x="5163" y="6524"/>
                    <a:pt x="3614" y="7251"/>
                    <a:pt x="1543" y="7614"/>
                  </a:cubicBezTo>
                  <a:cubicBezTo>
                    <a:pt x="1524" y="3828"/>
                    <a:pt x="160" y="87"/>
                    <a:pt x="147" y="49"/>
                  </a:cubicBezTo>
                  <a:cubicBezTo>
                    <a:pt x="137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8279694" y="886135"/>
              <a:ext cx="55903" cy="489420"/>
            </a:xfrm>
            <a:custGeom>
              <a:avLst/>
              <a:gdLst/>
              <a:ahLst/>
              <a:cxnLst/>
              <a:rect l="l" t="t" r="r" b="b"/>
              <a:pathLst>
                <a:path w="983" h="8612" extrusionOk="0"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26" y="7"/>
                    <a:pt x="1" y="46"/>
                    <a:pt x="7" y="84"/>
                  </a:cubicBezTo>
                  <a:cubicBezTo>
                    <a:pt x="20" y="128"/>
                    <a:pt x="842" y="4743"/>
                    <a:pt x="842" y="8541"/>
                  </a:cubicBezTo>
                  <a:cubicBezTo>
                    <a:pt x="842" y="8580"/>
                    <a:pt x="874" y="8611"/>
                    <a:pt x="912" y="8611"/>
                  </a:cubicBezTo>
                  <a:cubicBezTo>
                    <a:pt x="950" y="8611"/>
                    <a:pt x="982" y="8580"/>
                    <a:pt x="982" y="8541"/>
                  </a:cubicBezTo>
                  <a:cubicBezTo>
                    <a:pt x="982" y="4730"/>
                    <a:pt x="154" y="103"/>
                    <a:pt x="147" y="58"/>
                  </a:cubicBezTo>
                  <a:cubicBezTo>
                    <a:pt x="142" y="24"/>
                    <a:pt x="11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8373245" y="879600"/>
              <a:ext cx="23942" cy="503571"/>
            </a:xfrm>
            <a:custGeom>
              <a:avLst/>
              <a:gdLst/>
              <a:ahLst/>
              <a:cxnLst/>
              <a:rect l="l" t="t" r="r" b="b"/>
              <a:pathLst>
                <a:path w="421" h="8861" extrusionOk="0">
                  <a:moveTo>
                    <a:pt x="80" y="0"/>
                  </a:moveTo>
                  <a:cubicBezTo>
                    <a:pt x="77" y="0"/>
                    <a:pt x="73" y="1"/>
                    <a:pt x="70" y="1"/>
                  </a:cubicBezTo>
                  <a:cubicBezTo>
                    <a:pt x="32" y="1"/>
                    <a:pt x="0" y="33"/>
                    <a:pt x="0" y="71"/>
                  </a:cubicBezTo>
                  <a:cubicBezTo>
                    <a:pt x="6" y="122"/>
                    <a:pt x="281" y="4992"/>
                    <a:pt x="281" y="8797"/>
                  </a:cubicBezTo>
                  <a:cubicBezTo>
                    <a:pt x="281" y="8835"/>
                    <a:pt x="312" y="8860"/>
                    <a:pt x="351" y="8860"/>
                  </a:cubicBezTo>
                  <a:cubicBezTo>
                    <a:pt x="389" y="8860"/>
                    <a:pt x="421" y="8835"/>
                    <a:pt x="421" y="8797"/>
                  </a:cubicBezTo>
                  <a:cubicBezTo>
                    <a:pt x="421" y="4985"/>
                    <a:pt x="147" y="110"/>
                    <a:pt x="140" y="65"/>
                  </a:cubicBezTo>
                  <a:cubicBezTo>
                    <a:pt x="140" y="30"/>
                    <a:pt x="114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8450759" y="879997"/>
              <a:ext cx="23999" cy="503173"/>
            </a:xfrm>
            <a:custGeom>
              <a:avLst/>
              <a:gdLst/>
              <a:ahLst/>
              <a:cxnLst/>
              <a:rect l="l" t="t" r="r" b="b"/>
              <a:pathLst>
                <a:path w="422" h="8854" extrusionOk="0">
                  <a:moveTo>
                    <a:pt x="352" y="1"/>
                  </a:moveTo>
                  <a:cubicBezTo>
                    <a:pt x="313" y="1"/>
                    <a:pt x="281" y="33"/>
                    <a:pt x="281" y="71"/>
                  </a:cubicBezTo>
                  <a:cubicBezTo>
                    <a:pt x="275" y="115"/>
                    <a:pt x="1" y="4978"/>
                    <a:pt x="1" y="8790"/>
                  </a:cubicBezTo>
                  <a:cubicBezTo>
                    <a:pt x="1" y="8828"/>
                    <a:pt x="33" y="8853"/>
                    <a:pt x="71" y="8853"/>
                  </a:cubicBezTo>
                  <a:cubicBezTo>
                    <a:pt x="109" y="8853"/>
                    <a:pt x="141" y="8828"/>
                    <a:pt x="141" y="8790"/>
                  </a:cubicBezTo>
                  <a:cubicBezTo>
                    <a:pt x="141" y="4985"/>
                    <a:pt x="415" y="122"/>
                    <a:pt x="422" y="77"/>
                  </a:cubicBezTo>
                  <a:cubicBezTo>
                    <a:pt x="422" y="39"/>
                    <a:pt x="390" y="7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8512406" y="887555"/>
              <a:ext cx="55846" cy="487999"/>
            </a:xfrm>
            <a:custGeom>
              <a:avLst/>
              <a:gdLst/>
              <a:ahLst/>
              <a:cxnLst/>
              <a:rect l="l" t="t" r="r" b="b"/>
              <a:pathLst>
                <a:path w="982" h="8587" extrusionOk="0">
                  <a:moveTo>
                    <a:pt x="906" y="1"/>
                  </a:moveTo>
                  <a:cubicBezTo>
                    <a:pt x="872" y="1"/>
                    <a:pt x="841" y="25"/>
                    <a:pt x="835" y="59"/>
                  </a:cubicBezTo>
                  <a:cubicBezTo>
                    <a:pt x="829" y="103"/>
                    <a:pt x="0" y="4705"/>
                    <a:pt x="0" y="8516"/>
                  </a:cubicBezTo>
                  <a:cubicBezTo>
                    <a:pt x="0" y="8555"/>
                    <a:pt x="32" y="8586"/>
                    <a:pt x="71" y="8586"/>
                  </a:cubicBezTo>
                  <a:cubicBezTo>
                    <a:pt x="109" y="8586"/>
                    <a:pt x="141" y="8555"/>
                    <a:pt x="141" y="8516"/>
                  </a:cubicBezTo>
                  <a:cubicBezTo>
                    <a:pt x="141" y="4718"/>
                    <a:pt x="963" y="129"/>
                    <a:pt x="976" y="84"/>
                  </a:cubicBezTo>
                  <a:cubicBezTo>
                    <a:pt x="982" y="46"/>
                    <a:pt x="956" y="8"/>
                    <a:pt x="918" y="2"/>
                  </a:cubicBezTo>
                  <a:cubicBezTo>
                    <a:pt x="914" y="1"/>
                    <a:pt x="910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8256889" y="910343"/>
              <a:ext cx="404914" cy="441285"/>
            </a:xfrm>
            <a:custGeom>
              <a:avLst/>
              <a:gdLst/>
              <a:ahLst/>
              <a:cxnLst/>
              <a:rect l="l" t="t" r="r" b="b"/>
              <a:pathLst>
                <a:path w="7120" h="7765" extrusionOk="0">
                  <a:moveTo>
                    <a:pt x="6087" y="3246"/>
                  </a:moveTo>
                  <a:lnTo>
                    <a:pt x="6087" y="3246"/>
                  </a:lnTo>
                  <a:cubicBezTo>
                    <a:pt x="5819" y="4533"/>
                    <a:pt x="5583" y="6069"/>
                    <a:pt x="5577" y="7618"/>
                  </a:cubicBezTo>
                  <a:cubicBezTo>
                    <a:pt x="2237" y="7274"/>
                    <a:pt x="618" y="5808"/>
                    <a:pt x="223" y="5400"/>
                  </a:cubicBezTo>
                  <a:cubicBezTo>
                    <a:pt x="892" y="5368"/>
                    <a:pt x="3620" y="5113"/>
                    <a:pt x="6087" y="3246"/>
                  </a:cubicBezTo>
                  <a:close/>
                  <a:moveTo>
                    <a:pt x="7034" y="1"/>
                  </a:moveTo>
                  <a:cubicBezTo>
                    <a:pt x="7008" y="1"/>
                    <a:pt x="6982" y="19"/>
                    <a:pt x="6973" y="47"/>
                  </a:cubicBezTo>
                  <a:cubicBezTo>
                    <a:pt x="6966" y="66"/>
                    <a:pt x="6520" y="1289"/>
                    <a:pt x="6138" y="3036"/>
                  </a:cubicBezTo>
                  <a:cubicBezTo>
                    <a:pt x="3321" y="5241"/>
                    <a:pt x="109" y="5266"/>
                    <a:pt x="77" y="5266"/>
                  </a:cubicBezTo>
                  <a:cubicBezTo>
                    <a:pt x="45" y="5266"/>
                    <a:pt x="26" y="5279"/>
                    <a:pt x="13" y="5305"/>
                  </a:cubicBezTo>
                  <a:cubicBezTo>
                    <a:pt x="0" y="5330"/>
                    <a:pt x="0" y="5356"/>
                    <a:pt x="19" y="5381"/>
                  </a:cubicBezTo>
                  <a:cubicBezTo>
                    <a:pt x="38" y="5400"/>
                    <a:pt x="1645" y="7376"/>
                    <a:pt x="5641" y="7765"/>
                  </a:cubicBezTo>
                  <a:lnTo>
                    <a:pt x="5647" y="7765"/>
                  </a:lnTo>
                  <a:cubicBezTo>
                    <a:pt x="5666" y="7765"/>
                    <a:pt x="5679" y="7758"/>
                    <a:pt x="5692" y="7746"/>
                  </a:cubicBezTo>
                  <a:cubicBezTo>
                    <a:pt x="5711" y="7733"/>
                    <a:pt x="5717" y="7714"/>
                    <a:pt x="5717" y="7695"/>
                  </a:cubicBezTo>
                  <a:cubicBezTo>
                    <a:pt x="5717" y="3903"/>
                    <a:pt x="7094" y="129"/>
                    <a:pt x="7107" y="91"/>
                  </a:cubicBezTo>
                  <a:cubicBezTo>
                    <a:pt x="7119" y="59"/>
                    <a:pt x="7100" y="21"/>
                    <a:pt x="7062" y="8"/>
                  </a:cubicBezTo>
                  <a:cubicBezTo>
                    <a:pt x="7053" y="3"/>
                    <a:pt x="7044" y="1"/>
                    <a:pt x="7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8223506" y="932677"/>
              <a:ext cx="369769" cy="332058"/>
            </a:xfrm>
            <a:custGeom>
              <a:avLst/>
              <a:gdLst/>
              <a:ahLst/>
              <a:cxnLst/>
              <a:rect l="l" t="t" r="r" b="b"/>
              <a:pathLst>
                <a:path w="6502" h="5843" extrusionOk="0">
                  <a:moveTo>
                    <a:pt x="6421" y="1"/>
                  </a:moveTo>
                  <a:cubicBezTo>
                    <a:pt x="6405" y="1"/>
                    <a:pt x="6388" y="6"/>
                    <a:pt x="6374" y="17"/>
                  </a:cubicBezTo>
                  <a:cubicBezTo>
                    <a:pt x="4566" y="1618"/>
                    <a:pt x="2703" y="1944"/>
                    <a:pt x="1481" y="1944"/>
                  </a:cubicBezTo>
                  <a:cubicBezTo>
                    <a:pt x="645" y="1944"/>
                    <a:pt x="109" y="1791"/>
                    <a:pt x="96" y="1789"/>
                  </a:cubicBezTo>
                  <a:cubicBezTo>
                    <a:pt x="88" y="1785"/>
                    <a:pt x="79" y="1784"/>
                    <a:pt x="70" y="1784"/>
                  </a:cubicBezTo>
                  <a:cubicBezTo>
                    <a:pt x="48" y="1784"/>
                    <a:pt x="29" y="1794"/>
                    <a:pt x="20" y="1808"/>
                  </a:cubicBezTo>
                  <a:cubicBezTo>
                    <a:pt x="1" y="1833"/>
                    <a:pt x="1" y="1865"/>
                    <a:pt x="14" y="1891"/>
                  </a:cubicBezTo>
                  <a:cubicBezTo>
                    <a:pt x="33" y="1923"/>
                    <a:pt x="492" y="2630"/>
                    <a:pt x="1499" y="3478"/>
                  </a:cubicBezTo>
                  <a:cubicBezTo>
                    <a:pt x="2423" y="4262"/>
                    <a:pt x="4010" y="5307"/>
                    <a:pt x="6285" y="5842"/>
                  </a:cubicBezTo>
                  <a:lnTo>
                    <a:pt x="6304" y="5842"/>
                  </a:lnTo>
                  <a:cubicBezTo>
                    <a:pt x="6336" y="5842"/>
                    <a:pt x="6361" y="5823"/>
                    <a:pt x="6368" y="5791"/>
                  </a:cubicBezTo>
                  <a:cubicBezTo>
                    <a:pt x="6381" y="5753"/>
                    <a:pt x="6355" y="5715"/>
                    <a:pt x="6317" y="5708"/>
                  </a:cubicBezTo>
                  <a:cubicBezTo>
                    <a:pt x="2588" y="4829"/>
                    <a:pt x="689" y="2566"/>
                    <a:pt x="237" y="1967"/>
                  </a:cubicBezTo>
                  <a:lnTo>
                    <a:pt x="237" y="1967"/>
                  </a:lnTo>
                  <a:cubicBezTo>
                    <a:pt x="468" y="2015"/>
                    <a:pt x="903" y="2089"/>
                    <a:pt x="1482" y="2089"/>
                  </a:cubicBezTo>
                  <a:cubicBezTo>
                    <a:pt x="1669" y="2089"/>
                    <a:pt x="1871" y="2081"/>
                    <a:pt x="2085" y="2063"/>
                  </a:cubicBezTo>
                  <a:cubicBezTo>
                    <a:pt x="3188" y="1967"/>
                    <a:pt x="4845" y="1559"/>
                    <a:pt x="6470" y="125"/>
                  </a:cubicBezTo>
                  <a:cubicBezTo>
                    <a:pt x="6495" y="100"/>
                    <a:pt x="6502" y="55"/>
                    <a:pt x="6476" y="23"/>
                  </a:cubicBezTo>
                  <a:cubicBezTo>
                    <a:pt x="6462" y="9"/>
                    <a:pt x="6442" y="1"/>
                    <a:pt x="6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8236188" y="932733"/>
              <a:ext cx="362887" cy="230559"/>
            </a:xfrm>
            <a:custGeom>
              <a:avLst/>
              <a:gdLst/>
              <a:ahLst/>
              <a:cxnLst/>
              <a:rect l="l" t="t" r="r" b="b"/>
              <a:pathLst>
                <a:path w="6381" h="4057" extrusionOk="0">
                  <a:moveTo>
                    <a:pt x="83" y="0"/>
                  </a:moveTo>
                  <a:cubicBezTo>
                    <a:pt x="68" y="0"/>
                    <a:pt x="52" y="5"/>
                    <a:pt x="39" y="16"/>
                  </a:cubicBezTo>
                  <a:cubicBezTo>
                    <a:pt x="7" y="35"/>
                    <a:pt x="1" y="80"/>
                    <a:pt x="26" y="112"/>
                  </a:cubicBezTo>
                  <a:cubicBezTo>
                    <a:pt x="52" y="143"/>
                    <a:pt x="2595" y="3400"/>
                    <a:pt x="6291" y="4057"/>
                  </a:cubicBezTo>
                  <a:lnTo>
                    <a:pt x="6304" y="4057"/>
                  </a:lnTo>
                  <a:cubicBezTo>
                    <a:pt x="6342" y="4057"/>
                    <a:pt x="6368" y="4031"/>
                    <a:pt x="6374" y="3999"/>
                  </a:cubicBezTo>
                  <a:cubicBezTo>
                    <a:pt x="6381" y="3961"/>
                    <a:pt x="6355" y="3923"/>
                    <a:pt x="6317" y="3916"/>
                  </a:cubicBezTo>
                  <a:cubicBezTo>
                    <a:pt x="2678" y="3273"/>
                    <a:pt x="160" y="61"/>
                    <a:pt x="135" y="29"/>
                  </a:cubicBezTo>
                  <a:cubicBezTo>
                    <a:pt x="124" y="1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8400429" y="941258"/>
              <a:ext cx="218210" cy="125708"/>
            </a:xfrm>
            <a:custGeom>
              <a:avLst/>
              <a:gdLst/>
              <a:ahLst/>
              <a:cxnLst/>
              <a:rect l="l" t="t" r="r" b="b"/>
              <a:pathLst>
                <a:path w="3837" h="2212" extrusionOk="0">
                  <a:moveTo>
                    <a:pt x="77" y="0"/>
                  </a:moveTo>
                  <a:cubicBezTo>
                    <a:pt x="60" y="0"/>
                    <a:pt x="44" y="7"/>
                    <a:pt x="32" y="19"/>
                  </a:cubicBezTo>
                  <a:cubicBezTo>
                    <a:pt x="0" y="44"/>
                    <a:pt x="0" y="83"/>
                    <a:pt x="19" y="114"/>
                  </a:cubicBezTo>
                  <a:cubicBezTo>
                    <a:pt x="32" y="127"/>
                    <a:pt x="338" y="484"/>
                    <a:pt x="950" y="924"/>
                  </a:cubicBezTo>
                  <a:cubicBezTo>
                    <a:pt x="1511" y="1325"/>
                    <a:pt x="2454" y="1874"/>
                    <a:pt x="3741" y="2211"/>
                  </a:cubicBezTo>
                  <a:lnTo>
                    <a:pt x="3760" y="2211"/>
                  </a:lnTo>
                  <a:cubicBezTo>
                    <a:pt x="3792" y="2211"/>
                    <a:pt x="3818" y="2192"/>
                    <a:pt x="3824" y="2160"/>
                  </a:cubicBezTo>
                  <a:cubicBezTo>
                    <a:pt x="3837" y="2122"/>
                    <a:pt x="3811" y="2084"/>
                    <a:pt x="3773" y="2077"/>
                  </a:cubicBezTo>
                  <a:cubicBezTo>
                    <a:pt x="1358" y="1447"/>
                    <a:pt x="140" y="38"/>
                    <a:pt x="128" y="25"/>
                  </a:cubicBezTo>
                  <a:cubicBezTo>
                    <a:pt x="114" y="8"/>
                    <a:pt x="9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8174939" y="867666"/>
              <a:ext cx="498067" cy="93542"/>
            </a:xfrm>
            <a:custGeom>
              <a:avLst/>
              <a:gdLst/>
              <a:ahLst/>
              <a:cxnLst/>
              <a:rect l="l" t="t" r="r" b="b"/>
              <a:pathLst>
                <a:path w="8758" h="1646" extrusionOk="0">
                  <a:moveTo>
                    <a:pt x="4379" y="555"/>
                  </a:moveTo>
                  <a:cubicBezTo>
                    <a:pt x="6132" y="555"/>
                    <a:pt x="7305" y="696"/>
                    <a:pt x="7872" y="823"/>
                  </a:cubicBezTo>
                  <a:cubicBezTo>
                    <a:pt x="7305" y="951"/>
                    <a:pt x="6132" y="1084"/>
                    <a:pt x="4379" y="1084"/>
                  </a:cubicBezTo>
                  <a:cubicBezTo>
                    <a:pt x="2627" y="1084"/>
                    <a:pt x="1454" y="951"/>
                    <a:pt x="887" y="823"/>
                  </a:cubicBezTo>
                  <a:cubicBezTo>
                    <a:pt x="1454" y="696"/>
                    <a:pt x="2627" y="555"/>
                    <a:pt x="4379" y="555"/>
                  </a:cubicBezTo>
                  <a:close/>
                  <a:moveTo>
                    <a:pt x="4379" y="1"/>
                  </a:moveTo>
                  <a:cubicBezTo>
                    <a:pt x="3270" y="1"/>
                    <a:pt x="2232" y="58"/>
                    <a:pt x="1441" y="160"/>
                  </a:cubicBezTo>
                  <a:cubicBezTo>
                    <a:pt x="390" y="301"/>
                    <a:pt x="1" y="479"/>
                    <a:pt x="1" y="823"/>
                  </a:cubicBezTo>
                  <a:cubicBezTo>
                    <a:pt x="1" y="1161"/>
                    <a:pt x="390" y="1346"/>
                    <a:pt x="1441" y="1480"/>
                  </a:cubicBezTo>
                  <a:cubicBezTo>
                    <a:pt x="2232" y="1588"/>
                    <a:pt x="3270" y="1645"/>
                    <a:pt x="4379" y="1645"/>
                  </a:cubicBezTo>
                  <a:cubicBezTo>
                    <a:pt x="5488" y="1645"/>
                    <a:pt x="6527" y="1588"/>
                    <a:pt x="7317" y="1480"/>
                  </a:cubicBezTo>
                  <a:cubicBezTo>
                    <a:pt x="8369" y="1346"/>
                    <a:pt x="8758" y="1161"/>
                    <a:pt x="8758" y="823"/>
                  </a:cubicBezTo>
                  <a:cubicBezTo>
                    <a:pt x="8758" y="479"/>
                    <a:pt x="8369" y="301"/>
                    <a:pt x="7317" y="160"/>
                  </a:cubicBezTo>
                  <a:cubicBezTo>
                    <a:pt x="6527" y="58"/>
                    <a:pt x="5488" y="1"/>
                    <a:pt x="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7"/>
          <p:cNvGrpSpPr/>
          <p:nvPr/>
        </p:nvGrpSpPr>
        <p:grpSpPr>
          <a:xfrm flipH="1">
            <a:off x="448669" y="3744163"/>
            <a:ext cx="1242155" cy="861698"/>
            <a:chOff x="6115948" y="3363163"/>
            <a:chExt cx="1242155" cy="861698"/>
          </a:xfrm>
        </p:grpSpPr>
        <p:sp>
          <p:nvSpPr>
            <p:cNvPr id="1515" name="Google Shape;1515;p47"/>
            <p:cNvSpPr/>
            <p:nvPr/>
          </p:nvSpPr>
          <p:spPr>
            <a:xfrm>
              <a:off x="6115948" y="3363163"/>
              <a:ext cx="1242155" cy="371327"/>
            </a:xfrm>
            <a:custGeom>
              <a:avLst/>
              <a:gdLst/>
              <a:ahLst/>
              <a:cxnLst/>
              <a:rect l="l" t="t" r="r" b="b"/>
              <a:pathLst>
                <a:path w="21842" h="6534" extrusionOk="0">
                  <a:moveTo>
                    <a:pt x="1256" y="1"/>
                  </a:moveTo>
                  <a:cubicBezTo>
                    <a:pt x="567" y="1"/>
                    <a:pt x="0" y="562"/>
                    <a:pt x="0" y="1256"/>
                  </a:cubicBezTo>
                  <a:lnTo>
                    <a:pt x="0" y="5278"/>
                  </a:lnTo>
                  <a:cubicBezTo>
                    <a:pt x="0" y="5973"/>
                    <a:pt x="561" y="6533"/>
                    <a:pt x="1256" y="6533"/>
                  </a:cubicBezTo>
                  <a:lnTo>
                    <a:pt x="20586" y="6533"/>
                  </a:lnTo>
                  <a:cubicBezTo>
                    <a:pt x="21274" y="6533"/>
                    <a:pt x="21842" y="5973"/>
                    <a:pt x="21835" y="5278"/>
                  </a:cubicBezTo>
                  <a:lnTo>
                    <a:pt x="21835" y="1256"/>
                  </a:lnTo>
                  <a:cubicBezTo>
                    <a:pt x="21835" y="562"/>
                    <a:pt x="21274" y="1"/>
                    <a:pt x="20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6360206" y="3379473"/>
              <a:ext cx="110612" cy="338707"/>
            </a:xfrm>
            <a:custGeom>
              <a:avLst/>
              <a:gdLst/>
              <a:ahLst/>
              <a:cxnLst/>
              <a:rect l="l" t="t" r="r" b="b"/>
              <a:pathLst>
                <a:path w="1945" h="5960" extrusionOk="0">
                  <a:moveTo>
                    <a:pt x="1874" y="1"/>
                  </a:moveTo>
                  <a:cubicBezTo>
                    <a:pt x="842" y="1"/>
                    <a:pt x="1" y="842"/>
                    <a:pt x="1" y="1874"/>
                  </a:cubicBezTo>
                  <a:lnTo>
                    <a:pt x="1" y="4086"/>
                  </a:lnTo>
                  <a:cubicBezTo>
                    <a:pt x="1" y="5118"/>
                    <a:pt x="842" y="5960"/>
                    <a:pt x="1874" y="5960"/>
                  </a:cubicBezTo>
                  <a:cubicBezTo>
                    <a:pt x="1913" y="5960"/>
                    <a:pt x="1945" y="5921"/>
                    <a:pt x="1945" y="5883"/>
                  </a:cubicBezTo>
                  <a:cubicBezTo>
                    <a:pt x="1945" y="5845"/>
                    <a:pt x="1913" y="5813"/>
                    <a:pt x="1874" y="5813"/>
                  </a:cubicBezTo>
                  <a:cubicBezTo>
                    <a:pt x="918" y="5813"/>
                    <a:pt x="141" y="5036"/>
                    <a:pt x="141" y="4080"/>
                  </a:cubicBezTo>
                  <a:lnTo>
                    <a:pt x="141" y="1874"/>
                  </a:lnTo>
                  <a:cubicBezTo>
                    <a:pt x="141" y="918"/>
                    <a:pt x="918" y="141"/>
                    <a:pt x="1874" y="141"/>
                  </a:cubicBezTo>
                  <a:cubicBezTo>
                    <a:pt x="1913" y="141"/>
                    <a:pt x="1945" y="109"/>
                    <a:pt x="1945" y="71"/>
                  </a:cubicBezTo>
                  <a:cubicBezTo>
                    <a:pt x="1945" y="32"/>
                    <a:pt x="1913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6176117" y="3734419"/>
              <a:ext cx="270417" cy="490443"/>
            </a:xfrm>
            <a:custGeom>
              <a:avLst/>
              <a:gdLst/>
              <a:ahLst/>
              <a:cxnLst/>
              <a:rect l="l" t="t" r="r" b="b"/>
              <a:pathLst>
                <a:path w="4755" h="8630" extrusionOk="0">
                  <a:moveTo>
                    <a:pt x="3429" y="0"/>
                  </a:moveTo>
                  <a:lnTo>
                    <a:pt x="0" y="8630"/>
                  </a:lnTo>
                  <a:lnTo>
                    <a:pt x="1319" y="8630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6388868" y="3734419"/>
              <a:ext cx="478106" cy="64161"/>
            </a:xfrm>
            <a:custGeom>
              <a:avLst/>
              <a:gdLst/>
              <a:ahLst/>
              <a:cxnLst/>
              <a:rect l="l" t="t" r="r" b="b"/>
              <a:pathLst>
                <a:path w="8407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8407" y="112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6813290" y="3734419"/>
              <a:ext cx="270417" cy="490443"/>
            </a:xfrm>
            <a:custGeom>
              <a:avLst/>
              <a:gdLst/>
              <a:ahLst/>
              <a:cxnLst/>
              <a:rect l="l" t="t" r="r" b="b"/>
              <a:pathLst>
                <a:path w="4755" h="8630" extrusionOk="0">
                  <a:moveTo>
                    <a:pt x="0" y="0"/>
                  </a:moveTo>
                  <a:lnTo>
                    <a:pt x="3429" y="8630"/>
                  </a:lnTo>
                  <a:lnTo>
                    <a:pt x="4755" y="863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6413152" y="3734419"/>
              <a:ext cx="270417" cy="490443"/>
            </a:xfrm>
            <a:custGeom>
              <a:avLst/>
              <a:gdLst/>
              <a:ahLst/>
              <a:cxnLst/>
              <a:rect l="l" t="t" r="r" b="b"/>
              <a:pathLst>
                <a:path w="4755" h="8630" extrusionOk="0">
                  <a:moveTo>
                    <a:pt x="3429" y="0"/>
                  </a:moveTo>
                  <a:lnTo>
                    <a:pt x="0" y="8630"/>
                  </a:lnTo>
                  <a:lnTo>
                    <a:pt x="1326" y="8630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6625903" y="3734419"/>
              <a:ext cx="478106" cy="64161"/>
            </a:xfrm>
            <a:custGeom>
              <a:avLst/>
              <a:gdLst/>
              <a:ahLst/>
              <a:cxnLst/>
              <a:rect l="l" t="t" r="r" b="b"/>
              <a:pathLst>
                <a:path w="8407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8407" y="112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7050325" y="3734419"/>
              <a:ext cx="270474" cy="490443"/>
            </a:xfrm>
            <a:custGeom>
              <a:avLst/>
              <a:gdLst/>
              <a:ahLst/>
              <a:cxnLst/>
              <a:rect l="l" t="t" r="r" b="b"/>
              <a:pathLst>
                <a:path w="4756" h="8630" extrusionOk="0">
                  <a:moveTo>
                    <a:pt x="1" y="0"/>
                  </a:moveTo>
                  <a:lnTo>
                    <a:pt x="3429" y="8630"/>
                  </a:lnTo>
                  <a:lnTo>
                    <a:pt x="4755" y="863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47"/>
          <p:cNvGrpSpPr/>
          <p:nvPr/>
        </p:nvGrpSpPr>
        <p:grpSpPr>
          <a:xfrm>
            <a:off x="1980799" y="4064352"/>
            <a:ext cx="542654" cy="539139"/>
            <a:chOff x="1191959" y="3692252"/>
            <a:chExt cx="542654" cy="539139"/>
          </a:xfrm>
        </p:grpSpPr>
        <p:sp>
          <p:nvSpPr>
            <p:cNvPr id="1524" name="Google Shape;1524;p47"/>
            <p:cNvSpPr/>
            <p:nvPr/>
          </p:nvSpPr>
          <p:spPr>
            <a:xfrm>
              <a:off x="1199977" y="3696003"/>
              <a:ext cx="531052" cy="531076"/>
            </a:xfrm>
            <a:custGeom>
              <a:avLst/>
              <a:gdLst/>
              <a:ahLst/>
              <a:cxnLst/>
              <a:rect l="l" t="t" r="r" b="b"/>
              <a:pathLst>
                <a:path w="9338" h="9345" extrusionOk="0">
                  <a:moveTo>
                    <a:pt x="4672" y="1"/>
                  </a:moveTo>
                  <a:cubicBezTo>
                    <a:pt x="2091" y="1"/>
                    <a:pt x="0" y="2091"/>
                    <a:pt x="0" y="4673"/>
                  </a:cubicBezTo>
                  <a:cubicBezTo>
                    <a:pt x="0" y="7247"/>
                    <a:pt x="2091" y="9344"/>
                    <a:pt x="4672" y="9344"/>
                  </a:cubicBezTo>
                  <a:cubicBezTo>
                    <a:pt x="7247" y="9344"/>
                    <a:pt x="9337" y="7247"/>
                    <a:pt x="9337" y="4673"/>
                  </a:cubicBezTo>
                  <a:cubicBezTo>
                    <a:pt x="9337" y="2091"/>
                    <a:pt x="7247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422510" y="3882568"/>
              <a:ext cx="312103" cy="348823"/>
            </a:xfrm>
            <a:custGeom>
              <a:avLst/>
              <a:gdLst/>
              <a:ahLst/>
              <a:cxnLst/>
              <a:rect l="l" t="t" r="r" b="b"/>
              <a:pathLst>
                <a:path w="5488" h="6138" extrusionOk="0">
                  <a:moveTo>
                    <a:pt x="3847" y="0"/>
                  </a:moveTo>
                  <a:cubicBezTo>
                    <a:pt x="3318" y="0"/>
                    <a:pt x="2779" y="125"/>
                    <a:pt x="2295" y="376"/>
                  </a:cubicBezTo>
                  <a:cubicBezTo>
                    <a:pt x="1358" y="854"/>
                    <a:pt x="631" y="1766"/>
                    <a:pt x="293" y="2862"/>
                  </a:cubicBezTo>
                  <a:cubicBezTo>
                    <a:pt x="0" y="3850"/>
                    <a:pt x="13" y="4965"/>
                    <a:pt x="332" y="6087"/>
                  </a:cubicBezTo>
                  <a:cubicBezTo>
                    <a:pt x="344" y="6119"/>
                    <a:pt x="370" y="6138"/>
                    <a:pt x="402" y="6138"/>
                  </a:cubicBezTo>
                  <a:cubicBezTo>
                    <a:pt x="408" y="6138"/>
                    <a:pt x="415" y="6138"/>
                    <a:pt x="421" y="6131"/>
                  </a:cubicBezTo>
                  <a:cubicBezTo>
                    <a:pt x="453" y="6119"/>
                    <a:pt x="478" y="6080"/>
                    <a:pt x="466" y="6048"/>
                  </a:cubicBezTo>
                  <a:cubicBezTo>
                    <a:pt x="153" y="4952"/>
                    <a:pt x="141" y="3862"/>
                    <a:pt x="427" y="2906"/>
                  </a:cubicBezTo>
                  <a:cubicBezTo>
                    <a:pt x="752" y="1842"/>
                    <a:pt x="1453" y="963"/>
                    <a:pt x="2358" y="497"/>
                  </a:cubicBezTo>
                  <a:cubicBezTo>
                    <a:pt x="2826" y="257"/>
                    <a:pt x="3343" y="138"/>
                    <a:pt x="3850" y="138"/>
                  </a:cubicBezTo>
                  <a:cubicBezTo>
                    <a:pt x="4393" y="138"/>
                    <a:pt x="4925" y="275"/>
                    <a:pt x="5373" y="548"/>
                  </a:cubicBezTo>
                  <a:cubicBezTo>
                    <a:pt x="5385" y="555"/>
                    <a:pt x="5399" y="559"/>
                    <a:pt x="5412" y="559"/>
                  </a:cubicBezTo>
                  <a:cubicBezTo>
                    <a:pt x="5435" y="559"/>
                    <a:pt x="5457" y="549"/>
                    <a:pt x="5469" y="529"/>
                  </a:cubicBezTo>
                  <a:cubicBezTo>
                    <a:pt x="5488" y="491"/>
                    <a:pt x="5481" y="453"/>
                    <a:pt x="5450" y="434"/>
                  </a:cubicBezTo>
                  <a:cubicBezTo>
                    <a:pt x="4980" y="146"/>
                    <a:pt x="4419" y="0"/>
                    <a:pt x="3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61568" y="3744022"/>
              <a:ext cx="375569" cy="403379"/>
            </a:xfrm>
            <a:custGeom>
              <a:avLst/>
              <a:gdLst/>
              <a:ahLst/>
              <a:cxnLst/>
              <a:rect l="l" t="t" r="r" b="b"/>
              <a:pathLst>
                <a:path w="6604" h="7098" extrusionOk="0">
                  <a:moveTo>
                    <a:pt x="6528" y="0"/>
                  </a:moveTo>
                  <a:cubicBezTo>
                    <a:pt x="6521" y="0"/>
                    <a:pt x="6515" y="1"/>
                    <a:pt x="6508" y="4"/>
                  </a:cubicBezTo>
                  <a:cubicBezTo>
                    <a:pt x="3321" y="947"/>
                    <a:pt x="708" y="3764"/>
                    <a:pt x="13" y="7008"/>
                  </a:cubicBezTo>
                  <a:cubicBezTo>
                    <a:pt x="1" y="7046"/>
                    <a:pt x="26" y="7084"/>
                    <a:pt x="64" y="7091"/>
                  </a:cubicBezTo>
                  <a:cubicBezTo>
                    <a:pt x="71" y="7097"/>
                    <a:pt x="77" y="7097"/>
                    <a:pt x="77" y="7097"/>
                  </a:cubicBezTo>
                  <a:cubicBezTo>
                    <a:pt x="109" y="7097"/>
                    <a:pt x="141" y="7072"/>
                    <a:pt x="147" y="7040"/>
                  </a:cubicBezTo>
                  <a:cubicBezTo>
                    <a:pt x="835" y="3840"/>
                    <a:pt x="3404" y="1062"/>
                    <a:pt x="6546" y="137"/>
                  </a:cubicBezTo>
                  <a:cubicBezTo>
                    <a:pt x="6584" y="131"/>
                    <a:pt x="6603" y="86"/>
                    <a:pt x="6591" y="55"/>
                  </a:cubicBezTo>
                  <a:cubicBezTo>
                    <a:pt x="6585" y="23"/>
                    <a:pt x="6559" y="0"/>
                    <a:pt x="6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191959" y="3692252"/>
              <a:ext cx="290037" cy="288526"/>
            </a:xfrm>
            <a:custGeom>
              <a:avLst/>
              <a:gdLst/>
              <a:ahLst/>
              <a:cxnLst/>
              <a:rect l="l" t="t" r="r" b="b"/>
              <a:pathLst>
                <a:path w="5100" h="5077" extrusionOk="0">
                  <a:moveTo>
                    <a:pt x="5013" y="0"/>
                  </a:moveTo>
                  <a:cubicBezTo>
                    <a:pt x="4993" y="0"/>
                    <a:pt x="4974" y="10"/>
                    <a:pt x="4959" y="29"/>
                  </a:cubicBezTo>
                  <a:cubicBezTo>
                    <a:pt x="3838" y="1647"/>
                    <a:pt x="1881" y="3795"/>
                    <a:pt x="45" y="4949"/>
                  </a:cubicBezTo>
                  <a:cubicBezTo>
                    <a:pt x="14" y="4968"/>
                    <a:pt x="1" y="5013"/>
                    <a:pt x="26" y="5044"/>
                  </a:cubicBezTo>
                  <a:cubicBezTo>
                    <a:pt x="39" y="5064"/>
                    <a:pt x="58" y="5076"/>
                    <a:pt x="84" y="5076"/>
                  </a:cubicBezTo>
                  <a:cubicBezTo>
                    <a:pt x="96" y="5076"/>
                    <a:pt x="109" y="5076"/>
                    <a:pt x="122" y="5064"/>
                  </a:cubicBezTo>
                  <a:cubicBezTo>
                    <a:pt x="1970" y="3904"/>
                    <a:pt x="3946" y="1743"/>
                    <a:pt x="5074" y="111"/>
                  </a:cubicBezTo>
                  <a:cubicBezTo>
                    <a:pt x="5100" y="80"/>
                    <a:pt x="5087" y="35"/>
                    <a:pt x="5055" y="16"/>
                  </a:cubicBezTo>
                  <a:cubicBezTo>
                    <a:pt x="5042" y="5"/>
                    <a:pt x="5027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375EB-C496-43C4-FB0B-F74F00D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900" y="1896452"/>
            <a:ext cx="2377500" cy="457200"/>
          </a:xfrm>
        </p:spPr>
        <p:txBody>
          <a:bodyPr/>
          <a:lstStyle/>
          <a:p>
            <a:r>
              <a:rPr lang="pt-PT"/>
              <a:t>Eficiência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E39D407-C81F-3C6E-157B-ACA9A5EE434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922400" y="1859600"/>
            <a:ext cx="2377500" cy="457200"/>
          </a:xfrm>
        </p:spPr>
        <p:txBody>
          <a:bodyPr/>
          <a:lstStyle/>
          <a:p>
            <a:r>
              <a:rPr lang="pt-PT"/>
              <a:t>Personalização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E4042F5-77D8-3293-7115-549E5523705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542900" y="3123636"/>
            <a:ext cx="2377500" cy="457200"/>
          </a:xfrm>
        </p:spPr>
        <p:txBody>
          <a:bodyPr/>
          <a:lstStyle/>
          <a:p>
            <a:r>
              <a:rPr lang="pt-PT"/>
              <a:t>Acessibilidade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7CE3766C-459D-B053-9344-D05656D1A9A6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4922400" y="3123636"/>
            <a:ext cx="2377500" cy="457200"/>
          </a:xfrm>
        </p:spPr>
        <p:txBody>
          <a:bodyPr/>
          <a:lstStyle/>
          <a:p>
            <a:r>
              <a:rPr lang="pt-PT"/>
              <a:t>Uso estratégico da informação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6F1F2179-9F3A-42D8-D125-CE00D2E329F4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pt-PT"/>
              <a:t>4 Pontos Fundamentais</a:t>
            </a:r>
          </a:p>
        </p:txBody>
      </p:sp>
      <p:pic>
        <p:nvPicPr>
          <p:cNvPr id="16" name="Imagem 1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621CF1F-A743-10B1-F347-CF223D21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0" y="1728580"/>
            <a:ext cx="651063" cy="651063"/>
          </a:xfrm>
          <a:prstGeom prst="rect">
            <a:avLst/>
          </a:prstGeom>
        </p:spPr>
      </p:pic>
      <p:pic>
        <p:nvPicPr>
          <p:cNvPr id="20" name="Imagem 1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AD9AEB8-F406-A8F2-FA52-2BAF8CD46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00" y="1707228"/>
            <a:ext cx="873315" cy="873315"/>
          </a:xfrm>
          <a:prstGeom prst="rect">
            <a:avLst/>
          </a:prstGeom>
        </p:spPr>
      </p:pic>
      <p:pic>
        <p:nvPicPr>
          <p:cNvPr id="22" name="Imagem 2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14EC57D-3A1B-0607-0A7E-79B1D997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948263"/>
            <a:ext cx="802209" cy="802209"/>
          </a:xfrm>
          <a:prstGeom prst="rect">
            <a:avLst/>
          </a:prstGeom>
        </p:spPr>
      </p:pic>
      <p:pic>
        <p:nvPicPr>
          <p:cNvPr id="24" name="Imagem 2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6035E53-8688-34E1-AA20-487EED265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261" y="2769256"/>
            <a:ext cx="939139" cy="9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3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E231-B0AE-EAAB-D52D-4275C356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Facilitação no acesso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1FE337-F14E-1915-DEE3-37E219DA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8674"/>
            <a:ext cx="4957232" cy="3136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1800"/>
              <a:t>Permite um acesso simples e centralizado a informação e no acesso aos serviços.</a:t>
            </a:r>
          </a:p>
          <a:p>
            <a:pPr>
              <a:lnSpc>
                <a:spcPct val="150000"/>
              </a:lnSpc>
            </a:pPr>
            <a:r>
              <a:rPr lang="pt-PT" sz="1800"/>
              <a:t>Promover a participação e promover hábitos saudáveis.</a:t>
            </a:r>
          </a:p>
          <a:p>
            <a:pPr>
              <a:lnSpc>
                <a:spcPct val="150000"/>
              </a:lnSpc>
            </a:pPr>
            <a:r>
              <a:rPr lang="pt-PT" sz="1800"/>
              <a:t>Maior proveito dos recursos disponíveis do campus.</a:t>
            </a:r>
          </a:p>
          <a:p>
            <a:pPr marL="139700" indent="0">
              <a:lnSpc>
                <a:spcPct val="150000"/>
              </a:lnSpc>
              <a:buNone/>
            </a:pPr>
            <a:endParaRPr lang="pt-PT" sz="1800" b="1"/>
          </a:p>
          <a:p>
            <a:endParaRPr lang="pt-PT"/>
          </a:p>
        </p:txBody>
      </p:sp>
      <p:pic>
        <p:nvPicPr>
          <p:cNvPr id="4" name="Imagem 3" descr="What Is Document Accessibility">
            <a:extLst>
              <a:ext uri="{FF2B5EF4-FFF2-40B4-BE49-F238E27FC236}">
                <a16:creationId xmlns:a16="http://schemas.microsoft.com/office/drawing/2014/main" id="{9EE10E5C-E07C-2DEE-2180-2DB3ADE7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03" r="12516" b="1538"/>
          <a:stretch/>
        </p:blipFill>
        <p:spPr>
          <a:xfrm>
            <a:off x="5685786" y="1807459"/>
            <a:ext cx="2807486" cy="1978522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626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1F23C-17D6-5989-7034-81BEC085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9483-C90B-C854-95FF-F7566B71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Facilitação no acesso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F31ABA-A042-EB07-CB42-68B656FE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8674"/>
            <a:ext cx="4957232" cy="3136592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pt-PT" sz="1800" b="1"/>
              <a:t>Transformação Digital a ser considerada: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PT" sz="1800"/>
              <a:t>Marcações digitais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PT" sz="1800"/>
              <a:t>Monitorização de atividades.</a:t>
            </a:r>
          </a:p>
          <a:p>
            <a:pPr marL="139700" indent="0">
              <a:lnSpc>
                <a:spcPct val="150000"/>
              </a:lnSpc>
              <a:buNone/>
            </a:pPr>
            <a:endParaRPr lang="pt-PT" sz="1800"/>
          </a:p>
          <a:p>
            <a:pPr marL="139700" indent="0">
              <a:lnSpc>
                <a:spcPct val="150000"/>
              </a:lnSpc>
              <a:buNone/>
            </a:pPr>
            <a:endParaRPr lang="pt-PT" sz="1800" b="1"/>
          </a:p>
          <a:p>
            <a:endParaRPr lang="pt-PT"/>
          </a:p>
        </p:txBody>
      </p:sp>
      <p:pic>
        <p:nvPicPr>
          <p:cNvPr id="4" name="Imagem 3" descr="Flat icon diagram set of monitoring graph chart Vector Image">
            <a:extLst>
              <a:ext uri="{FF2B5EF4-FFF2-40B4-BE49-F238E27FC236}">
                <a16:creationId xmlns:a16="http://schemas.microsoft.com/office/drawing/2014/main" id="{8B25070E-4FCE-4FCD-AEBD-328A087A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85" t="46835" r="913" b="8439"/>
          <a:stretch/>
        </p:blipFill>
        <p:spPr>
          <a:xfrm>
            <a:off x="6715991" y="2536491"/>
            <a:ext cx="1739646" cy="1745815"/>
          </a:xfrm>
          <a:prstGeom prst="rect">
            <a:avLst/>
          </a:prstGeom>
        </p:spPr>
      </p:pic>
      <p:pic>
        <p:nvPicPr>
          <p:cNvPr id="5" name="Imagem 4" descr="Agendamento online de consultas: como fazer a divulgação?">
            <a:extLst>
              <a:ext uri="{FF2B5EF4-FFF2-40B4-BE49-F238E27FC236}">
                <a16:creationId xmlns:a16="http://schemas.microsoft.com/office/drawing/2014/main" id="{1F40346F-EEE0-9AD9-09A3-455A5749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56" y="2533651"/>
            <a:ext cx="1756064" cy="17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hysical Fitness and Active Lifestyles - Health - 3rd Grade by Slidesgo">
  <a:themeElements>
    <a:clrScheme name="Simple Light">
      <a:dk1>
        <a:srgbClr val="191919"/>
      </a:dk1>
      <a:lt1>
        <a:srgbClr val="FFFFFF"/>
      </a:lt1>
      <a:dk2>
        <a:srgbClr val="F8F8F8"/>
      </a:dk2>
      <a:lt2>
        <a:srgbClr val="3F71CB"/>
      </a:lt2>
      <a:accent1>
        <a:srgbClr val="4194E7"/>
      </a:accent1>
      <a:accent2>
        <a:srgbClr val="A0C9F3"/>
      </a:accent2>
      <a:accent3>
        <a:srgbClr val="FFCE1D"/>
      </a:accent3>
      <a:accent4>
        <a:srgbClr val="79B24E"/>
      </a:accent4>
      <a:accent5>
        <a:srgbClr val="D462A7"/>
      </a:accent5>
      <a:accent6>
        <a:srgbClr val="EEB6E7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24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Physical Fitness and Active Lifestyles - Health - 3rd Grade by Slidesgo</vt:lpstr>
      <vt:lpstr>CorSano Alan Marques – 125046 Daniel Duque - 124880 Tiago Oliveira - 125155 Martim Gil - 124833</vt:lpstr>
      <vt:lpstr>Quem é o promotor?</vt:lpstr>
      <vt:lpstr>Quem é o promotor?</vt:lpstr>
      <vt:lpstr>Siuuu Campos</vt:lpstr>
      <vt:lpstr>Siuuu Campus</vt:lpstr>
      <vt:lpstr>Como gera valor para o negocio?</vt:lpstr>
      <vt:lpstr>Eficiência </vt:lpstr>
      <vt:lpstr>Facilitação no acesso</vt:lpstr>
      <vt:lpstr>Facilitação no acesso</vt:lpstr>
      <vt:lpstr>Experiência Personalizada</vt:lpstr>
      <vt:lpstr>Experiência Personalizada</vt:lpstr>
      <vt:lpstr>Recompensas</vt:lpstr>
      <vt:lpstr>Promoção da vida saudável</vt:lpstr>
      <vt:lpstr>Redução de custos</vt:lpstr>
      <vt:lpstr>Principais funcionalidades</vt:lpstr>
      <vt:lpstr>Ligação a diversos recursos</vt:lpstr>
      <vt:lpstr>Acesso a recursos de bem estar</vt:lpstr>
      <vt:lpstr>Visão operacional completa</vt:lpstr>
      <vt:lpstr>Prioridades do projeto</vt:lpstr>
      <vt:lpstr>Roadmap </vt:lpstr>
      <vt:lpstr>Roadmap</vt:lpstr>
      <vt:lpstr>Roadmap</vt:lpstr>
      <vt:lpstr>Roadmap</vt:lpstr>
      <vt:lpstr>CorSano Alan Marques – 125046 Daniel Duque - 124880 Tiago Oliveira - 125155 Martim Gil - 124833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2024-11-25T21:04:05Z</dcterms:modified>
</cp:coreProperties>
</file>